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7" r:id="rId1"/>
  </p:sldMasterIdLst>
  <p:handoutMasterIdLst>
    <p:handoutMasterId r:id="rId10"/>
  </p:handoutMasterIdLst>
  <p:sldIdLst>
    <p:sldId id="256" r:id="rId2"/>
    <p:sldId id="257" r:id="rId3"/>
    <p:sldId id="258" r:id="rId4"/>
    <p:sldId id="262" r:id="rId5"/>
    <p:sldId id="263" r:id="rId6"/>
    <p:sldId id="259" r:id="rId7"/>
    <p:sldId id="260" r:id="rId8"/>
    <p:sldId id="261" r:id="rId9"/>
  </p:sldIdLst>
  <p:sldSz cx="12192000" cy="6858000"/>
  <p:notesSz cx="6950075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4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48E2D765-2B95-45E2-B9E8-5577F8A91E50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A97BFBE6-3555-48C2-B750-456A30D791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3822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84EBB167-7FB1-4FB4-BD5A-9EAF9DE2B731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110B5FFB-94DF-4C14-9383-084F7F0AB3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414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B167-7FB1-4FB4-BD5A-9EAF9DE2B731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B5FFB-94DF-4C14-9383-084F7F0AB3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742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B167-7FB1-4FB4-BD5A-9EAF9DE2B731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B5FFB-94DF-4C14-9383-084F7F0AB3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5134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B167-7FB1-4FB4-BD5A-9EAF9DE2B731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B5FFB-94DF-4C14-9383-084F7F0AB3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7344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B167-7FB1-4FB4-BD5A-9EAF9DE2B731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B5FFB-94DF-4C14-9383-084F7F0AB3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5649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B167-7FB1-4FB4-BD5A-9EAF9DE2B731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B5FFB-94DF-4C14-9383-084F7F0AB3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2537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B167-7FB1-4FB4-BD5A-9EAF9DE2B731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B5FFB-94DF-4C14-9383-084F7F0AB3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6228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84EBB167-7FB1-4FB4-BD5A-9EAF9DE2B731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B5FFB-94DF-4C14-9383-084F7F0AB3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7167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84EBB167-7FB1-4FB4-BD5A-9EAF9DE2B731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B5FFB-94DF-4C14-9383-084F7F0AB3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189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B167-7FB1-4FB4-BD5A-9EAF9DE2B731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B5FFB-94DF-4C14-9383-084F7F0AB3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919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B167-7FB1-4FB4-BD5A-9EAF9DE2B731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B5FFB-94DF-4C14-9383-084F7F0AB3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455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B167-7FB1-4FB4-BD5A-9EAF9DE2B731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B5FFB-94DF-4C14-9383-084F7F0AB3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71900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B167-7FB1-4FB4-BD5A-9EAF9DE2B731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B5FFB-94DF-4C14-9383-084F7F0AB3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0100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B167-7FB1-4FB4-BD5A-9EAF9DE2B731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B5FFB-94DF-4C14-9383-084F7F0AB3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915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B167-7FB1-4FB4-BD5A-9EAF9DE2B731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B5FFB-94DF-4C14-9383-084F7F0AB3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66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B167-7FB1-4FB4-BD5A-9EAF9DE2B731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B5FFB-94DF-4C14-9383-084F7F0AB3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2145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B167-7FB1-4FB4-BD5A-9EAF9DE2B731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B5FFB-94DF-4C14-9383-084F7F0AB3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382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84EBB167-7FB1-4FB4-BD5A-9EAF9DE2B731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110B5FFB-94DF-4C14-9383-084F7F0AB3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896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  <p:sldLayoutId id="2147483790" r:id="rId13"/>
    <p:sldLayoutId id="2147483791" r:id="rId14"/>
    <p:sldLayoutId id="2147483792" r:id="rId15"/>
    <p:sldLayoutId id="2147483793" r:id="rId16"/>
    <p:sldLayoutId id="214748379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794635"/>
            <a:ext cx="8825658" cy="2677648"/>
          </a:xfrm>
        </p:spPr>
        <p:txBody>
          <a:bodyPr/>
          <a:lstStyle/>
          <a:p>
            <a:r>
              <a:rPr lang="en-US" sz="4800" b="1" dirty="0" smtClean="0">
                <a:latin typeface="Arial Narrow" panose="020B0606020202030204" pitchFamily="34" charset="0"/>
              </a:rPr>
              <a:t>Youth Business Alliance Presentation</a:t>
            </a:r>
            <a:endParaRPr lang="en-US" sz="4800" b="1" dirty="0">
              <a:latin typeface="Arial Narrow" panose="020B0606020202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3912857"/>
            <a:ext cx="8825658" cy="861420"/>
          </a:xfrm>
        </p:spPr>
        <p:txBody>
          <a:bodyPr/>
          <a:lstStyle/>
          <a:p>
            <a:r>
              <a:rPr lang="en-US" dirty="0" smtClean="0">
                <a:latin typeface="Arial Narrow" panose="020B0606020202030204" pitchFamily="34" charset="0"/>
              </a:rPr>
              <a:t>Maywood Academy high school</a:t>
            </a:r>
          </a:p>
          <a:p>
            <a:r>
              <a:rPr lang="en-US" dirty="0" smtClean="0">
                <a:latin typeface="Arial Narrow" panose="020B0606020202030204" pitchFamily="34" charset="0"/>
              </a:rPr>
              <a:t>12/6/2018</a:t>
            </a:r>
            <a:endParaRPr lang="en-US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02738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397" y="225445"/>
            <a:ext cx="8596668" cy="1320800"/>
          </a:xfrm>
        </p:spPr>
        <p:txBody>
          <a:bodyPr/>
          <a:lstStyle/>
          <a:p>
            <a:r>
              <a:rPr lang="en-US" sz="4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Background</a:t>
            </a:r>
            <a:endParaRPr lang="en-US" sz="4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1618" y="3161579"/>
            <a:ext cx="2119015" cy="28248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5388" y="3080723"/>
            <a:ext cx="2012356" cy="26831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1234" y="2547257"/>
            <a:ext cx="446749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 Narrow" panose="020B0606020202030204" pitchFamily="34" charset="0"/>
              </a:rPr>
              <a:t>Childhood and Family Background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 smtClean="0"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 Narrow" panose="020B0606020202030204" pitchFamily="34" charset="0"/>
              </a:rPr>
              <a:t>Passions/Interest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 smtClean="0"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 Narrow" panose="020B0606020202030204" pitchFamily="34" charset="0"/>
              </a:rPr>
              <a:t>Motivation/Lessons Learned along the way</a:t>
            </a:r>
            <a:endParaRPr lang="en-US" sz="2800" dirty="0">
              <a:latin typeface="Arial Narrow" panose="020B0606020202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6482" y="3797613"/>
            <a:ext cx="2658914" cy="1497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9048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581" y="225412"/>
            <a:ext cx="8596668" cy="1320800"/>
          </a:xfrm>
        </p:spPr>
        <p:txBody>
          <a:bodyPr/>
          <a:lstStyle/>
          <a:p>
            <a:r>
              <a:rPr lang="en-US" sz="4400" b="1" dirty="0" smtClean="0">
                <a:latin typeface="Arial Narrow" panose="020B0606020202030204" pitchFamily="34" charset="0"/>
              </a:rPr>
              <a:t>Career Path</a:t>
            </a:r>
            <a:endParaRPr lang="en-US" sz="4400" b="1" dirty="0">
              <a:latin typeface="Arial Narrow" panose="020B0606020202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54" y="4573430"/>
            <a:ext cx="2987409" cy="161836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54" y="2400874"/>
            <a:ext cx="2936425" cy="16443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8237" y="2627300"/>
            <a:ext cx="3016894" cy="11915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1482" y="4825730"/>
            <a:ext cx="3330403" cy="11015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738" y="2400874"/>
            <a:ext cx="1867639" cy="184284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2692" y="4469349"/>
            <a:ext cx="2357742" cy="1814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952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656" y="223832"/>
            <a:ext cx="9433304" cy="1372986"/>
          </a:xfrm>
        </p:spPr>
        <p:txBody>
          <a:bodyPr/>
          <a:lstStyle/>
          <a:p>
            <a:r>
              <a:rPr lang="en-US" sz="4400" b="1" dirty="0" smtClean="0">
                <a:latin typeface="Arial Narrow" panose="020B0606020202030204" pitchFamily="34" charset="0"/>
              </a:rPr>
              <a:t>Career Lessons</a:t>
            </a:r>
            <a:endParaRPr lang="en-US" sz="4400" b="1" dirty="0">
              <a:latin typeface="Arial Narrow" panose="020B060602020203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706067" y="3335482"/>
            <a:ext cx="8825659" cy="2476500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 Narrow" panose="020B0606020202030204" pitchFamily="34" charset="0"/>
              </a:rPr>
              <a:t>Career Growth/Challenges Faced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 Narrow" panose="020B0606020202030204" pitchFamily="34" charset="0"/>
              </a:rPr>
              <a:t>Women in Real Estate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 Narrow" panose="020B0606020202030204" pitchFamily="34" charset="0"/>
              </a:rPr>
              <a:t>Knowing your Self-Worth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 Narrow" panose="020B0606020202030204" pitchFamily="34" charset="0"/>
              </a:rPr>
              <a:t>Don’t be afraid to ask </a:t>
            </a:r>
            <a:endParaRPr lang="en-US" sz="28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17192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573" y="649471"/>
            <a:ext cx="8761413" cy="706964"/>
          </a:xfrm>
        </p:spPr>
        <p:txBody>
          <a:bodyPr/>
          <a:lstStyle/>
          <a:p>
            <a:r>
              <a:rPr lang="en-US" sz="4400" b="1" dirty="0" smtClean="0">
                <a:latin typeface="Arial Narrow" panose="020B0606020202030204" pitchFamily="34" charset="0"/>
              </a:rPr>
              <a:t>Retail</a:t>
            </a:r>
            <a:r>
              <a:rPr lang="en-US" sz="4400" b="1" dirty="0" smtClean="0">
                <a:latin typeface="Arial Narrow" panose="020B0606020202030204" pitchFamily="34" charset="0"/>
              </a:rPr>
              <a:t> </a:t>
            </a:r>
            <a:r>
              <a:rPr lang="en-US" sz="4400" b="1" dirty="0" smtClean="0">
                <a:latin typeface="Arial Narrow" panose="020B0606020202030204" pitchFamily="34" charset="0"/>
              </a:rPr>
              <a:t>Locations</a:t>
            </a:r>
            <a:endParaRPr lang="en-US" sz="4400" b="1" dirty="0">
              <a:latin typeface="Arial Narrow" panose="020B0606020202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9248" y="2562167"/>
            <a:ext cx="1200150" cy="12001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555" y="2571692"/>
            <a:ext cx="1695450" cy="11906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810" y="4653378"/>
            <a:ext cx="2933700" cy="1562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083" y="4877216"/>
            <a:ext cx="1981200" cy="11144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094" y="2678849"/>
            <a:ext cx="1181100" cy="12001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6982" y="4300953"/>
            <a:ext cx="2076450" cy="115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1484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083" y="479012"/>
            <a:ext cx="8596668" cy="1320800"/>
          </a:xfrm>
        </p:spPr>
        <p:txBody>
          <a:bodyPr/>
          <a:lstStyle/>
          <a:p>
            <a:r>
              <a:rPr lang="en-US" sz="4000" b="1" dirty="0" smtClean="0">
                <a:latin typeface="Arial Narrow" panose="020B0606020202030204" pitchFamily="34" charset="0"/>
              </a:rPr>
              <a:t>Real Estate Development (My Day to Day)</a:t>
            </a:r>
            <a:endParaRPr lang="en-US" sz="4000" b="1" dirty="0">
              <a:latin typeface="Arial Narrow" panose="020B0606020202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0005" y="3109206"/>
            <a:ext cx="3004032" cy="22530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9426" y="4235718"/>
            <a:ext cx="3259365" cy="24445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9426" y="2234930"/>
            <a:ext cx="3193626" cy="178843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5617" y="2547256"/>
            <a:ext cx="4028999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 Narrow" panose="020B0606020202030204" pitchFamily="34" charset="0"/>
              </a:rPr>
              <a:t>What did it take to build these retail buildings?</a:t>
            </a:r>
          </a:p>
          <a:p>
            <a:endParaRPr lang="en-US" sz="2800" dirty="0" smtClean="0"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 Narrow" panose="020B0606020202030204" pitchFamily="34" charset="0"/>
              </a:rPr>
              <a:t>Identify/Justify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 Narrow" panose="020B0606020202030204" pitchFamily="34" charset="0"/>
              </a:rPr>
              <a:t>Negotiate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 Narrow" panose="020B0606020202030204" pitchFamily="34" charset="0"/>
              </a:rPr>
              <a:t>Design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 Narrow" panose="020B0606020202030204" pitchFamily="34" charset="0"/>
              </a:rPr>
              <a:t>City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 Narrow" panose="020B0606020202030204" pitchFamily="34" charset="0"/>
              </a:rPr>
              <a:t>Construction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68779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39565" y="607908"/>
            <a:ext cx="8761413" cy="706964"/>
          </a:xfrm>
        </p:spPr>
        <p:txBody>
          <a:bodyPr/>
          <a:lstStyle/>
          <a:p>
            <a:r>
              <a:rPr lang="en-US" sz="4400" b="1" dirty="0" smtClean="0">
                <a:latin typeface="Arial Narrow" panose="020B0606020202030204" pitchFamily="34" charset="0"/>
              </a:rPr>
              <a:t>Group Activity</a:t>
            </a:r>
            <a:endParaRPr lang="en-US" sz="4400" b="1" dirty="0">
              <a:latin typeface="Arial Narrow" panose="020B0606020202030204" pitchFamily="34" charset="0"/>
            </a:endParaRP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723820" y="2208482"/>
            <a:ext cx="7904792" cy="82648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 Narrow" panose="020B0606020202030204" pitchFamily="34" charset="0"/>
              </a:rPr>
              <a:t>Two types of property. What would you look for if you had to </a:t>
            </a:r>
            <a:r>
              <a:rPr lang="en-US" sz="2800" dirty="0" smtClean="0">
                <a:latin typeface="Arial Narrow" panose="020B0606020202030204" pitchFamily="34" charset="0"/>
              </a:rPr>
              <a:t>purchase for a company or yourself?</a:t>
            </a:r>
            <a:endParaRPr lang="en-US" sz="2800" dirty="0" smtClean="0">
              <a:latin typeface="Arial Narrow" panose="020B0606020202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265" y="3430906"/>
            <a:ext cx="2568892" cy="32934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8801" y="3659311"/>
            <a:ext cx="4479407" cy="29862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410729" y="3162473"/>
            <a:ext cx="1742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 Narrow" panose="020B0606020202030204" pitchFamily="34" charset="0"/>
              </a:rPr>
              <a:t>Retail/Restaurant</a:t>
            </a:r>
            <a:endParaRPr lang="en-US" b="1" dirty="0">
              <a:latin typeface="Arial Narrow" panose="020B0606020202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37485" y="3071855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 Narrow" panose="020B0606020202030204" pitchFamily="34" charset="0"/>
              </a:rPr>
              <a:t>Home</a:t>
            </a:r>
            <a:endParaRPr lang="en-US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66572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136469"/>
            <a:ext cx="8825658" cy="3640912"/>
          </a:xfrm>
        </p:spPr>
        <p:txBody>
          <a:bodyPr/>
          <a:lstStyle/>
          <a:p>
            <a:r>
              <a:rPr lang="en-US" sz="40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Questions?</a:t>
            </a:r>
            <a:br>
              <a:rPr lang="en-US" sz="40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en-US" sz="4000" b="1" dirty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en-US" sz="4000" b="1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en-US" sz="40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en-US" sz="40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en-US" sz="40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Contact Info: rona.dhruv82@gmail.com</a:t>
            </a:r>
            <a:endParaRPr lang="en-US" sz="40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93145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7338</TotalTime>
  <Words>92</Words>
  <Application>Microsoft Office PowerPoint</Application>
  <PresentationFormat>Widescreen</PresentationFormat>
  <Paragraphs>29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Arial Narrow</vt:lpstr>
      <vt:lpstr>Calibri</vt:lpstr>
      <vt:lpstr>Century Gothic</vt:lpstr>
      <vt:lpstr>Wingdings 3</vt:lpstr>
      <vt:lpstr>Ion Boardroom</vt:lpstr>
      <vt:lpstr>Youth Business Alliance Presentation</vt:lpstr>
      <vt:lpstr>Background</vt:lpstr>
      <vt:lpstr>Career Path</vt:lpstr>
      <vt:lpstr>Career Lessons</vt:lpstr>
      <vt:lpstr>Retail Locations</vt:lpstr>
      <vt:lpstr>Real Estate Development (My Day to Day)</vt:lpstr>
      <vt:lpstr>Group Activity</vt:lpstr>
      <vt:lpstr>Questions?   Contact Info: rona.dhruv82@gmail.com</vt:lpstr>
    </vt:vector>
  </TitlesOfParts>
  <Company>Les Schwab Tire Centers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Youth Business Alliance Presentation</dc:title>
  <dc:creator>Rona Dhruv</dc:creator>
  <cp:lastModifiedBy>Rona Dhruv</cp:lastModifiedBy>
  <cp:revision>15</cp:revision>
  <cp:lastPrinted>2018-11-30T00:46:12Z</cp:lastPrinted>
  <dcterms:created xsi:type="dcterms:W3CDTF">2018-11-13T18:37:35Z</dcterms:created>
  <dcterms:modified xsi:type="dcterms:W3CDTF">2018-12-04T16:24:45Z</dcterms:modified>
</cp:coreProperties>
</file>