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1pPr>
    <a:lvl2pPr marL="0" marR="0" indent="1087443"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2pPr>
    <a:lvl3pPr marL="0" marR="0" indent="2174887"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3pPr>
    <a:lvl4pPr marL="0" marR="0" indent="3262338"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4pPr>
    <a:lvl5pPr marL="0" marR="0" indent="4349779"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5pPr>
    <a:lvl6pPr marL="0" marR="0" indent="5437225"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6pPr>
    <a:lvl7pPr marL="0" marR="0" indent="652467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7pPr>
    <a:lvl8pPr marL="0" marR="0" indent="7612115"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8pPr>
    <a:lvl9pPr marL="0" marR="0" indent="8699558"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ACA"/>
          </a:solidFill>
        </a:fill>
      </a:tcStyle>
    </a:wholeTbl>
    <a:band2H>
      <a:tcTxStyle b="def" i="def"/>
      <a:tcStyle>
        <a:tcBdr/>
        <a:fill>
          <a:solidFill>
            <a:srgbClr val="EEE6E6"/>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381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1000"/>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1000"/>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100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ph type="sldImg"/>
          </p:nvPr>
        </p:nvSpPr>
        <p:spPr>
          <a:xfrm>
            <a:off x="1143000" y="685800"/>
            <a:ext cx="4572000" cy="3429000"/>
          </a:xfrm>
          <a:prstGeom prst="rect">
            <a:avLst/>
          </a:prstGeom>
        </p:spPr>
        <p:txBody>
          <a:bodyPr/>
          <a:lstStyle/>
          <a:p>
            <a:pPr/>
          </a:p>
        </p:txBody>
      </p:sp>
      <p:sp>
        <p:nvSpPr>
          <p:cNvPr id="201" name="Shape 2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amovens.com" TargetMode="External"/><Relationship Id="rId3"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Slide">
    <p:spTree>
      <p:nvGrpSpPr>
        <p:cNvPr id="1" name=""/>
        <p:cNvGrpSpPr/>
        <p:nvPr/>
      </p:nvGrpSpPr>
      <p:grpSpPr>
        <a:xfrm>
          <a:off x="0" y="0"/>
          <a:ext cx="0" cy="0"/>
          <a:chOff x="0" y="0"/>
          <a:chExt cx="0" cy="0"/>
        </a:xfrm>
      </p:grpSpPr>
      <p:grpSp>
        <p:nvGrpSpPr>
          <p:cNvPr id="25" name="Group"/>
          <p:cNvGrpSpPr/>
          <p:nvPr/>
        </p:nvGrpSpPr>
        <p:grpSpPr>
          <a:xfrm>
            <a:off x="-28864" y="13604786"/>
            <a:ext cx="24538663" cy="181431"/>
            <a:chOff x="0" y="0"/>
            <a:chExt cx="24538662" cy="181429"/>
          </a:xfrm>
        </p:grpSpPr>
        <p:sp>
          <p:nvSpPr>
            <p:cNvPr id="20"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21"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22"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23"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24"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26" name="Shape"/>
          <p:cNvSpPr/>
          <p:nvPr/>
        </p:nvSpPr>
        <p:spPr>
          <a:xfrm>
            <a:off x="-2" y="0"/>
            <a:ext cx="24387178" cy="72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8" y="0"/>
                </a:moveTo>
                <a:lnTo>
                  <a:pt x="21600" y="0"/>
                </a:lnTo>
                <a:lnTo>
                  <a:pt x="21600" y="21600"/>
                </a:lnTo>
                <a:lnTo>
                  <a:pt x="14698" y="21600"/>
                </a:lnTo>
                <a:close/>
                <a:moveTo>
                  <a:pt x="0" y="0"/>
                </a:moveTo>
                <a:lnTo>
                  <a:pt x="6572" y="0"/>
                </a:lnTo>
                <a:lnTo>
                  <a:pt x="6902" y="21600"/>
                </a:lnTo>
                <a:lnTo>
                  <a:pt x="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27" name="Shape"/>
          <p:cNvSpPr/>
          <p:nvPr/>
        </p:nvSpPr>
        <p:spPr>
          <a:xfrm flipH="1" rot="10800000">
            <a:off x="7419881" y="-1"/>
            <a:ext cx="9547412" cy="139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08" y="0"/>
                </a:lnTo>
                <a:lnTo>
                  <a:pt x="19592" y="0"/>
                </a:lnTo>
                <a:lnTo>
                  <a:pt x="2160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28" name="Title Text"/>
          <p:cNvSpPr txBox="1"/>
          <p:nvPr>
            <p:ph type="title"/>
          </p:nvPr>
        </p:nvSpPr>
        <p:spPr>
          <a:xfrm>
            <a:off x="1827450" y="3665637"/>
            <a:ext cx="20729100" cy="4083020"/>
          </a:xfrm>
          <a:prstGeom prst="rect">
            <a:avLst/>
          </a:prstGeom>
        </p:spPr>
        <p:txBody>
          <a:bodyPr/>
          <a:lstStyle/>
          <a:p>
            <a:pPr/>
            <a:r>
              <a:t>Title Text</a:t>
            </a:r>
          </a:p>
        </p:txBody>
      </p:sp>
      <p:sp>
        <p:nvSpPr>
          <p:cNvPr id="29"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
        <p:nvSpPr>
          <p:cNvPr id="30" name="PREDICTABLE CLIENTS SYSTEM"/>
          <p:cNvSpPr txBox="1"/>
          <p:nvPr/>
        </p:nvSpPr>
        <p:spPr>
          <a:xfrm>
            <a:off x="5624183" y="388096"/>
            <a:ext cx="701572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defRPr>
            </a:lvl1pPr>
          </a:lstStyle>
          <a:p>
            <a:pPr/>
            <a:r>
              <a:t>PREDICTABLE CLIENTS SYSTEM</a:t>
            </a:r>
          </a:p>
        </p:txBody>
      </p:sp>
      <p:sp>
        <p:nvSpPr>
          <p:cNvPr id="31" name="Sam Ovens…"/>
          <p:cNvSpPr txBox="1"/>
          <p:nvPr/>
        </p:nvSpPr>
        <p:spPr>
          <a:xfrm>
            <a:off x="2884672" y="12283095"/>
            <a:ext cx="11937612" cy="169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500"/>
            </a:pPr>
            <a:r>
              <a:rPr>
                <a:solidFill>
                  <a:srgbClr val="E1221B"/>
                </a:solidFill>
              </a:rPr>
              <a:t>Sam Ovens</a:t>
            </a:r>
            <a:endParaRPr>
              <a:solidFill>
                <a:srgbClr val="E1221B"/>
              </a:solidFill>
            </a:endParaRPr>
          </a:p>
          <a:p>
            <a:pPr/>
            <a:r>
              <a:t>7 Figure Consultant</a:t>
            </a:r>
          </a:p>
          <a:p>
            <a:pPr/>
            <a:r>
              <a:rPr u="sng">
                <a:hlinkClick r:id="rId2" invalidUrl="" action="" tgtFrame="" tooltip="" history="1" highlightClick="0" endSnd="0"/>
              </a:rPr>
              <a:t>www.SamOvens.com</a:t>
            </a:r>
          </a:p>
        </p:txBody>
      </p:sp>
      <p:sp>
        <p:nvSpPr>
          <p:cNvPr id="32" name="Line"/>
          <p:cNvSpPr/>
          <p:nvPr/>
        </p:nvSpPr>
        <p:spPr>
          <a:xfrm>
            <a:off x="2963543" y="12200368"/>
            <a:ext cx="9505264" cy="26895"/>
          </a:xfrm>
          <a:prstGeom prst="line">
            <a:avLst/>
          </a:prstGeom>
          <a:ln w="25400">
            <a:solidFill>
              <a:srgbClr val="D9D9D9"/>
            </a:solidFill>
            <a:prstDash val="dash"/>
            <a:bevel/>
          </a:ln>
          <a:effectLst>
            <a:outerShdw sx="100000" sy="100000" kx="0" ky="0" algn="b" rotWithShape="0" blurRad="38100" dist="19999" dir="5400000">
              <a:srgbClr val="000000">
                <a:alpha val="38000"/>
              </a:srgbClr>
            </a:outerShdw>
          </a:effectLst>
        </p:spPr>
        <p:txBody>
          <a:bodyPr lIns="0" tIns="0" rIns="0" bIns="0"/>
          <a:lstStyle/>
          <a:p>
            <a:pPr algn="l" defTabSz="457200">
              <a:lnSpc>
                <a:spcPct val="100000"/>
              </a:lnSpc>
              <a:defRPr b="0" sz="1200">
                <a:solidFill>
                  <a:srgbClr val="000000"/>
                </a:solidFill>
              </a:defRPr>
            </a:pPr>
          </a:p>
        </p:txBody>
      </p:sp>
      <p:pic>
        <p:nvPicPr>
          <p:cNvPr id="33" name="Image" descr="Image"/>
          <p:cNvPicPr>
            <a:picLocks noChangeAspect="1"/>
          </p:cNvPicPr>
          <p:nvPr/>
        </p:nvPicPr>
        <p:blipFill>
          <a:blip r:embed="rId3">
            <a:extLst/>
          </a:blip>
          <a:stretch>
            <a:fillRect/>
          </a:stretch>
        </p:blipFill>
        <p:spPr>
          <a:xfrm>
            <a:off x="1476872" y="12166119"/>
            <a:ext cx="1248350" cy="1248350"/>
          </a:xfrm>
          <a:prstGeom prst="rect">
            <a:avLst/>
          </a:prstGeom>
          <a:ln w="12700">
            <a:miter lim="400000"/>
          </a:ln>
        </p:spPr>
      </p:pic>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8_Section Header">
    <p:spTree>
      <p:nvGrpSpPr>
        <p:cNvPr id="1" name=""/>
        <p:cNvGrpSpPr/>
        <p:nvPr/>
      </p:nvGrpSpPr>
      <p:grpSpPr>
        <a:xfrm>
          <a:off x="0" y="0"/>
          <a:ext cx="0" cy="0"/>
          <a:chOff x="0" y="0"/>
          <a:chExt cx="0" cy="0"/>
        </a:xfrm>
      </p:grpSpPr>
      <p:sp>
        <p:nvSpPr>
          <p:cNvPr id="131"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iPhone 6 White">
    <p:spTree>
      <p:nvGrpSpPr>
        <p:cNvPr id="1" name=""/>
        <p:cNvGrpSpPr/>
        <p:nvPr/>
      </p:nvGrpSpPr>
      <p:grpSpPr>
        <a:xfrm>
          <a:off x="0" y="0"/>
          <a:ext cx="0" cy="0"/>
          <a:chOff x="0" y="0"/>
          <a:chExt cx="0" cy="0"/>
        </a:xfrm>
      </p:grpSpPr>
      <p:sp>
        <p:nvSpPr>
          <p:cNvPr id="138"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iPad Air">
    <p:spTree>
      <p:nvGrpSpPr>
        <p:cNvPr id="1" name=""/>
        <p:cNvGrpSpPr/>
        <p:nvPr/>
      </p:nvGrpSpPr>
      <p:grpSpPr>
        <a:xfrm>
          <a:off x="0" y="0"/>
          <a:ext cx="0" cy="0"/>
          <a:chOff x="0" y="0"/>
          <a:chExt cx="0" cy="0"/>
        </a:xfrm>
      </p:grpSpPr>
      <p:sp>
        <p:nvSpPr>
          <p:cNvPr id="145"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Macbook">
    <p:spTree>
      <p:nvGrpSpPr>
        <p:cNvPr id="1" name=""/>
        <p:cNvGrpSpPr/>
        <p:nvPr/>
      </p:nvGrpSpPr>
      <p:grpSpPr>
        <a:xfrm>
          <a:off x="0" y="0"/>
          <a:ext cx="0" cy="0"/>
          <a:chOff x="0" y="0"/>
          <a:chExt cx="0" cy="0"/>
        </a:xfrm>
      </p:grpSpPr>
      <p:sp>
        <p:nvSpPr>
          <p:cNvPr id="152"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sktop">
    <p:spTree>
      <p:nvGrpSpPr>
        <p:cNvPr id="1" name=""/>
        <p:cNvGrpSpPr/>
        <p:nvPr/>
      </p:nvGrpSpPr>
      <p:grpSpPr>
        <a:xfrm>
          <a:off x="0" y="0"/>
          <a:ext cx="0" cy="0"/>
          <a:chOff x="0" y="0"/>
          <a:chExt cx="0" cy="0"/>
        </a:xfrm>
      </p:grpSpPr>
      <p:sp>
        <p:nvSpPr>
          <p:cNvPr id="159"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Contact Us">
    <p:spTree>
      <p:nvGrpSpPr>
        <p:cNvPr id="1" name=""/>
        <p:cNvGrpSpPr/>
        <p:nvPr/>
      </p:nvGrpSpPr>
      <p:grpSpPr>
        <a:xfrm>
          <a:off x="0" y="0"/>
          <a:ext cx="0" cy="0"/>
          <a:chOff x="0" y="0"/>
          <a:chExt cx="0" cy="0"/>
        </a:xfrm>
      </p:grpSpPr>
      <p:sp>
        <p:nvSpPr>
          <p:cNvPr id="166"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grpSp>
        <p:nvGrpSpPr>
          <p:cNvPr id="178" name="Group"/>
          <p:cNvGrpSpPr/>
          <p:nvPr/>
        </p:nvGrpSpPr>
        <p:grpSpPr>
          <a:xfrm>
            <a:off x="-28864" y="13604786"/>
            <a:ext cx="24538663" cy="181431"/>
            <a:chOff x="0" y="0"/>
            <a:chExt cx="24538662" cy="181429"/>
          </a:xfrm>
        </p:grpSpPr>
        <p:sp>
          <p:nvSpPr>
            <p:cNvPr id="173"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74"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75"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76"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77"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179" name="Title Text"/>
          <p:cNvSpPr txBox="1"/>
          <p:nvPr>
            <p:ph type="title"/>
          </p:nvPr>
        </p:nvSpPr>
        <p:spPr>
          <a:xfrm>
            <a:off x="1827450" y="3665637"/>
            <a:ext cx="20729100" cy="4083020"/>
          </a:xfrm>
          <a:prstGeom prst="rect">
            <a:avLst/>
          </a:prstGeom>
        </p:spPr>
        <p:txBody>
          <a:bodyPr/>
          <a:lstStyle/>
          <a:p>
            <a:pPr/>
            <a:r>
              <a:t>Title Text</a:t>
            </a:r>
          </a:p>
        </p:txBody>
      </p:sp>
      <p:sp>
        <p:nvSpPr>
          <p:cNvPr id="180" name="Body Level One…"/>
          <p:cNvSpPr txBox="1"/>
          <p:nvPr>
            <p:ph type="body" sz="half" idx="1"/>
          </p:nvPr>
        </p:nvSpPr>
        <p:spPr>
          <a:xfrm>
            <a:off x="3658075" y="7772400"/>
            <a:ext cx="17071025" cy="5943600"/>
          </a:xfrm>
          <a:prstGeom prst="rect">
            <a:avLst/>
          </a:prstGeom>
        </p:spPr>
        <p:txBody>
          <a:bodyPr>
            <a:normAutofit fontScale="100000" lnSpcReduction="0"/>
          </a:bodyPr>
          <a:lstStyle>
            <a:lvl1pPr>
              <a:lnSpc>
                <a:spcPct val="120000"/>
              </a:lnSpc>
            </a:lvl1pPr>
            <a:lvl2pPr>
              <a:lnSpc>
                <a:spcPct val="120000"/>
              </a:lnSpc>
            </a:lvl2pPr>
            <a:lvl3pPr>
              <a:lnSpc>
                <a:spcPct val="120000"/>
              </a:lnSpc>
            </a:lvl3pPr>
            <a:lvl4pPr>
              <a:lnSpc>
                <a:spcPct val="120000"/>
              </a:lnSpc>
            </a:lvl4pPr>
            <a:lvl5pPr>
              <a:lnSpc>
                <a:spcPct val="120000"/>
              </a:lnSpc>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grpSp>
        <p:nvGrpSpPr>
          <p:cNvPr id="193" name="Group"/>
          <p:cNvGrpSpPr/>
          <p:nvPr/>
        </p:nvGrpSpPr>
        <p:grpSpPr>
          <a:xfrm>
            <a:off x="-28864" y="13604786"/>
            <a:ext cx="24538663" cy="181431"/>
            <a:chOff x="0" y="0"/>
            <a:chExt cx="24538662" cy="181429"/>
          </a:xfrm>
        </p:grpSpPr>
        <p:sp>
          <p:nvSpPr>
            <p:cNvPr id="188"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89"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90"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91"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92"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194"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Welcome Message">
    <p:spTree>
      <p:nvGrpSpPr>
        <p:cNvPr id="1" name=""/>
        <p:cNvGrpSpPr/>
        <p:nvPr/>
      </p:nvGrpSpPr>
      <p:grpSpPr>
        <a:xfrm>
          <a:off x="0" y="0"/>
          <a:ext cx="0" cy="0"/>
          <a:chOff x="0" y="0"/>
          <a:chExt cx="0" cy="0"/>
        </a:xfrm>
      </p:grpSpPr>
      <p:sp>
        <p:nvSpPr>
          <p:cNvPr id="40" name="Title Text"/>
          <p:cNvSpPr txBox="1"/>
          <p:nvPr>
            <p:ph type="title"/>
          </p:nvPr>
        </p:nvSpPr>
        <p:spPr>
          <a:xfrm>
            <a:off x="4759088" y="6171417"/>
            <a:ext cx="14868998" cy="2466814"/>
          </a:xfrm>
          <a:prstGeom prst="rect">
            <a:avLst/>
          </a:prstGeom>
        </p:spPr>
        <p:txBody>
          <a:bodyPr/>
          <a:lstStyle/>
          <a:p>
            <a:pPr/>
            <a:r>
              <a:t>Title Text</a:t>
            </a:r>
          </a:p>
        </p:txBody>
      </p:sp>
      <p:sp>
        <p:nvSpPr>
          <p:cNvPr id="41" name="Body Level One…"/>
          <p:cNvSpPr txBox="1"/>
          <p:nvPr>
            <p:ph type="body" sz="half" idx="1"/>
          </p:nvPr>
        </p:nvSpPr>
        <p:spPr>
          <a:xfrm>
            <a:off x="3658075" y="8638230"/>
            <a:ext cx="17071025" cy="507777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reaks">
    <p:spTree>
      <p:nvGrpSpPr>
        <p:cNvPr id="1" name=""/>
        <p:cNvGrpSpPr/>
        <p:nvPr/>
      </p:nvGrpSpPr>
      <p:grpSpPr>
        <a:xfrm>
          <a:off x="0" y="0"/>
          <a:ext cx="0" cy="0"/>
          <a:chOff x="0" y="0"/>
          <a:chExt cx="0" cy="0"/>
        </a:xfrm>
      </p:grpSpPr>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Our Team">
    <p:spTree>
      <p:nvGrpSpPr>
        <p:cNvPr id="1" name=""/>
        <p:cNvGrpSpPr/>
        <p:nvPr/>
      </p:nvGrpSpPr>
      <p:grpSpPr>
        <a:xfrm>
          <a:off x="0" y="0"/>
          <a:ext cx="0" cy="0"/>
          <a:chOff x="0" y="0"/>
          <a:chExt cx="0" cy="0"/>
        </a:xfrm>
      </p:grpSpPr>
      <p:grpSp>
        <p:nvGrpSpPr>
          <p:cNvPr id="68" name="Group"/>
          <p:cNvGrpSpPr/>
          <p:nvPr/>
        </p:nvGrpSpPr>
        <p:grpSpPr>
          <a:xfrm>
            <a:off x="-28864" y="13604786"/>
            <a:ext cx="24538663" cy="181431"/>
            <a:chOff x="0" y="0"/>
            <a:chExt cx="24538662" cy="181429"/>
          </a:xfrm>
        </p:grpSpPr>
        <p:sp>
          <p:nvSpPr>
            <p:cNvPr id="63"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64"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65"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66"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67"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69" name="Shape"/>
          <p:cNvSpPr/>
          <p:nvPr/>
        </p:nvSpPr>
        <p:spPr>
          <a:xfrm>
            <a:off x="-2" y="0"/>
            <a:ext cx="24387178" cy="72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8" y="0"/>
                </a:moveTo>
                <a:lnTo>
                  <a:pt x="21600" y="0"/>
                </a:lnTo>
                <a:lnTo>
                  <a:pt x="21600" y="21600"/>
                </a:lnTo>
                <a:lnTo>
                  <a:pt x="14698" y="21600"/>
                </a:lnTo>
                <a:close/>
                <a:moveTo>
                  <a:pt x="0" y="0"/>
                </a:moveTo>
                <a:lnTo>
                  <a:pt x="6572" y="0"/>
                </a:lnTo>
                <a:lnTo>
                  <a:pt x="6902" y="21600"/>
                </a:lnTo>
                <a:lnTo>
                  <a:pt x="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70" name="Shape"/>
          <p:cNvSpPr/>
          <p:nvPr/>
        </p:nvSpPr>
        <p:spPr>
          <a:xfrm flipH="1" rot="10800000">
            <a:off x="7419881" y="-1"/>
            <a:ext cx="9547412" cy="139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08" y="0"/>
                </a:lnTo>
                <a:lnTo>
                  <a:pt x="19592" y="0"/>
                </a:lnTo>
                <a:lnTo>
                  <a:pt x="2160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71" name="Rectangle"/>
          <p:cNvSpPr/>
          <p:nvPr/>
        </p:nvSpPr>
        <p:spPr>
          <a:xfrm>
            <a:off x="1" y="12410058"/>
            <a:ext cx="24387174" cy="1305942"/>
          </a:xfrm>
          <a:prstGeom prst="rect">
            <a:avLst/>
          </a:prstGeom>
          <a:solidFill>
            <a:srgbClr val="FFFFFF"/>
          </a:solidFill>
          <a:ln w="12700">
            <a:miter lim="400000"/>
          </a:ln>
        </p:spPr>
        <p:txBody>
          <a:bodyPr lIns="45719" rIns="45719" anchor="ctr"/>
          <a:lstStyle/>
          <a:p>
            <a:pPr>
              <a:lnSpc>
                <a:spcPct val="100000"/>
              </a:lnSpc>
              <a:defRPr b="0" sz="4300">
                <a:solidFill>
                  <a:srgbClr val="FFFFFF"/>
                </a:solidFill>
              </a:defRPr>
            </a:pPr>
          </a:p>
        </p:txBody>
      </p:sp>
      <p:sp>
        <p:nvSpPr>
          <p:cNvPr id="72" name="Title Text"/>
          <p:cNvSpPr txBox="1"/>
          <p:nvPr>
            <p:ph type="title"/>
          </p:nvPr>
        </p:nvSpPr>
        <p:spPr>
          <a:xfrm>
            <a:off x="1829037" y="1102054"/>
            <a:ext cx="20729101" cy="2098346"/>
          </a:xfrm>
          <a:prstGeom prst="rect">
            <a:avLst/>
          </a:prstGeom>
        </p:spPr>
        <p:txBody>
          <a:bodyPr/>
          <a:lstStyle/>
          <a:p>
            <a:pPr/>
            <a:r>
              <a:t>Title Text</a:t>
            </a:r>
          </a:p>
        </p:txBody>
      </p:sp>
      <p:sp>
        <p:nvSpPr>
          <p:cNvPr id="73"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pic>
        <p:nvPicPr>
          <p:cNvPr id="74" name="Image" descr="Image"/>
          <p:cNvPicPr>
            <a:picLocks noChangeAspect="1"/>
          </p:cNvPicPr>
          <p:nvPr/>
        </p:nvPicPr>
        <p:blipFill>
          <a:blip r:embed="rId2">
            <a:extLst/>
          </a:blip>
          <a:stretch>
            <a:fillRect/>
          </a:stretch>
        </p:blipFill>
        <p:spPr>
          <a:xfrm>
            <a:off x="11176000" y="432546"/>
            <a:ext cx="2032000" cy="533401"/>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S w Color">
    <p:spTree>
      <p:nvGrpSpPr>
        <p:cNvPr id="1" name=""/>
        <p:cNvGrpSpPr/>
        <p:nvPr/>
      </p:nvGrpSpPr>
      <p:grpSpPr>
        <a:xfrm>
          <a:off x="0" y="0"/>
          <a:ext cx="0" cy="0"/>
          <a:chOff x="0" y="0"/>
          <a:chExt cx="0" cy="0"/>
        </a:xfrm>
      </p:grpSpPr>
      <p:sp>
        <p:nvSpPr>
          <p:cNvPr id="88" name="Title Text"/>
          <p:cNvSpPr txBox="1"/>
          <p:nvPr>
            <p:ph type="title"/>
          </p:nvPr>
        </p:nvSpPr>
        <p:spPr>
          <a:xfrm>
            <a:off x="1829037" y="1102054"/>
            <a:ext cx="20729101" cy="2098346"/>
          </a:xfrm>
          <a:prstGeom prst="rect">
            <a:avLst/>
          </a:prstGeom>
        </p:spPr>
        <p:txBody>
          <a:bodyPr/>
          <a:lstStyle/>
          <a:p>
            <a:pPr/>
            <a:r>
              <a:t>Title Text</a:t>
            </a:r>
          </a:p>
        </p:txBody>
      </p:sp>
      <p:sp>
        <p:nvSpPr>
          <p:cNvPr id="89"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S No Color">
    <p:spTree>
      <p:nvGrpSpPr>
        <p:cNvPr id="1" name=""/>
        <p:cNvGrpSpPr/>
        <p:nvPr/>
      </p:nvGrpSpPr>
      <p:grpSpPr>
        <a:xfrm>
          <a:off x="0" y="0"/>
          <a:ext cx="0" cy="0"/>
          <a:chOff x="0" y="0"/>
          <a:chExt cx="0" cy="0"/>
        </a:xfrm>
      </p:grpSpPr>
      <p:grpSp>
        <p:nvGrpSpPr>
          <p:cNvPr id="101" name="Group"/>
          <p:cNvGrpSpPr/>
          <p:nvPr/>
        </p:nvGrpSpPr>
        <p:grpSpPr>
          <a:xfrm>
            <a:off x="-28864" y="13604786"/>
            <a:ext cx="24538663" cy="181431"/>
            <a:chOff x="0" y="0"/>
            <a:chExt cx="24538662" cy="181429"/>
          </a:xfrm>
        </p:grpSpPr>
        <p:sp>
          <p:nvSpPr>
            <p:cNvPr id="96"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97"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98"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99"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00"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102" name="Shape"/>
          <p:cNvSpPr/>
          <p:nvPr/>
        </p:nvSpPr>
        <p:spPr>
          <a:xfrm>
            <a:off x="-2" y="0"/>
            <a:ext cx="24387178" cy="72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8" y="0"/>
                </a:moveTo>
                <a:lnTo>
                  <a:pt x="21600" y="0"/>
                </a:lnTo>
                <a:lnTo>
                  <a:pt x="21600" y="21600"/>
                </a:lnTo>
                <a:lnTo>
                  <a:pt x="14698" y="21600"/>
                </a:lnTo>
                <a:close/>
                <a:moveTo>
                  <a:pt x="0" y="0"/>
                </a:moveTo>
                <a:lnTo>
                  <a:pt x="6572" y="0"/>
                </a:lnTo>
                <a:lnTo>
                  <a:pt x="6902" y="21600"/>
                </a:lnTo>
                <a:lnTo>
                  <a:pt x="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103" name="Shape"/>
          <p:cNvSpPr/>
          <p:nvPr/>
        </p:nvSpPr>
        <p:spPr>
          <a:xfrm flipH="1" rot="10800000">
            <a:off x="7419881" y="-1"/>
            <a:ext cx="9547412" cy="139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08" y="0"/>
                </a:lnTo>
                <a:lnTo>
                  <a:pt x="19592" y="0"/>
                </a:lnTo>
                <a:lnTo>
                  <a:pt x="2160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104" name="Rectangle"/>
          <p:cNvSpPr/>
          <p:nvPr/>
        </p:nvSpPr>
        <p:spPr>
          <a:xfrm>
            <a:off x="1" y="12410058"/>
            <a:ext cx="24387174" cy="1305942"/>
          </a:xfrm>
          <a:prstGeom prst="rect">
            <a:avLst/>
          </a:prstGeom>
          <a:solidFill>
            <a:srgbClr val="FFFFFF"/>
          </a:solidFill>
          <a:ln w="12700">
            <a:miter lim="400000"/>
          </a:ln>
        </p:spPr>
        <p:txBody>
          <a:bodyPr lIns="45719" rIns="45719" anchor="ctr"/>
          <a:lstStyle/>
          <a:p>
            <a:pPr>
              <a:lnSpc>
                <a:spcPct val="100000"/>
              </a:lnSpc>
              <a:defRPr b="0" sz="4300">
                <a:solidFill>
                  <a:srgbClr val="FFFFFF"/>
                </a:solidFill>
              </a:defRPr>
            </a:pPr>
          </a:p>
        </p:txBody>
      </p:sp>
      <p:sp>
        <p:nvSpPr>
          <p:cNvPr id="105" name="Title Text"/>
          <p:cNvSpPr txBox="1"/>
          <p:nvPr>
            <p:ph type="title"/>
          </p:nvPr>
        </p:nvSpPr>
        <p:spPr>
          <a:xfrm>
            <a:off x="1829037" y="1102054"/>
            <a:ext cx="20729101" cy="2098346"/>
          </a:xfrm>
          <a:prstGeom prst="rect">
            <a:avLst/>
          </a:prstGeom>
        </p:spPr>
        <p:txBody>
          <a:bodyPr/>
          <a:lstStyle/>
          <a:p>
            <a:pPr/>
            <a:r>
              <a:t>Title Text</a:t>
            </a:r>
          </a:p>
        </p:txBody>
      </p:sp>
      <p:sp>
        <p:nvSpPr>
          <p:cNvPr id="106" name="Slide Number"/>
          <p:cNvSpPr txBox="1"/>
          <p:nvPr>
            <p:ph type="sldNum" sz="quarter" idx="2"/>
          </p:nvPr>
        </p:nvSpPr>
        <p:spPr>
          <a:xfrm>
            <a:off x="22909784" y="436758"/>
            <a:ext cx="824809" cy="304801"/>
          </a:xfrm>
          <a:prstGeom prst="rect">
            <a:avLst/>
          </a:prstGeom>
        </p:spPr>
        <p:txBody>
          <a:bodyPr/>
          <a:lstStyle/>
          <a:p>
            <a:pPr/>
            <a:fld id="{86CB4B4D-7CA3-9044-876B-883B54F8677D}" type="slidenum"/>
          </a:p>
        </p:txBody>
      </p:sp>
      <p:pic>
        <p:nvPicPr>
          <p:cNvPr id="107" name="Image" descr="Image"/>
          <p:cNvPicPr>
            <a:picLocks noChangeAspect="1"/>
          </p:cNvPicPr>
          <p:nvPr/>
        </p:nvPicPr>
        <p:blipFill>
          <a:blip r:embed="rId2">
            <a:extLst/>
          </a:blip>
          <a:stretch>
            <a:fillRect/>
          </a:stretch>
        </p:blipFill>
        <p:spPr>
          <a:xfrm>
            <a:off x="11176000" y="432546"/>
            <a:ext cx="2032000" cy="533401"/>
          </a:xfrm>
          <a:prstGeom prst="rect">
            <a:avLst/>
          </a:prstGeom>
          <a:ln w="12700">
            <a:miter lim="400000"/>
          </a:ln>
        </p:spPr>
      </p:pic>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iPhone 6">
    <p:spTree>
      <p:nvGrpSpPr>
        <p:cNvPr id="1" name=""/>
        <p:cNvGrpSpPr/>
        <p:nvPr/>
      </p:nvGrpSpPr>
      <p:grpSpPr>
        <a:xfrm>
          <a:off x="0" y="0"/>
          <a:ext cx="0" cy="0"/>
          <a:chOff x="0" y="0"/>
          <a:chExt cx="0" cy="0"/>
        </a:xfrm>
      </p:grpSpPr>
      <p:grpSp>
        <p:nvGrpSpPr>
          <p:cNvPr id="119" name="Group"/>
          <p:cNvGrpSpPr/>
          <p:nvPr/>
        </p:nvGrpSpPr>
        <p:grpSpPr>
          <a:xfrm>
            <a:off x="-28864" y="13604786"/>
            <a:ext cx="24538663" cy="181431"/>
            <a:chOff x="0" y="0"/>
            <a:chExt cx="24538662" cy="181429"/>
          </a:xfrm>
        </p:grpSpPr>
        <p:sp>
          <p:nvSpPr>
            <p:cNvPr id="114"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15"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16"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17"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118"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120" name="Shape"/>
          <p:cNvSpPr/>
          <p:nvPr/>
        </p:nvSpPr>
        <p:spPr>
          <a:xfrm>
            <a:off x="-2" y="0"/>
            <a:ext cx="24387178" cy="72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8" y="0"/>
                </a:moveTo>
                <a:lnTo>
                  <a:pt x="21600" y="0"/>
                </a:lnTo>
                <a:lnTo>
                  <a:pt x="21600" y="21600"/>
                </a:lnTo>
                <a:lnTo>
                  <a:pt x="14698" y="21600"/>
                </a:lnTo>
                <a:close/>
                <a:moveTo>
                  <a:pt x="0" y="0"/>
                </a:moveTo>
                <a:lnTo>
                  <a:pt x="6572" y="0"/>
                </a:lnTo>
                <a:lnTo>
                  <a:pt x="6902" y="21600"/>
                </a:lnTo>
                <a:lnTo>
                  <a:pt x="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121" name="Shape"/>
          <p:cNvSpPr/>
          <p:nvPr/>
        </p:nvSpPr>
        <p:spPr>
          <a:xfrm flipH="1" rot="10800000">
            <a:off x="7419881" y="-1"/>
            <a:ext cx="9547412" cy="139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08" y="0"/>
                </a:lnTo>
                <a:lnTo>
                  <a:pt x="19592" y="0"/>
                </a:lnTo>
                <a:lnTo>
                  <a:pt x="2160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122" name="Rectangle"/>
          <p:cNvSpPr/>
          <p:nvPr/>
        </p:nvSpPr>
        <p:spPr>
          <a:xfrm>
            <a:off x="1" y="12410058"/>
            <a:ext cx="24387174" cy="1305942"/>
          </a:xfrm>
          <a:prstGeom prst="rect">
            <a:avLst/>
          </a:prstGeom>
          <a:solidFill>
            <a:srgbClr val="FFFFFF"/>
          </a:solidFill>
          <a:ln w="12700">
            <a:miter lim="400000"/>
          </a:ln>
        </p:spPr>
        <p:txBody>
          <a:bodyPr lIns="45719" rIns="45719" anchor="ctr"/>
          <a:lstStyle/>
          <a:p>
            <a:pPr>
              <a:lnSpc>
                <a:spcPct val="100000"/>
              </a:lnSpc>
              <a:defRPr b="0" sz="4300">
                <a:solidFill>
                  <a:srgbClr val="FFFFFF"/>
                </a:solidFill>
              </a:defRPr>
            </a:pPr>
          </a:p>
        </p:txBody>
      </p:sp>
      <p:pic>
        <p:nvPicPr>
          <p:cNvPr id="123" name="Image" descr="Image"/>
          <p:cNvPicPr>
            <a:picLocks noChangeAspect="1"/>
          </p:cNvPicPr>
          <p:nvPr/>
        </p:nvPicPr>
        <p:blipFill>
          <a:blip r:embed="rId2">
            <a:extLst/>
          </a:blip>
          <a:stretch>
            <a:fillRect/>
          </a:stretch>
        </p:blipFill>
        <p:spPr>
          <a:xfrm>
            <a:off x="11176000" y="432546"/>
            <a:ext cx="2032000" cy="533401"/>
          </a:xfrm>
          <a:prstGeom prst="rect">
            <a:avLst/>
          </a:prstGeom>
          <a:ln w="12700">
            <a:miter lim="400000"/>
          </a:ln>
        </p:spPr>
      </p:pic>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7" name="Group"/>
          <p:cNvGrpSpPr/>
          <p:nvPr/>
        </p:nvGrpSpPr>
        <p:grpSpPr>
          <a:xfrm>
            <a:off x="-28864" y="13604786"/>
            <a:ext cx="24538663" cy="181431"/>
            <a:chOff x="0" y="0"/>
            <a:chExt cx="24538662" cy="181429"/>
          </a:xfrm>
        </p:grpSpPr>
        <p:sp>
          <p:nvSpPr>
            <p:cNvPr id="2" name="Rectangle"/>
            <p:cNvSpPr/>
            <p:nvPr/>
          </p:nvSpPr>
          <p:spPr>
            <a:xfrm>
              <a:off x="0" y="0"/>
              <a:ext cx="4907733" cy="181430"/>
            </a:xfrm>
            <a:prstGeom prst="rect">
              <a:avLst/>
            </a:prstGeom>
            <a:solidFill>
              <a:srgbClr val="9010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3" name="Rectangle"/>
            <p:cNvSpPr/>
            <p:nvPr/>
          </p:nvSpPr>
          <p:spPr>
            <a:xfrm>
              <a:off x="4907732" y="0"/>
              <a:ext cx="4907734" cy="181430"/>
            </a:xfrm>
            <a:prstGeom prst="rect">
              <a:avLst/>
            </a:prstGeom>
            <a:solidFill>
              <a:srgbClr val="BB1900"/>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4" name="Rectangle"/>
            <p:cNvSpPr/>
            <p:nvPr/>
          </p:nvSpPr>
          <p:spPr>
            <a:xfrm>
              <a:off x="9815465" y="0"/>
              <a:ext cx="4907733" cy="181430"/>
            </a:xfrm>
            <a:prstGeom prst="rect">
              <a:avLst/>
            </a:prstGeom>
            <a:solidFill>
              <a:srgbClr val="E1221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5" name="Rectangle"/>
            <p:cNvSpPr/>
            <p:nvPr/>
          </p:nvSpPr>
          <p:spPr>
            <a:xfrm>
              <a:off x="14723197" y="0"/>
              <a:ext cx="4907733" cy="181430"/>
            </a:xfrm>
            <a:prstGeom prst="rect">
              <a:avLst/>
            </a:prstGeom>
            <a:solidFill>
              <a:srgbClr val="EF333B"/>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sp>
          <p:nvSpPr>
            <p:cNvPr id="6" name="Rectangle"/>
            <p:cNvSpPr/>
            <p:nvPr/>
          </p:nvSpPr>
          <p:spPr>
            <a:xfrm>
              <a:off x="19630930" y="0"/>
              <a:ext cx="4907733" cy="181430"/>
            </a:xfrm>
            <a:prstGeom prst="rect">
              <a:avLst/>
            </a:prstGeom>
            <a:solidFill>
              <a:srgbClr val="FF5364"/>
            </a:solidFill>
            <a:ln w="12700" cap="flat">
              <a:noFill/>
              <a:miter lim="400000"/>
            </a:ln>
            <a:effectLst/>
          </p:spPr>
          <p:txBody>
            <a:bodyPr wrap="square" lIns="45719" tIns="45719" rIns="45719" bIns="45719" numCol="1" anchor="ctr">
              <a:noAutofit/>
            </a:bodyPr>
            <a:lstStyle/>
            <a:p>
              <a:pPr>
                <a:lnSpc>
                  <a:spcPct val="100000"/>
                </a:lnSpc>
                <a:defRPr b="0" sz="4300">
                  <a:solidFill>
                    <a:srgbClr val="FFFFFF"/>
                  </a:solidFill>
                </a:defRPr>
              </a:pPr>
            </a:p>
          </p:txBody>
        </p:sp>
      </p:grpSp>
      <p:sp>
        <p:nvSpPr>
          <p:cNvPr id="8" name="Shape"/>
          <p:cNvSpPr/>
          <p:nvPr/>
        </p:nvSpPr>
        <p:spPr>
          <a:xfrm>
            <a:off x="-2" y="0"/>
            <a:ext cx="24387178" cy="72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8" y="0"/>
                </a:moveTo>
                <a:lnTo>
                  <a:pt x="21600" y="0"/>
                </a:lnTo>
                <a:lnTo>
                  <a:pt x="21600" y="21600"/>
                </a:lnTo>
                <a:lnTo>
                  <a:pt x="14698" y="21600"/>
                </a:lnTo>
                <a:close/>
                <a:moveTo>
                  <a:pt x="0" y="0"/>
                </a:moveTo>
                <a:lnTo>
                  <a:pt x="6572" y="0"/>
                </a:lnTo>
                <a:lnTo>
                  <a:pt x="6902" y="21600"/>
                </a:lnTo>
                <a:lnTo>
                  <a:pt x="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sp>
        <p:nvSpPr>
          <p:cNvPr id="9" name="Shape"/>
          <p:cNvSpPr/>
          <p:nvPr/>
        </p:nvSpPr>
        <p:spPr>
          <a:xfrm flipH="1" rot="10800000">
            <a:off x="7419881" y="-1"/>
            <a:ext cx="9547412" cy="139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08" y="0"/>
                </a:lnTo>
                <a:lnTo>
                  <a:pt x="19592" y="0"/>
                </a:lnTo>
                <a:lnTo>
                  <a:pt x="21600" y="21600"/>
                </a:lnTo>
                <a:close/>
              </a:path>
            </a:pathLst>
          </a:custGeom>
          <a:solidFill>
            <a:srgbClr val="000000"/>
          </a:solidFill>
          <a:ln w="12700">
            <a:miter lim="400000"/>
          </a:ln>
        </p:spPr>
        <p:txBody>
          <a:bodyPr lIns="45719" rIns="45719" anchor="ctr"/>
          <a:lstStyle/>
          <a:p>
            <a:pPr>
              <a:lnSpc>
                <a:spcPct val="100000"/>
              </a:lnSpc>
              <a:defRPr b="0" sz="4300">
                <a:solidFill>
                  <a:srgbClr val="FFFFFF"/>
                </a:solidFill>
              </a:defRPr>
            </a:pPr>
          </a:p>
        </p:txBody>
      </p:sp>
      <p:pic>
        <p:nvPicPr>
          <p:cNvPr id="10" name="Image" descr="Image"/>
          <p:cNvPicPr>
            <a:picLocks noChangeAspect="1"/>
          </p:cNvPicPr>
          <p:nvPr/>
        </p:nvPicPr>
        <p:blipFill>
          <a:blip r:embed="rId2">
            <a:extLst/>
          </a:blip>
          <a:stretch>
            <a:fillRect/>
          </a:stretch>
        </p:blipFill>
        <p:spPr>
          <a:xfrm>
            <a:off x="11176000" y="432546"/>
            <a:ext cx="2032000" cy="533401"/>
          </a:xfrm>
          <a:prstGeom prst="rect">
            <a:avLst/>
          </a:prstGeom>
          <a:ln w="12700">
            <a:miter lim="400000"/>
          </a:ln>
        </p:spPr>
      </p:pic>
      <p:sp>
        <p:nvSpPr>
          <p:cNvPr id="11" name="Title Text"/>
          <p:cNvSpPr txBox="1"/>
          <p:nvPr>
            <p:ph type="title"/>
          </p:nvPr>
        </p:nvSpPr>
        <p:spPr>
          <a:xfrm>
            <a:off x="1219200" y="184149"/>
            <a:ext cx="21945600" cy="3016251"/>
          </a:xfrm>
          <a:prstGeom prst="rect">
            <a:avLst/>
          </a:prstGeom>
          <a:ln w="12700">
            <a:miter lim="400000"/>
          </a:ln>
          <a:extLst>
            <a:ext uri="{C572A759-6A51-4108-AA02-DFA0A04FC94B}">
              <ma14:wrappingTextBoxFlag xmlns:ma14="http://schemas.microsoft.com/office/mac/drawingml/2011/main" val="1"/>
            </a:ext>
          </a:extLst>
        </p:spPr>
        <p:txBody>
          <a:bodyPr lIns="108744" tIns="108744" rIns="108744" bIns="108744" anchor="ctr"/>
          <a:lstStyle/>
          <a:p>
            <a:pPr/>
            <a:r>
              <a:t>Title Text</a:t>
            </a:r>
          </a:p>
        </p:txBody>
      </p:sp>
      <p:sp>
        <p:nvSpPr>
          <p:cNvPr id="12"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108744" tIns="108744" rIns="108744" bIns="108744"/>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7475200" y="12191999"/>
            <a:ext cx="5689600" cy="304801"/>
          </a:xfrm>
          <a:prstGeom prst="rect">
            <a:avLst/>
          </a:prstGeom>
          <a:solidFill>
            <a:srgbClr val="E1221B"/>
          </a:solidFill>
          <a:ln w="12700">
            <a:miter lim="400000"/>
          </a:ln>
        </p:spPr>
        <p:txBody>
          <a:bodyPr lIns="0" tIns="0" rIns="0" bIns="0" anchor="ctr">
            <a:spAutoFit/>
          </a:bodyPr>
          <a:lstStyle>
            <a:lvl1pPr>
              <a:defRPr>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1pPr>
      <a:lvl2pPr marL="0" marR="0" indent="2286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2pPr>
      <a:lvl3pPr marL="0" marR="0" indent="4572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3pPr>
      <a:lvl4pPr marL="0" marR="0" indent="6858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4pPr>
      <a:lvl5pPr marL="0" marR="0" indent="9144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5pPr>
      <a:lvl6pPr marL="0" marR="0" indent="11430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6pPr>
      <a:lvl7pPr marL="0" marR="0" indent="13716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7pPr>
      <a:lvl8pPr marL="0" marR="0" indent="16002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8pPr>
      <a:lvl9pPr marL="0" marR="0" indent="1828800" algn="ctr" defTabSz="1087443" rtl="0" latinLnBrk="0">
        <a:lnSpc>
          <a:spcPct val="100000"/>
        </a:lnSpc>
        <a:spcBef>
          <a:spcPts val="0"/>
        </a:spcBef>
        <a:spcAft>
          <a:spcPts val="0"/>
        </a:spcAft>
        <a:buClrTx/>
        <a:buSzTx/>
        <a:buFontTx/>
        <a:buNone/>
        <a:tabLst/>
        <a:defRPr b="0" baseline="0" cap="none" i="0" spc="0" strike="noStrike" sz="6000" u="none">
          <a:ln>
            <a:noFill/>
          </a:ln>
          <a:solidFill>
            <a:srgbClr val="E1221B"/>
          </a:solidFill>
          <a:uFillTx/>
          <a:latin typeface="+mn-lt"/>
          <a:ea typeface="+mn-ea"/>
          <a:cs typeface="+mn-cs"/>
          <a:sym typeface="Helvetica"/>
        </a:defRPr>
      </a:lvl9pPr>
    </p:titleStyle>
    <p:bodyStyle>
      <a:lvl1pPr marL="0" marR="0" indent="0" algn="ctr" defTabSz="1087443" latinLnBrk="0">
        <a:lnSpc>
          <a:spcPct val="130000"/>
        </a:lnSpc>
        <a:spcBef>
          <a:spcPts val="500"/>
        </a:spcBef>
        <a:spcAft>
          <a:spcPts val="0"/>
        </a:spcAft>
        <a:buClrTx/>
        <a:buSzTx/>
        <a:buFontTx/>
        <a:buNone/>
        <a:tabLst/>
        <a:defRPr b="0" baseline="0" cap="none" i="0" spc="0" strike="noStrike" sz="2400" u="none">
          <a:ln>
            <a:noFill/>
          </a:ln>
          <a:solidFill>
            <a:srgbClr val="797979"/>
          </a:solidFill>
          <a:uFillTx/>
          <a:latin typeface="+mn-lt"/>
          <a:ea typeface="+mn-ea"/>
          <a:cs typeface="+mn-cs"/>
          <a:sym typeface="Helvetica"/>
        </a:defRPr>
      </a:lvl1pPr>
      <a:lvl2pPr marL="0" marR="0" indent="1087443" algn="ctr" defTabSz="1087443" latinLnBrk="0">
        <a:lnSpc>
          <a:spcPct val="130000"/>
        </a:lnSpc>
        <a:spcBef>
          <a:spcPts val="500"/>
        </a:spcBef>
        <a:spcAft>
          <a:spcPts val="0"/>
        </a:spcAft>
        <a:buClrTx/>
        <a:buSzTx/>
        <a:buFontTx/>
        <a:buNone/>
        <a:tabLst/>
        <a:defRPr b="0" baseline="0" cap="none" i="0" spc="0" strike="noStrike" sz="2400" u="none">
          <a:ln>
            <a:noFill/>
          </a:ln>
          <a:solidFill>
            <a:srgbClr val="797979"/>
          </a:solidFill>
          <a:uFillTx/>
          <a:latin typeface="+mn-lt"/>
          <a:ea typeface="+mn-ea"/>
          <a:cs typeface="+mn-cs"/>
          <a:sym typeface="Helvetica"/>
        </a:defRPr>
      </a:lvl2pPr>
      <a:lvl3pPr marL="0" marR="0" indent="2174887" algn="ctr" defTabSz="1087443" latinLnBrk="0">
        <a:lnSpc>
          <a:spcPct val="130000"/>
        </a:lnSpc>
        <a:spcBef>
          <a:spcPts val="500"/>
        </a:spcBef>
        <a:spcAft>
          <a:spcPts val="0"/>
        </a:spcAft>
        <a:buClrTx/>
        <a:buSzTx/>
        <a:buFontTx/>
        <a:buNone/>
        <a:tabLst/>
        <a:defRPr b="0" baseline="0" cap="none" i="0" spc="0" strike="noStrike" sz="2400" u="none">
          <a:ln>
            <a:noFill/>
          </a:ln>
          <a:solidFill>
            <a:srgbClr val="797979"/>
          </a:solidFill>
          <a:uFillTx/>
          <a:latin typeface="+mn-lt"/>
          <a:ea typeface="+mn-ea"/>
          <a:cs typeface="+mn-cs"/>
          <a:sym typeface="Helvetica"/>
        </a:defRPr>
      </a:lvl3pPr>
      <a:lvl4pPr marL="0" marR="0" indent="3262338" algn="ctr" defTabSz="1087443" latinLnBrk="0">
        <a:lnSpc>
          <a:spcPct val="130000"/>
        </a:lnSpc>
        <a:spcBef>
          <a:spcPts val="500"/>
        </a:spcBef>
        <a:spcAft>
          <a:spcPts val="0"/>
        </a:spcAft>
        <a:buClrTx/>
        <a:buSzTx/>
        <a:buFontTx/>
        <a:buNone/>
        <a:tabLst/>
        <a:defRPr b="0" baseline="0" cap="none" i="0" spc="0" strike="noStrike" sz="2400" u="none">
          <a:ln>
            <a:noFill/>
          </a:ln>
          <a:solidFill>
            <a:srgbClr val="797979"/>
          </a:solidFill>
          <a:uFillTx/>
          <a:latin typeface="+mn-lt"/>
          <a:ea typeface="+mn-ea"/>
          <a:cs typeface="+mn-cs"/>
          <a:sym typeface="Helvetica"/>
        </a:defRPr>
      </a:lvl4pPr>
      <a:lvl5pPr marL="0" marR="0" indent="4349779" algn="ctr" defTabSz="1087443" latinLnBrk="0">
        <a:lnSpc>
          <a:spcPct val="130000"/>
        </a:lnSpc>
        <a:spcBef>
          <a:spcPts val="500"/>
        </a:spcBef>
        <a:spcAft>
          <a:spcPts val="0"/>
        </a:spcAft>
        <a:buClrTx/>
        <a:buSzTx/>
        <a:buFontTx/>
        <a:buNone/>
        <a:tabLst/>
        <a:defRPr b="0" baseline="0" cap="none" i="0" spc="0" strike="noStrike" sz="2400" u="none">
          <a:ln>
            <a:noFill/>
          </a:ln>
          <a:solidFill>
            <a:srgbClr val="797979"/>
          </a:solidFill>
          <a:uFillTx/>
          <a:latin typeface="+mn-lt"/>
          <a:ea typeface="+mn-ea"/>
          <a:cs typeface="+mn-cs"/>
          <a:sym typeface="Helvetica"/>
        </a:defRPr>
      </a:lvl5pPr>
      <a:lvl6pPr marL="5709085" marR="0" indent="-271862" algn="ctr" defTabSz="1087443" latinLnBrk="0">
        <a:lnSpc>
          <a:spcPct val="130000"/>
        </a:lnSpc>
        <a:spcBef>
          <a:spcPts val="500"/>
        </a:spcBef>
        <a:spcAft>
          <a:spcPts val="0"/>
        </a:spcAft>
        <a:buClrTx/>
        <a:buSzPct val="100000"/>
        <a:buFontTx/>
        <a:buChar char="•"/>
        <a:tabLst/>
        <a:defRPr b="0" baseline="0" cap="none" i="0" spc="0" strike="noStrike" sz="2400" u="none">
          <a:ln>
            <a:noFill/>
          </a:ln>
          <a:solidFill>
            <a:srgbClr val="797979"/>
          </a:solidFill>
          <a:uFillTx/>
          <a:latin typeface="+mn-lt"/>
          <a:ea typeface="+mn-ea"/>
          <a:cs typeface="+mn-cs"/>
          <a:sym typeface="Helvetica"/>
        </a:defRPr>
      </a:lvl6pPr>
      <a:lvl7pPr marL="6796530" marR="0" indent="-271861" algn="ctr" defTabSz="1087443" latinLnBrk="0">
        <a:lnSpc>
          <a:spcPct val="130000"/>
        </a:lnSpc>
        <a:spcBef>
          <a:spcPts val="500"/>
        </a:spcBef>
        <a:spcAft>
          <a:spcPts val="0"/>
        </a:spcAft>
        <a:buClrTx/>
        <a:buSzPct val="100000"/>
        <a:buFontTx/>
        <a:buChar char="•"/>
        <a:tabLst/>
        <a:defRPr b="0" baseline="0" cap="none" i="0" spc="0" strike="noStrike" sz="2400" u="none">
          <a:ln>
            <a:noFill/>
          </a:ln>
          <a:solidFill>
            <a:srgbClr val="797979"/>
          </a:solidFill>
          <a:uFillTx/>
          <a:latin typeface="+mn-lt"/>
          <a:ea typeface="+mn-ea"/>
          <a:cs typeface="+mn-cs"/>
          <a:sym typeface="Helvetica"/>
        </a:defRPr>
      </a:lvl7pPr>
      <a:lvl8pPr marL="7883978" marR="0" indent="-271861" algn="ctr" defTabSz="1087443" latinLnBrk="0">
        <a:lnSpc>
          <a:spcPct val="130000"/>
        </a:lnSpc>
        <a:spcBef>
          <a:spcPts val="500"/>
        </a:spcBef>
        <a:spcAft>
          <a:spcPts val="0"/>
        </a:spcAft>
        <a:buClrTx/>
        <a:buSzPct val="100000"/>
        <a:buFontTx/>
        <a:buChar char="•"/>
        <a:tabLst/>
        <a:defRPr b="0" baseline="0" cap="none" i="0" spc="0" strike="noStrike" sz="2400" u="none">
          <a:ln>
            <a:noFill/>
          </a:ln>
          <a:solidFill>
            <a:srgbClr val="797979"/>
          </a:solidFill>
          <a:uFillTx/>
          <a:latin typeface="+mn-lt"/>
          <a:ea typeface="+mn-ea"/>
          <a:cs typeface="+mn-cs"/>
          <a:sym typeface="Helvetica"/>
        </a:defRPr>
      </a:lvl8pPr>
      <a:lvl9pPr marL="8971426" marR="0" indent="-271861" algn="ctr" defTabSz="1087443" latinLnBrk="0">
        <a:lnSpc>
          <a:spcPct val="130000"/>
        </a:lnSpc>
        <a:spcBef>
          <a:spcPts val="500"/>
        </a:spcBef>
        <a:spcAft>
          <a:spcPts val="0"/>
        </a:spcAft>
        <a:buClrTx/>
        <a:buSzPct val="100000"/>
        <a:buFontTx/>
        <a:buChar char="•"/>
        <a:tabLst/>
        <a:defRPr b="0" baseline="0" cap="none" i="0" spc="0" strike="noStrike" sz="2400" u="none">
          <a:ln>
            <a:noFill/>
          </a:ln>
          <a:solidFill>
            <a:srgbClr val="797979"/>
          </a:solidFill>
          <a:uFillTx/>
          <a:latin typeface="+mn-lt"/>
          <a:ea typeface="+mn-ea"/>
          <a:cs typeface="+mn-cs"/>
          <a:sym typeface="Helvetica"/>
        </a:defRPr>
      </a:lvl9pPr>
    </p:bodyStyle>
    <p:otherStyle>
      <a:lvl1pPr marL="0" marR="0" indent="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1pPr>
      <a:lvl2pPr marL="0" marR="0" indent="2286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2pPr>
      <a:lvl3pPr marL="0" marR="0" indent="4572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3pPr>
      <a:lvl4pPr marL="0" marR="0" indent="6858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4pPr>
      <a:lvl5pPr marL="0" marR="0" indent="9144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5pPr>
      <a:lvl6pPr marL="0" marR="0" indent="11430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6pPr>
      <a:lvl7pPr marL="0" marR="0" indent="13716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7pPr>
      <a:lvl8pPr marL="0" marR="0" indent="16002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8pPr>
      <a:lvl9pPr marL="0" marR="0" indent="1828800" algn="ctr" defTabSz="1087443" latinLnBrk="0">
        <a:lnSpc>
          <a:spcPct val="120000"/>
        </a:lnSpc>
        <a:spcBef>
          <a:spcPts val="0"/>
        </a:spcBef>
        <a:spcAft>
          <a:spcPts val="0"/>
        </a:spcAft>
        <a:buClrTx/>
        <a:buSzTx/>
        <a:buFontTx/>
        <a:buNone/>
        <a:tabLst/>
        <a:defRPr b="1" baseline="0" cap="none" i="0" spc="0" strike="noStrike" sz="2000" u="none">
          <a:ln>
            <a:noFill/>
          </a:ln>
          <a:solidFill>
            <a:schemeClr val="tx1"/>
          </a:solidFill>
          <a:uFillTx/>
          <a:latin typeface="+mn-lt"/>
          <a:ea typeface="+mn-ea"/>
          <a:cs typeface="+mn-cs"/>
          <a:sym typeface="Helvetic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tif"/><Relationship Id="rId3" Type="http://schemas.openxmlformats.org/officeDocument/2006/relationships/image" Target="../media/image10.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 Id="rId3"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www.youtube.com/watch?v=PgNyn-64rlk" TargetMode="External"/><Relationship Id="rId3" Type="http://schemas.openxmlformats.org/officeDocument/2006/relationships/image" Target="../media/image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tif"/><Relationship Id="rId3" Type="http://schemas.openxmlformats.org/officeDocument/2006/relationships/hyperlink" Target="https://www.youtube.com/watch?v=VTwbKryrhks" TargetMode="Externa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youtube.com/watch?v=93-NzNBLCbE" TargetMode="External"/><Relationship Id="rId3" Type="http://schemas.openxmlformats.org/officeDocument/2006/relationships/image" Target="../media/image22.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tif"/><Relationship Id="rId3" Type="http://schemas.openxmlformats.org/officeDocument/2006/relationships/image" Target="../media/image2.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 Id="rId3" Type="http://schemas.openxmlformats.org/officeDocument/2006/relationships/hyperlink" Target="http://EmilyRoseShaw.com" TargetMode="External"/><Relationship Id="rId4" Type="http://schemas.openxmlformats.org/officeDocument/2006/relationships/image" Target="../media/image4.jpeg"/><Relationship Id="rId5" Type="http://schemas.openxmlformats.org/officeDocument/2006/relationships/image" Target="../media/image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04" name="Raamon Newman…"/>
          <p:cNvSpPr txBox="1"/>
          <p:nvPr/>
        </p:nvSpPr>
        <p:spPr>
          <a:xfrm>
            <a:off x="5146972" y="9051404"/>
            <a:ext cx="14090056" cy="326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8315" indent="-488315" defTabSz="457200">
              <a:lnSpc>
                <a:spcPct val="100000"/>
              </a:lnSpc>
              <a:defRPr b="0" sz="6900">
                <a:solidFill>
                  <a:srgbClr val="003673"/>
                </a:solidFill>
              </a:defRPr>
            </a:pPr>
            <a:r>
              <a:t>Raamon Newman</a:t>
            </a:r>
          </a:p>
          <a:p>
            <a:pPr marL="488315" indent="-488315" defTabSz="457200">
              <a:lnSpc>
                <a:spcPct val="100000"/>
              </a:lnSpc>
              <a:defRPr b="0" sz="6900">
                <a:solidFill>
                  <a:srgbClr val="003673"/>
                </a:solidFill>
              </a:defRPr>
            </a:pPr>
          </a:p>
          <a:p>
            <a:pPr marL="488315" indent="-488315" defTabSz="457200">
              <a:lnSpc>
                <a:spcPct val="100000"/>
              </a:lnSpc>
              <a:defRPr b="0" sz="6900">
                <a:solidFill>
                  <a:srgbClr val="003673"/>
                </a:solidFill>
              </a:defRPr>
            </a:pPr>
            <a:r>
              <a:t>Founder / CEO New Mavericks</a:t>
            </a:r>
          </a:p>
        </p:txBody>
      </p:sp>
      <p:pic>
        <p:nvPicPr>
          <p:cNvPr id="205" name="UNIVERSITY PRESS-3.jpg" descr="UNIVERSITY PRESS-3.jpg"/>
          <p:cNvPicPr>
            <a:picLocks noChangeAspect="1"/>
          </p:cNvPicPr>
          <p:nvPr/>
        </p:nvPicPr>
        <p:blipFill>
          <a:blip r:embed="rId2">
            <a:extLst/>
          </a:blip>
          <a:stretch>
            <a:fillRect/>
          </a:stretch>
        </p:blipFill>
        <p:spPr>
          <a:xfrm>
            <a:off x="5959980" y="1181220"/>
            <a:ext cx="11651240" cy="2656484"/>
          </a:xfrm>
          <a:prstGeom prst="rect">
            <a:avLst/>
          </a:prstGeom>
          <a:ln w="12700">
            <a:miter lim="400000"/>
          </a:ln>
        </p:spPr>
      </p:pic>
      <p:sp>
        <p:nvSpPr>
          <p:cNvPr id="206" name="YOUR LEADERSHIP STATE"/>
          <p:cNvSpPr txBox="1"/>
          <p:nvPr/>
        </p:nvSpPr>
        <p:spPr>
          <a:xfrm>
            <a:off x="3751428" y="5568253"/>
            <a:ext cx="17949120" cy="175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800">
                <a:solidFill>
                  <a:srgbClr val="9A2429"/>
                </a:solidFill>
              </a:defRPr>
            </a:lvl1pPr>
          </a:lstStyle>
          <a:p>
            <a:pPr/>
            <a:r>
              <a:t>YOUR LEADERSHIP STATE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47" name="DEVELOP CONSCIOUSNESS &amp; YOU WILL:…"/>
          <p:cNvSpPr txBox="1"/>
          <p:nvPr/>
        </p:nvSpPr>
        <p:spPr>
          <a:xfrm>
            <a:off x="1475878" y="1808479"/>
            <a:ext cx="21021180" cy="100990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060A40"/>
                </a:solidFill>
              </a:defRPr>
            </a:pPr>
            <a:r>
              <a:t>DEVELOP CONSCIOUSNESS &amp; YOU WILL:</a:t>
            </a:r>
          </a:p>
          <a:p>
            <a:pPr>
              <a:defRPr b="0" sz="8000">
                <a:solidFill>
                  <a:srgbClr val="060A40"/>
                </a:solidFill>
              </a:defRPr>
            </a:pPr>
          </a:p>
          <a:p>
            <a:pPr>
              <a:defRPr b="0" sz="8000">
                <a:solidFill>
                  <a:srgbClr val="060A40"/>
                </a:solidFill>
              </a:defRPr>
            </a:pPr>
            <a:r>
              <a:t>SEE MORE</a:t>
            </a:r>
          </a:p>
          <a:p>
            <a:pPr>
              <a:defRPr b="0" sz="8000">
                <a:solidFill>
                  <a:srgbClr val="060A40"/>
                </a:solidFill>
              </a:defRPr>
            </a:pPr>
            <a:r>
              <a:t>FEEL MORE </a:t>
            </a:r>
          </a:p>
          <a:p>
            <a:pPr>
              <a:defRPr b="0" sz="8000">
                <a:solidFill>
                  <a:srgbClr val="060A40"/>
                </a:solidFill>
              </a:defRPr>
            </a:pPr>
            <a:r>
              <a:t>KNOW MORE </a:t>
            </a:r>
          </a:p>
          <a:p>
            <a:pPr>
              <a:defRPr b="0" sz="8000">
                <a:solidFill>
                  <a:srgbClr val="060A40"/>
                </a:solidFill>
              </a:defRPr>
            </a:pPr>
            <a:r>
              <a:t>&amp; ACCOMPLISH MORE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9240042" y="4162635"/>
            <a:ext cx="9215857" cy="6902997"/>
          </a:xfrm>
          <a:prstGeom prst="rect">
            <a:avLst/>
          </a:prstGeom>
          <a:ln w="12700">
            <a:miter lim="400000"/>
          </a:ln>
        </p:spPr>
      </p:pic>
      <p:sp>
        <p:nvSpPr>
          <p:cNvPr id="25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51" name="SCIENCE OF ACHIEVEMENT"/>
          <p:cNvSpPr txBox="1"/>
          <p:nvPr/>
        </p:nvSpPr>
        <p:spPr>
          <a:xfrm>
            <a:off x="1283678" y="8181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300">
                <a:solidFill>
                  <a:schemeClr val="accent5"/>
                </a:solidFill>
              </a:defRPr>
            </a:lvl1pPr>
          </a:lstStyle>
          <a:p>
            <a:pPr/>
            <a:r>
              <a:t>SCIENCE OF ACHIEVEMENT</a:t>
            </a:r>
          </a:p>
        </p:txBody>
      </p:sp>
      <p:pic>
        <p:nvPicPr>
          <p:cNvPr id="252" name="Image" descr="Image"/>
          <p:cNvPicPr>
            <a:picLocks noChangeAspect="1"/>
          </p:cNvPicPr>
          <p:nvPr/>
        </p:nvPicPr>
        <p:blipFill>
          <a:blip r:embed="rId3">
            <a:extLst/>
          </a:blip>
          <a:stretch>
            <a:fillRect/>
          </a:stretch>
        </p:blipFill>
        <p:spPr>
          <a:xfrm>
            <a:off x="17998737" y="3353195"/>
            <a:ext cx="5066271" cy="8521878"/>
          </a:xfrm>
          <a:prstGeom prst="rect">
            <a:avLst/>
          </a:prstGeom>
          <a:ln w="12700">
            <a:miter lim="400000"/>
          </a:ln>
        </p:spPr>
      </p:pic>
      <p:sp>
        <p:nvSpPr>
          <p:cNvPr id="253" name="“Whatever you can conceive and believe you can achieve”"/>
          <p:cNvSpPr txBox="1"/>
          <p:nvPr/>
        </p:nvSpPr>
        <p:spPr>
          <a:xfrm>
            <a:off x="448398" y="2785876"/>
            <a:ext cx="8334405" cy="91550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84200">
              <a:lnSpc>
                <a:spcPct val="100000"/>
              </a:lnSpc>
              <a:defRPr b="0" sz="8800">
                <a:solidFill>
                  <a:srgbClr val="111961"/>
                </a:solidFill>
                <a:latin typeface="Avenir Next"/>
                <a:ea typeface="Avenir Next"/>
                <a:cs typeface="Avenir Next"/>
                <a:sym typeface="Avenir Next"/>
              </a:defRPr>
            </a:pPr>
          </a:p>
          <a:p>
            <a:pPr defTabSz="584200">
              <a:lnSpc>
                <a:spcPct val="100000"/>
              </a:lnSpc>
              <a:defRPr b="0" sz="8800">
                <a:solidFill>
                  <a:srgbClr val="111961"/>
                </a:solidFill>
                <a:latin typeface="Avenir Next"/>
                <a:ea typeface="Avenir Next"/>
                <a:cs typeface="Avenir Next"/>
                <a:sym typeface="Avenir Next"/>
              </a:defRPr>
            </a:pPr>
            <a:r>
              <a:t>“Whatever you can conceive and believe you can achieve”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56" name="SCIENCE OF PROTECTION"/>
          <p:cNvSpPr txBox="1"/>
          <p:nvPr/>
        </p:nvSpPr>
        <p:spPr>
          <a:xfrm>
            <a:off x="1283678" y="2085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300">
                <a:solidFill>
                  <a:schemeClr val="accent5"/>
                </a:solidFill>
              </a:defRPr>
            </a:lvl1pPr>
          </a:lstStyle>
          <a:p>
            <a:pPr/>
            <a:r>
              <a:t>SCIENCE OF PROTECTION</a:t>
            </a:r>
          </a:p>
        </p:txBody>
      </p:sp>
      <p:sp>
        <p:nvSpPr>
          <p:cNvPr id="257" name="“Your capacity determines what you conceive and believe &amp; what you can achieve, protect…"/>
          <p:cNvSpPr txBox="1"/>
          <p:nvPr/>
        </p:nvSpPr>
        <p:spPr>
          <a:xfrm>
            <a:off x="384898" y="2227076"/>
            <a:ext cx="8334405" cy="107959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19937">
              <a:lnSpc>
                <a:spcPct val="100000"/>
              </a:lnSpc>
              <a:defRPr b="0" sz="8455">
                <a:solidFill>
                  <a:srgbClr val="111961"/>
                </a:solidFill>
                <a:latin typeface="Avenir Next"/>
                <a:ea typeface="Avenir Next"/>
                <a:cs typeface="Avenir Next"/>
                <a:sym typeface="Avenir Next"/>
              </a:defRPr>
            </a:pPr>
            <a:r>
              <a:t>“Your capacity determines what you conceive and believe &amp; what you can achieve, protect</a:t>
            </a:r>
          </a:p>
          <a:p>
            <a:pPr defTabSz="519937">
              <a:lnSpc>
                <a:spcPct val="100000"/>
              </a:lnSpc>
              <a:defRPr b="0" sz="8455">
                <a:solidFill>
                  <a:srgbClr val="111961"/>
                </a:solidFill>
                <a:latin typeface="Avenir Next"/>
                <a:ea typeface="Avenir Next"/>
                <a:cs typeface="Avenir Next"/>
                <a:sym typeface="Avenir Next"/>
              </a:defRPr>
            </a:pPr>
            <a:r>
              <a:t>and keep”</a:t>
            </a:r>
          </a:p>
        </p:txBody>
      </p:sp>
      <p:pic>
        <p:nvPicPr>
          <p:cNvPr id="258" name="Raamon web.jpg" descr="Raamon web.jpg"/>
          <p:cNvPicPr>
            <a:picLocks noChangeAspect="1"/>
          </p:cNvPicPr>
          <p:nvPr/>
        </p:nvPicPr>
        <p:blipFill>
          <a:blip r:embed="rId2">
            <a:extLst/>
          </a:blip>
          <a:stretch>
            <a:fillRect/>
          </a:stretch>
        </p:blipFill>
        <p:spPr>
          <a:xfrm>
            <a:off x="9320887" y="3490658"/>
            <a:ext cx="5742225" cy="8268804"/>
          </a:xfrm>
          <a:prstGeom prst="rect">
            <a:avLst/>
          </a:prstGeom>
          <a:ln w="12700">
            <a:miter lim="400000"/>
          </a:ln>
        </p:spPr>
      </p:pic>
      <p:pic>
        <p:nvPicPr>
          <p:cNvPr id="259" name="ISB best.jpg" descr="ISB best.jpg"/>
          <p:cNvPicPr>
            <a:picLocks noChangeAspect="1"/>
          </p:cNvPicPr>
          <p:nvPr/>
        </p:nvPicPr>
        <p:blipFill>
          <a:blip r:embed="rId3">
            <a:extLst/>
          </a:blip>
          <a:stretch>
            <a:fillRect/>
          </a:stretch>
        </p:blipFill>
        <p:spPr>
          <a:xfrm>
            <a:off x="16348688" y="2940360"/>
            <a:ext cx="7036541" cy="97758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62" name="WHY IS THE SCIENCE OF PROTECTION IMPORTANT?"/>
          <p:cNvSpPr txBox="1"/>
          <p:nvPr/>
        </p:nvSpPr>
        <p:spPr>
          <a:xfrm>
            <a:off x="1029678" y="15039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5800">
                <a:solidFill>
                  <a:schemeClr val="accent5"/>
                </a:solidFill>
              </a:defRPr>
            </a:lvl1pPr>
          </a:lstStyle>
          <a:p>
            <a:pPr/>
            <a:r>
              <a:t>WHY IS THE SCIENCE OF PROTECTION IMPORTANT?</a:t>
            </a:r>
          </a:p>
        </p:txBody>
      </p:sp>
      <p:sp>
        <p:nvSpPr>
          <p:cNvPr id="263" name="1. FEAR OF LOSS / FOMO"/>
          <p:cNvSpPr txBox="1"/>
          <p:nvPr/>
        </p:nvSpPr>
        <p:spPr>
          <a:xfrm>
            <a:off x="1641707" y="4032657"/>
            <a:ext cx="19571920" cy="23923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7000">
                <a:solidFill>
                  <a:srgbClr val="111961"/>
                </a:solidFill>
              </a:defRPr>
            </a:lvl1pPr>
          </a:lstStyle>
          <a:p>
            <a:pPr/>
            <a:r>
              <a:t>1. FEAR OF LOSS / FOMO</a:t>
            </a:r>
          </a:p>
        </p:txBody>
      </p:sp>
      <p:sp>
        <p:nvSpPr>
          <p:cNvPr id="264" name="On average we’re 2-3 times more motivated…"/>
          <p:cNvSpPr txBox="1"/>
          <p:nvPr/>
        </p:nvSpPr>
        <p:spPr>
          <a:xfrm>
            <a:off x="4412009" y="6859186"/>
            <a:ext cx="15148918" cy="211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6000">
                <a:solidFill>
                  <a:srgbClr val="060A40"/>
                </a:solidFill>
              </a:defRPr>
            </a:pPr>
            <a:r>
              <a:t>On average we’re 2-3 times more motivated</a:t>
            </a:r>
          </a:p>
          <a:p>
            <a:pPr>
              <a:defRPr b="0" sz="6000">
                <a:solidFill>
                  <a:srgbClr val="060A40"/>
                </a:solidFill>
              </a:defRPr>
            </a:pPr>
            <a:r>
              <a:t>by the fear of loss than the joy of gain.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67" name="Due to:…"/>
          <p:cNvSpPr txBox="1"/>
          <p:nvPr/>
        </p:nvSpPr>
        <p:spPr>
          <a:xfrm>
            <a:off x="2141828" y="4302676"/>
            <a:ext cx="21168321" cy="839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00000"/>
              </a:lnSpc>
              <a:defRPr b="0" sz="5700">
                <a:solidFill>
                  <a:srgbClr val="14235C"/>
                </a:solidFill>
              </a:defRPr>
            </a:pPr>
            <a:r>
              <a:t>Due to:</a:t>
            </a:r>
          </a:p>
          <a:p>
            <a:pPr algn="l" defTabSz="457200">
              <a:lnSpc>
                <a:spcPct val="100000"/>
              </a:lnSpc>
              <a:defRPr b="0" sz="5700">
                <a:solidFill>
                  <a:srgbClr val="14235C"/>
                </a:solidFill>
              </a:defRPr>
            </a:pPr>
          </a:p>
          <a:p>
            <a:pPr marL="974480" indent="-974480" algn="l" defTabSz="457200">
              <a:lnSpc>
                <a:spcPct val="100000"/>
              </a:lnSpc>
              <a:buSzPct val="100000"/>
              <a:buAutoNum type="arabicPeriod" startAt="1"/>
              <a:defRPr b="0" sz="5700">
                <a:solidFill>
                  <a:srgbClr val="14235C"/>
                </a:solidFill>
              </a:defRPr>
            </a:pPr>
            <a:r>
              <a:t>Ignorance: Not knowing or choosing not to know</a:t>
            </a:r>
          </a:p>
          <a:p>
            <a:pPr algn="l" defTabSz="457200">
              <a:lnSpc>
                <a:spcPct val="100000"/>
              </a:lnSpc>
              <a:defRPr b="0" sz="5700">
                <a:solidFill>
                  <a:srgbClr val="14235C"/>
                </a:solidFill>
              </a:defRPr>
            </a:pPr>
          </a:p>
          <a:p>
            <a:pPr algn="l" defTabSz="457200">
              <a:lnSpc>
                <a:spcPct val="100000"/>
              </a:lnSpc>
              <a:defRPr b="0" sz="5700">
                <a:solidFill>
                  <a:srgbClr val="14235C"/>
                </a:solidFill>
              </a:defRPr>
            </a:pPr>
            <a:r>
              <a:t>2.  Arrogance: Thinking we know when we don’t</a:t>
            </a:r>
          </a:p>
          <a:p>
            <a:pPr algn="l" defTabSz="457200">
              <a:lnSpc>
                <a:spcPct val="100000"/>
              </a:lnSpc>
              <a:defRPr b="0" sz="5700">
                <a:solidFill>
                  <a:srgbClr val="14235C"/>
                </a:solidFill>
              </a:defRPr>
            </a:pPr>
          </a:p>
          <a:p>
            <a:pPr algn="l" defTabSz="457200">
              <a:lnSpc>
                <a:spcPct val="100000"/>
              </a:lnSpc>
              <a:defRPr b="0" sz="5700">
                <a:solidFill>
                  <a:srgbClr val="14235C"/>
                </a:solidFill>
              </a:defRPr>
            </a:pPr>
            <a:r>
              <a:t>3. Status Quo Inertia: Being bound by what we know</a:t>
            </a:r>
          </a:p>
          <a:p>
            <a:pPr algn="l" defTabSz="457200">
              <a:lnSpc>
                <a:spcPct val="100000"/>
              </a:lnSpc>
              <a:defRPr b="0" sz="5700">
                <a:solidFill>
                  <a:srgbClr val="14235C"/>
                </a:solidFill>
              </a:defRPr>
            </a:pPr>
            <a:r>
              <a:t>  </a:t>
            </a:r>
          </a:p>
          <a:p>
            <a:pPr algn="l" defTabSz="457200">
              <a:lnSpc>
                <a:spcPct val="100000"/>
              </a:lnSpc>
              <a:defRPr b="0" sz="5700">
                <a:solidFill>
                  <a:srgbClr val="14235C"/>
                </a:solidFill>
              </a:defRPr>
            </a:pPr>
            <a:r>
              <a:t>    </a:t>
            </a:r>
          </a:p>
        </p:txBody>
      </p:sp>
      <p:sp>
        <p:nvSpPr>
          <p:cNvPr id="268" name="2. COSTLY MISTAKES"/>
          <p:cNvSpPr txBox="1"/>
          <p:nvPr/>
        </p:nvSpPr>
        <p:spPr>
          <a:xfrm>
            <a:off x="2200507" y="1562827"/>
            <a:ext cx="19571920" cy="23923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7000">
                <a:solidFill>
                  <a:srgbClr val="111961"/>
                </a:solidFill>
              </a:defRPr>
            </a:lvl1pPr>
          </a:lstStyle>
          <a:p>
            <a:pPr/>
            <a:r>
              <a:t>2. COSTLY MISTAKES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71" name="Things are changing so fast you have to be in tune with change that is best for you not all the change going on around you."/>
          <p:cNvSpPr txBox="1"/>
          <p:nvPr/>
        </p:nvSpPr>
        <p:spPr>
          <a:xfrm>
            <a:off x="2192628" y="5979076"/>
            <a:ext cx="20640110"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00000"/>
              </a:lnSpc>
              <a:defRPr b="0" sz="6800">
                <a:solidFill>
                  <a:srgbClr val="010E66"/>
                </a:solidFill>
              </a:defRPr>
            </a:lvl1pPr>
          </a:lstStyle>
          <a:p>
            <a:pPr/>
            <a:r>
              <a:t>Things are changing so fast you have to be in tune with change that is best for you not all the change going on around you.</a:t>
            </a:r>
          </a:p>
        </p:txBody>
      </p:sp>
      <p:sp>
        <p:nvSpPr>
          <p:cNvPr id="272" name="3. EXPONENTIAL CHANGE IN…"/>
          <p:cNvSpPr txBox="1"/>
          <p:nvPr/>
        </p:nvSpPr>
        <p:spPr>
          <a:xfrm>
            <a:off x="2200507" y="2437026"/>
            <a:ext cx="19571920" cy="23923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84200">
              <a:lnSpc>
                <a:spcPct val="100000"/>
              </a:lnSpc>
              <a:defRPr sz="7000">
                <a:solidFill>
                  <a:srgbClr val="111961"/>
                </a:solidFill>
              </a:defRPr>
            </a:pPr>
            <a:r>
              <a:t>3. EXPONENTIAL CHANGE IN </a:t>
            </a:r>
          </a:p>
          <a:p>
            <a:pPr defTabSz="584200">
              <a:lnSpc>
                <a:spcPct val="100000"/>
              </a:lnSpc>
              <a:defRPr sz="7000">
                <a:solidFill>
                  <a:srgbClr val="111961"/>
                </a:solidFill>
              </a:defRPr>
            </a:pPr>
            <a:r>
              <a:t>AGE OF ACCELERATION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75" name="As the leader of your life you are the primary influencer on your performance and outcomes"/>
          <p:cNvSpPr txBox="1"/>
          <p:nvPr/>
        </p:nvSpPr>
        <p:spPr>
          <a:xfrm>
            <a:off x="2141828" y="6182276"/>
            <a:ext cx="20640110"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00000"/>
              </a:lnSpc>
              <a:defRPr b="0" sz="6800">
                <a:solidFill>
                  <a:srgbClr val="010E66"/>
                </a:solidFill>
              </a:defRPr>
            </a:lvl1pPr>
          </a:lstStyle>
          <a:p>
            <a:pPr/>
            <a:r>
              <a:t>As the leader of your life you are the primary influencer on your performance and outcomes</a:t>
            </a:r>
          </a:p>
        </p:txBody>
      </p:sp>
      <p:sp>
        <p:nvSpPr>
          <p:cNvPr id="276" name="4. PRIMARY INFLUENCER EFFECT"/>
          <p:cNvSpPr txBox="1"/>
          <p:nvPr/>
        </p:nvSpPr>
        <p:spPr>
          <a:xfrm>
            <a:off x="2454507" y="2437026"/>
            <a:ext cx="19571920" cy="23923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7000">
                <a:solidFill>
                  <a:srgbClr val="111961"/>
                </a:solidFill>
              </a:defRPr>
            </a:lvl1pPr>
          </a:lstStyle>
          <a:p>
            <a:pPr/>
            <a:r>
              <a:t>4. PRIMARY INFLUENCER EFFECT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79" name="HOW IS THE…"/>
          <p:cNvSpPr txBox="1"/>
          <p:nvPr/>
        </p:nvSpPr>
        <p:spPr>
          <a:xfrm>
            <a:off x="1283678" y="1296224"/>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84200">
              <a:lnSpc>
                <a:spcPct val="100000"/>
              </a:lnSpc>
              <a:defRPr sz="8600">
                <a:solidFill>
                  <a:schemeClr val="accent5"/>
                </a:solidFill>
              </a:defRPr>
            </a:pPr>
            <a:r>
              <a:t>HOW IS THE</a:t>
            </a:r>
          </a:p>
          <a:p>
            <a:pPr defTabSz="584200">
              <a:lnSpc>
                <a:spcPct val="100000"/>
              </a:lnSpc>
              <a:defRPr sz="8600">
                <a:solidFill>
                  <a:schemeClr val="accent5"/>
                </a:solidFill>
              </a:defRPr>
            </a:pPr>
            <a:r>
              <a:t>SCIENCE OF PROTECTION ACTIVATED?</a:t>
            </a:r>
          </a:p>
        </p:txBody>
      </p:sp>
      <p:sp>
        <p:nvSpPr>
          <p:cNvPr id="280" name="Through developing…"/>
          <p:cNvSpPr txBox="1"/>
          <p:nvPr/>
        </p:nvSpPr>
        <p:spPr>
          <a:xfrm>
            <a:off x="4629227" y="4032166"/>
            <a:ext cx="15125546" cy="8681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7700">
                <a:solidFill>
                  <a:srgbClr val="060A40"/>
                </a:solidFill>
              </a:defRPr>
            </a:pPr>
          </a:p>
          <a:p>
            <a:pPr>
              <a:defRPr b="0" sz="8900">
                <a:solidFill>
                  <a:srgbClr val="060A40"/>
                </a:solidFill>
              </a:defRPr>
            </a:pPr>
            <a:r>
              <a:t>Through developing </a:t>
            </a:r>
          </a:p>
          <a:p>
            <a:pPr>
              <a:defRPr sz="8900">
                <a:solidFill>
                  <a:srgbClr val="060A40"/>
                </a:solidFill>
              </a:defRPr>
            </a:pPr>
            <a:r>
              <a:t>YOUR LEADERSHIP STATE</a:t>
            </a:r>
          </a:p>
          <a:p>
            <a:pPr>
              <a:defRPr b="0" sz="8900">
                <a:solidFill>
                  <a:srgbClr val="060A40"/>
                </a:solidFill>
              </a:defRPr>
            </a:pPr>
            <a:r>
              <a:t>so you can….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All Black Haka"/>
          <p:cNvSpPr txBox="1"/>
          <p:nvPr/>
        </p:nvSpPr>
        <p:spPr>
          <a:xfrm>
            <a:off x="7866300" y="2412692"/>
            <a:ext cx="8292108"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100000"/>
              </a:lnSpc>
              <a:defRPr b="0" sz="9500" u="sng">
                <a:solidFill>
                  <a:srgbClr val="FFF9FF"/>
                </a:solidFill>
                <a:latin typeface="Avenir Black"/>
                <a:ea typeface="Avenir Black"/>
                <a:cs typeface="Avenir Black"/>
                <a:sym typeface="Avenir Black"/>
                <a:hlinkClick r:id="rId2" invalidUrl="" action="" tgtFrame="" tooltip="" history="1" highlightClick="0" endSnd="0"/>
              </a:defRPr>
            </a:lvl1pPr>
          </a:lstStyle>
          <a:p>
            <a:pPr>
              <a:defRPr u="none"/>
            </a:pPr>
            <a:r>
              <a:rPr u="sng">
                <a:hlinkClick r:id="rId2" invalidUrl="" action="" tgtFrame="" tooltip="" history="1" highlightClick="0" endSnd="0"/>
              </a:rPr>
              <a:t>All Black Haka</a:t>
            </a:r>
          </a:p>
        </p:txBody>
      </p:sp>
      <p:sp>
        <p:nvSpPr>
          <p:cNvPr id="283" name="MUSIC DANCE BREAK"/>
          <p:cNvSpPr txBox="1"/>
          <p:nvPr/>
        </p:nvSpPr>
        <p:spPr>
          <a:xfrm>
            <a:off x="1486878" y="3355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700">
                <a:solidFill>
                  <a:schemeClr val="accent5"/>
                </a:solidFill>
              </a:defRPr>
            </a:lvl1pPr>
          </a:lstStyle>
          <a:p>
            <a:pPr/>
            <a:r>
              <a:t>MUSIC DANCE BREAK</a:t>
            </a:r>
          </a:p>
        </p:txBody>
      </p:sp>
      <p:pic>
        <p:nvPicPr>
          <p:cNvPr id="284" name="Screen Shot 2018-09-30 at 10.12.40 AM.png" descr="Screen Shot 2018-09-30 at 10.12.40 AM.png"/>
          <p:cNvPicPr>
            <a:picLocks noChangeAspect="1"/>
          </p:cNvPicPr>
          <p:nvPr/>
        </p:nvPicPr>
        <p:blipFill>
          <a:blip r:embed="rId3">
            <a:extLst/>
          </a:blip>
          <a:stretch>
            <a:fillRect/>
          </a:stretch>
        </p:blipFill>
        <p:spPr>
          <a:xfrm>
            <a:off x="-2809859" y="-1383982"/>
            <a:ext cx="27374854" cy="17109284"/>
          </a:xfrm>
          <a:prstGeom prst="rect">
            <a:avLst/>
          </a:prstGeom>
          <a:ln w="12700">
            <a:miter lim="400000"/>
          </a:ln>
        </p:spPr>
      </p:pic>
      <p:sp>
        <p:nvSpPr>
          <p:cNvPr id="285" name="Text"/>
          <p:cNvSpPr txBox="1"/>
          <p:nvPr/>
        </p:nvSpPr>
        <p:spPr>
          <a:xfrm>
            <a:off x="11883082" y="6654800"/>
            <a:ext cx="617836" cy="406401"/>
          </a:xfrm>
          <a:prstGeom prst="rect">
            <a:avLst/>
          </a:prstGeom>
          <a:ln w="12700">
            <a:miter lim="400000"/>
          </a:ln>
        </p:spPr>
        <p:txBody>
          <a:bodyPr wrap="none" lIns="50800" tIns="50800" rIns="50800" bIns="50800" anchor="ctr">
            <a:spAutoFit/>
          </a:bodyPr>
          <a:lstStyle/>
          <a:p>
            <a:pPr/>
          </a:p>
        </p:txBody>
      </p:sp>
      <p:sp>
        <p:nvSpPr>
          <p:cNvPr id="286" name="BE AS YOU ARE"/>
          <p:cNvSpPr txBox="1"/>
          <p:nvPr/>
        </p:nvSpPr>
        <p:spPr>
          <a:xfrm>
            <a:off x="377978" y="-223212"/>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700">
                <a:solidFill>
                  <a:srgbClr val="FAFFF7"/>
                </a:solidFill>
              </a:defRPr>
            </a:lvl1pPr>
          </a:lstStyle>
          <a:p>
            <a:pPr/>
            <a:r>
              <a:t>BE AS YOU ARE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89" name="FOUR WAYS TO BE IN…"/>
          <p:cNvSpPr txBox="1"/>
          <p:nvPr/>
        </p:nvSpPr>
        <p:spPr>
          <a:xfrm>
            <a:off x="-1932386" y="4047489"/>
            <a:ext cx="28770958" cy="4097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11900">
                <a:solidFill>
                  <a:srgbClr val="CC1C19"/>
                </a:solidFill>
              </a:defRPr>
            </a:pPr>
            <a:r>
              <a:t>FOUR WAYS TO BE IN </a:t>
            </a:r>
          </a:p>
          <a:p>
            <a:pPr>
              <a:defRPr i="1" sz="11900">
                <a:solidFill>
                  <a:srgbClr val="CC1C19"/>
                </a:solidFill>
              </a:defRPr>
            </a:pPr>
            <a:r>
              <a:t>YOUR LEADERSHIP STATE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09" name="YOUR LEADERSHIP STATE"/>
          <p:cNvSpPr txBox="1"/>
          <p:nvPr/>
        </p:nvSpPr>
        <p:spPr>
          <a:xfrm>
            <a:off x="1283678" y="-163184"/>
            <a:ext cx="21913579" cy="391396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marL="457200" indent="-457200" defTabSz="457200">
              <a:lnSpc>
                <a:spcPct val="100000"/>
              </a:lnSpc>
              <a:tabLst>
                <a:tab pos="139700" algn="l"/>
                <a:tab pos="457200" algn="l"/>
              </a:tabLst>
              <a:defRPr b="0" sz="10800">
                <a:solidFill>
                  <a:srgbClr val="9B2715"/>
                </a:solidFill>
                <a:latin typeface="Avenir Heavy"/>
                <a:ea typeface="Avenir Heavy"/>
                <a:cs typeface="Avenir Heavy"/>
                <a:sym typeface="Avenir Heavy"/>
              </a:defRPr>
            </a:lvl1pPr>
          </a:lstStyle>
          <a:p>
            <a:pPr/>
            <a:r>
              <a:t>YOUR LEADERSHIP STATE</a:t>
            </a:r>
          </a:p>
        </p:txBody>
      </p:sp>
      <p:sp>
        <p:nvSpPr>
          <p:cNvPr id="210" name="Is an inner state where you are able to lead yourself and others forward in a positive progressive life supporting way based on WHO YOU ARE without being overcome, overshadowed, or conquered by internal or external enemies, stresses or incoherence."/>
          <p:cNvSpPr txBox="1"/>
          <p:nvPr/>
        </p:nvSpPr>
        <p:spPr>
          <a:xfrm>
            <a:off x="282471" y="3233207"/>
            <a:ext cx="23819058" cy="90604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marL="457200" indent="-457200" defTabSz="457200">
              <a:lnSpc>
                <a:spcPct val="100000"/>
              </a:lnSpc>
              <a:tabLst>
                <a:tab pos="139700" algn="l"/>
                <a:tab pos="457200" algn="l"/>
              </a:tabLst>
              <a:defRPr b="0" sz="8400">
                <a:solidFill>
                  <a:srgbClr val="003366"/>
                </a:solidFill>
                <a:latin typeface="Avenir Heavy"/>
                <a:ea typeface="Avenir Heavy"/>
                <a:cs typeface="Avenir Heavy"/>
                <a:sym typeface="Avenir Heavy"/>
              </a:defRPr>
            </a:lvl1pPr>
          </a:lstStyle>
          <a:p>
            <a:pPr>
              <a:defRPr>
                <a:latin typeface="Avenir Book"/>
                <a:ea typeface="Avenir Book"/>
                <a:cs typeface="Avenir Book"/>
                <a:sym typeface="Avenir Book"/>
              </a:defRPr>
            </a:pPr>
            <a:r>
              <a:rPr>
                <a:latin typeface="Avenir Heavy"/>
                <a:ea typeface="Avenir Heavy"/>
                <a:cs typeface="Avenir Heavy"/>
                <a:sym typeface="Avenir Heavy"/>
              </a:rPr>
              <a:t>Is an inner state where you are able to lead yourself and others forward in a positive progressive life supporting way based on WHO YOU ARE without being overcome, overshadowed, or conquered by internal or external enemies, stresses or incoherence.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92" name="1. HIGHER ENERGY FREQUENCY"/>
          <p:cNvSpPr txBox="1"/>
          <p:nvPr/>
        </p:nvSpPr>
        <p:spPr>
          <a:xfrm>
            <a:off x="1283678" y="15039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900">
                <a:solidFill>
                  <a:schemeClr val="accent5"/>
                </a:solidFill>
              </a:defRPr>
            </a:lvl1pPr>
          </a:lstStyle>
          <a:p>
            <a:pPr/>
            <a:r>
              <a:t>1. HIGHER ENERGY FREQUENCY</a:t>
            </a:r>
          </a:p>
        </p:txBody>
      </p:sp>
      <p:sp>
        <p:nvSpPr>
          <p:cNvPr id="293" name="PURE TRUTHFUL POSITIVE…"/>
          <p:cNvSpPr txBox="1"/>
          <p:nvPr/>
        </p:nvSpPr>
        <p:spPr>
          <a:xfrm>
            <a:off x="2885202" y="4532546"/>
            <a:ext cx="18185465" cy="4074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700">
                <a:solidFill>
                  <a:srgbClr val="060A40"/>
                </a:solidFill>
              </a:defRPr>
            </a:pPr>
            <a:r>
              <a:t>PURE TRUTHFUL POSITIVE </a:t>
            </a:r>
          </a:p>
          <a:p>
            <a:pPr>
              <a:defRPr b="0" sz="7700">
                <a:solidFill>
                  <a:srgbClr val="060A40"/>
                </a:solidFill>
              </a:defRPr>
            </a:pPr>
            <a:r>
              <a:t>FOCUSED STABLE HAPPY </a:t>
            </a:r>
          </a:p>
          <a:p>
            <a:pPr>
              <a:defRPr b="0" sz="7700">
                <a:solidFill>
                  <a:srgbClr val="060A40"/>
                </a:solidFill>
              </a:defRPr>
            </a:pPr>
            <a:r>
              <a:t>PASSIONATE BALANCED FULFILLED </a:t>
            </a:r>
          </a:p>
        </p:txBody>
      </p:sp>
      <p:sp>
        <p:nvSpPr>
          <p:cNvPr id="294" name="ENERGY"/>
          <p:cNvSpPr txBox="1"/>
          <p:nvPr/>
        </p:nvSpPr>
        <p:spPr>
          <a:xfrm>
            <a:off x="7978690" y="9385299"/>
            <a:ext cx="7998490" cy="233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4700">
                <a:solidFill>
                  <a:srgbClr val="CC1C19"/>
                </a:solidFill>
              </a:defRPr>
            </a:lvl1pPr>
          </a:lstStyle>
          <a:p>
            <a:pPr/>
            <a:r>
              <a:t>ENERGY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97" name="WHY?"/>
          <p:cNvSpPr txBox="1"/>
          <p:nvPr/>
        </p:nvSpPr>
        <p:spPr>
          <a:xfrm>
            <a:off x="2149610" y="-172412"/>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10800">
                <a:solidFill>
                  <a:schemeClr val="accent5"/>
                </a:solidFill>
              </a:defRPr>
            </a:lvl1pPr>
          </a:lstStyle>
          <a:p>
            <a:pPr/>
            <a:r>
              <a:t>WHY?</a:t>
            </a:r>
          </a:p>
        </p:txBody>
      </p:sp>
      <p:sp>
        <p:nvSpPr>
          <p:cNvPr id="298" name="Everyone loves good energy"/>
          <p:cNvSpPr txBox="1"/>
          <p:nvPr/>
        </p:nvSpPr>
        <p:spPr>
          <a:xfrm>
            <a:off x="3012036" y="1920797"/>
            <a:ext cx="19551509"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7700">
                <a:solidFill>
                  <a:srgbClr val="060A40"/>
                </a:solidFill>
              </a:defRPr>
            </a:lvl1pPr>
          </a:lstStyle>
          <a:p>
            <a:pPr/>
            <a:r>
              <a:t>Everyone loves good energy</a:t>
            </a:r>
          </a:p>
        </p:txBody>
      </p:sp>
      <p:pic>
        <p:nvPicPr>
          <p:cNvPr id="299" name="energy.jpeg" descr="energy.jpeg"/>
          <p:cNvPicPr>
            <a:picLocks noChangeAspect="1"/>
          </p:cNvPicPr>
          <p:nvPr/>
        </p:nvPicPr>
        <p:blipFill>
          <a:blip r:embed="rId2">
            <a:extLst/>
          </a:blip>
          <a:stretch>
            <a:fillRect/>
          </a:stretch>
        </p:blipFill>
        <p:spPr>
          <a:xfrm>
            <a:off x="8340717" y="3365633"/>
            <a:ext cx="8894148" cy="1166222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02" name="AND"/>
          <p:cNvSpPr txBox="1"/>
          <p:nvPr/>
        </p:nvSpPr>
        <p:spPr>
          <a:xfrm>
            <a:off x="1769198" y="-172412"/>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10800">
                <a:solidFill>
                  <a:schemeClr val="accent5"/>
                </a:solidFill>
              </a:defRPr>
            </a:lvl1pPr>
          </a:lstStyle>
          <a:p>
            <a:pPr/>
            <a:r>
              <a:t>AND</a:t>
            </a:r>
          </a:p>
        </p:txBody>
      </p:sp>
      <p:sp>
        <p:nvSpPr>
          <p:cNvPr id="303" name="ENERGY IS WHAT GIVES YOU MORE CLARITY &amp; CREATIVITY…"/>
          <p:cNvSpPr txBox="1"/>
          <p:nvPr/>
        </p:nvSpPr>
        <p:spPr>
          <a:xfrm>
            <a:off x="490657" y="1900477"/>
            <a:ext cx="23499621" cy="2225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6300">
                <a:solidFill>
                  <a:srgbClr val="060A40"/>
                </a:solidFill>
              </a:defRPr>
            </a:pPr>
            <a:r>
              <a:t>ENERGY IS WHAT GIVES YOU MORE CLARITY &amp; CREATIVITY</a:t>
            </a:r>
          </a:p>
          <a:p>
            <a:pPr>
              <a:defRPr b="0" sz="6300">
                <a:solidFill>
                  <a:srgbClr val="060A40"/>
                </a:solidFill>
              </a:defRPr>
            </a:pPr>
            <a:r>
              <a:t>so you don’t have this problem</a:t>
            </a:r>
          </a:p>
        </p:txBody>
      </p:sp>
      <p:pic>
        <p:nvPicPr>
          <p:cNvPr id="304" name="CLARITY.JPEG" descr="CLARITY.JPEG"/>
          <p:cNvPicPr>
            <a:picLocks noChangeAspect="1"/>
          </p:cNvPicPr>
          <p:nvPr/>
        </p:nvPicPr>
        <p:blipFill>
          <a:blip r:embed="rId2">
            <a:extLst/>
          </a:blip>
          <a:stretch>
            <a:fillRect/>
          </a:stretch>
        </p:blipFill>
        <p:spPr>
          <a:xfrm>
            <a:off x="3455078" y="4122762"/>
            <a:ext cx="17755041" cy="948478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307" name="EINSTEIN ENERGY FREQUENCY.jpg" descr="EINSTEIN ENERGY FREQUENCY.jpg"/>
          <p:cNvPicPr>
            <a:picLocks noChangeAspect="1"/>
          </p:cNvPicPr>
          <p:nvPr/>
        </p:nvPicPr>
        <p:blipFill>
          <a:blip r:embed="rId2">
            <a:extLst/>
          </a:blip>
          <a:stretch>
            <a:fillRect/>
          </a:stretch>
        </p:blipFill>
        <p:spPr>
          <a:xfrm>
            <a:off x="6860323" y="-40861"/>
            <a:ext cx="10760290" cy="1367453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ALIGN WITH THE HIGHER ENERGY THAT IS ALREADY IN YOU"/>
          <p:cNvSpPr txBox="1"/>
          <p:nvPr/>
        </p:nvSpPr>
        <p:spPr>
          <a:xfrm>
            <a:off x="1283677" y="2586396"/>
            <a:ext cx="21913581"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6000">
                <a:solidFill>
                  <a:srgbClr val="091758"/>
                </a:solidFill>
                <a:latin typeface="Avenir Book"/>
                <a:ea typeface="Avenir Book"/>
                <a:cs typeface="Avenir Book"/>
                <a:sym typeface="Avenir Book"/>
              </a:defRPr>
            </a:lvl1pPr>
          </a:lstStyle>
          <a:p>
            <a:pPr/>
            <a:r>
              <a:t>ALIGN WITH THE HIGHER ENERGY THAT IS ALREADY IN YOU</a:t>
            </a:r>
          </a:p>
        </p:txBody>
      </p:sp>
      <p:sp>
        <p:nvSpPr>
          <p:cNvPr id="310" name="WE DON’T CREATE ENERGY"/>
          <p:cNvSpPr txBox="1"/>
          <p:nvPr/>
        </p:nvSpPr>
        <p:spPr>
          <a:xfrm>
            <a:off x="1740878" y="2339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200">
                <a:solidFill>
                  <a:schemeClr val="accent5"/>
                </a:solidFill>
              </a:defRPr>
            </a:lvl1pPr>
          </a:lstStyle>
          <a:p>
            <a:pPr/>
            <a:r>
              <a:t>WE DON’T CREATE ENERGY</a:t>
            </a:r>
          </a:p>
        </p:txBody>
      </p:sp>
      <p:pic>
        <p:nvPicPr>
          <p:cNvPr id="311" name="ENERGY.JPEG" descr="ENERGY.JPEG"/>
          <p:cNvPicPr>
            <a:picLocks noChangeAspect="1"/>
          </p:cNvPicPr>
          <p:nvPr/>
        </p:nvPicPr>
        <p:blipFill>
          <a:blip r:embed="rId2">
            <a:extLst/>
          </a:blip>
          <a:stretch>
            <a:fillRect/>
          </a:stretch>
        </p:blipFill>
        <p:spPr>
          <a:xfrm>
            <a:off x="6393449" y="4422953"/>
            <a:ext cx="11597102" cy="869782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14" name="11 Simple Ways Have Better Energy"/>
          <p:cNvSpPr txBox="1"/>
          <p:nvPr/>
        </p:nvSpPr>
        <p:spPr>
          <a:xfrm>
            <a:off x="1283678" y="-197812"/>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6000">
                <a:solidFill>
                  <a:schemeClr val="accent5"/>
                </a:solidFill>
              </a:defRPr>
            </a:lvl1pPr>
          </a:lstStyle>
          <a:p>
            <a:pPr/>
            <a:r>
              <a:t>11 Simple Ways Have Better Energy</a:t>
            </a:r>
          </a:p>
        </p:txBody>
      </p:sp>
      <p:sp>
        <p:nvSpPr>
          <p:cNvPr id="315" name="Be in tune with the cycles of rest and activity…"/>
          <p:cNvSpPr txBox="1"/>
          <p:nvPr/>
        </p:nvSpPr>
        <p:spPr>
          <a:xfrm>
            <a:off x="2162313" y="1828800"/>
            <a:ext cx="21127350" cy="1153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just" defTabSz="457200">
              <a:lnSpc>
                <a:spcPct val="100000"/>
              </a:lnSpc>
              <a:buSzPct val="100000"/>
              <a:buAutoNum type="arabicPeriod" startAt="1"/>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Be in tune with the cycles of rest and activity</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p>
          <a:p>
            <a:pPr marL="228600" indent="-228600" algn="just" defTabSz="457200">
              <a:lnSpc>
                <a:spcPct val="100000"/>
              </a:lnSpc>
              <a:buSzPct val="100000"/>
              <a:buAutoNum type="arabicPeriod" startAt="2"/>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Meditate &amp; pray</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p>
          <a:p>
            <a:pPr marL="228600" indent="-228600" algn="just" defTabSz="457200">
              <a:lnSpc>
                <a:spcPct val="100000"/>
              </a:lnSpc>
              <a:buSzPct val="100000"/>
              <a:buAutoNum type="arabicPeriod" startAt="3"/>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Eat fresh organic locally grown food</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p>
          <a:p>
            <a:pPr marL="228600" indent="-228600" algn="just" defTabSz="457200">
              <a:lnSpc>
                <a:spcPct val="100000"/>
              </a:lnSpc>
              <a:buSzPct val="100000"/>
              <a:buAutoNum type="arabicPeriod" startAt="4"/>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Purifying fears, stresses and worries gives you better energy to progress</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p>
          <a:p>
            <a:pPr marL="228600" indent="-228600" algn="just" defTabSz="457200">
              <a:lnSpc>
                <a:spcPct val="100000"/>
              </a:lnSpc>
              <a:buSzPct val="100000"/>
              <a:buAutoNum type="arabicPeriod" startAt="5"/>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Exercise, stretch, yoga</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p>
          <a:p>
            <a:pPr marL="228600" indent="-228600" algn="just" defTabSz="457200">
              <a:lnSpc>
                <a:spcPct val="100000"/>
              </a:lnSpc>
              <a:buSzPct val="100000"/>
              <a:buAutoNum type="arabicPeriod" startAt="6"/>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500">
                <a:solidFill>
                  <a:srgbClr val="091758"/>
                </a:solidFill>
                <a:latin typeface="Avenir Book"/>
                <a:ea typeface="Avenir Book"/>
                <a:cs typeface="Avenir Book"/>
                <a:sym typeface="Avenir Book"/>
              </a:defRPr>
            </a:pPr>
            <a:r>
              <a:t> Drink pure water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18" name="11 Simple Ways Have Better Energy"/>
          <p:cNvSpPr txBox="1"/>
          <p:nvPr/>
        </p:nvSpPr>
        <p:spPr>
          <a:xfrm>
            <a:off x="1235210" y="-248612"/>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6000">
                <a:solidFill>
                  <a:schemeClr val="accent5"/>
                </a:solidFill>
              </a:defRPr>
            </a:lvl1pPr>
          </a:lstStyle>
          <a:p>
            <a:pPr/>
            <a:r>
              <a:t>11 Simple Ways Have Better Energy</a:t>
            </a:r>
          </a:p>
        </p:txBody>
      </p:sp>
      <p:sp>
        <p:nvSpPr>
          <p:cNvPr id="319" name="6. Oxygenating yourself with deep nose and diaphragm breathing…"/>
          <p:cNvSpPr txBox="1"/>
          <p:nvPr/>
        </p:nvSpPr>
        <p:spPr>
          <a:xfrm>
            <a:off x="657320" y="1739899"/>
            <a:ext cx="23166295" cy="1201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 6. Oxygenating yourself with deep nose and diaphragm breathing</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  7. Get a daily dose of Sun’s vitamin D</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 8. Do acts of kindness that makes people happy, especially those who are unhappy or not kind</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 9. Have moments of gratitude for what you have</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10. Express how you feel to yourself and others, you can’t be helped if you’re not open</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r>
              <a:t>11. Give people good energy when speaking with them because good relationships help create good results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Use your mental, emotional, physical energy wisely by developing a balanced settled alert mind and emotions = BALANCED ENERGY…"/>
          <p:cNvSpPr txBox="1"/>
          <p:nvPr/>
        </p:nvSpPr>
        <p:spPr>
          <a:xfrm>
            <a:off x="911240" y="2256196"/>
            <a:ext cx="22658456" cy="133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r>
              <a:t>Use your mental, emotional, physical energy wisely by developing a balanced settled alert mind and emotions = BALANCED ENERGY</a:t>
            </a: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Heavy"/>
                <a:ea typeface="Avenir Heavy"/>
                <a:cs typeface="Avenir Heavy"/>
                <a:sym typeface="Avenir Heavy"/>
              </a:defRPr>
            </a:pP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Heavy"/>
                <a:ea typeface="Avenir Heavy"/>
                <a:cs typeface="Avenir Heavy"/>
                <a:sym typeface="Avenir Heavy"/>
              </a:defRPr>
            </a:pPr>
            <a:r>
              <a:t>Your Energy Changes Over Time</a:t>
            </a: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r>
              <a:t>0-25 age is student life to develop mind, emotions and body allow these to develop without exhausting yourself</a:t>
            </a: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r>
              <a:t>25-65 age is work &amp; family life to expand wealth, relationships and happiness.</a:t>
            </a: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p>
          <a:p>
            <a:pPr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r>
              <a:t>65-100 age is more to relax, enjoy, teach, give back, </a:t>
            </a: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5600">
                <a:solidFill>
                  <a:srgbClr val="091758"/>
                </a:solidFill>
                <a:latin typeface="Avenir Book"/>
                <a:ea typeface="Avenir Book"/>
                <a:cs typeface="Avenir Book"/>
                <a:sym typeface="Avenir Book"/>
              </a:defRPr>
            </a:pPr>
          </a:p>
          <a:p>
            <a:pPr algn="just"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0" sz="4900">
                <a:solidFill>
                  <a:srgbClr val="091758"/>
                </a:solidFill>
                <a:latin typeface="Avenir Book"/>
                <a:ea typeface="Avenir Book"/>
                <a:cs typeface="Avenir Book"/>
                <a:sym typeface="Avenir Book"/>
              </a:defRPr>
            </a:pPr>
          </a:p>
        </p:txBody>
      </p:sp>
      <p:sp>
        <p:nvSpPr>
          <p:cNvPr id="322" name="BE WISE WITH YOUR ENERGY"/>
          <p:cNvSpPr txBox="1"/>
          <p:nvPr/>
        </p:nvSpPr>
        <p:spPr>
          <a:xfrm>
            <a:off x="1235210" y="-20012"/>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7000">
                <a:solidFill>
                  <a:schemeClr val="accent5"/>
                </a:solidFill>
              </a:defRPr>
            </a:lvl1pPr>
          </a:lstStyle>
          <a:p>
            <a:pPr/>
            <a:r>
              <a:t>BE WISE WITH YOUR ENERGY</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25" name="2. BE WHO YOU ARE"/>
          <p:cNvSpPr txBox="1"/>
          <p:nvPr/>
        </p:nvSpPr>
        <p:spPr>
          <a:xfrm>
            <a:off x="1283678" y="18087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700">
                <a:solidFill>
                  <a:schemeClr val="accent5"/>
                </a:solidFill>
              </a:defRPr>
            </a:lvl1pPr>
          </a:lstStyle>
          <a:p>
            <a:pPr/>
            <a:r>
              <a:t>2. BE WHO YOU ARE</a:t>
            </a:r>
          </a:p>
        </p:txBody>
      </p:sp>
      <p:sp>
        <p:nvSpPr>
          <p:cNvPr id="326" name="Unapologetically be YOU…"/>
          <p:cNvSpPr txBox="1"/>
          <p:nvPr/>
        </p:nvSpPr>
        <p:spPr>
          <a:xfrm>
            <a:off x="3099268" y="5135879"/>
            <a:ext cx="18185465" cy="5476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700">
                <a:solidFill>
                  <a:srgbClr val="060A40"/>
                </a:solidFill>
              </a:defRPr>
            </a:pPr>
            <a:r>
              <a:t>Unapologetically be YOU</a:t>
            </a:r>
          </a:p>
          <a:p>
            <a:pPr>
              <a:defRPr b="0" sz="7700">
                <a:solidFill>
                  <a:srgbClr val="060A40"/>
                </a:solidFill>
              </a:defRPr>
            </a:pPr>
            <a:r>
              <a:t>with Self presence, awareness and love </a:t>
            </a:r>
          </a:p>
          <a:p>
            <a:pPr>
              <a:defRPr b="0" sz="7700">
                <a:solidFill>
                  <a:srgbClr val="060A40"/>
                </a:solidFill>
              </a:defRPr>
            </a:pPr>
            <a:r>
              <a:t>that embraces and includes others</a:t>
            </a:r>
          </a:p>
          <a:p>
            <a:pPr>
              <a:defRPr b="0" sz="7700">
                <a:solidFill>
                  <a:srgbClr val="060A40"/>
                </a:solidFill>
              </a:defRPr>
            </a:pPr>
            <a:r>
              <a:t>no matter how different they are.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29" name="FULLY BE WHO YOU ARE"/>
          <p:cNvSpPr txBox="1"/>
          <p:nvPr/>
        </p:nvSpPr>
        <p:spPr>
          <a:xfrm>
            <a:off x="1283678" y="1596460"/>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600">
                <a:solidFill>
                  <a:schemeClr val="accent5"/>
                </a:solidFill>
              </a:defRPr>
            </a:lvl1pPr>
          </a:lstStyle>
          <a:p>
            <a:pPr/>
            <a:r>
              <a:t>FULLY BE WHO YOU ARE</a:t>
            </a:r>
          </a:p>
        </p:txBody>
      </p:sp>
      <p:sp>
        <p:nvSpPr>
          <p:cNvPr id="330" name="You are a unique expression of intelligence &amp; life, no one is like you, so FOCUS ON WHO YOU ARE &amp; WANT TO BECOME, NOT WHAT YOU WANT"/>
          <p:cNvSpPr txBox="1"/>
          <p:nvPr/>
        </p:nvSpPr>
        <p:spPr>
          <a:xfrm>
            <a:off x="492974" y="5275579"/>
            <a:ext cx="23398052" cy="489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265115" indent="-1265115" algn="l">
              <a:buSzPct val="100000"/>
              <a:buAutoNum type="arabicPeriod" startAt="1"/>
              <a:defRPr b="0" sz="6800">
                <a:solidFill>
                  <a:srgbClr val="060A40"/>
                </a:solidFill>
              </a:defRPr>
            </a:lvl1pPr>
          </a:lstStyle>
          <a:p>
            <a:pPr/>
            <a:r>
              <a:t>You are a unique expression of intelligence &amp; life, no one is like you, so FOCUS ON WHO YOU ARE &amp; WANT TO BECOME, NOT WHAT YOU WANT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extLst/>
          </a:blip>
          <a:stretch>
            <a:fillRect/>
          </a:stretch>
        </p:blipFill>
        <p:spPr>
          <a:xfrm>
            <a:off x="9209285" y="7834613"/>
            <a:ext cx="5965430" cy="5965429"/>
          </a:xfrm>
          <a:prstGeom prst="rect">
            <a:avLst/>
          </a:prstGeom>
          <a:ln w="12700">
            <a:miter lim="400000"/>
          </a:ln>
        </p:spPr>
      </p:pic>
      <p:pic>
        <p:nvPicPr>
          <p:cNvPr id="213" name="Image" descr="Image"/>
          <p:cNvPicPr>
            <a:picLocks noChangeAspect="1"/>
          </p:cNvPicPr>
          <p:nvPr/>
        </p:nvPicPr>
        <p:blipFill>
          <a:blip r:embed="rId3">
            <a:extLst/>
          </a:blip>
          <a:stretch>
            <a:fillRect/>
          </a:stretch>
        </p:blipFill>
        <p:spPr>
          <a:xfrm>
            <a:off x="-928787" y="-155376"/>
            <a:ext cx="11856961" cy="7389726"/>
          </a:xfrm>
          <a:prstGeom prst="rect">
            <a:avLst/>
          </a:prstGeom>
          <a:ln w="12700">
            <a:miter lim="400000"/>
          </a:ln>
        </p:spPr>
      </p:pic>
      <p:pic>
        <p:nvPicPr>
          <p:cNvPr id="214" name="Image" descr="Image"/>
          <p:cNvPicPr>
            <a:picLocks noChangeAspect="1"/>
          </p:cNvPicPr>
          <p:nvPr/>
        </p:nvPicPr>
        <p:blipFill>
          <a:blip r:embed="rId4">
            <a:extLst/>
          </a:blip>
          <a:stretch>
            <a:fillRect/>
          </a:stretch>
        </p:blipFill>
        <p:spPr>
          <a:xfrm>
            <a:off x="-526230" y="7028063"/>
            <a:ext cx="11856961" cy="6701761"/>
          </a:xfrm>
          <a:prstGeom prst="rect">
            <a:avLst/>
          </a:prstGeom>
          <a:ln w="12700">
            <a:miter lim="400000"/>
          </a:ln>
        </p:spPr>
      </p:pic>
      <p:pic>
        <p:nvPicPr>
          <p:cNvPr id="215" name="Image" descr="Image"/>
          <p:cNvPicPr>
            <a:picLocks noChangeAspect="1"/>
          </p:cNvPicPr>
          <p:nvPr/>
        </p:nvPicPr>
        <p:blipFill>
          <a:blip r:embed="rId5">
            <a:extLst/>
          </a:blip>
          <a:stretch>
            <a:fillRect/>
          </a:stretch>
        </p:blipFill>
        <p:spPr>
          <a:xfrm>
            <a:off x="11919387" y="22872"/>
            <a:ext cx="13648173" cy="7642978"/>
          </a:xfrm>
          <a:prstGeom prst="rect">
            <a:avLst/>
          </a:prstGeom>
          <a:ln w="12700">
            <a:miter lim="400000"/>
          </a:ln>
        </p:spPr>
      </p:pic>
      <p:pic>
        <p:nvPicPr>
          <p:cNvPr id="216" name="Image" descr="Image"/>
          <p:cNvPicPr>
            <a:picLocks noChangeAspect="1"/>
          </p:cNvPicPr>
          <p:nvPr/>
        </p:nvPicPr>
        <p:blipFill>
          <a:blip r:embed="rId6">
            <a:extLst/>
          </a:blip>
          <a:stretch>
            <a:fillRect/>
          </a:stretch>
        </p:blipFill>
        <p:spPr>
          <a:xfrm>
            <a:off x="13180607" y="6762014"/>
            <a:ext cx="11364075" cy="7082541"/>
          </a:xfrm>
          <a:prstGeom prst="rect">
            <a:avLst/>
          </a:prstGeom>
          <a:ln w="12700">
            <a:miter lim="400000"/>
          </a:ln>
        </p:spPr>
      </p:pic>
      <p:pic>
        <p:nvPicPr>
          <p:cNvPr id="217" name="Image" descr="Image"/>
          <p:cNvPicPr>
            <a:picLocks noChangeAspect="1"/>
          </p:cNvPicPr>
          <p:nvPr/>
        </p:nvPicPr>
        <p:blipFill>
          <a:blip r:embed="rId7">
            <a:extLst/>
          </a:blip>
          <a:stretch>
            <a:fillRect/>
          </a:stretch>
        </p:blipFill>
        <p:spPr>
          <a:xfrm>
            <a:off x="9820745" y="-158680"/>
            <a:ext cx="6612310" cy="800608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33" name="FULLY BE WHO YOU ARE continued"/>
          <p:cNvSpPr txBox="1"/>
          <p:nvPr/>
        </p:nvSpPr>
        <p:spPr>
          <a:xfrm>
            <a:off x="1283678" y="1596460"/>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600">
                <a:solidFill>
                  <a:schemeClr val="accent5"/>
                </a:solidFill>
              </a:defRPr>
            </a:lvl1pPr>
          </a:lstStyle>
          <a:p>
            <a:pPr/>
            <a:r>
              <a:t>FULLY BE WHO YOU ARE continued</a:t>
            </a:r>
          </a:p>
        </p:txBody>
      </p:sp>
      <p:sp>
        <p:nvSpPr>
          <p:cNvPr id="334" name="2. Pay attention to clues, hints &amp; feedback as to who you are from from yourself primarily and then family, friends, teachers, coaches, mentors secondarily who help you understand &amp; support who you are and  who you want to be"/>
          <p:cNvSpPr txBox="1"/>
          <p:nvPr/>
        </p:nvSpPr>
        <p:spPr>
          <a:xfrm>
            <a:off x="492974" y="5072379"/>
            <a:ext cx="23398052" cy="489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800">
                <a:solidFill>
                  <a:srgbClr val="060A40"/>
                </a:solidFill>
              </a:defRPr>
            </a:lvl1pPr>
          </a:lstStyle>
          <a:p>
            <a:pPr/>
            <a:r>
              <a:t>2. Pay attention to clues, hints &amp; feedback as to who you are from from yourself primarily and then family, friends, teachers, coaches, mentors secondarily who help you understand &amp; support who you are and  who you want to be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37" name="FULLY BE WHO YOU ARE continued"/>
          <p:cNvSpPr txBox="1"/>
          <p:nvPr/>
        </p:nvSpPr>
        <p:spPr>
          <a:xfrm>
            <a:off x="1283678" y="1296224"/>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600">
                <a:solidFill>
                  <a:schemeClr val="accent5"/>
                </a:solidFill>
              </a:defRPr>
            </a:lvl1pPr>
          </a:lstStyle>
          <a:p>
            <a:pPr/>
            <a:r>
              <a:t>FULLY BE WHO YOU ARE continued</a:t>
            </a:r>
          </a:p>
        </p:txBody>
      </p:sp>
      <p:sp>
        <p:nvSpPr>
          <p:cNvPr id="338" name="3. You get what you want by fully being…"/>
          <p:cNvSpPr txBox="1"/>
          <p:nvPr/>
        </p:nvSpPr>
        <p:spPr>
          <a:xfrm>
            <a:off x="1077762" y="5992536"/>
            <a:ext cx="21753601" cy="614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6800">
                <a:solidFill>
                  <a:srgbClr val="060A40"/>
                </a:solidFill>
              </a:defRPr>
            </a:pPr>
            <a:r>
              <a:t>3. You get what you want by fully being </a:t>
            </a:r>
          </a:p>
          <a:p>
            <a:pPr>
              <a:defRPr b="0" sz="6800">
                <a:solidFill>
                  <a:srgbClr val="060A40"/>
                </a:solidFill>
              </a:defRPr>
            </a:pPr>
            <a:r>
              <a:t>and expressing who you are. </a:t>
            </a:r>
          </a:p>
          <a:p>
            <a:pPr algn="l">
              <a:defRPr b="0" sz="6800">
                <a:solidFill>
                  <a:srgbClr val="060A40"/>
                </a:solidFill>
              </a:defRPr>
            </a:pPr>
          </a:p>
          <a:p>
            <a:pPr algn="l">
              <a:defRPr b="0" sz="6800">
                <a:solidFill>
                  <a:srgbClr val="060A40"/>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41" name="FULLY BE WHO YOU ARE continued"/>
          <p:cNvSpPr txBox="1"/>
          <p:nvPr/>
        </p:nvSpPr>
        <p:spPr>
          <a:xfrm>
            <a:off x="1283678" y="1296224"/>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600">
                <a:solidFill>
                  <a:schemeClr val="accent5"/>
                </a:solidFill>
              </a:defRPr>
            </a:lvl1pPr>
          </a:lstStyle>
          <a:p>
            <a:pPr/>
            <a:r>
              <a:t>FULLY BE WHO YOU ARE continued</a:t>
            </a:r>
          </a:p>
        </p:txBody>
      </p:sp>
      <p:sp>
        <p:nvSpPr>
          <p:cNvPr id="342" name="4. The more you develop and understand who you are the easier it is to figure out the why, what, how, when and where of life"/>
          <p:cNvSpPr txBox="1"/>
          <p:nvPr/>
        </p:nvSpPr>
        <p:spPr>
          <a:xfrm>
            <a:off x="1128562" y="5311816"/>
            <a:ext cx="21753601" cy="3642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800">
                <a:solidFill>
                  <a:srgbClr val="060A40"/>
                </a:solidFill>
              </a:defRPr>
            </a:lvl1pPr>
          </a:lstStyle>
          <a:p>
            <a:pPr/>
            <a:r>
              <a:t>4. The more you develop and understand who you are the easier it is to figure out the why, what, how, when and where of life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45" name="CAUTIONS TO BEING WHO YOU ARE"/>
          <p:cNvSpPr txBox="1"/>
          <p:nvPr/>
        </p:nvSpPr>
        <p:spPr>
          <a:xfrm>
            <a:off x="1283678" y="4736922"/>
            <a:ext cx="21913579" cy="2925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8600">
                <a:solidFill>
                  <a:schemeClr val="accent5"/>
                </a:solidFill>
              </a:defRPr>
            </a:lvl1pPr>
          </a:lstStyle>
          <a:p>
            <a:pPr/>
            <a:r>
              <a:t>CAUTIONS TO BEING WHO YOU ARE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48" name="DON’T TAKE YOURSELF TOO SERIOUSLY…"/>
          <p:cNvSpPr txBox="1"/>
          <p:nvPr/>
        </p:nvSpPr>
        <p:spPr>
          <a:xfrm>
            <a:off x="1315200" y="1054657"/>
            <a:ext cx="21753600" cy="2392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060A40"/>
                </a:solidFill>
              </a:defRPr>
            </a:pPr>
            <a:r>
              <a:t>DON’T TAKE YOURSELF TOO SERIOUSLY</a:t>
            </a:r>
          </a:p>
          <a:p>
            <a:pPr>
              <a:defRPr b="0" sz="6800">
                <a:solidFill>
                  <a:srgbClr val="060A40"/>
                </a:solidFill>
              </a:defRPr>
            </a:pPr>
            <a:r>
              <a:t>We have a serious obligation not to be too serious</a:t>
            </a:r>
          </a:p>
        </p:txBody>
      </p:sp>
      <p:pic>
        <p:nvPicPr>
          <p:cNvPr id="349" name="too serious.jpeg" descr="too serious.jpeg"/>
          <p:cNvPicPr>
            <a:picLocks noChangeAspect="1"/>
          </p:cNvPicPr>
          <p:nvPr/>
        </p:nvPicPr>
        <p:blipFill>
          <a:blip r:embed="rId2">
            <a:extLst/>
          </a:blip>
          <a:stretch>
            <a:fillRect/>
          </a:stretch>
        </p:blipFill>
        <p:spPr>
          <a:xfrm>
            <a:off x="5386757" y="3710893"/>
            <a:ext cx="13610486" cy="1024728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52" name="DON’T BE A PEOPLE PLEASER…"/>
          <p:cNvSpPr txBox="1"/>
          <p:nvPr/>
        </p:nvSpPr>
        <p:spPr>
          <a:xfrm>
            <a:off x="1315200" y="394178"/>
            <a:ext cx="21753600" cy="3642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060A40"/>
                </a:solidFill>
              </a:defRPr>
            </a:pPr>
            <a:r>
              <a:t>DON’T BE A PEOPLE PLEASER</a:t>
            </a:r>
          </a:p>
          <a:p>
            <a:pPr>
              <a:defRPr b="0" sz="6800">
                <a:solidFill>
                  <a:srgbClr val="060A40"/>
                </a:solidFill>
              </a:defRPr>
            </a:pPr>
            <a:r>
              <a:t>Share your sweet truth that you believe </a:t>
            </a:r>
          </a:p>
          <a:p>
            <a:pPr>
              <a:defRPr b="0" sz="6800">
                <a:solidFill>
                  <a:srgbClr val="060A40"/>
                </a:solidFill>
              </a:defRPr>
            </a:pPr>
            <a:r>
              <a:t>is best for you and everyone</a:t>
            </a:r>
          </a:p>
        </p:txBody>
      </p:sp>
      <p:pic>
        <p:nvPicPr>
          <p:cNvPr id="353" name="pleaserfrog.jpeg" descr="pleaserfrog.jpeg"/>
          <p:cNvPicPr>
            <a:picLocks noChangeAspect="1"/>
          </p:cNvPicPr>
          <p:nvPr/>
        </p:nvPicPr>
        <p:blipFill>
          <a:blip r:embed="rId2">
            <a:extLst/>
          </a:blip>
          <a:stretch>
            <a:fillRect/>
          </a:stretch>
        </p:blipFill>
        <p:spPr>
          <a:xfrm>
            <a:off x="6524522" y="4035602"/>
            <a:ext cx="11334956" cy="10187112"/>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56" name="WHO YOU ARE WILL EVOLVE…"/>
          <p:cNvSpPr txBox="1"/>
          <p:nvPr/>
        </p:nvSpPr>
        <p:spPr>
          <a:xfrm>
            <a:off x="1189928" y="968218"/>
            <a:ext cx="21753601" cy="2392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060A40"/>
                </a:solidFill>
              </a:defRPr>
            </a:pPr>
            <a:r>
              <a:t>WHO YOU ARE WILL EVOLVE</a:t>
            </a:r>
          </a:p>
          <a:p>
            <a:pPr>
              <a:defRPr b="0" sz="6800">
                <a:solidFill>
                  <a:srgbClr val="060A40"/>
                </a:solidFill>
              </a:defRPr>
            </a:pPr>
            <a:r>
              <a:t>Overtime you unfold more of who you really are</a:t>
            </a:r>
          </a:p>
        </p:txBody>
      </p:sp>
      <p:pic>
        <p:nvPicPr>
          <p:cNvPr id="357" name="who are you.jpeg" descr="who are you.jpeg"/>
          <p:cNvPicPr>
            <a:picLocks noChangeAspect="1"/>
          </p:cNvPicPr>
          <p:nvPr/>
        </p:nvPicPr>
        <p:blipFill>
          <a:blip r:embed="rId2">
            <a:extLst/>
          </a:blip>
          <a:stretch>
            <a:fillRect/>
          </a:stretch>
        </p:blipFill>
        <p:spPr>
          <a:xfrm>
            <a:off x="5026696" y="3761108"/>
            <a:ext cx="14080065" cy="9788003"/>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60" name="DON’T BE A JERK OR A LIAR…"/>
          <p:cNvSpPr txBox="1"/>
          <p:nvPr/>
        </p:nvSpPr>
        <p:spPr>
          <a:xfrm>
            <a:off x="1315200" y="1019018"/>
            <a:ext cx="21753600" cy="2392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060A40"/>
                </a:solidFill>
              </a:defRPr>
            </a:pPr>
            <a:r>
              <a:t>DON’T BE A JERK OR A LIAR</a:t>
            </a:r>
          </a:p>
          <a:p>
            <a:pPr>
              <a:defRPr b="0" sz="6800">
                <a:solidFill>
                  <a:srgbClr val="060A40"/>
                </a:solidFill>
              </a:defRPr>
            </a:pPr>
            <a:r>
              <a:t>If you are fess up, apologize &amp; people will like you again</a:t>
            </a:r>
          </a:p>
        </p:txBody>
      </p:sp>
      <p:pic>
        <p:nvPicPr>
          <p:cNvPr id="361" name="jerk.jpeg" descr="jerk.jpeg"/>
          <p:cNvPicPr>
            <a:picLocks noChangeAspect="1"/>
          </p:cNvPicPr>
          <p:nvPr/>
        </p:nvPicPr>
        <p:blipFill>
          <a:blip r:embed="rId2">
            <a:extLst/>
          </a:blip>
          <a:stretch>
            <a:fillRect/>
          </a:stretch>
        </p:blipFill>
        <p:spPr>
          <a:xfrm>
            <a:off x="779682" y="4498787"/>
            <a:ext cx="10950498" cy="7681693"/>
          </a:xfrm>
          <a:prstGeom prst="rect">
            <a:avLst/>
          </a:prstGeom>
          <a:ln w="12700">
            <a:miter lim="400000"/>
          </a:ln>
        </p:spPr>
      </p:pic>
      <p:pic>
        <p:nvPicPr>
          <p:cNvPr id="362" name="liar.jpeg" descr="liar.jpeg"/>
          <p:cNvPicPr>
            <a:picLocks noChangeAspect="1"/>
          </p:cNvPicPr>
          <p:nvPr/>
        </p:nvPicPr>
        <p:blipFill>
          <a:blip r:embed="rId3">
            <a:extLst/>
          </a:blip>
          <a:stretch>
            <a:fillRect/>
          </a:stretch>
        </p:blipFill>
        <p:spPr>
          <a:xfrm>
            <a:off x="13054179" y="4466638"/>
            <a:ext cx="10336905" cy="781277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65" name="4. HIGH QUALITY RELATIONSHIPS"/>
          <p:cNvSpPr txBox="1"/>
          <p:nvPr/>
        </p:nvSpPr>
        <p:spPr>
          <a:xfrm>
            <a:off x="1235210" y="945188"/>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300">
                <a:solidFill>
                  <a:schemeClr val="accent5"/>
                </a:solidFill>
              </a:defRPr>
            </a:lvl1pPr>
          </a:lstStyle>
          <a:p>
            <a:pPr/>
            <a:r>
              <a:t>4. HIGH QUALITY RELATIONSHIPS</a:t>
            </a:r>
          </a:p>
        </p:txBody>
      </p:sp>
      <p:sp>
        <p:nvSpPr>
          <p:cNvPr id="366" name="Are truthful, coherent and abundant minded…"/>
          <p:cNvSpPr txBox="1"/>
          <p:nvPr/>
        </p:nvSpPr>
        <p:spPr>
          <a:xfrm>
            <a:off x="-313212" y="2669456"/>
            <a:ext cx="25010425" cy="9578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600">
                <a:solidFill>
                  <a:srgbClr val="060A40"/>
                </a:solidFill>
              </a:defRPr>
            </a:pPr>
          </a:p>
          <a:p>
            <a:pPr>
              <a:defRPr b="0" sz="7600">
                <a:solidFill>
                  <a:srgbClr val="060A40"/>
                </a:solidFill>
              </a:defRPr>
            </a:pPr>
            <a:r>
              <a:t>Are truthful, coherent and abundant minded </a:t>
            </a:r>
          </a:p>
          <a:p>
            <a:pPr>
              <a:defRPr b="0" sz="7600">
                <a:solidFill>
                  <a:srgbClr val="060A40"/>
                </a:solidFill>
              </a:defRPr>
            </a:pPr>
          </a:p>
          <a:p>
            <a:pPr>
              <a:defRPr b="0" sz="7600">
                <a:solidFill>
                  <a:srgbClr val="060A40"/>
                </a:solidFill>
              </a:defRPr>
            </a:pPr>
            <a:r>
              <a:t>When both people give maximum &amp; do what they say</a:t>
            </a:r>
          </a:p>
          <a:p>
            <a:pPr>
              <a:defRPr b="0" sz="7600">
                <a:solidFill>
                  <a:srgbClr val="060A40"/>
                </a:solidFill>
              </a:defRPr>
            </a:pPr>
            <a:r>
              <a:t>they’ll do then both people receive maximum</a:t>
            </a:r>
          </a:p>
          <a:p>
            <a:pPr>
              <a:defRPr b="0" sz="7600">
                <a:solidFill>
                  <a:srgbClr val="060A40"/>
                </a:solidFill>
              </a:defRPr>
            </a:pPr>
          </a:p>
          <a:p>
            <a:pPr>
              <a:defRPr b="0" sz="7600">
                <a:solidFill>
                  <a:srgbClr val="060A40"/>
                </a:solidFill>
              </a:defRPr>
            </a:pPr>
            <a:r>
              <a:t>Quality of relationships determines quantity of results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69" name="HAPPY respond with FRIENDLINESS…"/>
          <p:cNvSpPr txBox="1"/>
          <p:nvPr/>
        </p:nvSpPr>
        <p:spPr>
          <a:xfrm>
            <a:off x="-516412" y="3735343"/>
            <a:ext cx="25010425"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600">
                <a:solidFill>
                  <a:srgbClr val="060A40"/>
                </a:solidFill>
              </a:defRPr>
            </a:pPr>
            <a:r>
              <a:t>HAPPY respond with FRIENDLINESS</a:t>
            </a:r>
          </a:p>
          <a:p>
            <a:pPr>
              <a:defRPr b="0" sz="3100">
                <a:solidFill>
                  <a:srgbClr val="060A40"/>
                </a:solidFill>
              </a:defRPr>
            </a:pPr>
          </a:p>
          <a:p>
            <a:pPr>
              <a:defRPr b="0" sz="7600">
                <a:solidFill>
                  <a:srgbClr val="060A40"/>
                </a:solidFill>
              </a:defRPr>
            </a:pPr>
            <a:r>
              <a:t>SAD &amp; SUFFERING respond with COMPASSION</a:t>
            </a:r>
          </a:p>
          <a:p>
            <a:pPr>
              <a:defRPr b="0" sz="3100">
                <a:solidFill>
                  <a:srgbClr val="060A40"/>
                </a:solidFill>
              </a:defRPr>
            </a:pPr>
          </a:p>
          <a:p>
            <a:pPr>
              <a:defRPr b="0" sz="7600">
                <a:solidFill>
                  <a:srgbClr val="060A40"/>
                </a:solidFill>
              </a:defRPr>
            </a:pPr>
            <a:r>
              <a:t>VIRTUEOUS respond with INSPIRATION &amp; APPRECIATION</a:t>
            </a:r>
          </a:p>
          <a:p>
            <a:pPr>
              <a:defRPr b="0" sz="3100">
                <a:solidFill>
                  <a:srgbClr val="060A40"/>
                </a:solidFill>
              </a:defRPr>
            </a:pPr>
          </a:p>
          <a:p>
            <a:pPr>
              <a:defRPr b="0" sz="7600">
                <a:solidFill>
                  <a:srgbClr val="060A40"/>
                </a:solidFill>
              </a:defRPr>
            </a:pPr>
            <a:r>
              <a:t>NEGATIVE respond with NEUTRALITY</a:t>
            </a:r>
          </a:p>
        </p:txBody>
      </p:sp>
      <p:sp>
        <p:nvSpPr>
          <p:cNvPr id="370" name="RESPONDING TO PEOPLE"/>
          <p:cNvSpPr txBox="1"/>
          <p:nvPr/>
        </p:nvSpPr>
        <p:spPr>
          <a:xfrm>
            <a:off x="1283678" y="7419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300">
                <a:solidFill>
                  <a:schemeClr val="accent5"/>
                </a:solidFill>
              </a:defRPr>
            </a:lvl1pPr>
          </a:lstStyle>
          <a:p>
            <a:pPr/>
            <a:r>
              <a:t>RESPONDING TO PEOPLE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a:hlinkClick r:id="" invalidUrl="" action="ppaction://hlinkshowjump?jump=nextslide" tgtFrame="" tooltip="" history="1" highlightClick="0" endSnd="0"/>
          </p:cNvPr>
          <p:cNvPicPr>
            <a:picLocks noChangeAspect="1"/>
          </p:cNvPicPr>
          <p:nvPr/>
        </p:nvPicPr>
        <p:blipFill>
          <a:blip r:embed="rId2">
            <a:extLst/>
          </a:blip>
          <a:stretch>
            <a:fillRect/>
          </a:stretch>
        </p:blipFill>
        <p:spPr>
          <a:xfrm>
            <a:off x="35874" y="-2495328"/>
            <a:ext cx="24409187" cy="16243204"/>
          </a:xfrm>
          <a:prstGeom prst="rect">
            <a:avLst/>
          </a:prstGeom>
          <a:ln w="12700">
            <a:miter lim="400000"/>
          </a:ln>
        </p:spPr>
      </p:pic>
      <p:sp>
        <p:nvSpPr>
          <p:cNvPr id="220" name="All Black Haka">
            <a:hlinkClick r:id="" invalidUrl="" action="ppaction://hlinkshowjump?jump=nextslide" tgtFrame="" tooltip="" history="1" highlightClick="0" endSnd="0"/>
          </p:cNvPr>
          <p:cNvSpPr txBox="1"/>
          <p:nvPr/>
        </p:nvSpPr>
        <p:spPr>
          <a:xfrm>
            <a:off x="7866300" y="2412692"/>
            <a:ext cx="8292108"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100000"/>
              </a:lnSpc>
              <a:defRPr b="0" sz="9500" u="sng">
                <a:solidFill>
                  <a:srgbClr val="FFF9FF"/>
                </a:solidFill>
                <a:latin typeface="Avenir Black"/>
                <a:ea typeface="Avenir Black"/>
                <a:cs typeface="Avenir Black"/>
                <a:sym typeface="Avenir Black"/>
                <a:hlinkClick r:id="rId3" invalidUrl="" action="" tgtFrame="" tooltip="" history="1" highlightClick="0" endSnd="0"/>
              </a:defRPr>
            </a:lvl1pPr>
          </a:lstStyle>
          <a:p>
            <a:pPr>
              <a:defRPr u="none"/>
            </a:pPr>
            <a:r>
              <a:rPr u="sng">
                <a:hlinkClick r:id="rId3" invalidUrl="" action="" tgtFrame="" tooltip="" history="1" highlightClick="0" endSnd="0"/>
              </a:rPr>
              <a:t>All Black Haka</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73" name="OUTER ENEMIES are caused by INNER ENEMIES:…"/>
          <p:cNvSpPr txBox="1"/>
          <p:nvPr/>
        </p:nvSpPr>
        <p:spPr>
          <a:xfrm>
            <a:off x="-518745" y="3105826"/>
            <a:ext cx="25010425" cy="9578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600">
                <a:solidFill>
                  <a:srgbClr val="060A40"/>
                </a:solidFill>
              </a:defRPr>
            </a:pPr>
            <a:r>
              <a:t>OUTER ENEMIES are caused by INNER ENEMIES:</a:t>
            </a:r>
          </a:p>
          <a:p>
            <a:pPr>
              <a:defRPr b="0" sz="7600">
                <a:solidFill>
                  <a:srgbClr val="060A40"/>
                </a:solidFill>
              </a:defRPr>
            </a:pPr>
            <a:r>
              <a:t>Greed</a:t>
            </a:r>
          </a:p>
          <a:p>
            <a:pPr>
              <a:defRPr b="0" sz="7600">
                <a:solidFill>
                  <a:srgbClr val="060A40"/>
                </a:solidFill>
              </a:defRPr>
            </a:pPr>
            <a:r>
              <a:t>Anger</a:t>
            </a:r>
          </a:p>
          <a:p>
            <a:pPr>
              <a:defRPr b="0" sz="7600">
                <a:solidFill>
                  <a:srgbClr val="060A40"/>
                </a:solidFill>
              </a:defRPr>
            </a:pPr>
            <a:r>
              <a:t>Lust</a:t>
            </a:r>
          </a:p>
          <a:p>
            <a:pPr>
              <a:defRPr b="0" sz="7600">
                <a:solidFill>
                  <a:srgbClr val="060A40"/>
                </a:solidFill>
              </a:defRPr>
            </a:pPr>
            <a:r>
              <a:t>Vanity</a:t>
            </a:r>
          </a:p>
          <a:p>
            <a:pPr>
              <a:defRPr b="0" sz="7600">
                <a:solidFill>
                  <a:srgbClr val="060A40"/>
                </a:solidFill>
              </a:defRPr>
            </a:pPr>
            <a:r>
              <a:t>Jealousy</a:t>
            </a:r>
          </a:p>
          <a:p>
            <a:pPr>
              <a:defRPr b="0" sz="7600">
                <a:solidFill>
                  <a:srgbClr val="060A40"/>
                </a:solidFill>
              </a:defRPr>
            </a:pPr>
            <a:r>
              <a:t>False Attachment</a:t>
            </a:r>
          </a:p>
        </p:txBody>
      </p:sp>
      <p:sp>
        <p:nvSpPr>
          <p:cNvPr id="374" name="AVERTING ENEMIES"/>
          <p:cNvSpPr txBox="1"/>
          <p:nvPr/>
        </p:nvSpPr>
        <p:spPr>
          <a:xfrm>
            <a:off x="1283678" y="3863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9300">
                <a:solidFill>
                  <a:schemeClr val="accent5"/>
                </a:solidFill>
              </a:defRPr>
            </a:lvl1pPr>
          </a:lstStyle>
          <a:p>
            <a:pPr/>
            <a:r>
              <a:t>AVERTING ENEMIES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377" name="TED.JPEG" descr="TED.JPEG"/>
          <p:cNvPicPr>
            <a:picLocks noChangeAspect="1"/>
          </p:cNvPicPr>
          <p:nvPr/>
        </p:nvPicPr>
        <p:blipFill>
          <a:blip r:embed="rId2">
            <a:extLst/>
          </a:blip>
          <a:stretch>
            <a:fillRect/>
          </a:stretch>
        </p:blipFill>
        <p:spPr>
          <a:xfrm>
            <a:off x="6205063" y="3160632"/>
            <a:ext cx="12070810" cy="10424790"/>
          </a:xfrm>
          <a:prstGeom prst="rect">
            <a:avLst/>
          </a:prstGeom>
          <a:ln w="12700">
            <a:miter lim="400000"/>
          </a:ln>
        </p:spPr>
      </p:pic>
      <p:sp>
        <p:nvSpPr>
          <p:cNvPr id="378" name="PURIFY YOUR INNER ENEMIES…"/>
          <p:cNvSpPr txBox="1"/>
          <p:nvPr/>
        </p:nvSpPr>
        <p:spPr>
          <a:xfrm>
            <a:off x="1315200" y="460218"/>
            <a:ext cx="21753600" cy="2392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060A40"/>
                </a:solidFill>
              </a:defRPr>
            </a:pPr>
            <a:r>
              <a:t>PURIFY YOUR INNER ENEMIES</a:t>
            </a:r>
          </a:p>
          <a:p>
            <a:pPr>
              <a:defRPr b="0" sz="6800">
                <a:solidFill>
                  <a:srgbClr val="060A40"/>
                </a:solidFill>
              </a:defRPr>
            </a:pPr>
            <a:r>
              <a:t>so you don’t have to make this face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81" name="4. DEVELOP GLOBAL ALPHA…"/>
          <p:cNvSpPr txBox="1"/>
          <p:nvPr/>
        </p:nvSpPr>
        <p:spPr>
          <a:xfrm>
            <a:off x="1235210" y="714802"/>
            <a:ext cx="21913580" cy="30960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60831">
              <a:lnSpc>
                <a:spcPct val="100000"/>
              </a:lnSpc>
              <a:defRPr sz="9696">
                <a:solidFill>
                  <a:schemeClr val="accent5"/>
                </a:solidFill>
              </a:defRPr>
            </a:pPr>
            <a:r>
              <a:t>4. DEVELOP GLOBAL ALPHA </a:t>
            </a:r>
          </a:p>
          <a:p>
            <a:pPr defTabSz="560831">
              <a:lnSpc>
                <a:spcPct val="100000"/>
              </a:lnSpc>
              <a:defRPr sz="9696">
                <a:solidFill>
                  <a:schemeClr val="accent5"/>
                </a:solidFill>
              </a:defRPr>
            </a:pPr>
            <a:r>
              <a:t>BRAIN COHERENCE</a:t>
            </a:r>
          </a:p>
        </p:txBody>
      </p:sp>
      <p:sp>
        <p:nvSpPr>
          <p:cNvPr id="382" name="This is what world-class athletes, business people and musicians have that allows them to have more of the right thoughts at the right time to act on.…"/>
          <p:cNvSpPr txBox="1"/>
          <p:nvPr/>
        </p:nvSpPr>
        <p:spPr>
          <a:xfrm>
            <a:off x="1133446" y="3918626"/>
            <a:ext cx="22214044" cy="9578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7600">
                <a:solidFill>
                  <a:srgbClr val="060A40"/>
                </a:solidFill>
              </a:defRPr>
            </a:pPr>
            <a:r>
              <a:t>This is what world-class athletes, business people and musicians have that allows them to have more of the right thoughts at the right time to act on.</a:t>
            </a:r>
          </a:p>
          <a:p>
            <a:pPr>
              <a:defRPr b="0" sz="7600">
                <a:solidFill>
                  <a:srgbClr val="060A40"/>
                </a:solidFill>
              </a:defRPr>
            </a:pPr>
          </a:p>
          <a:p>
            <a:pPr>
              <a:defRPr b="0" sz="7600">
                <a:solidFill>
                  <a:srgbClr val="060A40"/>
                </a:solidFill>
              </a:defRPr>
            </a:pPr>
            <a:r>
              <a:t>This determines how much receptivity, </a:t>
            </a:r>
          </a:p>
          <a:p>
            <a:pPr>
              <a:defRPr b="0" sz="7600">
                <a:solidFill>
                  <a:srgbClr val="060A40"/>
                </a:solidFill>
              </a:defRPr>
            </a:pPr>
            <a:r>
              <a:t>protection, influence &amp; support you have</a:t>
            </a:r>
          </a:p>
          <a:p>
            <a:pPr>
              <a:defRPr b="0" sz="7600">
                <a:solidFill>
                  <a:srgbClr val="060A40"/>
                </a:solidFill>
              </a:defRPr>
            </a:pPr>
            <a:r>
              <a:t>for what you want to see happen</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385" name="brain reserves.jpeg" descr="brain reserves.jpeg"/>
          <p:cNvPicPr>
            <a:picLocks noChangeAspect="1"/>
          </p:cNvPicPr>
          <p:nvPr/>
        </p:nvPicPr>
        <p:blipFill>
          <a:blip r:embed="rId2">
            <a:extLst/>
          </a:blip>
          <a:stretch>
            <a:fillRect/>
          </a:stretch>
        </p:blipFill>
        <p:spPr>
          <a:xfrm>
            <a:off x="4568387" y="1147649"/>
            <a:ext cx="15247226" cy="1142070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388" name="eeg-brain-waves_copy.png" descr="eeg-brain-waves_copy.png"/>
          <p:cNvPicPr>
            <a:picLocks noChangeAspect="1"/>
          </p:cNvPicPr>
          <p:nvPr/>
        </p:nvPicPr>
        <p:blipFill>
          <a:blip r:embed="rId2">
            <a:extLst/>
          </a:blip>
          <a:stretch>
            <a:fillRect/>
          </a:stretch>
        </p:blipFill>
        <p:spPr>
          <a:xfrm>
            <a:off x="4052156" y="931187"/>
            <a:ext cx="15804834" cy="1185362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391" name="TOP THREE GLOBAL ALPHA ACTIVITES"/>
          <p:cNvSpPr txBox="1"/>
          <p:nvPr/>
        </p:nvSpPr>
        <p:spPr>
          <a:xfrm>
            <a:off x="1283678" y="13388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54990">
              <a:lnSpc>
                <a:spcPct val="100000"/>
              </a:lnSpc>
              <a:defRPr sz="8835">
                <a:solidFill>
                  <a:schemeClr val="accent5"/>
                </a:solidFill>
              </a:defRPr>
            </a:lvl1pPr>
          </a:lstStyle>
          <a:p>
            <a:pPr/>
            <a:r>
              <a:t>TOP THREE GLOBAL ALPHA ACTIVITES</a:t>
            </a:r>
          </a:p>
        </p:txBody>
      </p:sp>
      <p:sp>
        <p:nvSpPr>
          <p:cNvPr id="392" name="EXERCISE…"/>
          <p:cNvSpPr txBox="1"/>
          <p:nvPr/>
        </p:nvSpPr>
        <p:spPr>
          <a:xfrm>
            <a:off x="1133446" y="4423409"/>
            <a:ext cx="22214044" cy="4030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299307" indent="-1299307" algn="l">
              <a:buSzPct val="100000"/>
              <a:buAutoNum type="arabicPeriod" startAt="1"/>
              <a:defRPr b="0" sz="7600">
                <a:solidFill>
                  <a:schemeClr val="accent1">
                    <a:hueOff val="273561"/>
                    <a:satOff val="2937"/>
                    <a:lumOff val="-22233"/>
                  </a:schemeClr>
                </a:solidFill>
              </a:defRPr>
            </a:pPr>
            <a:r>
              <a:t>EXERCISE</a:t>
            </a:r>
          </a:p>
          <a:p>
            <a:pPr marL="1299307" indent="-1299307" algn="l">
              <a:buSzPct val="100000"/>
              <a:buAutoNum type="arabicPeriod" startAt="1"/>
              <a:defRPr b="0" sz="7600">
                <a:solidFill>
                  <a:schemeClr val="accent1">
                    <a:hueOff val="273561"/>
                    <a:satOff val="2937"/>
                    <a:lumOff val="-22233"/>
                  </a:schemeClr>
                </a:solidFill>
              </a:defRPr>
            </a:pPr>
            <a:r>
              <a:t>MUSIC</a:t>
            </a:r>
          </a:p>
          <a:p>
            <a:pPr marL="1299307" indent="-1299307" algn="l">
              <a:buSzPct val="100000"/>
              <a:buAutoNum type="arabicPeriod" startAt="1"/>
              <a:defRPr b="0" sz="7600">
                <a:solidFill>
                  <a:schemeClr val="accent1">
                    <a:hueOff val="273561"/>
                    <a:satOff val="2937"/>
                    <a:lumOff val="-22233"/>
                  </a:schemeClr>
                </a:solidFill>
              </a:defRPr>
            </a:pPr>
            <a:r>
              <a:t>TRANSCENDING MEDITATION</a:t>
            </a:r>
          </a:p>
        </p:txBody>
      </p:sp>
      <p:sp>
        <p:nvSpPr>
          <p:cNvPr id="393" name="Better Brain Coherence —&gt; Better Thoughts —&gt;…"/>
          <p:cNvSpPr txBox="1"/>
          <p:nvPr/>
        </p:nvSpPr>
        <p:spPr>
          <a:xfrm>
            <a:off x="952574" y="9434829"/>
            <a:ext cx="22478852" cy="26441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600">
                <a:solidFill>
                  <a:srgbClr val="0F0E79"/>
                </a:solidFill>
              </a:defRPr>
            </a:pPr>
            <a:r>
              <a:t>Better Brain Coherence —&gt; Better Thoughts —&gt;</a:t>
            </a:r>
          </a:p>
          <a:p>
            <a:pPr>
              <a:defRPr sz="7600">
                <a:solidFill>
                  <a:srgbClr val="0F0E79"/>
                </a:solidFill>
              </a:defRPr>
            </a:pPr>
            <a:r>
              <a:t>Better Energy —&gt; Better Use of Time</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396" name="a8a13a9d031c8dd37ac636d261d64659--beautiful-mind-mental-health.jpg" descr="a8a13a9d031c8dd37ac636d261d64659--beautiful-mind-mental-health.jpg"/>
          <p:cNvPicPr>
            <a:picLocks noChangeAspect="1"/>
          </p:cNvPicPr>
          <p:nvPr/>
        </p:nvPicPr>
        <p:blipFill>
          <a:blip r:embed="rId2">
            <a:extLst/>
          </a:blip>
          <a:stretch>
            <a:fillRect/>
          </a:stretch>
        </p:blipFill>
        <p:spPr>
          <a:xfrm>
            <a:off x="1070345" y="-1195586"/>
            <a:ext cx="13116376" cy="16556435"/>
          </a:xfrm>
          <a:prstGeom prst="rect">
            <a:avLst/>
          </a:prstGeom>
          <a:ln w="12700">
            <a:miter lim="400000"/>
          </a:ln>
        </p:spPr>
      </p:pic>
      <p:pic>
        <p:nvPicPr>
          <p:cNvPr id="397" name="oprah.jpeg" descr="oprah.jpeg"/>
          <p:cNvPicPr>
            <a:picLocks noChangeAspect="1"/>
          </p:cNvPicPr>
          <p:nvPr/>
        </p:nvPicPr>
        <p:blipFill>
          <a:blip r:embed="rId3">
            <a:extLst/>
          </a:blip>
          <a:stretch>
            <a:fillRect/>
          </a:stretch>
        </p:blipFill>
        <p:spPr>
          <a:xfrm>
            <a:off x="15202606" y="1150000"/>
            <a:ext cx="7564568" cy="4655119"/>
          </a:xfrm>
          <a:prstGeom prst="rect">
            <a:avLst/>
          </a:prstGeom>
          <a:ln w="12700">
            <a:miter lim="400000"/>
          </a:ln>
        </p:spPr>
      </p:pic>
      <p:pic>
        <p:nvPicPr>
          <p:cNvPr id="398" name="dr.o.jpeg" descr="dr.o.jpeg"/>
          <p:cNvPicPr>
            <a:picLocks noChangeAspect="1"/>
          </p:cNvPicPr>
          <p:nvPr/>
        </p:nvPicPr>
        <p:blipFill>
          <a:blip r:embed="rId4">
            <a:extLst/>
          </a:blip>
          <a:stretch>
            <a:fillRect/>
          </a:stretch>
        </p:blipFill>
        <p:spPr>
          <a:xfrm>
            <a:off x="15028222" y="6886511"/>
            <a:ext cx="7913336" cy="5927364"/>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pic>
        <p:nvPicPr>
          <p:cNvPr id="401" name="ellen.jpeg" descr="ellen.jpeg">
            <a:hlinkClick r:id="rId2" invalidUrl="" action="" tgtFrame="" tooltip="" history="1" highlightClick="0" endSnd="0"/>
          </p:cNvPr>
          <p:cNvPicPr>
            <a:picLocks noChangeAspect="1"/>
          </p:cNvPicPr>
          <p:nvPr/>
        </p:nvPicPr>
        <p:blipFill>
          <a:blip r:embed="rId3">
            <a:extLst/>
          </a:blip>
          <a:stretch>
            <a:fillRect/>
          </a:stretch>
        </p:blipFill>
        <p:spPr>
          <a:xfrm>
            <a:off x="-52559" y="-1184482"/>
            <a:ext cx="25811751" cy="17140615"/>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404" name="CALL to ACTION in Next 24-48 Hours"/>
          <p:cNvSpPr txBox="1"/>
          <p:nvPr/>
        </p:nvSpPr>
        <p:spPr>
          <a:xfrm>
            <a:off x="1283678" y="616772"/>
            <a:ext cx="21913579" cy="15734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7000">
                <a:solidFill>
                  <a:schemeClr val="accent5"/>
                </a:solidFill>
              </a:defRPr>
            </a:lvl1pPr>
          </a:lstStyle>
          <a:p>
            <a:pPr/>
            <a:r>
              <a:t>CALL to ACTION in Next 24-48 Hours</a:t>
            </a:r>
          </a:p>
        </p:txBody>
      </p:sp>
      <p:sp>
        <p:nvSpPr>
          <p:cNvPr id="405" name="Find a quiet place, sit down, close your eyes &amp; simply and purely BE for 15 mins to settle your mind and be in YOUR LEADERSHIP STATE.…"/>
          <p:cNvSpPr txBox="1"/>
          <p:nvPr/>
        </p:nvSpPr>
        <p:spPr>
          <a:xfrm>
            <a:off x="841176" y="2093624"/>
            <a:ext cx="22798582" cy="1087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lnSpc>
                <a:spcPct val="100000"/>
              </a:lnSpc>
              <a:defRPr b="0" sz="4400">
                <a:solidFill>
                  <a:srgbClr val="071B75"/>
                </a:solidFill>
              </a:defRPr>
            </a:pPr>
          </a:p>
          <a:p>
            <a:pPr marL="752230" indent="-752230" algn="just" defTabSz="457200">
              <a:lnSpc>
                <a:spcPct val="100000"/>
              </a:lnSpc>
              <a:buSzPct val="100000"/>
              <a:buAutoNum type="arabicPeriod" startAt="1"/>
              <a:defRPr b="0" sz="4400">
                <a:solidFill>
                  <a:srgbClr val="071B75"/>
                </a:solidFill>
              </a:defRPr>
            </a:pPr>
            <a:r>
              <a:t>Find a quiet place, sit down, close your eyes &amp; simply and purely BE for 15 mins to settle your mind and be in YOUR LEADERSHIP STATE.</a:t>
            </a:r>
          </a:p>
          <a:p>
            <a:pPr algn="just" defTabSz="457200">
              <a:lnSpc>
                <a:spcPct val="100000"/>
              </a:lnSpc>
              <a:defRPr b="0" sz="4400">
                <a:solidFill>
                  <a:srgbClr val="071B75"/>
                </a:solidFill>
              </a:defRPr>
            </a:pPr>
          </a:p>
          <a:p>
            <a:pPr algn="just" defTabSz="457200">
              <a:lnSpc>
                <a:spcPct val="100000"/>
              </a:lnSpc>
              <a:defRPr b="0" sz="4400">
                <a:solidFill>
                  <a:srgbClr val="071B75"/>
                </a:solidFill>
              </a:defRPr>
            </a:pPr>
            <a:r>
              <a:t>2.  After 15 mins I want you to slowly open your eyes, take a couple mins or lie down.</a:t>
            </a:r>
          </a:p>
          <a:p>
            <a:pPr lvl="3" indent="685800" algn="just" defTabSz="457200">
              <a:lnSpc>
                <a:spcPct val="100000"/>
              </a:lnSpc>
              <a:defRPr b="0" sz="4400">
                <a:solidFill>
                  <a:srgbClr val="071B75"/>
                </a:solidFill>
              </a:defRPr>
            </a:pPr>
          </a:p>
          <a:p>
            <a:pPr algn="just" defTabSz="457200">
              <a:lnSpc>
                <a:spcPct val="100000"/>
              </a:lnSpc>
              <a:defRPr b="0" sz="4400">
                <a:solidFill>
                  <a:srgbClr val="071B75"/>
                </a:solidFill>
              </a:defRPr>
            </a:pPr>
            <a:r>
              <a:t>3.  Then write down:    1-3 qualities or skills you want to develop to be more of who you are</a:t>
            </a:r>
          </a:p>
          <a:p>
            <a:pPr algn="just" defTabSz="457200">
              <a:lnSpc>
                <a:spcPct val="100000"/>
              </a:lnSpc>
              <a:defRPr b="0" sz="4400">
                <a:solidFill>
                  <a:srgbClr val="071B75"/>
                </a:solidFill>
              </a:defRPr>
            </a:pPr>
            <a:r>
              <a:t>                                    1-3 ways to develop them</a:t>
            </a:r>
          </a:p>
          <a:p>
            <a:pPr algn="just" defTabSz="457200">
              <a:lnSpc>
                <a:spcPct val="100000"/>
              </a:lnSpc>
              <a:defRPr b="0" sz="4400">
                <a:solidFill>
                  <a:srgbClr val="071B75"/>
                </a:solidFill>
              </a:defRPr>
            </a:pPr>
            <a:r>
              <a:t>                                    1-3 times each week you’ll practice them. </a:t>
            </a:r>
          </a:p>
          <a:p>
            <a:pPr algn="just" defTabSz="457200">
              <a:lnSpc>
                <a:spcPct val="100000"/>
              </a:lnSpc>
              <a:defRPr b="0" sz="4400">
                <a:solidFill>
                  <a:srgbClr val="071B75"/>
                </a:solidFill>
              </a:defRPr>
            </a:pPr>
          </a:p>
          <a:p>
            <a:pPr defTabSz="457200">
              <a:lnSpc>
                <a:spcPct val="100000"/>
              </a:lnSpc>
              <a:defRPr b="0" sz="4400">
                <a:solidFill>
                  <a:srgbClr val="071B75"/>
                </a:solidFill>
              </a:defRPr>
            </a:pPr>
            <a:r>
              <a:t>You have CONTROL over the QUALITY OF YOUR ACTION not the outcome.</a:t>
            </a:r>
          </a:p>
          <a:p>
            <a:pPr defTabSz="457200">
              <a:lnSpc>
                <a:spcPct val="100000"/>
              </a:lnSpc>
              <a:defRPr b="0" sz="4400">
                <a:solidFill>
                  <a:srgbClr val="071B75"/>
                </a:solidFill>
              </a:defRPr>
            </a:pPr>
          </a:p>
          <a:p>
            <a:pPr defTabSz="457200">
              <a:lnSpc>
                <a:spcPct val="100000"/>
              </a:lnSpc>
              <a:defRPr b="0" sz="4400">
                <a:solidFill>
                  <a:srgbClr val="071B75"/>
                </a:solidFill>
              </a:defRPr>
            </a:pPr>
            <a:r>
              <a:t>DEVELOP skills &amp; qualities you can use for a life time like writing, speaking, business,</a:t>
            </a:r>
          </a:p>
          <a:p>
            <a:pPr defTabSz="457200">
              <a:lnSpc>
                <a:spcPct val="100000"/>
              </a:lnSpc>
              <a:defRPr b="0" sz="4400">
                <a:solidFill>
                  <a:srgbClr val="071B75"/>
                </a:solidFill>
              </a:defRPr>
            </a:pPr>
            <a:r>
              <a:t>coaching, teaching, music, design, math &amp; tech skills, athletic, acting &amp; dance</a:t>
            </a:r>
          </a:p>
          <a:p>
            <a:pPr defTabSz="457200">
              <a:lnSpc>
                <a:spcPct val="100000"/>
              </a:lnSpc>
              <a:defRPr b="0" sz="4400">
                <a:solidFill>
                  <a:srgbClr val="071B75"/>
                </a:solidFill>
              </a:defRPr>
            </a:pPr>
          </a:p>
          <a:p>
            <a:pPr defTabSz="457200">
              <a:lnSpc>
                <a:spcPct val="100000"/>
              </a:lnSpc>
              <a:defRPr b="0" sz="4400">
                <a:solidFill>
                  <a:srgbClr val="071B75"/>
                </a:solidFill>
              </a:defRPr>
            </a:pPr>
            <a:r>
              <a:t>REMEMBER: RECOVERY &amp; A SETTLED MIND determines the quality of your ACTIVITY</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408" name="Rectangle"/>
          <p:cNvSpPr/>
          <p:nvPr/>
        </p:nvSpPr>
        <p:spPr>
          <a:xfrm>
            <a:off x="1038877" y="11968791"/>
            <a:ext cx="11912212" cy="1643006"/>
          </a:xfrm>
          <a:prstGeom prst="rect">
            <a:avLst/>
          </a:prstGeom>
          <a:solidFill>
            <a:srgbClr val="FFFFFF"/>
          </a:solidFill>
          <a:ln w="12700">
            <a:miter lim="400000"/>
          </a:ln>
        </p:spPr>
        <p:txBody>
          <a:bodyPr lIns="45719" rIns="45719" anchor="ctr"/>
          <a:lstStyle/>
          <a:p>
            <a:pPr/>
          </a:p>
        </p:txBody>
      </p:sp>
      <p:sp>
        <p:nvSpPr>
          <p:cNvPr id="409" name="“Investing in yourself is the most important investment you’ll ever make in your life. There’s no financial investment that’ll ever match it, because if you develop more skill, more ability, more insight, more capacity, that’s what’s going to really prove economic freedom. It’s those skills that really make that happen.”…"/>
          <p:cNvSpPr txBox="1"/>
          <p:nvPr/>
        </p:nvSpPr>
        <p:spPr>
          <a:xfrm>
            <a:off x="744239" y="626253"/>
            <a:ext cx="10685067" cy="135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defRPr i="1" sz="5900">
                <a:solidFill>
                  <a:srgbClr val="003366"/>
                </a:solidFill>
              </a:defRPr>
            </a:pPr>
            <a:r>
              <a:t>“Investing in yourself is the most important investment you’ll ever make in your life. There’s no financial investment that’ll ever match it, because if you develop more skill, more ability, more insight, more capacity, that’s what’s going to really prove economic freedom. It’s those skills that really make that happen.”</a:t>
            </a:r>
          </a:p>
          <a:p>
            <a:pPr defTabSz="457200">
              <a:lnSpc>
                <a:spcPct val="100000"/>
              </a:lnSpc>
              <a:defRPr i="1" sz="5900">
                <a:solidFill>
                  <a:srgbClr val="003366"/>
                </a:solidFill>
              </a:defRPr>
            </a:pPr>
            <a:endParaRPr b="0" i="0">
              <a:solidFill>
                <a:srgbClr val="444444"/>
              </a:solidFill>
            </a:endParaRPr>
          </a:p>
          <a:p>
            <a:pPr defTabSz="457200">
              <a:lnSpc>
                <a:spcPct val="100000"/>
              </a:lnSpc>
              <a:defRPr b="0" i="1" sz="5900">
                <a:solidFill>
                  <a:srgbClr val="003366"/>
                </a:solidFill>
              </a:defRPr>
            </a:pPr>
            <a:r>
              <a:rPr b="1"/>
              <a:t>– </a:t>
            </a:r>
            <a:r>
              <a:t>Warren Buffet</a:t>
            </a:r>
          </a:p>
          <a:p>
            <a:pPr algn="l" defTabSz="457200">
              <a:lnSpc>
                <a:spcPct val="100000"/>
              </a:lnSpc>
              <a:defRPr sz="3400">
                <a:solidFill>
                  <a:srgbClr val="010E66"/>
                </a:solidFill>
              </a:defRPr>
            </a:pPr>
          </a:p>
        </p:txBody>
      </p:sp>
      <p:pic>
        <p:nvPicPr>
          <p:cNvPr id="410" name="warren-buffett-birthday2-300x201.png" descr="warren-buffett-birthday2-300x201.png"/>
          <p:cNvPicPr>
            <a:picLocks noChangeAspect="1"/>
          </p:cNvPicPr>
          <p:nvPr/>
        </p:nvPicPr>
        <p:blipFill>
          <a:blip r:embed="rId2">
            <a:extLst/>
          </a:blip>
          <a:stretch>
            <a:fillRect/>
          </a:stretch>
        </p:blipFill>
        <p:spPr>
          <a:xfrm>
            <a:off x="12211843" y="2649613"/>
            <a:ext cx="11349214" cy="760397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extLst/>
          </a:blip>
          <a:stretch>
            <a:fillRect/>
          </a:stretch>
        </p:blipFill>
        <p:spPr>
          <a:xfrm>
            <a:off x="7128174" y="-109836"/>
            <a:ext cx="19088966" cy="13935672"/>
          </a:xfrm>
          <a:prstGeom prst="rect">
            <a:avLst/>
          </a:prstGeom>
          <a:ln w="12700">
            <a:miter lim="400000"/>
          </a:ln>
        </p:spPr>
      </p:pic>
      <p:pic>
        <p:nvPicPr>
          <p:cNvPr id="223" name="Raamon athlete.jpg" descr="Raamon athlete.jpg"/>
          <p:cNvPicPr>
            <a:picLocks noChangeAspect="1"/>
          </p:cNvPicPr>
          <p:nvPr/>
        </p:nvPicPr>
        <p:blipFill>
          <a:blip r:embed="rId3">
            <a:extLst/>
          </a:blip>
          <a:stretch>
            <a:fillRect/>
          </a:stretch>
        </p:blipFill>
        <p:spPr>
          <a:xfrm>
            <a:off x="-211011" y="-18913"/>
            <a:ext cx="10379462" cy="1439285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413" name="Your questions, comments,…"/>
          <p:cNvSpPr txBox="1"/>
          <p:nvPr/>
        </p:nvSpPr>
        <p:spPr>
          <a:xfrm>
            <a:off x="1283678" y="2071009"/>
            <a:ext cx="21913579" cy="1033917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84200">
              <a:lnSpc>
                <a:spcPct val="100000"/>
              </a:lnSpc>
              <a:defRPr sz="7200">
                <a:solidFill>
                  <a:schemeClr val="accent5"/>
                </a:solidFill>
              </a:defRPr>
            </a:pPr>
            <a:r>
              <a:t>Your questions, comments, </a:t>
            </a:r>
          </a:p>
          <a:p>
            <a:pPr defTabSz="584200">
              <a:lnSpc>
                <a:spcPct val="100000"/>
              </a:lnSpc>
              <a:defRPr sz="7200">
                <a:solidFill>
                  <a:schemeClr val="accent5"/>
                </a:solidFill>
              </a:defRPr>
            </a:pPr>
            <a:r>
              <a:t>feedback, insights now…</a:t>
            </a:r>
          </a:p>
          <a:p>
            <a:pPr defTabSz="584200">
              <a:lnSpc>
                <a:spcPct val="100000"/>
              </a:lnSpc>
              <a:defRPr sz="7200">
                <a:solidFill>
                  <a:schemeClr val="accent5"/>
                </a:solidFill>
              </a:defRPr>
            </a:pPr>
          </a:p>
          <a:p>
            <a:pPr defTabSz="584200">
              <a:lnSpc>
                <a:spcPct val="100000"/>
              </a:lnSpc>
              <a:defRPr sz="7200">
                <a:solidFill>
                  <a:schemeClr val="accent5"/>
                </a:solidFill>
              </a:defRPr>
            </a:pPr>
            <a:r>
              <a:t>or</a:t>
            </a:r>
          </a:p>
          <a:p>
            <a:pPr defTabSz="584200">
              <a:lnSpc>
                <a:spcPct val="100000"/>
              </a:lnSpc>
              <a:defRPr sz="7200">
                <a:solidFill>
                  <a:schemeClr val="accent5"/>
                </a:solidFill>
              </a:defRPr>
            </a:pPr>
          </a:p>
          <a:p>
            <a:pPr defTabSz="584200">
              <a:lnSpc>
                <a:spcPct val="100000"/>
              </a:lnSpc>
              <a:defRPr sz="7200">
                <a:solidFill>
                  <a:srgbClr val="1A2590"/>
                </a:solidFill>
              </a:defRPr>
            </a:pPr>
            <a:r>
              <a:t>email support@newmavericks.com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319030" y="-98719"/>
            <a:ext cx="10549650" cy="7551328"/>
          </a:xfrm>
          <a:prstGeom prst="rect">
            <a:avLst/>
          </a:prstGeom>
          <a:ln w="12700">
            <a:miter lim="400000"/>
          </a:ln>
        </p:spPr>
      </p:pic>
      <p:pic>
        <p:nvPicPr>
          <p:cNvPr id="226" name="Image" descr="Image"/>
          <p:cNvPicPr>
            <a:picLocks noChangeAspect="1"/>
          </p:cNvPicPr>
          <p:nvPr/>
        </p:nvPicPr>
        <p:blipFill>
          <a:blip r:embed="rId3">
            <a:extLst/>
          </a:blip>
          <a:stretch>
            <a:fillRect/>
          </a:stretch>
        </p:blipFill>
        <p:spPr>
          <a:xfrm>
            <a:off x="8838969" y="-908613"/>
            <a:ext cx="8034785" cy="9778505"/>
          </a:xfrm>
          <a:prstGeom prst="rect">
            <a:avLst/>
          </a:prstGeom>
          <a:ln w="12700">
            <a:miter lim="400000"/>
          </a:ln>
        </p:spPr>
      </p:pic>
      <p:pic>
        <p:nvPicPr>
          <p:cNvPr id="227" name="Image" descr="Image"/>
          <p:cNvPicPr>
            <a:picLocks noChangeAspect="1"/>
          </p:cNvPicPr>
          <p:nvPr/>
        </p:nvPicPr>
        <p:blipFill>
          <a:blip r:embed="rId4">
            <a:extLst/>
          </a:blip>
          <a:stretch>
            <a:fillRect/>
          </a:stretch>
        </p:blipFill>
        <p:spPr>
          <a:xfrm>
            <a:off x="16818779" y="-88212"/>
            <a:ext cx="7622423" cy="8694586"/>
          </a:xfrm>
          <a:prstGeom prst="rect">
            <a:avLst/>
          </a:prstGeom>
          <a:ln w="12700">
            <a:miter lim="400000"/>
          </a:ln>
        </p:spPr>
      </p:pic>
      <p:pic>
        <p:nvPicPr>
          <p:cNvPr id="228" name="Image" descr="Image"/>
          <p:cNvPicPr>
            <a:picLocks noChangeAspect="1"/>
          </p:cNvPicPr>
          <p:nvPr/>
        </p:nvPicPr>
        <p:blipFill>
          <a:blip r:embed="rId5">
            <a:extLst/>
          </a:blip>
          <a:stretch>
            <a:fillRect/>
          </a:stretch>
        </p:blipFill>
        <p:spPr>
          <a:xfrm>
            <a:off x="13299695" y="7353312"/>
            <a:ext cx="11168638" cy="7874573"/>
          </a:xfrm>
          <a:prstGeom prst="rect">
            <a:avLst/>
          </a:prstGeom>
          <a:ln w="12700">
            <a:miter lim="400000"/>
          </a:ln>
        </p:spPr>
      </p:pic>
      <p:pic>
        <p:nvPicPr>
          <p:cNvPr id="229" name="Image" descr="Image"/>
          <p:cNvPicPr>
            <a:picLocks noChangeAspect="1"/>
          </p:cNvPicPr>
          <p:nvPr/>
        </p:nvPicPr>
        <p:blipFill>
          <a:blip r:embed="rId6">
            <a:extLst/>
          </a:blip>
          <a:stretch>
            <a:fillRect/>
          </a:stretch>
        </p:blipFill>
        <p:spPr>
          <a:xfrm>
            <a:off x="-607196" y="7300569"/>
            <a:ext cx="14044530" cy="652566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IMG_6583.JPG" descr="IMG_6583.JPG"/>
          <p:cNvPicPr>
            <a:picLocks noChangeAspect="1"/>
          </p:cNvPicPr>
          <p:nvPr/>
        </p:nvPicPr>
        <p:blipFill>
          <a:blip r:embed="rId2">
            <a:extLst/>
          </a:blip>
          <a:stretch>
            <a:fillRect/>
          </a:stretch>
        </p:blipFill>
        <p:spPr>
          <a:xfrm>
            <a:off x="-686049" y="2584294"/>
            <a:ext cx="9807079" cy="9807080"/>
          </a:xfrm>
          <a:prstGeom prst="rect">
            <a:avLst/>
          </a:prstGeom>
          <a:ln w="12700">
            <a:miter lim="400000"/>
          </a:ln>
        </p:spPr>
      </p:pic>
      <p:sp>
        <p:nvSpPr>
          <p:cNvPr id="232" name="Text"/>
          <p:cNvSpPr txBox="1"/>
          <p:nvPr/>
        </p:nvSpPr>
        <p:spPr>
          <a:xfrm>
            <a:off x="12899082" y="-914400"/>
            <a:ext cx="617836" cy="406400"/>
          </a:xfrm>
          <a:prstGeom prst="rect">
            <a:avLst/>
          </a:prstGeom>
          <a:ln w="12700">
            <a:miter lim="400000"/>
          </a:ln>
        </p:spPr>
        <p:txBody>
          <a:bodyPr wrap="none" lIns="50800" tIns="50800" rIns="50800" bIns="50800" anchor="ctr">
            <a:spAutoFit/>
          </a:bodyPr>
          <a:lstStyle/>
          <a:p>
            <a:pPr/>
          </a:p>
        </p:txBody>
      </p:sp>
      <p:sp>
        <p:nvSpPr>
          <p:cNvPr id="233" name="LOVE OF MY LIFE, EMILY…"/>
          <p:cNvSpPr txBox="1"/>
          <p:nvPr/>
        </p:nvSpPr>
        <p:spPr>
          <a:xfrm>
            <a:off x="1235210" y="30788"/>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584200">
              <a:lnSpc>
                <a:spcPct val="100000"/>
              </a:lnSpc>
              <a:defRPr sz="6800">
                <a:solidFill>
                  <a:schemeClr val="accent5"/>
                </a:solidFill>
              </a:defRPr>
            </a:pPr>
            <a:r>
              <a:t>LOVE OF MY LIFE, EMILY</a:t>
            </a:r>
          </a:p>
          <a:p>
            <a:pPr defTabSz="584200">
              <a:lnSpc>
                <a:spcPct val="100000"/>
              </a:lnSpc>
              <a:defRPr sz="6800">
                <a:solidFill>
                  <a:schemeClr val="accent5"/>
                </a:solidFill>
              </a:defRPr>
            </a:pPr>
            <a:r>
              <a:t>Personal Chef &amp; Natural Health Educator</a:t>
            </a:r>
          </a:p>
        </p:txBody>
      </p:sp>
      <p:sp>
        <p:nvSpPr>
          <p:cNvPr id="234" name="EmilyRoseShaw.com"/>
          <p:cNvSpPr txBox="1"/>
          <p:nvPr/>
        </p:nvSpPr>
        <p:spPr>
          <a:xfrm>
            <a:off x="1235210" y="11714788"/>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6800" u="sng">
                <a:solidFill>
                  <a:srgbClr val="3342FF"/>
                </a:solidFill>
                <a:hlinkClick r:id="rId3" invalidUrl="" action="" tgtFrame="" tooltip="" history="1" highlightClick="0" endSnd="0"/>
              </a:defRPr>
            </a:lvl1pPr>
          </a:lstStyle>
          <a:p>
            <a:pPr>
              <a:defRPr u="none"/>
            </a:pPr>
            <a:r>
              <a:rPr u="sng">
                <a:hlinkClick r:id="rId3" invalidUrl="" action="" tgtFrame="" tooltip="" history="1" highlightClick="0" endSnd="0"/>
              </a:rPr>
              <a:t>EmilyRoseShaw.com</a:t>
            </a:r>
          </a:p>
        </p:txBody>
      </p:sp>
      <p:pic>
        <p:nvPicPr>
          <p:cNvPr id="235" name="la copy.jpg" descr="la copy.jpg"/>
          <p:cNvPicPr>
            <a:picLocks noChangeAspect="1"/>
          </p:cNvPicPr>
          <p:nvPr/>
        </p:nvPicPr>
        <p:blipFill>
          <a:blip r:embed="rId4">
            <a:extLst/>
          </a:blip>
          <a:stretch>
            <a:fillRect/>
          </a:stretch>
        </p:blipFill>
        <p:spPr>
          <a:xfrm>
            <a:off x="16673645" y="2310209"/>
            <a:ext cx="7722923" cy="11584385"/>
          </a:xfrm>
          <a:prstGeom prst="rect">
            <a:avLst/>
          </a:prstGeom>
          <a:ln w="12700">
            <a:miter lim="400000"/>
          </a:ln>
        </p:spPr>
      </p:pic>
      <p:pic>
        <p:nvPicPr>
          <p:cNvPr id="236" name="Em Stand Alone.jpg" descr="Em Stand Alone.jpg"/>
          <p:cNvPicPr>
            <a:picLocks noChangeAspect="1"/>
          </p:cNvPicPr>
          <p:nvPr/>
        </p:nvPicPr>
        <p:blipFill>
          <a:blip r:embed="rId5">
            <a:extLst/>
          </a:blip>
          <a:stretch>
            <a:fillRect/>
          </a:stretch>
        </p:blipFill>
        <p:spPr>
          <a:xfrm>
            <a:off x="8726000" y="2439931"/>
            <a:ext cx="7628809" cy="997277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39" name="THE BASIS OF ACCOMPLISHMENT"/>
          <p:cNvSpPr txBox="1"/>
          <p:nvPr/>
        </p:nvSpPr>
        <p:spPr>
          <a:xfrm>
            <a:off x="1029678" y="30788"/>
            <a:ext cx="21913579"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6800">
                <a:solidFill>
                  <a:schemeClr val="accent5"/>
                </a:solidFill>
              </a:defRPr>
            </a:lvl1pPr>
          </a:lstStyle>
          <a:p>
            <a:pPr/>
            <a:r>
              <a:t>THE BASIS OF ACCOMPLISHMENT</a:t>
            </a:r>
          </a:p>
        </p:txBody>
      </p:sp>
      <p:sp>
        <p:nvSpPr>
          <p:cNvPr id="240" name="IS ACTION…"/>
          <p:cNvSpPr txBox="1"/>
          <p:nvPr/>
        </p:nvSpPr>
        <p:spPr>
          <a:xfrm>
            <a:off x="4718594" y="2510706"/>
            <a:ext cx="14535747" cy="97942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6000">
                <a:solidFill>
                  <a:srgbClr val="060A40"/>
                </a:solidFill>
              </a:defRPr>
            </a:pPr>
            <a:r>
              <a:t>IS ACTION</a:t>
            </a:r>
          </a:p>
          <a:p>
            <a:pPr>
              <a:defRPr b="0" sz="6000">
                <a:solidFill>
                  <a:srgbClr val="060A40"/>
                </a:solidFill>
              </a:defRPr>
            </a:pPr>
          </a:p>
          <a:p>
            <a:pPr>
              <a:defRPr b="0" sz="6000">
                <a:solidFill>
                  <a:srgbClr val="060A40"/>
                </a:solidFill>
              </a:defRPr>
            </a:pPr>
            <a:r>
              <a:t>THE BASIS OF ACTION </a:t>
            </a:r>
          </a:p>
          <a:p>
            <a:pPr>
              <a:defRPr b="0" sz="6000">
                <a:solidFill>
                  <a:srgbClr val="060A40"/>
                </a:solidFill>
              </a:defRPr>
            </a:pPr>
            <a:r>
              <a:t>IS THINKING</a:t>
            </a:r>
          </a:p>
          <a:p>
            <a:pPr>
              <a:defRPr b="0" sz="6000">
                <a:solidFill>
                  <a:srgbClr val="060A40"/>
                </a:solidFill>
              </a:defRPr>
            </a:pPr>
          </a:p>
          <a:p>
            <a:pPr>
              <a:defRPr b="0" sz="6000">
                <a:solidFill>
                  <a:srgbClr val="060A40"/>
                </a:solidFill>
              </a:defRPr>
            </a:pPr>
            <a:r>
              <a:t>THE BASIS OF THINKING</a:t>
            </a:r>
          </a:p>
          <a:p>
            <a:pPr>
              <a:defRPr b="0" sz="6000">
                <a:solidFill>
                  <a:srgbClr val="060A40"/>
                </a:solidFill>
              </a:defRPr>
            </a:pPr>
            <a:r>
              <a:t>IS KNOWLEDGE</a:t>
            </a:r>
          </a:p>
          <a:p>
            <a:pPr>
              <a:defRPr b="0" sz="6000">
                <a:solidFill>
                  <a:srgbClr val="060A40"/>
                </a:solidFill>
              </a:defRPr>
            </a:pPr>
          </a:p>
          <a:p>
            <a:pPr>
              <a:defRPr sz="6000">
                <a:solidFill>
                  <a:srgbClr val="060A40"/>
                </a:solidFill>
              </a:defRPr>
            </a:pPr>
            <a:r>
              <a:t>WHAT IS THE BASIS OF KNOWLEDGE?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Welcome To The Workshop!"/>
          <p:cNvSpPr txBox="1"/>
          <p:nvPr/>
        </p:nvSpPr>
        <p:spPr>
          <a:xfrm>
            <a:off x="7828347" y="2376727"/>
            <a:ext cx="9795283"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defRPr sz="2000">
                <a:solidFill>
                  <a:srgbClr val="797979"/>
                </a:solidFill>
              </a:defRPr>
            </a:pPr>
            <a:r>
              <a:rPr sz="4400">
                <a:solidFill>
                  <a:srgbClr val="FFFFFF"/>
                </a:solidFill>
              </a:rPr>
              <a:t>Welcome To The Workshop!</a:t>
            </a:r>
          </a:p>
        </p:txBody>
      </p:sp>
      <p:sp>
        <p:nvSpPr>
          <p:cNvPr id="243" name="WHERE DOES KNOWLEDGE COME FROM?"/>
          <p:cNvSpPr txBox="1"/>
          <p:nvPr/>
        </p:nvSpPr>
        <p:spPr>
          <a:xfrm>
            <a:off x="1769198" y="81588"/>
            <a:ext cx="21913580" cy="25100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84200">
              <a:lnSpc>
                <a:spcPct val="100000"/>
              </a:lnSpc>
              <a:defRPr sz="6800">
                <a:solidFill>
                  <a:schemeClr val="accent5"/>
                </a:solidFill>
              </a:defRPr>
            </a:lvl1pPr>
          </a:lstStyle>
          <a:p>
            <a:pPr/>
            <a:r>
              <a:t>WHERE DOES KNOWLEDGE COME FROM?</a:t>
            </a:r>
          </a:p>
        </p:txBody>
      </p:sp>
      <p:sp>
        <p:nvSpPr>
          <p:cNvPr id="244" name="BOOKS…"/>
          <p:cNvSpPr txBox="1"/>
          <p:nvPr/>
        </p:nvSpPr>
        <p:spPr>
          <a:xfrm>
            <a:off x="14101" y="2277026"/>
            <a:ext cx="24355798" cy="11988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6000">
                <a:solidFill>
                  <a:srgbClr val="060A40"/>
                </a:solidFill>
              </a:defRPr>
            </a:pPr>
            <a:r>
              <a:t>BOOKS</a:t>
            </a:r>
          </a:p>
          <a:p>
            <a:pPr>
              <a:defRPr b="0" sz="6000">
                <a:solidFill>
                  <a:srgbClr val="060A40"/>
                </a:solidFill>
              </a:defRPr>
            </a:pPr>
            <a:r>
              <a:t>PEOPLE</a:t>
            </a:r>
          </a:p>
          <a:p>
            <a:pPr>
              <a:defRPr b="0" sz="6000">
                <a:solidFill>
                  <a:srgbClr val="060A40"/>
                </a:solidFill>
              </a:defRPr>
            </a:pPr>
            <a:r>
              <a:t>PEOPLES MIND</a:t>
            </a:r>
          </a:p>
          <a:p>
            <a:pPr>
              <a:defRPr b="0" sz="6000">
                <a:solidFill>
                  <a:srgbClr val="060A40"/>
                </a:solidFill>
              </a:defRPr>
            </a:pPr>
            <a:r>
              <a:t>PEOPLE’S CONSCIOUSNESS</a:t>
            </a:r>
          </a:p>
          <a:p>
            <a:pPr>
              <a:defRPr b="0" sz="6000">
                <a:solidFill>
                  <a:srgbClr val="060A40"/>
                </a:solidFill>
              </a:defRPr>
            </a:pPr>
            <a:r>
              <a:t>======================================================</a:t>
            </a:r>
          </a:p>
          <a:p>
            <a:pPr>
              <a:defRPr b="0" sz="6000">
                <a:solidFill>
                  <a:srgbClr val="060A40"/>
                </a:solidFill>
              </a:defRPr>
            </a:pPr>
            <a:r>
              <a:t>THE SOURCE OF KNOWLEDGE</a:t>
            </a:r>
          </a:p>
          <a:p>
            <a:pPr>
              <a:defRPr b="0" sz="6000">
                <a:solidFill>
                  <a:srgbClr val="060A40"/>
                </a:solidFill>
              </a:defRPr>
            </a:pPr>
            <a:r>
              <a:t>IS CONSCIOUSNESS </a:t>
            </a:r>
          </a:p>
          <a:p>
            <a:pPr>
              <a:defRPr b="0" sz="6000">
                <a:solidFill>
                  <a:srgbClr val="060A40"/>
                </a:solidFill>
              </a:defRPr>
            </a:pPr>
          </a:p>
          <a:p>
            <a:pPr>
              <a:defRPr b="0" sz="6000">
                <a:solidFill>
                  <a:srgbClr val="060A40"/>
                </a:solidFill>
              </a:defRPr>
            </a:pPr>
            <a:r>
              <a:t>KNOWLEDGE IS STRUCTURED</a:t>
            </a:r>
          </a:p>
          <a:p>
            <a:pPr>
              <a:defRPr b="0" sz="6000">
                <a:solidFill>
                  <a:srgbClr val="060A40"/>
                </a:solidFill>
              </a:defRPr>
            </a:pPr>
            <a:r>
              <a:t>IN CONSCIOUSNESS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797979"/>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901000"/>
          </a:solidFill>
          <a:prstDash val="solid"/>
          <a:bevel/>
        </a:ln>
        <a:effectLst/>
        <a:sp3d/>
      </a:spPr>
      <a:bodyPr rot="0" spcFirstLastPara="1" vertOverflow="overflow" horzOverflow="overflow" vert="horz" wrap="square" lIns="45719" tIns="45719" rIns="45719" bIns="45719" numCol="1" spcCol="38100" rtlCol="0" anchor="ctr" upright="0">
        <a:spAutoFit/>
      </a:bodyPr>
      <a:lstStyle>
        <a:defPPr marL="0" marR="0" indent="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901000"/>
          </a:solidFill>
          <a:prstDash val="solid"/>
          <a:bevel/>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901000"/>
          </a:solidFill>
          <a:prstDash val="solid"/>
          <a:bevel/>
        </a:ln>
        <a:effectLst/>
        <a:sp3d/>
      </a:spPr>
      <a:bodyPr rot="0" spcFirstLastPara="1" vertOverflow="overflow" horzOverflow="overflow" vert="horz" wrap="square" lIns="45719" tIns="45719" rIns="45719" bIns="45719" numCol="1" spcCol="38100" rtlCol="0" anchor="ctr" upright="0">
        <a:spAutoFit/>
      </a:bodyPr>
      <a:lstStyle>
        <a:defPPr marL="0" marR="0" indent="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901000"/>
          </a:solidFill>
          <a:prstDash val="solid"/>
          <a:bevel/>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087443" rtl="0" fontAlgn="auto" latinLnBrk="0" hangingPunct="0">
          <a:lnSpc>
            <a:spcPct val="120000"/>
          </a:lnSpc>
          <a:spcBef>
            <a:spcPts val="0"/>
          </a:spcBef>
          <a:spcAft>
            <a:spcPts val="0"/>
          </a:spcAft>
          <a:buClrTx/>
          <a:buSzTx/>
          <a:buFontTx/>
          <a:buNone/>
          <a:tabLst/>
          <a:defRPr b="1" baseline="0" cap="none" i="0" spc="0" strike="noStrike" sz="2000" u="none" kumimoji="0" normalizeH="0">
            <a:ln>
              <a:noFill/>
            </a:ln>
            <a:solidFill>
              <a:srgbClr val="797979"/>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