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715ED-7785-4952-82C7-C78A2B13FD1E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F72A545-3AF0-4B77-B02A-982EFD71BE60}">
      <dgm:prSet/>
      <dgm:spPr/>
      <dgm:t>
        <a:bodyPr/>
        <a:lstStyle/>
        <a:p>
          <a:r>
            <a:rPr lang="en-US"/>
            <a:t>James Madison University – B.A.</a:t>
          </a:r>
        </a:p>
      </dgm:t>
    </dgm:pt>
    <dgm:pt modelId="{5C853128-DAE5-4693-802C-CEC2D86643D4}" type="parTrans" cxnId="{754B6168-4B54-4A58-884D-307EBC25F5C5}">
      <dgm:prSet/>
      <dgm:spPr/>
      <dgm:t>
        <a:bodyPr/>
        <a:lstStyle/>
        <a:p>
          <a:endParaRPr lang="en-US"/>
        </a:p>
      </dgm:t>
    </dgm:pt>
    <dgm:pt modelId="{7BB7784D-B7D2-4EA1-A5B5-34C172C3BF6A}" type="sibTrans" cxnId="{754B6168-4B54-4A58-884D-307EBC25F5C5}">
      <dgm:prSet/>
      <dgm:spPr/>
      <dgm:t>
        <a:bodyPr/>
        <a:lstStyle/>
        <a:p>
          <a:endParaRPr lang="en-US"/>
        </a:p>
      </dgm:t>
    </dgm:pt>
    <dgm:pt modelId="{07F10EF1-1856-4B62-93DE-697CE860D435}">
      <dgm:prSet/>
      <dgm:spPr/>
      <dgm:t>
        <a:bodyPr/>
        <a:lstStyle/>
        <a:p>
          <a:r>
            <a:rPr lang="en-US"/>
            <a:t>College of William &amp; Mary – J.D. </a:t>
          </a:r>
        </a:p>
      </dgm:t>
    </dgm:pt>
    <dgm:pt modelId="{21E9C36B-2F9A-415F-8AFD-3A50C557AE7C}" type="parTrans" cxnId="{1950A39D-7A98-4B1B-882B-D6A20A3F94AA}">
      <dgm:prSet/>
      <dgm:spPr/>
      <dgm:t>
        <a:bodyPr/>
        <a:lstStyle/>
        <a:p>
          <a:endParaRPr lang="en-US"/>
        </a:p>
      </dgm:t>
    </dgm:pt>
    <dgm:pt modelId="{8C83334D-3E37-4961-8C30-4EEA457CF11D}" type="sibTrans" cxnId="{1950A39D-7A98-4B1B-882B-D6A20A3F94AA}">
      <dgm:prSet/>
      <dgm:spPr/>
      <dgm:t>
        <a:bodyPr/>
        <a:lstStyle/>
        <a:p>
          <a:endParaRPr lang="en-US"/>
        </a:p>
      </dgm:t>
    </dgm:pt>
    <dgm:pt modelId="{90FB2633-29FE-48D8-B889-7F274B7B0AB3}">
      <dgm:prSet/>
      <dgm:spPr/>
      <dgm:t>
        <a:bodyPr/>
        <a:lstStyle/>
        <a:p>
          <a:r>
            <a:rPr lang="en-US"/>
            <a:t>Internships, odd jobs</a:t>
          </a:r>
        </a:p>
      </dgm:t>
    </dgm:pt>
    <dgm:pt modelId="{3AB85BEC-BC53-4D3A-B9FD-A4029BC4990C}" type="parTrans" cxnId="{50CAFE7D-A55A-4B8A-A8DF-5FAF65A39AE2}">
      <dgm:prSet/>
      <dgm:spPr/>
      <dgm:t>
        <a:bodyPr/>
        <a:lstStyle/>
        <a:p>
          <a:endParaRPr lang="en-US"/>
        </a:p>
      </dgm:t>
    </dgm:pt>
    <dgm:pt modelId="{3CB6533A-6D96-449A-B672-B6322AE4FF2E}" type="sibTrans" cxnId="{50CAFE7D-A55A-4B8A-A8DF-5FAF65A39AE2}">
      <dgm:prSet/>
      <dgm:spPr/>
      <dgm:t>
        <a:bodyPr/>
        <a:lstStyle/>
        <a:p>
          <a:endParaRPr lang="en-US"/>
        </a:p>
      </dgm:t>
    </dgm:pt>
    <dgm:pt modelId="{5242D711-3BC2-46A7-813E-02FE34A15003}">
      <dgm:prSet/>
      <dgm:spPr/>
      <dgm:t>
        <a:bodyPr/>
        <a:lstStyle/>
        <a:p>
          <a:r>
            <a:rPr lang="en-US"/>
            <a:t>First Legal Job – Associate Attorney at Norfolk law firm</a:t>
          </a:r>
        </a:p>
      </dgm:t>
    </dgm:pt>
    <dgm:pt modelId="{A57006B6-C377-47B0-BDEB-E637AF22AD64}" type="parTrans" cxnId="{A0A11202-ACB7-4723-80B7-0FC0819CD465}">
      <dgm:prSet/>
      <dgm:spPr/>
      <dgm:t>
        <a:bodyPr/>
        <a:lstStyle/>
        <a:p>
          <a:endParaRPr lang="en-US"/>
        </a:p>
      </dgm:t>
    </dgm:pt>
    <dgm:pt modelId="{7683353E-9CEF-46C2-8422-90B98234C93B}" type="sibTrans" cxnId="{A0A11202-ACB7-4723-80B7-0FC0819CD465}">
      <dgm:prSet/>
      <dgm:spPr/>
      <dgm:t>
        <a:bodyPr/>
        <a:lstStyle/>
        <a:p>
          <a:endParaRPr lang="en-US"/>
        </a:p>
      </dgm:t>
    </dgm:pt>
    <dgm:pt modelId="{7807FEBC-167F-4CF7-8EA8-37E019CE116A}">
      <dgm:prSet/>
      <dgm:spPr/>
      <dgm:t>
        <a:bodyPr/>
        <a:lstStyle/>
        <a:p>
          <a:r>
            <a:rPr lang="en-US"/>
            <a:t>Criminal Prosecutor</a:t>
          </a:r>
        </a:p>
      </dgm:t>
    </dgm:pt>
    <dgm:pt modelId="{38FEBF80-D4A5-4E5A-9391-01615738986F}" type="parTrans" cxnId="{2E4F6BFF-C98C-425C-8A65-C8303426EA75}">
      <dgm:prSet/>
      <dgm:spPr/>
      <dgm:t>
        <a:bodyPr/>
        <a:lstStyle/>
        <a:p>
          <a:endParaRPr lang="en-US"/>
        </a:p>
      </dgm:t>
    </dgm:pt>
    <dgm:pt modelId="{1E155193-18E6-46F1-82AA-6144C10EC688}" type="sibTrans" cxnId="{2E4F6BFF-C98C-425C-8A65-C8303426EA75}">
      <dgm:prSet/>
      <dgm:spPr/>
      <dgm:t>
        <a:bodyPr/>
        <a:lstStyle/>
        <a:p>
          <a:endParaRPr lang="en-US"/>
        </a:p>
      </dgm:t>
    </dgm:pt>
    <dgm:pt modelId="{27603329-3496-48D9-B5F8-814A3CF3D6BE}">
      <dgm:prSet/>
      <dgm:spPr/>
      <dgm:t>
        <a:bodyPr/>
        <a:lstStyle/>
        <a:p>
          <a:r>
            <a:rPr lang="en-US"/>
            <a:t>Family Law Attorney</a:t>
          </a:r>
        </a:p>
      </dgm:t>
    </dgm:pt>
    <dgm:pt modelId="{EF442150-496A-47EB-ACA5-C983C82AEF59}" type="parTrans" cxnId="{0BB92EE0-60B8-40A8-9762-0668C9F44B4A}">
      <dgm:prSet/>
      <dgm:spPr/>
      <dgm:t>
        <a:bodyPr/>
        <a:lstStyle/>
        <a:p>
          <a:endParaRPr lang="en-US"/>
        </a:p>
      </dgm:t>
    </dgm:pt>
    <dgm:pt modelId="{49AA3432-FA3E-406D-9633-6C102D9C29B9}" type="sibTrans" cxnId="{0BB92EE0-60B8-40A8-9762-0668C9F44B4A}">
      <dgm:prSet/>
      <dgm:spPr/>
      <dgm:t>
        <a:bodyPr/>
        <a:lstStyle/>
        <a:p>
          <a:endParaRPr lang="en-US"/>
        </a:p>
      </dgm:t>
    </dgm:pt>
    <dgm:pt modelId="{678ED5B9-22C6-4A4C-8F1B-6A2DFE39FEC9}">
      <dgm:prSet/>
      <dgm:spPr/>
      <dgm:t>
        <a:bodyPr/>
        <a:lstStyle/>
        <a:p>
          <a:r>
            <a:rPr lang="en-US"/>
            <a:t>Legal Ethics Prosecutor</a:t>
          </a:r>
        </a:p>
      </dgm:t>
    </dgm:pt>
    <dgm:pt modelId="{F19F2843-0F79-44EE-93CA-8EC0CC67917D}" type="parTrans" cxnId="{BCE4961E-926B-4440-8162-040CB6930597}">
      <dgm:prSet/>
      <dgm:spPr/>
      <dgm:t>
        <a:bodyPr/>
        <a:lstStyle/>
        <a:p>
          <a:endParaRPr lang="en-US"/>
        </a:p>
      </dgm:t>
    </dgm:pt>
    <dgm:pt modelId="{753EB128-B017-4DE7-A8B6-3542AAA09FB7}" type="sibTrans" cxnId="{BCE4961E-926B-4440-8162-040CB6930597}">
      <dgm:prSet/>
      <dgm:spPr/>
      <dgm:t>
        <a:bodyPr/>
        <a:lstStyle/>
        <a:p>
          <a:endParaRPr lang="en-US"/>
        </a:p>
      </dgm:t>
    </dgm:pt>
    <dgm:pt modelId="{DBC1CFF6-F92A-3C4B-9784-BB0BB2F22D42}" type="pres">
      <dgm:prSet presAssocID="{AF4715ED-7785-4952-82C7-C78A2B13FD1E}" presName="Name0" presStyleCnt="0">
        <dgm:presLayoutVars>
          <dgm:dir/>
          <dgm:resizeHandles val="exact"/>
        </dgm:presLayoutVars>
      </dgm:prSet>
      <dgm:spPr/>
    </dgm:pt>
    <dgm:pt modelId="{425A3C48-BE39-444B-BF3A-41295FC9B124}" type="pres">
      <dgm:prSet presAssocID="{EF72A545-3AF0-4B77-B02A-982EFD71BE60}" presName="node" presStyleLbl="node1" presStyleIdx="0" presStyleCnt="7">
        <dgm:presLayoutVars>
          <dgm:bulletEnabled val="1"/>
        </dgm:presLayoutVars>
      </dgm:prSet>
      <dgm:spPr/>
    </dgm:pt>
    <dgm:pt modelId="{E496B178-3833-7243-85D4-D93F109F47BF}" type="pres">
      <dgm:prSet presAssocID="{7BB7784D-B7D2-4EA1-A5B5-34C172C3BF6A}" presName="sibTrans" presStyleLbl="sibTrans1D1" presStyleIdx="0" presStyleCnt="6"/>
      <dgm:spPr/>
    </dgm:pt>
    <dgm:pt modelId="{036CC4EC-86F6-4647-A53B-3DD0A36C9470}" type="pres">
      <dgm:prSet presAssocID="{7BB7784D-B7D2-4EA1-A5B5-34C172C3BF6A}" presName="connectorText" presStyleLbl="sibTrans1D1" presStyleIdx="0" presStyleCnt="6"/>
      <dgm:spPr/>
    </dgm:pt>
    <dgm:pt modelId="{DCED0018-C113-544F-BE99-EFCD8BAEA4BE}" type="pres">
      <dgm:prSet presAssocID="{07F10EF1-1856-4B62-93DE-697CE860D435}" presName="node" presStyleLbl="node1" presStyleIdx="1" presStyleCnt="7">
        <dgm:presLayoutVars>
          <dgm:bulletEnabled val="1"/>
        </dgm:presLayoutVars>
      </dgm:prSet>
      <dgm:spPr/>
    </dgm:pt>
    <dgm:pt modelId="{CE7A7A00-E2FC-0C48-9C9F-FD453A9C59DF}" type="pres">
      <dgm:prSet presAssocID="{8C83334D-3E37-4961-8C30-4EEA457CF11D}" presName="sibTrans" presStyleLbl="sibTrans1D1" presStyleIdx="1" presStyleCnt="6"/>
      <dgm:spPr/>
    </dgm:pt>
    <dgm:pt modelId="{2AD6AAD1-8665-BA4B-916B-150B0F7C4D9C}" type="pres">
      <dgm:prSet presAssocID="{8C83334D-3E37-4961-8C30-4EEA457CF11D}" presName="connectorText" presStyleLbl="sibTrans1D1" presStyleIdx="1" presStyleCnt="6"/>
      <dgm:spPr/>
    </dgm:pt>
    <dgm:pt modelId="{DE40DCEF-CB1E-2C4B-8209-5D64E99FA1C1}" type="pres">
      <dgm:prSet presAssocID="{90FB2633-29FE-48D8-B889-7F274B7B0AB3}" presName="node" presStyleLbl="node1" presStyleIdx="2" presStyleCnt="7">
        <dgm:presLayoutVars>
          <dgm:bulletEnabled val="1"/>
        </dgm:presLayoutVars>
      </dgm:prSet>
      <dgm:spPr/>
    </dgm:pt>
    <dgm:pt modelId="{8FCAF17B-96D8-8342-89F6-75CD7C1208E4}" type="pres">
      <dgm:prSet presAssocID="{3CB6533A-6D96-449A-B672-B6322AE4FF2E}" presName="sibTrans" presStyleLbl="sibTrans1D1" presStyleIdx="2" presStyleCnt="6"/>
      <dgm:spPr/>
    </dgm:pt>
    <dgm:pt modelId="{A2E04743-E808-3A4F-BD73-1AF38F5D6C9F}" type="pres">
      <dgm:prSet presAssocID="{3CB6533A-6D96-449A-B672-B6322AE4FF2E}" presName="connectorText" presStyleLbl="sibTrans1D1" presStyleIdx="2" presStyleCnt="6"/>
      <dgm:spPr/>
    </dgm:pt>
    <dgm:pt modelId="{F57EF612-7B1E-3942-9392-9832B60385DE}" type="pres">
      <dgm:prSet presAssocID="{5242D711-3BC2-46A7-813E-02FE34A15003}" presName="node" presStyleLbl="node1" presStyleIdx="3" presStyleCnt="7">
        <dgm:presLayoutVars>
          <dgm:bulletEnabled val="1"/>
        </dgm:presLayoutVars>
      </dgm:prSet>
      <dgm:spPr/>
    </dgm:pt>
    <dgm:pt modelId="{479D8F0D-9B1E-3B47-A296-16EEE00F2FC7}" type="pres">
      <dgm:prSet presAssocID="{7683353E-9CEF-46C2-8422-90B98234C93B}" presName="sibTrans" presStyleLbl="sibTrans1D1" presStyleIdx="3" presStyleCnt="6"/>
      <dgm:spPr/>
    </dgm:pt>
    <dgm:pt modelId="{E7CE7AAF-D50F-B145-96BE-2EF1446F83C8}" type="pres">
      <dgm:prSet presAssocID="{7683353E-9CEF-46C2-8422-90B98234C93B}" presName="connectorText" presStyleLbl="sibTrans1D1" presStyleIdx="3" presStyleCnt="6"/>
      <dgm:spPr/>
    </dgm:pt>
    <dgm:pt modelId="{5569BC6A-5479-E24E-ABFF-777A5B424AAB}" type="pres">
      <dgm:prSet presAssocID="{7807FEBC-167F-4CF7-8EA8-37E019CE116A}" presName="node" presStyleLbl="node1" presStyleIdx="4" presStyleCnt="7">
        <dgm:presLayoutVars>
          <dgm:bulletEnabled val="1"/>
        </dgm:presLayoutVars>
      </dgm:prSet>
      <dgm:spPr/>
    </dgm:pt>
    <dgm:pt modelId="{D64AA218-DB35-CC4A-83A8-0BA54B4AA28F}" type="pres">
      <dgm:prSet presAssocID="{1E155193-18E6-46F1-82AA-6144C10EC688}" presName="sibTrans" presStyleLbl="sibTrans1D1" presStyleIdx="4" presStyleCnt="6"/>
      <dgm:spPr/>
    </dgm:pt>
    <dgm:pt modelId="{5F23BE25-1CBD-0F40-A32C-B6D8CDD0909B}" type="pres">
      <dgm:prSet presAssocID="{1E155193-18E6-46F1-82AA-6144C10EC688}" presName="connectorText" presStyleLbl="sibTrans1D1" presStyleIdx="4" presStyleCnt="6"/>
      <dgm:spPr/>
    </dgm:pt>
    <dgm:pt modelId="{3FB5C13F-D96F-B94F-88FE-E6EA67C86CF1}" type="pres">
      <dgm:prSet presAssocID="{27603329-3496-48D9-B5F8-814A3CF3D6BE}" presName="node" presStyleLbl="node1" presStyleIdx="5" presStyleCnt="7">
        <dgm:presLayoutVars>
          <dgm:bulletEnabled val="1"/>
        </dgm:presLayoutVars>
      </dgm:prSet>
      <dgm:spPr/>
    </dgm:pt>
    <dgm:pt modelId="{2BA48A37-A43F-F243-A2E3-C338DB9EEDC4}" type="pres">
      <dgm:prSet presAssocID="{49AA3432-FA3E-406D-9633-6C102D9C29B9}" presName="sibTrans" presStyleLbl="sibTrans1D1" presStyleIdx="5" presStyleCnt="6"/>
      <dgm:spPr/>
    </dgm:pt>
    <dgm:pt modelId="{60F3E62E-244D-2C43-A647-0B04F078E174}" type="pres">
      <dgm:prSet presAssocID="{49AA3432-FA3E-406D-9633-6C102D9C29B9}" presName="connectorText" presStyleLbl="sibTrans1D1" presStyleIdx="5" presStyleCnt="6"/>
      <dgm:spPr/>
    </dgm:pt>
    <dgm:pt modelId="{11616681-A678-6C49-ADD2-CF9D5C0E30CC}" type="pres">
      <dgm:prSet presAssocID="{678ED5B9-22C6-4A4C-8F1B-6A2DFE39FEC9}" presName="node" presStyleLbl="node1" presStyleIdx="6" presStyleCnt="7">
        <dgm:presLayoutVars>
          <dgm:bulletEnabled val="1"/>
        </dgm:presLayoutVars>
      </dgm:prSet>
      <dgm:spPr/>
    </dgm:pt>
  </dgm:ptLst>
  <dgm:cxnLst>
    <dgm:cxn modelId="{922F1400-7952-6E42-BA5D-669DD89B6831}" type="presOf" srcId="{7BB7784D-B7D2-4EA1-A5B5-34C172C3BF6A}" destId="{036CC4EC-86F6-4647-A53B-3DD0A36C9470}" srcOrd="1" destOrd="0" presId="urn:microsoft.com/office/officeart/2016/7/layout/RepeatingBendingProcessNew"/>
    <dgm:cxn modelId="{A0A11202-ACB7-4723-80B7-0FC0819CD465}" srcId="{AF4715ED-7785-4952-82C7-C78A2B13FD1E}" destId="{5242D711-3BC2-46A7-813E-02FE34A15003}" srcOrd="3" destOrd="0" parTransId="{A57006B6-C377-47B0-BDEB-E637AF22AD64}" sibTransId="{7683353E-9CEF-46C2-8422-90B98234C93B}"/>
    <dgm:cxn modelId="{93DCBD05-8B5D-884B-95CD-FBAC82364224}" type="presOf" srcId="{8C83334D-3E37-4961-8C30-4EEA457CF11D}" destId="{CE7A7A00-E2FC-0C48-9C9F-FD453A9C59DF}" srcOrd="0" destOrd="0" presId="urn:microsoft.com/office/officeart/2016/7/layout/RepeatingBendingProcessNew"/>
    <dgm:cxn modelId="{1D67AA0D-F4B6-D04F-A157-1B652EF8B9F5}" type="presOf" srcId="{3CB6533A-6D96-449A-B672-B6322AE4FF2E}" destId="{8FCAF17B-96D8-8342-89F6-75CD7C1208E4}" srcOrd="0" destOrd="0" presId="urn:microsoft.com/office/officeart/2016/7/layout/RepeatingBendingProcessNew"/>
    <dgm:cxn modelId="{FF84E113-1F7C-2242-9079-9E62D3EDF2C9}" type="presOf" srcId="{8C83334D-3E37-4961-8C30-4EEA457CF11D}" destId="{2AD6AAD1-8665-BA4B-916B-150B0F7C4D9C}" srcOrd="1" destOrd="0" presId="urn:microsoft.com/office/officeart/2016/7/layout/RepeatingBendingProcessNew"/>
    <dgm:cxn modelId="{BCE4961E-926B-4440-8162-040CB6930597}" srcId="{AF4715ED-7785-4952-82C7-C78A2B13FD1E}" destId="{678ED5B9-22C6-4A4C-8F1B-6A2DFE39FEC9}" srcOrd="6" destOrd="0" parTransId="{F19F2843-0F79-44EE-93CA-8EC0CC67917D}" sibTransId="{753EB128-B017-4DE7-A8B6-3542AAA09FB7}"/>
    <dgm:cxn modelId="{6614BB20-396D-684A-93FB-596117F00A7C}" type="presOf" srcId="{AF4715ED-7785-4952-82C7-C78A2B13FD1E}" destId="{DBC1CFF6-F92A-3C4B-9784-BB0BB2F22D42}" srcOrd="0" destOrd="0" presId="urn:microsoft.com/office/officeart/2016/7/layout/RepeatingBendingProcessNew"/>
    <dgm:cxn modelId="{02195F2D-30CD-D349-A3D4-CFFF278A1190}" type="presOf" srcId="{7683353E-9CEF-46C2-8422-90B98234C93B}" destId="{E7CE7AAF-D50F-B145-96BE-2EF1446F83C8}" srcOrd="1" destOrd="0" presId="urn:microsoft.com/office/officeart/2016/7/layout/RepeatingBendingProcessNew"/>
    <dgm:cxn modelId="{F5FAD234-6170-C647-A8F1-EE7308A34A0E}" type="presOf" srcId="{90FB2633-29FE-48D8-B889-7F274B7B0AB3}" destId="{DE40DCEF-CB1E-2C4B-8209-5D64E99FA1C1}" srcOrd="0" destOrd="0" presId="urn:microsoft.com/office/officeart/2016/7/layout/RepeatingBendingProcessNew"/>
    <dgm:cxn modelId="{961DA736-4236-D046-BA64-C77BFE965BB0}" type="presOf" srcId="{7BB7784D-B7D2-4EA1-A5B5-34C172C3BF6A}" destId="{E496B178-3833-7243-85D4-D93F109F47BF}" srcOrd="0" destOrd="0" presId="urn:microsoft.com/office/officeart/2016/7/layout/RepeatingBendingProcessNew"/>
    <dgm:cxn modelId="{7779313A-5638-4B4A-9973-F022E675E7EA}" type="presOf" srcId="{EF72A545-3AF0-4B77-B02A-982EFD71BE60}" destId="{425A3C48-BE39-444B-BF3A-41295FC9B124}" srcOrd="0" destOrd="0" presId="urn:microsoft.com/office/officeart/2016/7/layout/RepeatingBendingProcessNew"/>
    <dgm:cxn modelId="{D012F257-62D3-4140-BFC5-AF843BEE9CB0}" type="presOf" srcId="{3CB6533A-6D96-449A-B672-B6322AE4FF2E}" destId="{A2E04743-E808-3A4F-BD73-1AF38F5D6C9F}" srcOrd="1" destOrd="0" presId="urn:microsoft.com/office/officeart/2016/7/layout/RepeatingBendingProcessNew"/>
    <dgm:cxn modelId="{754B6168-4B54-4A58-884D-307EBC25F5C5}" srcId="{AF4715ED-7785-4952-82C7-C78A2B13FD1E}" destId="{EF72A545-3AF0-4B77-B02A-982EFD71BE60}" srcOrd="0" destOrd="0" parTransId="{5C853128-DAE5-4693-802C-CEC2D86643D4}" sibTransId="{7BB7784D-B7D2-4EA1-A5B5-34C172C3BF6A}"/>
    <dgm:cxn modelId="{7FDCC769-53F1-8E43-BE47-FF5392DB37B8}" type="presOf" srcId="{07F10EF1-1856-4B62-93DE-697CE860D435}" destId="{DCED0018-C113-544F-BE99-EFCD8BAEA4BE}" srcOrd="0" destOrd="0" presId="urn:microsoft.com/office/officeart/2016/7/layout/RepeatingBendingProcessNew"/>
    <dgm:cxn modelId="{6C6BE071-BC0C-194E-B1DE-2AEF973AB4C1}" type="presOf" srcId="{49AA3432-FA3E-406D-9633-6C102D9C29B9}" destId="{2BA48A37-A43F-F243-A2E3-C338DB9EEDC4}" srcOrd="0" destOrd="0" presId="urn:microsoft.com/office/officeart/2016/7/layout/RepeatingBendingProcessNew"/>
    <dgm:cxn modelId="{50CAFE7D-A55A-4B8A-A8DF-5FAF65A39AE2}" srcId="{AF4715ED-7785-4952-82C7-C78A2B13FD1E}" destId="{90FB2633-29FE-48D8-B889-7F274B7B0AB3}" srcOrd="2" destOrd="0" parTransId="{3AB85BEC-BC53-4D3A-B9FD-A4029BC4990C}" sibTransId="{3CB6533A-6D96-449A-B672-B6322AE4FF2E}"/>
    <dgm:cxn modelId="{8063C387-E010-6245-8195-57BFAD5BBC03}" type="presOf" srcId="{7683353E-9CEF-46C2-8422-90B98234C93B}" destId="{479D8F0D-9B1E-3B47-A296-16EEE00F2FC7}" srcOrd="0" destOrd="0" presId="urn:microsoft.com/office/officeart/2016/7/layout/RepeatingBendingProcessNew"/>
    <dgm:cxn modelId="{1950A39D-7A98-4B1B-882B-D6A20A3F94AA}" srcId="{AF4715ED-7785-4952-82C7-C78A2B13FD1E}" destId="{07F10EF1-1856-4B62-93DE-697CE860D435}" srcOrd="1" destOrd="0" parTransId="{21E9C36B-2F9A-415F-8AFD-3A50C557AE7C}" sibTransId="{8C83334D-3E37-4961-8C30-4EEA457CF11D}"/>
    <dgm:cxn modelId="{F022BBA5-1123-ED40-ABB0-7B8C63B02DA7}" type="presOf" srcId="{678ED5B9-22C6-4A4C-8F1B-6A2DFE39FEC9}" destId="{11616681-A678-6C49-ADD2-CF9D5C0E30CC}" srcOrd="0" destOrd="0" presId="urn:microsoft.com/office/officeart/2016/7/layout/RepeatingBendingProcessNew"/>
    <dgm:cxn modelId="{60FBC4D1-FDBA-E040-9BA8-F1CCA55D9B4E}" type="presOf" srcId="{7807FEBC-167F-4CF7-8EA8-37E019CE116A}" destId="{5569BC6A-5479-E24E-ABFF-777A5B424AAB}" srcOrd="0" destOrd="0" presId="urn:microsoft.com/office/officeart/2016/7/layout/RepeatingBendingProcessNew"/>
    <dgm:cxn modelId="{0BB92EE0-60B8-40A8-9762-0668C9F44B4A}" srcId="{AF4715ED-7785-4952-82C7-C78A2B13FD1E}" destId="{27603329-3496-48D9-B5F8-814A3CF3D6BE}" srcOrd="5" destOrd="0" parTransId="{EF442150-496A-47EB-ACA5-C983C82AEF59}" sibTransId="{49AA3432-FA3E-406D-9633-6C102D9C29B9}"/>
    <dgm:cxn modelId="{F77767E4-68E2-B847-8883-7A9155D694B2}" type="presOf" srcId="{27603329-3496-48D9-B5F8-814A3CF3D6BE}" destId="{3FB5C13F-D96F-B94F-88FE-E6EA67C86CF1}" srcOrd="0" destOrd="0" presId="urn:microsoft.com/office/officeart/2016/7/layout/RepeatingBendingProcessNew"/>
    <dgm:cxn modelId="{C75EAAF2-4A1A-9C48-B467-A0FFAD6D4007}" type="presOf" srcId="{1E155193-18E6-46F1-82AA-6144C10EC688}" destId="{D64AA218-DB35-CC4A-83A8-0BA54B4AA28F}" srcOrd="0" destOrd="0" presId="urn:microsoft.com/office/officeart/2016/7/layout/RepeatingBendingProcessNew"/>
    <dgm:cxn modelId="{A4DBC5F5-460A-CF4D-90E6-77A5ADAEF886}" type="presOf" srcId="{5242D711-3BC2-46A7-813E-02FE34A15003}" destId="{F57EF612-7B1E-3942-9392-9832B60385DE}" srcOrd="0" destOrd="0" presId="urn:microsoft.com/office/officeart/2016/7/layout/RepeatingBendingProcessNew"/>
    <dgm:cxn modelId="{79F91EF8-031B-EB4A-A57F-823B3AFD90CA}" type="presOf" srcId="{49AA3432-FA3E-406D-9633-6C102D9C29B9}" destId="{60F3E62E-244D-2C43-A647-0B04F078E174}" srcOrd="1" destOrd="0" presId="urn:microsoft.com/office/officeart/2016/7/layout/RepeatingBendingProcessNew"/>
    <dgm:cxn modelId="{485DCEFB-CD95-364F-9694-390039BBC89D}" type="presOf" srcId="{1E155193-18E6-46F1-82AA-6144C10EC688}" destId="{5F23BE25-1CBD-0F40-A32C-B6D8CDD0909B}" srcOrd="1" destOrd="0" presId="urn:microsoft.com/office/officeart/2016/7/layout/RepeatingBendingProcessNew"/>
    <dgm:cxn modelId="{2E4F6BFF-C98C-425C-8A65-C8303426EA75}" srcId="{AF4715ED-7785-4952-82C7-C78A2B13FD1E}" destId="{7807FEBC-167F-4CF7-8EA8-37E019CE116A}" srcOrd="4" destOrd="0" parTransId="{38FEBF80-D4A5-4E5A-9391-01615738986F}" sibTransId="{1E155193-18E6-46F1-82AA-6144C10EC688}"/>
    <dgm:cxn modelId="{3AD09123-3573-4B48-90EF-9B1C77AB7A9A}" type="presParOf" srcId="{DBC1CFF6-F92A-3C4B-9784-BB0BB2F22D42}" destId="{425A3C48-BE39-444B-BF3A-41295FC9B124}" srcOrd="0" destOrd="0" presId="urn:microsoft.com/office/officeart/2016/7/layout/RepeatingBendingProcessNew"/>
    <dgm:cxn modelId="{8F1C0909-1800-424F-9723-3DB80A3DC051}" type="presParOf" srcId="{DBC1CFF6-F92A-3C4B-9784-BB0BB2F22D42}" destId="{E496B178-3833-7243-85D4-D93F109F47BF}" srcOrd="1" destOrd="0" presId="urn:microsoft.com/office/officeart/2016/7/layout/RepeatingBendingProcessNew"/>
    <dgm:cxn modelId="{C3803685-9FD6-E244-9CDB-B7F9F27978D3}" type="presParOf" srcId="{E496B178-3833-7243-85D4-D93F109F47BF}" destId="{036CC4EC-86F6-4647-A53B-3DD0A36C9470}" srcOrd="0" destOrd="0" presId="urn:microsoft.com/office/officeart/2016/7/layout/RepeatingBendingProcessNew"/>
    <dgm:cxn modelId="{A8E4D460-E8E9-1448-AF07-535F1EC56C6D}" type="presParOf" srcId="{DBC1CFF6-F92A-3C4B-9784-BB0BB2F22D42}" destId="{DCED0018-C113-544F-BE99-EFCD8BAEA4BE}" srcOrd="2" destOrd="0" presId="urn:microsoft.com/office/officeart/2016/7/layout/RepeatingBendingProcessNew"/>
    <dgm:cxn modelId="{1EE9BA30-C44A-2B43-80AA-C5586F6D0CEA}" type="presParOf" srcId="{DBC1CFF6-F92A-3C4B-9784-BB0BB2F22D42}" destId="{CE7A7A00-E2FC-0C48-9C9F-FD453A9C59DF}" srcOrd="3" destOrd="0" presId="urn:microsoft.com/office/officeart/2016/7/layout/RepeatingBendingProcessNew"/>
    <dgm:cxn modelId="{1E8DD927-11EC-2B47-AAF1-3434E07478EA}" type="presParOf" srcId="{CE7A7A00-E2FC-0C48-9C9F-FD453A9C59DF}" destId="{2AD6AAD1-8665-BA4B-916B-150B0F7C4D9C}" srcOrd="0" destOrd="0" presId="urn:microsoft.com/office/officeart/2016/7/layout/RepeatingBendingProcessNew"/>
    <dgm:cxn modelId="{23494725-9789-D944-ADB4-CBC9D522E9A1}" type="presParOf" srcId="{DBC1CFF6-F92A-3C4B-9784-BB0BB2F22D42}" destId="{DE40DCEF-CB1E-2C4B-8209-5D64E99FA1C1}" srcOrd="4" destOrd="0" presId="urn:microsoft.com/office/officeart/2016/7/layout/RepeatingBendingProcessNew"/>
    <dgm:cxn modelId="{953591A7-94E3-7542-BD34-37E80C35F60C}" type="presParOf" srcId="{DBC1CFF6-F92A-3C4B-9784-BB0BB2F22D42}" destId="{8FCAF17B-96D8-8342-89F6-75CD7C1208E4}" srcOrd="5" destOrd="0" presId="urn:microsoft.com/office/officeart/2016/7/layout/RepeatingBendingProcessNew"/>
    <dgm:cxn modelId="{EA5FD08B-A688-6C41-BB0B-56203983EDCC}" type="presParOf" srcId="{8FCAF17B-96D8-8342-89F6-75CD7C1208E4}" destId="{A2E04743-E808-3A4F-BD73-1AF38F5D6C9F}" srcOrd="0" destOrd="0" presId="urn:microsoft.com/office/officeart/2016/7/layout/RepeatingBendingProcessNew"/>
    <dgm:cxn modelId="{D59A875A-DEA4-7C4F-A1A0-9BA3D0CBB4AE}" type="presParOf" srcId="{DBC1CFF6-F92A-3C4B-9784-BB0BB2F22D42}" destId="{F57EF612-7B1E-3942-9392-9832B60385DE}" srcOrd="6" destOrd="0" presId="urn:microsoft.com/office/officeart/2016/7/layout/RepeatingBendingProcessNew"/>
    <dgm:cxn modelId="{12F5DDD3-254F-2145-97DC-35E0BAC2D33F}" type="presParOf" srcId="{DBC1CFF6-F92A-3C4B-9784-BB0BB2F22D42}" destId="{479D8F0D-9B1E-3B47-A296-16EEE00F2FC7}" srcOrd="7" destOrd="0" presId="urn:microsoft.com/office/officeart/2016/7/layout/RepeatingBendingProcessNew"/>
    <dgm:cxn modelId="{EECE6B5C-6BCF-364B-A140-56D062A9E085}" type="presParOf" srcId="{479D8F0D-9B1E-3B47-A296-16EEE00F2FC7}" destId="{E7CE7AAF-D50F-B145-96BE-2EF1446F83C8}" srcOrd="0" destOrd="0" presId="urn:microsoft.com/office/officeart/2016/7/layout/RepeatingBendingProcessNew"/>
    <dgm:cxn modelId="{7F7CBB7A-A631-5748-9AC4-16BEE5398A55}" type="presParOf" srcId="{DBC1CFF6-F92A-3C4B-9784-BB0BB2F22D42}" destId="{5569BC6A-5479-E24E-ABFF-777A5B424AAB}" srcOrd="8" destOrd="0" presId="urn:microsoft.com/office/officeart/2016/7/layout/RepeatingBendingProcessNew"/>
    <dgm:cxn modelId="{A1B416AE-701F-1946-BA73-CCC85490B3B4}" type="presParOf" srcId="{DBC1CFF6-F92A-3C4B-9784-BB0BB2F22D42}" destId="{D64AA218-DB35-CC4A-83A8-0BA54B4AA28F}" srcOrd="9" destOrd="0" presId="urn:microsoft.com/office/officeart/2016/7/layout/RepeatingBendingProcessNew"/>
    <dgm:cxn modelId="{E6988D14-8C27-4544-B8A5-CEA51B210858}" type="presParOf" srcId="{D64AA218-DB35-CC4A-83A8-0BA54B4AA28F}" destId="{5F23BE25-1CBD-0F40-A32C-B6D8CDD0909B}" srcOrd="0" destOrd="0" presId="urn:microsoft.com/office/officeart/2016/7/layout/RepeatingBendingProcessNew"/>
    <dgm:cxn modelId="{8FEDB882-ED45-2B4B-96D4-11BB77C79451}" type="presParOf" srcId="{DBC1CFF6-F92A-3C4B-9784-BB0BB2F22D42}" destId="{3FB5C13F-D96F-B94F-88FE-E6EA67C86CF1}" srcOrd="10" destOrd="0" presId="urn:microsoft.com/office/officeart/2016/7/layout/RepeatingBendingProcessNew"/>
    <dgm:cxn modelId="{1435822F-DBFB-8B47-8339-7E1F7AF3D52A}" type="presParOf" srcId="{DBC1CFF6-F92A-3C4B-9784-BB0BB2F22D42}" destId="{2BA48A37-A43F-F243-A2E3-C338DB9EEDC4}" srcOrd="11" destOrd="0" presId="urn:microsoft.com/office/officeart/2016/7/layout/RepeatingBendingProcessNew"/>
    <dgm:cxn modelId="{016AE5D7-C159-B648-A717-6868BB9E662E}" type="presParOf" srcId="{2BA48A37-A43F-F243-A2E3-C338DB9EEDC4}" destId="{60F3E62E-244D-2C43-A647-0B04F078E174}" srcOrd="0" destOrd="0" presId="urn:microsoft.com/office/officeart/2016/7/layout/RepeatingBendingProcessNew"/>
    <dgm:cxn modelId="{2FE18BC0-5FE5-1F42-8198-0ED8F9314F79}" type="presParOf" srcId="{DBC1CFF6-F92A-3C4B-9784-BB0BB2F22D42}" destId="{11616681-A678-6C49-ADD2-CF9D5C0E30CC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407D2-DCA3-4FE6-BE53-FED28A5C89EE}" type="doc">
      <dgm:prSet loTypeId="urn:microsoft.com/office/officeart/2005/8/layout/hProcess9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0963B38-0B57-4CD1-B2DE-ED00685245DD}">
      <dgm:prSet/>
      <dgm:spPr/>
      <dgm:t>
        <a:bodyPr/>
        <a:lstStyle/>
        <a:p>
          <a:r>
            <a:rPr lang="en-US"/>
            <a:t>Lost in Los Angeles</a:t>
          </a:r>
        </a:p>
      </dgm:t>
    </dgm:pt>
    <dgm:pt modelId="{660D1DF9-526D-4C28-866B-1ABED6489B2C}" type="parTrans" cxnId="{1655F1F6-8CF1-45F9-B937-376138971BFD}">
      <dgm:prSet/>
      <dgm:spPr/>
      <dgm:t>
        <a:bodyPr/>
        <a:lstStyle/>
        <a:p>
          <a:endParaRPr lang="en-US"/>
        </a:p>
      </dgm:t>
    </dgm:pt>
    <dgm:pt modelId="{19731609-2384-43CE-BA86-7DC79CBD947C}" type="sibTrans" cxnId="{1655F1F6-8CF1-45F9-B937-376138971BFD}">
      <dgm:prSet/>
      <dgm:spPr/>
      <dgm:t>
        <a:bodyPr/>
        <a:lstStyle/>
        <a:p>
          <a:endParaRPr lang="en-US"/>
        </a:p>
      </dgm:t>
    </dgm:pt>
    <dgm:pt modelId="{1D2A84F6-06D4-44CF-BE9C-10BE73FAA259}">
      <dgm:prSet/>
      <dgm:spPr/>
      <dgm:t>
        <a:bodyPr/>
        <a:lstStyle/>
        <a:p>
          <a:r>
            <a:rPr lang="en-US"/>
            <a:t>Accidental Tech Founder</a:t>
          </a:r>
        </a:p>
      </dgm:t>
    </dgm:pt>
    <dgm:pt modelId="{40EB2CB3-E188-4F5F-AF3B-1333D5D6EFE6}" type="parTrans" cxnId="{B90CC775-0D69-43D2-ACF5-0DE20853FDCF}">
      <dgm:prSet/>
      <dgm:spPr/>
      <dgm:t>
        <a:bodyPr/>
        <a:lstStyle/>
        <a:p>
          <a:endParaRPr lang="en-US"/>
        </a:p>
      </dgm:t>
    </dgm:pt>
    <dgm:pt modelId="{17A47618-2E46-4317-A4FC-1C956AFC4717}" type="sibTrans" cxnId="{B90CC775-0D69-43D2-ACF5-0DE20853FDCF}">
      <dgm:prSet/>
      <dgm:spPr/>
      <dgm:t>
        <a:bodyPr/>
        <a:lstStyle/>
        <a:p>
          <a:endParaRPr lang="en-US"/>
        </a:p>
      </dgm:t>
    </dgm:pt>
    <dgm:pt modelId="{5F69EA77-62C1-42B1-BEB7-E87B1DBF302A}">
      <dgm:prSet/>
      <dgm:spPr/>
      <dgm:t>
        <a:bodyPr/>
        <a:lstStyle/>
        <a:p>
          <a:r>
            <a:rPr lang="en-US"/>
            <a:t>Searching for a Fit </a:t>
          </a:r>
        </a:p>
      </dgm:t>
    </dgm:pt>
    <dgm:pt modelId="{1B158E0B-E738-4E37-990A-388018938A09}" type="parTrans" cxnId="{14417C26-174C-4636-AD9C-1F277F3EA023}">
      <dgm:prSet/>
      <dgm:spPr/>
      <dgm:t>
        <a:bodyPr/>
        <a:lstStyle/>
        <a:p>
          <a:endParaRPr lang="en-US"/>
        </a:p>
      </dgm:t>
    </dgm:pt>
    <dgm:pt modelId="{4697E486-3DF1-4625-ABAE-EF39B929F939}" type="sibTrans" cxnId="{14417C26-174C-4636-AD9C-1F277F3EA023}">
      <dgm:prSet/>
      <dgm:spPr/>
      <dgm:t>
        <a:bodyPr/>
        <a:lstStyle/>
        <a:p>
          <a:endParaRPr lang="en-US"/>
        </a:p>
      </dgm:t>
    </dgm:pt>
    <dgm:pt modelId="{7995E1FC-16C8-4A45-92F9-0DAD9C1B59C8}">
      <dgm:prSet/>
      <dgm:spPr/>
      <dgm:t>
        <a:bodyPr/>
        <a:lstStyle/>
        <a:p>
          <a:r>
            <a:rPr lang="en-US"/>
            <a:t>TuneRegistry</a:t>
          </a:r>
        </a:p>
      </dgm:t>
    </dgm:pt>
    <dgm:pt modelId="{8EF931D3-8D9F-4318-B95A-B10B17E8D072}" type="parTrans" cxnId="{E1A4C0B6-E46D-4B74-81C3-BC11D4075279}">
      <dgm:prSet/>
      <dgm:spPr/>
      <dgm:t>
        <a:bodyPr/>
        <a:lstStyle/>
        <a:p>
          <a:endParaRPr lang="en-US"/>
        </a:p>
      </dgm:t>
    </dgm:pt>
    <dgm:pt modelId="{87824B3A-A8B9-4A9A-92C2-F7BC69697618}" type="sibTrans" cxnId="{E1A4C0B6-E46D-4B74-81C3-BC11D4075279}">
      <dgm:prSet/>
      <dgm:spPr/>
      <dgm:t>
        <a:bodyPr/>
        <a:lstStyle/>
        <a:p>
          <a:endParaRPr lang="en-US"/>
        </a:p>
      </dgm:t>
    </dgm:pt>
    <dgm:pt modelId="{76FE1E58-BC0C-FF45-97EA-5ED3AB11039E}" type="pres">
      <dgm:prSet presAssocID="{687407D2-DCA3-4FE6-BE53-FED28A5C89EE}" presName="CompostProcess" presStyleCnt="0">
        <dgm:presLayoutVars>
          <dgm:dir/>
          <dgm:resizeHandles val="exact"/>
        </dgm:presLayoutVars>
      </dgm:prSet>
      <dgm:spPr/>
    </dgm:pt>
    <dgm:pt modelId="{08C47C7A-6205-4B41-8193-AD47F9ED0FF5}" type="pres">
      <dgm:prSet presAssocID="{687407D2-DCA3-4FE6-BE53-FED28A5C89EE}" presName="arrow" presStyleLbl="bgShp" presStyleIdx="0" presStyleCnt="1"/>
      <dgm:spPr/>
    </dgm:pt>
    <dgm:pt modelId="{38C6803D-DB67-0348-9E76-027FB9D4D295}" type="pres">
      <dgm:prSet presAssocID="{687407D2-DCA3-4FE6-BE53-FED28A5C89EE}" presName="linearProcess" presStyleCnt="0"/>
      <dgm:spPr/>
    </dgm:pt>
    <dgm:pt modelId="{9EEFA9AD-8D93-A041-B301-1DBF45D53EFE}" type="pres">
      <dgm:prSet presAssocID="{C0963B38-0B57-4CD1-B2DE-ED00685245DD}" presName="textNode" presStyleLbl="node1" presStyleIdx="0" presStyleCnt="4">
        <dgm:presLayoutVars>
          <dgm:bulletEnabled val="1"/>
        </dgm:presLayoutVars>
      </dgm:prSet>
      <dgm:spPr/>
    </dgm:pt>
    <dgm:pt modelId="{CCE7FF1A-4046-8C4B-A7E3-A65D195E3B8E}" type="pres">
      <dgm:prSet presAssocID="{19731609-2384-43CE-BA86-7DC79CBD947C}" presName="sibTrans" presStyleCnt="0"/>
      <dgm:spPr/>
    </dgm:pt>
    <dgm:pt modelId="{63573E55-43C3-5649-87DC-A7CBE2CEF2E2}" type="pres">
      <dgm:prSet presAssocID="{1D2A84F6-06D4-44CF-BE9C-10BE73FAA259}" presName="textNode" presStyleLbl="node1" presStyleIdx="1" presStyleCnt="4">
        <dgm:presLayoutVars>
          <dgm:bulletEnabled val="1"/>
        </dgm:presLayoutVars>
      </dgm:prSet>
      <dgm:spPr/>
    </dgm:pt>
    <dgm:pt modelId="{0BD4B9A4-F45B-6248-A2CB-B5B139C707B9}" type="pres">
      <dgm:prSet presAssocID="{17A47618-2E46-4317-A4FC-1C956AFC4717}" presName="sibTrans" presStyleCnt="0"/>
      <dgm:spPr/>
    </dgm:pt>
    <dgm:pt modelId="{89851911-AF52-C743-8EA6-8942776129CB}" type="pres">
      <dgm:prSet presAssocID="{5F69EA77-62C1-42B1-BEB7-E87B1DBF302A}" presName="textNode" presStyleLbl="node1" presStyleIdx="2" presStyleCnt="4">
        <dgm:presLayoutVars>
          <dgm:bulletEnabled val="1"/>
        </dgm:presLayoutVars>
      </dgm:prSet>
      <dgm:spPr/>
    </dgm:pt>
    <dgm:pt modelId="{8561E48D-EF12-664B-890E-D9A1D84BAA61}" type="pres">
      <dgm:prSet presAssocID="{4697E486-3DF1-4625-ABAE-EF39B929F939}" presName="sibTrans" presStyleCnt="0"/>
      <dgm:spPr/>
    </dgm:pt>
    <dgm:pt modelId="{3D533E86-5BB2-F840-B568-E4A8503E06BB}" type="pres">
      <dgm:prSet presAssocID="{7995E1FC-16C8-4A45-92F9-0DAD9C1B59C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14417C26-174C-4636-AD9C-1F277F3EA023}" srcId="{687407D2-DCA3-4FE6-BE53-FED28A5C89EE}" destId="{5F69EA77-62C1-42B1-BEB7-E87B1DBF302A}" srcOrd="2" destOrd="0" parTransId="{1B158E0B-E738-4E37-990A-388018938A09}" sibTransId="{4697E486-3DF1-4625-ABAE-EF39B929F939}"/>
    <dgm:cxn modelId="{B90CC775-0D69-43D2-ACF5-0DE20853FDCF}" srcId="{687407D2-DCA3-4FE6-BE53-FED28A5C89EE}" destId="{1D2A84F6-06D4-44CF-BE9C-10BE73FAA259}" srcOrd="1" destOrd="0" parTransId="{40EB2CB3-E188-4F5F-AF3B-1333D5D6EFE6}" sibTransId="{17A47618-2E46-4317-A4FC-1C956AFC4717}"/>
    <dgm:cxn modelId="{A1BEA177-D845-0A45-A12B-4AC26136986C}" type="presOf" srcId="{687407D2-DCA3-4FE6-BE53-FED28A5C89EE}" destId="{76FE1E58-BC0C-FF45-97EA-5ED3AB11039E}" srcOrd="0" destOrd="0" presId="urn:microsoft.com/office/officeart/2005/8/layout/hProcess9"/>
    <dgm:cxn modelId="{BAFA1F7F-5403-B140-A93D-EA920E99A3E1}" type="presOf" srcId="{1D2A84F6-06D4-44CF-BE9C-10BE73FAA259}" destId="{63573E55-43C3-5649-87DC-A7CBE2CEF2E2}" srcOrd="0" destOrd="0" presId="urn:microsoft.com/office/officeart/2005/8/layout/hProcess9"/>
    <dgm:cxn modelId="{BE4E5488-B26E-C04B-A653-CD54328CAC04}" type="presOf" srcId="{C0963B38-0B57-4CD1-B2DE-ED00685245DD}" destId="{9EEFA9AD-8D93-A041-B301-1DBF45D53EFE}" srcOrd="0" destOrd="0" presId="urn:microsoft.com/office/officeart/2005/8/layout/hProcess9"/>
    <dgm:cxn modelId="{329F68B1-F184-DC43-85B1-9F05C9DD8A6D}" type="presOf" srcId="{7995E1FC-16C8-4A45-92F9-0DAD9C1B59C8}" destId="{3D533E86-5BB2-F840-B568-E4A8503E06BB}" srcOrd="0" destOrd="0" presId="urn:microsoft.com/office/officeart/2005/8/layout/hProcess9"/>
    <dgm:cxn modelId="{E1A4C0B6-E46D-4B74-81C3-BC11D4075279}" srcId="{687407D2-DCA3-4FE6-BE53-FED28A5C89EE}" destId="{7995E1FC-16C8-4A45-92F9-0DAD9C1B59C8}" srcOrd="3" destOrd="0" parTransId="{8EF931D3-8D9F-4318-B95A-B10B17E8D072}" sibTransId="{87824B3A-A8B9-4A9A-92C2-F7BC69697618}"/>
    <dgm:cxn modelId="{362469C6-A0DB-D545-A14A-B7BAF3EF11EA}" type="presOf" srcId="{5F69EA77-62C1-42B1-BEB7-E87B1DBF302A}" destId="{89851911-AF52-C743-8EA6-8942776129CB}" srcOrd="0" destOrd="0" presId="urn:microsoft.com/office/officeart/2005/8/layout/hProcess9"/>
    <dgm:cxn modelId="{1655F1F6-8CF1-45F9-B937-376138971BFD}" srcId="{687407D2-DCA3-4FE6-BE53-FED28A5C89EE}" destId="{C0963B38-0B57-4CD1-B2DE-ED00685245DD}" srcOrd="0" destOrd="0" parTransId="{660D1DF9-526D-4C28-866B-1ABED6489B2C}" sibTransId="{19731609-2384-43CE-BA86-7DC79CBD947C}"/>
    <dgm:cxn modelId="{CB9817A1-A952-2E48-96B3-95E8C04F0C80}" type="presParOf" srcId="{76FE1E58-BC0C-FF45-97EA-5ED3AB11039E}" destId="{08C47C7A-6205-4B41-8193-AD47F9ED0FF5}" srcOrd="0" destOrd="0" presId="urn:microsoft.com/office/officeart/2005/8/layout/hProcess9"/>
    <dgm:cxn modelId="{ED75A896-AF0C-B544-8FDA-3F7B007EEFA1}" type="presParOf" srcId="{76FE1E58-BC0C-FF45-97EA-5ED3AB11039E}" destId="{38C6803D-DB67-0348-9E76-027FB9D4D295}" srcOrd="1" destOrd="0" presId="urn:microsoft.com/office/officeart/2005/8/layout/hProcess9"/>
    <dgm:cxn modelId="{EC0EEB41-3F0C-954B-8E5D-2FFEC5D9B01C}" type="presParOf" srcId="{38C6803D-DB67-0348-9E76-027FB9D4D295}" destId="{9EEFA9AD-8D93-A041-B301-1DBF45D53EFE}" srcOrd="0" destOrd="0" presId="urn:microsoft.com/office/officeart/2005/8/layout/hProcess9"/>
    <dgm:cxn modelId="{CE431913-513E-B94C-9EDF-21A12F271370}" type="presParOf" srcId="{38C6803D-DB67-0348-9E76-027FB9D4D295}" destId="{CCE7FF1A-4046-8C4B-A7E3-A65D195E3B8E}" srcOrd="1" destOrd="0" presId="urn:microsoft.com/office/officeart/2005/8/layout/hProcess9"/>
    <dgm:cxn modelId="{26C60DA6-BDBB-9A41-882B-49F322966279}" type="presParOf" srcId="{38C6803D-DB67-0348-9E76-027FB9D4D295}" destId="{63573E55-43C3-5649-87DC-A7CBE2CEF2E2}" srcOrd="2" destOrd="0" presId="urn:microsoft.com/office/officeart/2005/8/layout/hProcess9"/>
    <dgm:cxn modelId="{DD9F060A-F3D8-1848-97EE-9BA74BAAF4D6}" type="presParOf" srcId="{38C6803D-DB67-0348-9E76-027FB9D4D295}" destId="{0BD4B9A4-F45B-6248-A2CB-B5B139C707B9}" srcOrd="3" destOrd="0" presId="urn:microsoft.com/office/officeart/2005/8/layout/hProcess9"/>
    <dgm:cxn modelId="{88B0F5EF-060B-FB42-8243-3A5BCCBDAD6C}" type="presParOf" srcId="{38C6803D-DB67-0348-9E76-027FB9D4D295}" destId="{89851911-AF52-C743-8EA6-8942776129CB}" srcOrd="4" destOrd="0" presId="urn:microsoft.com/office/officeart/2005/8/layout/hProcess9"/>
    <dgm:cxn modelId="{5A0DA6ED-CBB7-A748-9823-A721F785B0DF}" type="presParOf" srcId="{38C6803D-DB67-0348-9E76-027FB9D4D295}" destId="{8561E48D-EF12-664B-890E-D9A1D84BAA61}" srcOrd="5" destOrd="0" presId="urn:microsoft.com/office/officeart/2005/8/layout/hProcess9"/>
    <dgm:cxn modelId="{CB64FAA0-E1C0-D349-AADF-813A56D7DD2C}" type="presParOf" srcId="{38C6803D-DB67-0348-9E76-027FB9D4D295}" destId="{3D533E86-5BB2-F840-B568-E4A8503E06BB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963EF2-1E29-4939-BDB2-E1F4F6A8614C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A166A3A-90E9-43F8-9964-9953A408E3C6}">
      <dgm:prSet/>
      <dgm:spPr/>
      <dgm:t>
        <a:bodyPr/>
        <a:lstStyle/>
        <a:p>
          <a:pPr algn="ctr"/>
          <a:r>
            <a:rPr lang="en-US"/>
            <a:t>Morning Standup</a:t>
          </a:r>
        </a:p>
      </dgm:t>
    </dgm:pt>
    <dgm:pt modelId="{2737EB6F-74F9-4CB4-A3C3-BEBE6CFDDA29}" type="parTrans" cxnId="{A220C7AC-3360-4FBC-8B6A-1E0065D29B00}">
      <dgm:prSet/>
      <dgm:spPr/>
      <dgm:t>
        <a:bodyPr/>
        <a:lstStyle/>
        <a:p>
          <a:endParaRPr lang="en-US"/>
        </a:p>
      </dgm:t>
    </dgm:pt>
    <dgm:pt modelId="{48CE8854-967F-43E2-9C29-5D3E34328D2F}" type="sibTrans" cxnId="{A220C7AC-3360-4FBC-8B6A-1E0065D29B00}">
      <dgm:prSet/>
      <dgm:spPr/>
      <dgm:t>
        <a:bodyPr/>
        <a:lstStyle/>
        <a:p>
          <a:endParaRPr lang="en-US"/>
        </a:p>
      </dgm:t>
    </dgm:pt>
    <dgm:pt modelId="{DF9C3320-0E97-4691-B1F7-3D614F6666D2}">
      <dgm:prSet/>
      <dgm:spPr/>
      <dgm:t>
        <a:bodyPr/>
        <a:lstStyle/>
        <a:p>
          <a:pPr algn="ctr"/>
          <a:r>
            <a:rPr lang="en-US"/>
            <a:t>SCRUM</a:t>
          </a:r>
        </a:p>
      </dgm:t>
    </dgm:pt>
    <dgm:pt modelId="{5A5ACC18-8775-4B8C-8B70-08B462BEBCA1}" type="parTrans" cxnId="{3D2CD073-C17E-4A9C-AD07-05F263620290}">
      <dgm:prSet/>
      <dgm:spPr/>
      <dgm:t>
        <a:bodyPr/>
        <a:lstStyle/>
        <a:p>
          <a:endParaRPr lang="en-US"/>
        </a:p>
      </dgm:t>
    </dgm:pt>
    <dgm:pt modelId="{53F1E297-40BA-4289-BD8A-32CC31DB50AA}" type="sibTrans" cxnId="{3D2CD073-C17E-4A9C-AD07-05F263620290}">
      <dgm:prSet/>
      <dgm:spPr/>
      <dgm:t>
        <a:bodyPr/>
        <a:lstStyle/>
        <a:p>
          <a:endParaRPr lang="en-US"/>
        </a:p>
      </dgm:t>
    </dgm:pt>
    <dgm:pt modelId="{26460279-C6A6-4E8E-B43F-281B1A34E29E}">
      <dgm:prSet/>
      <dgm:spPr/>
      <dgm:t>
        <a:bodyPr/>
        <a:lstStyle/>
        <a:p>
          <a:r>
            <a:rPr lang="en-US"/>
            <a:t>Weekly Strategy Meetings</a:t>
          </a:r>
        </a:p>
      </dgm:t>
    </dgm:pt>
    <dgm:pt modelId="{FE9F7960-B29D-48C4-88B7-3B2C5CF95B9B}" type="parTrans" cxnId="{A5A710CE-CB88-45E3-85D9-4D01B3F7C67D}">
      <dgm:prSet/>
      <dgm:spPr/>
      <dgm:t>
        <a:bodyPr/>
        <a:lstStyle/>
        <a:p>
          <a:endParaRPr lang="en-US"/>
        </a:p>
      </dgm:t>
    </dgm:pt>
    <dgm:pt modelId="{AE306FB9-E4F2-4E7C-9049-E113D471B931}" type="sibTrans" cxnId="{A5A710CE-CB88-45E3-85D9-4D01B3F7C67D}">
      <dgm:prSet/>
      <dgm:spPr/>
      <dgm:t>
        <a:bodyPr/>
        <a:lstStyle/>
        <a:p>
          <a:endParaRPr lang="en-US"/>
        </a:p>
      </dgm:t>
    </dgm:pt>
    <dgm:pt modelId="{1C33F495-4D1B-4039-A971-4124B704FB77}">
      <dgm:prSet/>
      <dgm:spPr/>
      <dgm:t>
        <a:bodyPr/>
        <a:lstStyle/>
        <a:p>
          <a:r>
            <a:rPr lang="en-US"/>
            <a:t>Business Development</a:t>
          </a:r>
        </a:p>
      </dgm:t>
    </dgm:pt>
    <dgm:pt modelId="{BBFD67DA-0585-481F-AAFF-8C556D5E5F02}" type="parTrans" cxnId="{C4D9F2F7-BA17-45F5-A06F-D07AD24ADC18}">
      <dgm:prSet/>
      <dgm:spPr/>
      <dgm:t>
        <a:bodyPr/>
        <a:lstStyle/>
        <a:p>
          <a:endParaRPr lang="en-US"/>
        </a:p>
      </dgm:t>
    </dgm:pt>
    <dgm:pt modelId="{67E87716-07CE-4D17-A915-E81901A6ACB4}" type="sibTrans" cxnId="{C4D9F2F7-BA17-45F5-A06F-D07AD24ADC18}">
      <dgm:prSet/>
      <dgm:spPr/>
      <dgm:t>
        <a:bodyPr/>
        <a:lstStyle/>
        <a:p>
          <a:endParaRPr lang="en-US"/>
        </a:p>
      </dgm:t>
    </dgm:pt>
    <dgm:pt modelId="{FB69D0D8-98CC-4C60-BF37-FA6BBDF794B9}">
      <dgm:prSet/>
      <dgm:spPr/>
      <dgm:t>
        <a:bodyPr/>
        <a:lstStyle/>
        <a:p>
          <a:r>
            <a:rPr lang="en-US"/>
            <a:t>Project Management</a:t>
          </a:r>
        </a:p>
      </dgm:t>
    </dgm:pt>
    <dgm:pt modelId="{D084898D-DFD3-4C45-9DDF-95BB28CF925E}" type="parTrans" cxnId="{4110A6EE-2273-4A54-B5D4-8B0B28A06B55}">
      <dgm:prSet/>
      <dgm:spPr/>
      <dgm:t>
        <a:bodyPr/>
        <a:lstStyle/>
        <a:p>
          <a:endParaRPr lang="en-US"/>
        </a:p>
      </dgm:t>
    </dgm:pt>
    <dgm:pt modelId="{AA7F22A4-AC72-4B37-AE94-619459F18556}" type="sibTrans" cxnId="{4110A6EE-2273-4A54-B5D4-8B0B28A06B55}">
      <dgm:prSet/>
      <dgm:spPr/>
      <dgm:t>
        <a:bodyPr/>
        <a:lstStyle/>
        <a:p>
          <a:endParaRPr lang="en-US"/>
        </a:p>
      </dgm:t>
    </dgm:pt>
    <dgm:pt modelId="{6074A976-70F6-47C9-802F-56D80B567AF1}">
      <dgm:prSet/>
      <dgm:spPr/>
      <dgm:t>
        <a:bodyPr/>
        <a:lstStyle/>
        <a:p>
          <a:r>
            <a:rPr lang="en-US"/>
            <a:t>Billing </a:t>
          </a:r>
        </a:p>
      </dgm:t>
    </dgm:pt>
    <dgm:pt modelId="{59B07DE4-BD10-49D7-AF15-FBF71263C59C}" type="parTrans" cxnId="{1EEF51FB-9F03-408F-9CD7-F7F84B03F2F4}">
      <dgm:prSet/>
      <dgm:spPr/>
      <dgm:t>
        <a:bodyPr/>
        <a:lstStyle/>
        <a:p>
          <a:endParaRPr lang="en-US"/>
        </a:p>
      </dgm:t>
    </dgm:pt>
    <dgm:pt modelId="{59812955-6915-42C7-9C28-6D5084C1BC50}" type="sibTrans" cxnId="{1EEF51FB-9F03-408F-9CD7-F7F84B03F2F4}">
      <dgm:prSet/>
      <dgm:spPr/>
      <dgm:t>
        <a:bodyPr/>
        <a:lstStyle/>
        <a:p>
          <a:endParaRPr lang="en-US"/>
        </a:p>
      </dgm:t>
    </dgm:pt>
    <dgm:pt modelId="{0F2AA7D3-A0BA-4D31-A1DF-1619952DC45E}">
      <dgm:prSet/>
      <dgm:spPr/>
      <dgm:t>
        <a:bodyPr/>
        <a:lstStyle/>
        <a:p>
          <a:r>
            <a:rPr lang="en-US"/>
            <a:t>Human Resources</a:t>
          </a:r>
        </a:p>
      </dgm:t>
    </dgm:pt>
    <dgm:pt modelId="{25CAA36A-961E-4C09-87D5-379F8C5C492D}" type="parTrans" cxnId="{66CAA24D-0BB0-4BB9-841F-098C8AE9F38D}">
      <dgm:prSet/>
      <dgm:spPr/>
      <dgm:t>
        <a:bodyPr/>
        <a:lstStyle/>
        <a:p>
          <a:endParaRPr lang="en-US"/>
        </a:p>
      </dgm:t>
    </dgm:pt>
    <dgm:pt modelId="{63828874-3888-4572-89F2-82FB710C659F}" type="sibTrans" cxnId="{66CAA24D-0BB0-4BB9-841F-098C8AE9F38D}">
      <dgm:prSet/>
      <dgm:spPr/>
      <dgm:t>
        <a:bodyPr/>
        <a:lstStyle/>
        <a:p>
          <a:endParaRPr lang="en-US"/>
        </a:p>
      </dgm:t>
    </dgm:pt>
    <dgm:pt modelId="{E623A268-C073-4652-9DDB-8C7ABD187BF8}">
      <dgm:prSet/>
      <dgm:spPr/>
      <dgm:t>
        <a:bodyPr/>
        <a:lstStyle/>
        <a:p>
          <a:r>
            <a:rPr lang="en-US"/>
            <a:t>Customer Service</a:t>
          </a:r>
        </a:p>
      </dgm:t>
    </dgm:pt>
    <dgm:pt modelId="{20297C90-B9FB-4E8D-91FC-FB43B0250647}" type="parTrans" cxnId="{181D8C4E-ECA5-4084-AA80-5597FA7FFED9}">
      <dgm:prSet/>
      <dgm:spPr/>
      <dgm:t>
        <a:bodyPr/>
        <a:lstStyle/>
        <a:p>
          <a:endParaRPr lang="en-US"/>
        </a:p>
      </dgm:t>
    </dgm:pt>
    <dgm:pt modelId="{85991318-AD27-4761-BAB7-E9841D3D64BF}" type="sibTrans" cxnId="{181D8C4E-ECA5-4084-AA80-5597FA7FFED9}">
      <dgm:prSet/>
      <dgm:spPr/>
      <dgm:t>
        <a:bodyPr/>
        <a:lstStyle/>
        <a:p>
          <a:endParaRPr lang="en-US"/>
        </a:p>
      </dgm:t>
    </dgm:pt>
    <dgm:pt modelId="{D472C756-A071-466F-8465-5F0E6A1F474C}">
      <dgm:prSet/>
      <dgm:spPr/>
      <dgm:t>
        <a:bodyPr/>
        <a:lstStyle/>
        <a:p>
          <a:r>
            <a:rPr lang="en-US"/>
            <a:t>Investor Relations</a:t>
          </a:r>
        </a:p>
      </dgm:t>
    </dgm:pt>
    <dgm:pt modelId="{3633648B-FE66-4936-B990-37AB4E2166DD}" type="parTrans" cxnId="{B16746B6-B7F3-48E4-9674-8A8B813A4333}">
      <dgm:prSet/>
      <dgm:spPr/>
      <dgm:t>
        <a:bodyPr/>
        <a:lstStyle/>
        <a:p>
          <a:endParaRPr lang="en-US"/>
        </a:p>
      </dgm:t>
    </dgm:pt>
    <dgm:pt modelId="{69CB9F8C-EADD-4382-B272-0618C002B78F}" type="sibTrans" cxnId="{B16746B6-B7F3-48E4-9674-8A8B813A4333}">
      <dgm:prSet/>
      <dgm:spPr/>
      <dgm:t>
        <a:bodyPr/>
        <a:lstStyle/>
        <a:p>
          <a:endParaRPr lang="en-US"/>
        </a:p>
      </dgm:t>
    </dgm:pt>
    <dgm:pt modelId="{5D520C27-891A-4337-B68F-C22B2D36655B}">
      <dgm:prSet/>
      <dgm:spPr/>
      <dgm:t>
        <a:bodyPr/>
        <a:lstStyle/>
        <a:p>
          <a:r>
            <a:rPr lang="en-US" dirty="0"/>
            <a:t>TAXES </a:t>
          </a:r>
          <a:r>
            <a:rPr lang="en-US" dirty="0">
              <a:sym typeface="Wingdings" panose="05000000000000000000" pitchFamily="2" charset="2"/>
            </a:rPr>
            <a:t></a:t>
          </a:r>
          <a:endParaRPr lang="en-US" dirty="0"/>
        </a:p>
      </dgm:t>
    </dgm:pt>
    <dgm:pt modelId="{F53BAF57-85F2-4C01-A1B8-5E25D4F33534}" type="parTrans" cxnId="{C20CDCA4-EF87-4B8C-9B8E-55EABB46F8CB}">
      <dgm:prSet/>
      <dgm:spPr/>
      <dgm:t>
        <a:bodyPr/>
        <a:lstStyle/>
        <a:p>
          <a:endParaRPr lang="en-US"/>
        </a:p>
      </dgm:t>
    </dgm:pt>
    <dgm:pt modelId="{EB74C504-2198-4321-A35B-921D97952170}" type="sibTrans" cxnId="{C20CDCA4-EF87-4B8C-9B8E-55EABB46F8CB}">
      <dgm:prSet/>
      <dgm:spPr/>
      <dgm:t>
        <a:bodyPr/>
        <a:lstStyle/>
        <a:p>
          <a:endParaRPr lang="en-US"/>
        </a:p>
      </dgm:t>
    </dgm:pt>
    <dgm:pt modelId="{B5E7E04B-3846-D145-9E24-DB82B801F0A2}">
      <dgm:prSet/>
      <dgm:spPr/>
      <dgm:t>
        <a:bodyPr/>
        <a:lstStyle/>
        <a:p>
          <a:r>
            <a:rPr lang="en-US" dirty="0"/>
            <a:t>Discovery!</a:t>
          </a:r>
        </a:p>
      </dgm:t>
    </dgm:pt>
    <dgm:pt modelId="{261F62FA-8AF7-3045-82F6-CC6686E28EF3}" type="parTrans" cxnId="{2F8FE016-DA1E-624A-83D3-E08FEA0ADD7E}">
      <dgm:prSet/>
      <dgm:spPr/>
      <dgm:t>
        <a:bodyPr/>
        <a:lstStyle/>
        <a:p>
          <a:endParaRPr lang="en-US"/>
        </a:p>
      </dgm:t>
    </dgm:pt>
    <dgm:pt modelId="{E2D72FE7-9095-7342-A307-DFBAE191586B}" type="sibTrans" cxnId="{2F8FE016-DA1E-624A-83D3-E08FEA0ADD7E}">
      <dgm:prSet/>
      <dgm:spPr/>
      <dgm:t>
        <a:bodyPr/>
        <a:lstStyle/>
        <a:p>
          <a:endParaRPr lang="en-US"/>
        </a:p>
      </dgm:t>
    </dgm:pt>
    <dgm:pt modelId="{772E1C6F-4B24-344F-8E7A-01D18ECC96D9}" type="pres">
      <dgm:prSet presAssocID="{50963EF2-1E29-4939-BDB2-E1F4F6A8614C}" presName="diagram" presStyleCnt="0">
        <dgm:presLayoutVars>
          <dgm:dir/>
          <dgm:resizeHandles val="exact"/>
        </dgm:presLayoutVars>
      </dgm:prSet>
      <dgm:spPr/>
    </dgm:pt>
    <dgm:pt modelId="{D04AA270-2D0F-154C-AE0B-F52058B72475}" type="pres">
      <dgm:prSet presAssocID="{6A166A3A-90E9-43F8-9964-9953A408E3C6}" presName="node" presStyleLbl="node1" presStyleIdx="0" presStyleCnt="10">
        <dgm:presLayoutVars>
          <dgm:bulletEnabled val="1"/>
        </dgm:presLayoutVars>
      </dgm:prSet>
      <dgm:spPr/>
    </dgm:pt>
    <dgm:pt modelId="{140D4803-4D89-8E40-AF9B-A32D5F9F113D}" type="pres">
      <dgm:prSet presAssocID="{48CE8854-967F-43E2-9C29-5D3E34328D2F}" presName="sibTrans" presStyleCnt="0"/>
      <dgm:spPr/>
    </dgm:pt>
    <dgm:pt modelId="{8A56C4F3-EF18-AE44-AB34-FEF12219FC67}" type="pres">
      <dgm:prSet presAssocID="{26460279-C6A6-4E8E-B43F-281B1A34E29E}" presName="node" presStyleLbl="node1" presStyleIdx="1" presStyleCnt="10">
        <dgm:presLayoutVars>
          <dgm:bulletEnabled val="1"/>
        </dgm:presLayoutVars>
      </dgm:prSet>
      <dgm:spPr/>
    </dgm:pt>
    <dgm:pt modelId="{9CDFC144-979A-7B48-8EDD-9A696BFE5ECE}" type="pres">
      <dgm:prSet presAssocID="{AE306FB9-E4F2-4E7C-9049-E113D471B931}" presName="sibTrans" presStyleCnt="0"/>
      <dgm:spPr/>
    </dgm:pt>
    <dgm:pt modelId="{9F60F184-6BDB-744D-9AEC-B1E58F490488}" type="pres">
      <dgm:prSet presAssocID="{1C33F495-4D1B-4039-A971-4124B704FB77}" presName="node" presStyleLbl="node1" presStyleIdx="2" presStyleCnt="10">
        <dgm:presLayoutVars>
          <dgm:bulletEnabled val="1"/>
        </dgm:presLayoutVars>
      </dgm:prSet>
      <dgm:spPr/>
    </dgm:pt>
    <dgm:pt modelId="{03318F35-F63A-5D47-B722-995855AE22F2}" type="pres">
      <dgm:prSet presAssocID="{67E87716-07CE-4D17-A915-E81901A6ACB4}" presName="sibTrans" presStyleCnt="0"/>
      <dgm:spPr/>
    </dgm:pt>
    <dgm:pt modelId="{997CFEFE-04F2-374F-A03A-E0E1A4105EC7}" type="pres">
      <dgm:prSet presAssocID="{FB69D0D8-98CC-4C60-BF37-FA6BBDF794B9}" presName="node" presStyleLbl="node1" presStyleIdx="3" presStyleCnt="10">
        <dgm:presLayoutVars>
          <dgm:bulletEnabled val="1"/>
        </dgm:presLayoutVars>
      </dgm:prSet>
      <dgm:spPr/>
    </dgm:pt>
    <dgm:pt modelId="{98CC47D1-1B7C-9645-A1C6-7112591F5E80}" type="pres">
      <dgm:prSet presAssocID="{AA7F22A4-AC72-4B37-AE94-619459F18556}" presName="sibTrans" presStyleCnt="0"/>
      <dgm:spPr/>
    </dgm:pt>
    <dgm:pt modelId="{00807061-5440-D74D-9E34-3EDB89271827}" type="pres">
      <dgm:prSet presAssocID="{6074A976-70F6-47C9-802F-56D80B567AF1}" presName="node" presStyleLbl="node1" presStyleIdx="4" presStyleCnt="10">
        <dgm:presLayoutVars>
          <dgm:bulletEnabled val="1"/>
        </dgm:presLayoutVars>
      </dgm:prSet>
      <dgm:spPr/>
    </dgm:pt>
    <dgm:pt modelId="{822F21BD-FCA9-564C-9420-BD569F7D695D}" type="pres">
      <dgm:prSet presAssocID="{59812955-6915-42C7-9C28-6D5084C1BC50}" presName="sibTrans" presStyleCnt="0"/>
      <dgm:spPr/>
    </dgm:pt>
    <dgm:pt modelId="{4070A969-A819-4A42-9EB4-701DAF04C1BA}" type="pres">
      <dgm:prSet presAssocID="{0F2AA7D3-A0BA-4D31-A1DF-1619952DC45E}" presName="node" presStyleLbl="node1" presStyleIdx="5" presStyleCnt="10">
        <dgm:presLayoutVars>
          <dgm:bulletEnabled val="1"/>
        </dgm:presLayoutVars>
      </dgm:prSet>
      <dgm:spPr/>
    </dgm:pt>
    <dgm:pt modelId="{7B0C6947-DB58-984D-A3A4-BCFE41B49DA5}" type="pres">
      <dgm:prSet presAssocID="{63828874-3888-4572-89F2-82FB710C659F}" presName="sibTrans" presStyleCnt="0"/>
      <dgm:spPr/>
    </dgm:pt>
    <dgm:pt modelId="{CDE37026-E7BC-174C-BA97-A868182DE550}" type="pres">
      <dgm:prSet presAssocID="{E623A268-C073-4652-9DDB-8C7ABD187BF8}" presName="node" presStyleLbl="node1" presStyleIdx="6" presStyleCnt="10">
        <dgm:presLayoutVars>
          <dgm:bulletEnabled val="1"/>
        </dgm:presLayoutVars>
      </dgm:prSet>
      <dgm:spPr/>
    </dgm:pt>
    <dgm:pt modelId="{4558D27A-2D22-2C49-B13F-A6C70B46667C}" type="pres">
      <dgm:prSet presAssocID="{85991318-AD27-4761-BAB7-E9841D3D64BF}" presName="sibTrans" presStyleCnt="0"/>
      <dgm:spPr/>
    </dgm:pt>
    <dgm:pt modelId="{9ACF7197-A48D-2347-BF28-A36797927623}" type="pres">
      <dgm:prSet presAssocID="{D472C756-A071-466F-8465-5F0E6A1F474C}" presName="node" presStyleLbl="node1" presStyleIdx="7" presStyleCnt="10">
        <dgm:presLayoutVars>
          <dgm:bulletEnabled val="1"/>
        </dgm:presLayoutVars>
      </dgm:prSet>
      <dgm:spPr/>
    </dgm:pt>
    <dgm:pt modelId="{F0F412AD-6F83-D344-B927-8AA0F8C4C6FE}" type="pres">
      <dgm:prSet presAssocID="{69CB9F8C-EADD-4382-B272-0618C002B78F}" presName="sibTrans" presStyleCnt="0"/>
      <dgm:spPr/>
    </dgm:pt>
    <dgm:pt modelId="{76A4E807-96ED-2D49-90BC-1FD5992550A2}" type="pres">
      <dgm:prSet presAssocID="{5D520C27-891A-4337-B68F-C22B2D36655B}" presName="node" presStyleLbl="node1" presStyleIdx="8" presStyleCnt="10">
        <dgm:presLayoutVars>
          <dgm:bulletEnabled val="1"/>
        </dgm:presLayoutVars>
      </dgm:prSet>
      <dgm:spPr/>
    </dgm:pt>
    <dgm:pt modelId="{AE207092-5AAF-754B-AA2B-31CA17E9A32F}" type="pres">
      <dgm:prSet presAssocID="{EB74C504-2198-4321-A35B-921D97952170}" presName="sibTrans" presStyleCnt="0"/>
      <dgm:spPr/>
    </dgm:pt>
    <dgm:pt modelId="{FB11C682-2C4A-E946-8FF4-E9FB5F756A1E}" type="pres">
      <dgm:prSet presAssocID="{B5E7E04B-3846-D145-9E24-DB82B801F0A2}" presName="node" presStyleLbl="node1" presStyleIdx="9" presStyleCnt="10">
        <dgm:presLayoutVars>
          <dgm:bulletEnabled val="1"/>
        </dgm:presLayoutVars>
      </dgm:prSet>
      <dgm:spPr/>
    </dgm:pt>
  </dgm:ptLst>
  <dgm:cxnLst>
    <dgm:cxn modelId="{5BA3DF0D-D303-4744-A27D-F0FEC40A8079}" type="presOf" srcId="{D472C756-A071-466F-8465-5F0E6A1F474C}" destId="{9ACF7197-A48D-2347-BF28-A36797927623}" srcOrd="0" destOrd="0" presId="urn:microsoft.com/office/officeart/2005/8/layout/default"/>
    <dgm:cxn modelId="{2F8FE016-DA1E-624A-83D3-E08FEA0ADD7E}" srcId="{50963EF2-1E29-4939-BDB2-E1F4F6A8614C}" destId="{B5E7E04B-3846-D145-9E24-DB82B801F0A2}" srcOrd="9" destOrd="0" parTransId="{261F62FA-8AF7-3045-82F6-CC6686E28EF3}" sibTransId="{E2D72FE7-9095-7342-A307-DFBAE191586B}"/>
    <dgm:cxn modelId="{B2A1863E-0190-934B-A89C-58F9028334B2}" type="presOf" srcId="{6074A976-70F6-47C9-802F-56D80B567AF1}" destId="{00807061-5440-D74D-9E34-3EDB89271827}" srcOrd="0" destOrd="0" presId="urn:microsoft.com/office/officeart/2005/8/layout/default"/>
    <dgm:cxn modelId="{2001B541-6A7B-C545-B433-797A90E465DB}" type="presOf" srcId="{B5E7E04B-3846-D145-9E24-DB82B801F0A2}" destId="{FB11C682-2C4A-E946-8FF4-E9FB5F756A1E}" srcOrd="0" destOrd="0" presId="urn:microsoft.com/office/officeart/2005/8/layout/default"/>
    <dgm:cxn modelId="{66CAA24D-0BB0-4BB9-841F-098C8AE9F38D}" srcId="{50963EF2-1E29-4939-BDB2-E1F4F6A8614C}" destId="{0F2AA7D3-A0BA-4D31-A1DF-1619952DC45E}" srcOrd="5" destOrd="0" parTransId="{25CAA36A-961E-4C09-87D5-379F8C5C492D}" sibTransId="{63828874-3888-4572-89F2-82FB710C659F}"/>
    <dgm:cxn modelId="{181D8C4E-ECA5-4084-AA80-5597FA7FFED9}" srcId="{50963EF2-1E29-4939-BDB2-E1F4F6A8614C}" destId="{E623A268-C073-4652-9DDB-8C7ABD187BF8}" srcOrd="6" destOrd="0" parTransId="{20297C90-B9FB-4E8D-91FC-FB43B0250647}" sibTransId="{85991318-AD27-4761-BAB7-E9841D3D64BF}"/>
    <dgm:cxn modelId="{D42F1B57-291D-B64C-A69E-4CAF40B64238}" type="presOf" srcId="{1C33F495-4D1B-4039-A971-4124B704FB77}" destId="{9F60F184-6BDB-744D-9AEC-B1E58F490488}" srcOrd="0" destOrd="0" presId="urn:microsoft.com/office/officeart/2005/8/layout/default"/>
    <dgm:cxn modelId="{CEF3FB61-6883-5049-B5EC-FD5FEDA26DED}" type="presOf" srcId="{6A166A3A-90E9-43F8-9964-9953A408E3C6}" destId="{D04AA270-2D0F-154C-AE0B-F52058B72475}" srcOrd="0" destOrd="0" presId="urn:microsoft.com/office/officeart/2005/8/layout/default"/>
    <dgm:cxn modelId="{BCE35B64-65B5-6E4A-B501-D8B847629A36}" type="presOf" srcId="{DF9C3320-0E97-4691-B1F7-3D614F6666D2}" destId="{D04AA270-2D0F-154C-AE0B-F52058B72475}" srcOrd="0" destOrd="1" presId="urn:microsoft.com/office/officeart/2005/8/layout/default"/>
    <dgm:cxn modelId="{3D2CD073-C17E-4A9C-AD07-05F263620290}" srcId="{6A166A3A-90E9-43F8-9964-9953A408E3C6}" destId="{DF9C3320-0E97-4691-B1F7-3D614F6666D2}" srcOrd="0" destOrd="0" parTransId="{5A5ACC18-8775-4B8C-8B70-08B462BEBCA1}" sibTransId="{53F1E297-40BA-4289-BD8A-32CC31DB50AA}"/>
    <dgm:cxn modelId="{8A57647B-089F-3A4B-80AF-1036FBE546A1}" type="presOf" srcId="{50963EF2-1E29-4939-BDB2-E1F4F6A8614C}" destId="{772E1C6F-4B24-344F-8E7A-01D18ECC96D9}" srcOrd="0" destOrd="0" presId="urn:microsoft.com/office/officeart/2005/8/layout/default"/>
    <dgm:cxn modelId="{2FDFB38E-A50A-E940-AD0C-1374A4827D35}" type="presOf" srcId="{FB69D0D8-98CC-4C60-BF37-FA6BBDF794B9}" destId="{997CFEFE-04F2-374F-A03A-E0E1A4105EC7}" srcOrd="0" destOrd="0" presId="urn:microsoft.com/office/officeart/2005/8/layout/default"/>
    <dgm:cxn modelId="{BAEEEC8F-F60D-4948-A27B-FF695B234D1F}" type="presOf" srcId="{5D520C27-891A-4337-B68F-C22B2D36655B}" destId="{76A4E807-96ED-2D49-90BC-1FD5992550A2}" srcOrd="0" destOrd="0" presId="urn:microsoft.com/office/officeart/2005/8/layout/default"/>
    <dgm:cxn modelId="{C20CDCA4-EF87-4B8C-9B8E-55EABB46F8CB}" srcId="{50963EF2-1E29-4939-BDB2-E1F4F6A8614C}" destId="{5D520C27-891A-4337-B68F-C22B2D36655B}" srcOrd="8" destOrd="0" parTransId="{F53BAF57-85F2-4C01-A1B8-5E25D4F33534}" sibTransId="{EB74C504-2198-4321-A35B-921D97952170}"/>
    <dgm:cxn modelId="{A220C7AC-3360-4FBC-8B6A-1E0065D29B00}" srcId="{50963EF2-1E29-4939-BDB2-E1F4F6A8614C}" destId="{6A166A3A-90E9-43F8-9964-9953A408E3C6}" srcOrd="0" destOrd="0" parTransId="{2737EB6F-74F9-4CB4-A3C3-BEBE6CFDDA29}" sibTransId="{48CE8854-967F-43E2-9C29-5D3E34328D2F}"/>
    <dgm:cxn modelId="{CCCCFAB5-09A5-734C-82C3-B1474E38BD3D}" type="presOf" srcId="{0F2AA7D3-A0BA-4D31-A1DF-1619952DC45E}" destId="{4070A969-A819-4A42-9EB4-701DAF04C1BA}" srcOrd="0" destOrd="0" presId="urn:microsoft.com/office/officeart/2005/8/layout/default"/>
    <dgm:cxn modelId="{B16746B6-B7F3-48E4-9674-8A8B813A4333}" srcId="{50963EF2-1E29-4939-BDB2-E1F4F6A8614C}" destId="{D472C756-A071-466F-8465-5F0E6A1F474C}" srcOrd="7" destOrd="0" parTransId="{3633648B-FE66-4936-B990-37AB4E2166DD}" sibTransId="{69CB9F8C-EADD-4382-B272-0618C002B78F}"/>
    <dgm:cxn modelId="{A5A710CE-CB88-45E3-85D9-4D01B3F7C67D}" srcId="{50963EF2-1E29-4939-BDB2-E1F4F6A8614C}" destId="{26460279-C6A6-4E8E-B43F-281B1A34E29E}" srcOrd="1" destOrd="0" parTransId="{FE9F7960-B29D-48C4-88B7-3B2C5CF95B9B}" sibTransId="{AE306FB9-E4F2-4E7C-9049-E113D471B931}"/>
    <dgm:cxn modelId="{4110A6EE-2273-4A54-B5D4-8B0B28A06B55}" srcId="{50963EF2-1E29-4939-BDB2-E1F4F6A8614C}" destId="{FB69D0D8-98CC-4C60-BF37-FA6BBDF794B9}" srcOrd="3" destOrd="0" parTransId="{D084898D-DFD3-4C45-9DDF-95BB28CF925E}" sibTransId="{AA7F22A4-AC72-4B37-AE94-619459F18556}"/>
    <dgm:cxn modelId="{B96BA3F3-3E9F-B741-9862-F9972DF9B4A8}" type="presOf" srcId="{E623A268-C073-4652-9DDB-8C7ABD187BF8}" destId="{CDE37026-E7BC-174C-BA97-A868182DE550}" srcOrd="0" destOrd="0" presId="urn:microsoft.com/office/officeart/2005/8/layout/default"/>
    <dgm:cxn modelId="{C4D9F2F7-BA17-45F5-A06F-D07AD24ADC18}" srcId="{50963EF2-1E29-4939-BDB2-E1F4F6A8614C}" destId="{1C33F495-4D1B-4039-A971-4124B704FB77}" srcOrd="2" destOrd="0" parTransId="{BBFD67DA-0585-481F-AAFF-8C556D5E5F02}" sibTransId="{67E87716-07CE-4D17-A915-E81901A6ACB4}"/>
    <dgm:cxn modelId="{1EEF51FB-9F03-408F-9CD7-F7F84B03F2F4}" srcId="{50963EF2-1E29-4939-BDB2-E1F4F6A8614C}" destId="{6074A976-70F6-47C9-802F-56D80B567AF1}" srcOrd="4" destOrd="0" parTransId="{59B07DE4-BD10-49D7-AF15-FBF71263C59C}" sibTransId="{59812955-6915-42C7-9C28-6D5084C1BC50}"/>
    <dgm:cxn modelId="{9BE7FCFC-251E-754E-B9F8-7E129DCE3906}" type="presOf" srcId="{26460279-C6A6-4E8E-B43F-281B1A34E29E}" destId="{8A56C4F3-EF18-AE44-AB34-FEF12219FC67}" srcOrd="0" destOrd="0" presId="urn:microsoft.com/office/officeart/2005/8/layout/default"/>
    <dgm:cxn modelId="{75E325D3-F004-D648-88C5-EC6078B2BA02}" type="presParOf" srcId="{772E1C6F-4B24-344F-8E7A-01D18ECC96D9}" destId="{D04AA270-2D0F-154C-AE0B-F52058B72475}" srcOrd="0" destOrd="0" presId="urn:microsoft.com/office/officeart/2005/8/layout/default"/>
    <dgm:cxn modelId="{F1F1098D-A6B7-A940-AD36-4025B2D10D78}" type="presParOf" srcId="{772E1C6F-4B24-344F-8E7A-01D18ECC96D9}" destId="{140D4803-4D89-8E40-AF9B-A32D5F9F113D}" srcOrd="1" destOrd="0" presId="urn:microsoft.com/office/officeart/2005/8/layout/default"/>
    <dgm:cxn modelId="{B40DCC87-76AC-274C-B961-18D71D695248}" type="presParOf" srcId="{772E1C6F-4B24-344F-8E7A-01D18ECC96D9}" destId="{8A56C4F3-EF18-AE44-AB34-FEF12219FC67}" srcOrd="2" destOrd="0" presId="urn:microsoft.com/office/officeart/2005/8/layout/default"/>
    <dgm:cxn modelId="{190652A6-21C0-A149-8269-0F592BF6B6C5}" type="presParOf" srcId="{772E1C6F-4B24-344F-8E7A-01D18ECC96D9}" destId="{9CDFC144-979A-7B48-8EDD-9A696BFE5ECE}" srcOrd="3" destOrd="0" presId="urn:microsoft.com/office/officeart/2005/8/layout/default"/>
    <dgm:cxn modelId="{186BF8FE-3D45-EA46-A331-1BEFFA61AE66}" type="presParOf" srcId="{772E1C6F-4B24-344F-8E7A-01D18ECC96D9}" destId="{9F60F184-6BDB-744D-9AEC-B1E58F490488}" srcOrd="4" destOrd="0" presId="urn:microsoft.com/office/officeart/2005/8/layout/default"/>
    <dgm:cxn modelId="{2564B465-455E-FB47-9285-FCB89B4BB772}" type="presParOf" srcId="{772E1C6F-4B24-344F-8E7A-01D18ECC96D9}" destId="{03318F35-F63A-5D47-B722-995855AE22F2}" srcOrd="5" destOrd="0" presId="urn:microsoft.com/office/officeart/2005/8/layout/default"/>
    <dgm:cxn modelId="{25F95E41-65C4-5F4A-BB37-BE418E492CF6}" type="presParOf" srcId="{772E1C6F-4B24-344F-8E7A-01D18ECC96D9}" destId="{997CFEFE-04F2-374F-A03A-E0E1A4105EC7}" srcOrd="6" destOrd="0" presId="urn:microsoft.com/office/officeart/2005/8/layout/default"/>
    <dgm:cxn modelId="{0AD303BC-94D9-E542-87FD-A285AD9CB689}" type="presParOf" srcId="{772E1C6F-4B24-344F-8E7A-01D18ECC96D9}" destId="{98CC47D1-1B7C-9645-A1C6-7112591F5E80}" srcOrd="7" destOrd="0" presId="urn:microsoft.com/office/officeart/2005/8/layout/default"/>
    <dgm:cxn modelId="{25280725-9293-1246-B9BC-DE2C180381D7}" type="presParOf" srcId="{772E1C6F-4B24-344F-8E7A-01D18ECC96D9}" destId="{00807061-5440-D74D-9E34-3EDB89271827}" srcOrd="8" destOrd="0" presId="urn:microsoft.com/office/officeart/2005/8/layout/default"/>
    <dgm:cxn modelId="{608475DF-2E92-1644-9FDE-9415ED36B552}" type="presParOf" srcId="{772E1C6F-4B24-344F-8E7A-01D18ECC96D9}" destId="{822F21BD-FCA9-564C-9420-BD569F7D695D}" srcOrd="9" destOrd="0" presId="urn:microsoft.com/office/officeart/2005/8/layout/default"/>
    <dgm:cxn modelId="{9C75D51B-FA76-B945-A484-AE6E4FE3A60E}" type="presParOf" srcId="{772E1C6F-4B24-344F-8E7A-01D18ECC96D9}" destId="{4070A969-A819-4A42-9EB4-701DAF04C1BA}" srcOrd="10" destOrd="0" presId="urn:microsoft.com/office/officeart/2005/8/layout/default"/>
    <dgm:cxn modelId="{B756A38C-DA5D-AF4C-864F-B6E3C420601C}" type="presParOf" srcId="{772E1C6F-4B24-344F-8E7A-01D18ECC96D9}" destId="{7B0C6947-DB58-984D-A3A4-BCFE41B49DA5}" srcOrd="11" destOrd="0" presId="urn:microsoft.com/office/officeart/2005/8/layout/default"/>
    <dgm:cxn modelId="{B4E1088B-3712-9A47-A8CA-4734E8F21A8F}" type="presParOf" srcId="{772E1C6F-4B24-344F-8E7A-01D18ECC96D9}" destId="{CDE37026-E7BC-174C-BA97-A868182DE550}" srcOrd="12" destOrd="0" presId="urn:microsoft.com/office/officeart/2005/8/layout/default"/>
    <dgm:cxn modelId="{04278107-E526-7B4E-9570-84DDBFB10CEE}" type="presParOf" srcId="{772E1C6F-4B24-344F-8E7A-01D18ECC96D9}" destId="{4558D27A-2D22-2C49-B13F-A6C70B46667C}" srcOrd="13" destOrd="0" presId="urn:microsoft.com/office/officeart/2005/8/layout/default"/>
    <dgm:cxn modelId="{E85D5C4F-BCBA-EC43-B2E3-E807603E38BF}" type="presParOf" srcId="{772E1C6F-4B24-344F-8E7A-01D18ECC96D9}" destId="{9ACF7197-A48D-2347-BF28-A36797927623}" srcOrd="14" destOrd="0" presId="urn:microsoft.com/office/officeart/2005/8/layout/default"/>
    <dgm:cxn modelId="{C2D1FFD4-9794-A64E-99E8-7FC7413EFCF7}" type="presParOf" srcId="{772E1C6F-4B24-344F-8E7A-01D18ECC96D9}" destId="{F0F412AD-6F83-D344-B927-8AA0F8C4C6FE}" srcOrd="15" destOrd="0" presId="urn:microsoft.com/office/officeart/2005/8/layout/default"/>
    <dgm:cxn modelId="{268B9B14-F3DA-CF46-B951-CB90B62F3908}" type="presParOf" srcId="{772E1C6F-4B24-344F-8E7A-01D18ECC96D9}" destId="{76A4E807-96ED-2D49-90BC-1FD5992550A2}" srcOrd="16" destOrd="0" presId="urn:microsoft.com/office/officeart/2005/8/layout/default"/>
    <dgm:cxn modelId="{CDA66A36-E42B-4E4C-B5D1-647D5517873B}" type="presParOf" srcId="{772E1C6F-4B24-344F-8E7A-01D18ECC96D9}" destId="{AE207092-5AAF-754B-AA2B-31CA17E9A32F}" srcOrd="17" destOrd="0" presId="urn:microsoft.com/office/officeart/2005/8/layout/default"/>
    <dgm:cxn modelId="{D16BE0E2-9CBB-614D-9496-9AF93F04E7EE}" type="presParOf" srcId="{772E1C6F-4B24-344F-8E7A-01D18ECC96D9}" destId="{FB11C682-2C4A-E946-8FF4-E9FB5F756A1E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6B178-3833-7243-85D4-D93F109F47BF}">
      <dsp:nvSpPr>
        <dsp:cNvPr id="0" name=""/>
        <dsp:cNvSpPr/>
      </dsp:nvSpPr>
      <dsp:spPr>
        <a:xfrm>
          <a:off x="1970469" y="519453"/>
          <a:ext cx="4023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2337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60814" y="563008"/>
        <a:ext cx="21646" cy="4329"/>
      </dsp:txXfrm>
    </dsp:sp>
    <dsp:sp modelId="{425A3C48-BE39-444B-BF3A-41295FC9B124}">
      <dsp:nvSpPr>
        <dsp:cNvPr id="0" name=""/>
        <dsp:cNvSpPr/>
      </dsp:nvSpPr>
      <dsp:spPr>
        <a:xfrm>
          <a:off x="89933" y="473"/>
          <a:ext cx="1882335" cy="1129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James Madison University – B.A.</a:t>
          </a:r>
        </a:p>
      </dsp:txBody>
      <dsp:txXfrm>
        <a:off x="89933" y="473"/>
        <a:ext cx="1882335" cy="1129401"/>
      </dsp:txXfrm>
    </dsp:sp>
    <dsp:sp modelId="{CE7A7A00-E2FC-0C48-9C9F-FD453A9C59DF}">
      <dsp:nvSpPr>
        <dsp:cNvPr id="0" name=""/>
        <dsp:cNvSpPr/>
      </dsp:nvSpPr>
      <dsp:spPr>
        <a:xfrm>
          <a:off x="4285741" y="519453"/>
          <a:ext cx="4023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2337" y="45720"/>
              </a:lnTo>
            </a:path>
          </a:pathLst>
        </a:custGeom>
        <a:noFill/>
        <a:ln w="9525" cap="flat" cmpd="sng" algn="ctr">
          <a:solidFill>
            <a:schemeClr val="accent5">
              <a:hueOff val="-661711"/>
              <a:satOff val="-3554"/>
              <a:lumOff val="12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76086" y="563008"/>
        <a:ext cx="21646" cy="4329"/>
      </dsp:txXfrm>
    </dsp:sp>
    <dsp:sp modelId="{DCED0018-C113-544F-BE99-EFCD8BAEA4BE}">
      <dsp:nvSpPr>
        <dsp:cNvPr id="0" name=""/>
        <dsp:cNvSpPr/>
      </dsp:nvSpPr>
      <dsp:spPr>
        <a:xfrm>
          <a:off x="2405206" y="473"/>
          <a:ext cx="1882335" cy="1129401"/>
        </a:xfrm>
        <a:prstGeom prst="rect">
          <a:avLst/>
        </a:prstGeom>
        <a:solidFill>
          <a:schemeClr val="accent5">
            <a:hueOff val="-551426"/>
            <a:satOff val="-2962"/>
            <a:lumOff val="10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College of William &amp; Mary – J.D. </a:t>
          </a:r>
        </a:p>
      </dsp:txBody>
      <dsp:txXfrm>
        <a:off x="2405206" y="473"/>
        <a:ext cx="1882335" cy="1129401"/>
      </dsp:txXfrm>
    </dsp:sp>
    <dsp:sp modelId="{8FCAF17B-96D8-8342-89F6-75CD7C1208E4}">
      <dsp:nvSpPr>
        <dsp:cNvPr id="0" name=""/>
        <dsp:cNvSpPr/>
      </dsp:nvSpPr>
      <dsp:spPr>
        <a:xfrm>
          <a:off x="1031101" y="1128074"/>
          <a:ext cx="4630545" cy="402337"/>
        </a:xfrm>
        <a:custGeom>
          <a:avLst/>
          <a:gdLst/>
          <a:ahLst/>
          <a:cxnLst/>
          <a:rect l="0" t="0" r="0" b="0"/>
          <a:pathLst>
            <a:path>
              <a:moveTo>
                <a:pt x="4630545" y="0"/>
              </a:moveTo>
              <a:lnTo>
                <a:pt x="4630545" y="218268"/>
              </a:lnTo>
              <a:lnTo>
                <a:pt x="0" y="218268"/>
              </a:lnTo>
              <a:lnTo>
                <a:pt x="0" y="402337"/>
              </a:lnTo>
            </a:path>
          </a:pathLst>
        </a:custGeom>
        <a:noFill/>
        <a:ln w="9525" cap="flat" cmpd="sng" algn="ctr">
          <a:solidFill>
            <a:schemeClr val="accent5">
              <a:hueOff val="-1323423"/>
              <a:satOff val="-7108"/>
              <a:lumOff val="24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30105" y="1327078"/>
        <a:ext cx="232536" cy="4329"/>
      </dsp:txXfrm>
    </dsp:sp>
    <dsp:sp modelId="{DE40DCEF-CB1E-2C4B-8209-5D64E99FA1C1}">
      <dsp:nvSpPr>
        <dsp:cNvPr id="0" name=""/>
        <dsp:cNvSpPr/>
      </dsp:nvSpPr>
      <dsp:spPr>
        <a:xfrm>
          <a:off x="4720478" y="473"/>
          <a:ext cx="1882335" cy="1129401"/>
        </a:xfrm>
        <a:prstGeom prst="rect">
          <a:avLst/>
        </a:prstGeom>
        <a:solidFill>
          <a:schemeClr val="accent5">
            <a:hueOff val="-1102852"/>
            <a:satOff val="-5923"/>
            <a:lumOff val="2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Internships, odd jobs</a:t>
          </a:r>
        </a:p>
      </dsp:txBody>
      <dsp:txXfrm>
        <a:off x="4720478" y="473"/>
        <a:ext cx="1882335" cy="1129401"/>
      </dsp:txXfrm>
    </dsp:sp>
    <dsp:sp modelId="{479D8F0D-9B1E-3B47-A296-16EEE00F2FC7}">
      <dsp:nvSpPr>
        <dsp:cNvPr id="0" name=""/>
        <dsp:cNvSpPr/>
      </dsp:nvSpPr>
      <dsp:spPr>
        <a:xfrm>
          <a:off x="1970469" y="2081791"/>
          <a:ext cx="4023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2337" y="45720"/>
              </a:lnTo>
            </a:path>
          </a:pathLst>
        </a:custGeom>
        <a:noFill/>
        <a:ln w="9525" cap="flat" cmpd="sng" algn="ctr">
          <a:solidFill>
            <a:schemeClr val="accent5">
              <a:hueOff val="-1985134"/>
              <a:satOff val="-10662"/>
              <a:lumOff val="36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60814" y="2125347"/>
        <a:ext cx="21646" cy="4329"/>
      </dsp:txXfrm>
    </dsp:sp>
    <dsp:sp modelId="{F57EF612-7B1E-3942-9392-9832B60385DE}">
      <dsp:nvSpPr>
        <dsp:cNvPr id="0" name=""/>
        <dsp:cNvSpPr/>
      </dsp:nvSpPr>
      <dsp:spPr>
        <a:xfrm>
          <a:off x="89933" y="1562811"/>
          <a:ext cx="1882335" cy="1129401"/>
        </a:xfrm>
        <a:prstGeom prst="rect">
          <a:avLst/>
        </a:prstGeom>
        <a:solidFill>
          <a:schemeClr val="accent5">
            <a:hueOff val="-1654278"/>
            <a:satOff val="-8885"/>
            <a:lumOff val="30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First Legal Job – Associate Attorney at Norfolk law firm</a:t>
          </a:r>
        </a:p>
      </dsp:txBody>
      <dsp:txXfrm>
        <a:off x="89933" y="1562811"/>
        <a:ext cx="1882335" cy="1129401"/>
      </dsp:txXfrm>
    </dsp:sp>
    <dsp:sp modelId="{D64AA218-DB35-CC4A-83A8-0BA54B4AA28F}">
      <dsp:nvSpPr>
        <dsp:cNvPr id="0" name=""/>
        <dsp:cNvSpPr/>
      </dsp:nvSpPr>
      <dsp:spPr>
        <a:xfrm>
          <a:off x="4285741" y="2081791"/>
          <a:ext cx="4023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2337" y="45720"/>
              </a:lnTo>
            </a:path>
          </a:pathLst>
        </a:custGeom>
        <a:noFill/>
        <a:ln w="9525" cap="flat" cmpd="sng" algn="ctr">
          <a:solidFill>
            <a:schemeClr val="accent5">
              <a:hueOff val="-2646845"/>
              <a:satOff val="-14216"/>
              <a:lumOff val="486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76086" y="2125347"/>
        <a:ext cx="21646" cy="4329"/>
      </dsp:txXfrm>
    </dsp:sp>
    <dsp:sp modelId="{5569BC6A-5479-E24E-ABFF-777A5B424AAB}">
      <dsp:nvSpPr>
        <dsp:cNvPr id="0" name=""/>
        <dsp:cNvSpPr/>
      </dsp:nvSpPr>
      <dsp:spPr>
        <a:xfrm>
          <a:off x="2405206" y="1562811"/>
          <a:ext cx="1882335" cy="1129401"/>
        </a:xfrm>
        <a:prstGeom prst="rect">
          <a:avLst/>
        </a:prstGeom>
        <a:solidFill>
          <a:schemeClr val="accent5">
            <a:hueOff val="-2205704"/>
            <a:satOff val="-11847"/>
            <a:lumOff val="405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Criminal Prosecutor</a:t>
          </a:r>
        </a:p>
      </dsp:txBody>
      <dsp:txXfrm>
        <a:off x="2405206" y="1562811"/>
        <a:ext cx="1882335" cy="1129401"/>
      </dsp:txXfrm>
    </dsp:sp>
    <dsp:sp modelId="{2BA48A37-A43F-F243-A2E3-C338DB9EEDC4}">
      <dsp:nvSpPr>
        <dsp:cNvPr id="0" name=""/>
        <dsp:cNvSpPr/>
      </dsp:nvSpPr>
      <dsp:spPr>
        <a:xfrm>
          <a:off x="1031101" y="2690412"/>
          <a:ext cx="4630545" cy="402337"/>
        </a:xfrm>
        <a:custGeom>
          <a:avLst/>
          <a:gdLst/>
          <a:ahLst/>
          <a:cxnLst/>
          <a:rect l="0" t="0" r="0" b="0"/>
          <a:pathLst>
            <a:path>
              <a:moveTo>
                <a:pt x="4630545" y="0"/>
              </a:moveTo>
              <a:lnTo>
                <a:pt x="4630545" y="218268"/>
              </a:lnTo>
              <a:lnTo>
                <a:pt x="0" y="218268"/>
              </a:lnTo>
              <a:lnTo>
                <a:pt x="0" y="402337"/>
              </a:lnTo>
            </a:path>
          </a:pathLst>
        </a:custGeom>
        <a:noFill/>
        <a:ln w="9525" cap="flat" cmpd="sng" algn="ctr">
          <a:solidFill>
            <a:schemeClr val="accent5">
              <a:hueOff val="-3308557"/>
              <a:satOff val="-17770"/>
              <a:lumOff val="60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30105" y="2889416"/>
        <a:ext cx="232536" cy="4329"/>
      </dsp:txXfrm>
    </dsp:sp>
    <dsp:sp modelId="{3FB5C13F-D96F-B94F-88FE-E6EA67C86CF1}">
      <dsp:nvSpPr>
        <dsp:cNvPr id="0" name=""/>
        <dsp:cNvSpPr/>
      </dsp:nvSpPr>
      <dsp:spPr>
        <a:xfrm>
          <a:off x="4720478" y="1562811"/>
          <a:ext cx="1882335" cy="1129401"/>
        </a:xfrm>
        <a:prstGeom prst="rect">
          <a:avLst/>
        </a:prstGeom>
        <a:solidFill>
          <a:schemeClr val="accent5">
            <a:hueOff val="-2757130"/>
            <a:satOff val="-14808"/>
            <a:lumOff val="50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Family Law Attorney</a:t>
          </a:r>
        </a:p>
      </dsp:txBody>
      <dsp:txXfrm>
        <a:off x="4720478" y="1562811"/>
        <a:ext cx="1882335" cy="1129401"/>
      </dsp:txXfrm>
    </dsp:sp>
    <dsp:sp modelId="{11616681-A678-6C49-ADD2-CF9D5C0E30CC}">
      <dsp:nvSpPr>
        <dsp:cNvPr id="0" name=""/>
        <dsp:cNvSpPr/>
      </dsp:nvSpPr>
      <dsp:spPr>
        <a:xfrm>
          <a:off x="89933" y="3125149"/>
          <a:ext cx="1882335" cy="1129401"/>
        </a:xfrm>
        <a:prstGeom prst="rect">
          <a:avLst/>
        </a:prstGeom>
        <a:solidFill>
          <a:schemeClr val="accent5">
            <a:hueOff val="-3308557"/>
            <a:satOff val="-17770"/>
            <a:lumOff val="6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236" tIns="96818" rIns="92236" bIns="96818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Legal Ethics Prosecutor</a:t>
          </a:r>
        </a:p>
      </dsp:txBody>
      <dsp:txXfrm>
        <a:off x="89933" y="3125149"/>
        <a:ext cx="1882335" cy="1129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47C7A-6205-4B41-8193-AD47F9ED0FF5}">
      <dsp:nvSpPr>
        <dsp:cNvPr id="0" name=""/>
        <dsp:cNvSpPr/>
      </dsp:nvSpPr>
      <dsp:spPr>
        <a:xfrm>
          <a:off x="742949" y="0"/>
          <a:ext cx="8420100" cy="354171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FA9AD-8D93-A041-B301-1DBF45D53EFE}">
      <dsp:nvSpPr>
        <dsp:cNvPr id="0" name=""/>
        <dsp:cNvSpPr/>
      </dsp:nvSpPr>
      <dsp:spPr>
        <a:xfrm>
          <a:off x="2314" y="1062513"/>
          <a:ext cx="2369232" cy="1416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Lost in Los Angeles</a:t>
          </a:r>
        </a:p>
      </dsp:txBody>
      <dsp:txXfrm>
        <a:off x="71471" y="1131670"/>
        <a:ext cx="2230918" cy="1278370"/>
      </dsp:txXfrm>
    </dsp:sp>
    <dsp:sp modelId="{63573E55-43C3-5649-87DC-A7CBE2CEF2E2}">
      <dsp:nvSpPr>
        <dsp:cNvPr id="0" name=""/>
        <dsp:cNvSpPr/>
      </dsp:nvSpPr>
      <dsp:spPr>
        <a:xfrm>
          <a:off x="2513027" y="1062513"/>
          <a:ext cx="2369232" cy="1416684"/>
        </a:xfrm>
        <a:prstGeom prst="roundRect">
          <a:avLst/>
        </a:prstGeom>
        <a:solidFill>
          <a:schemeClr val="accent2">
            <a:hueOff val="-489677"/>
            <a:satOff val="-10832"/>
            <a:lumOff val="-2157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Accidental Tech Founder</a:t>
          </a:r>
        </a:p>
      </dsp:txBody>
      <dsp:txXfrm>
        <a:off x="2582184" y="1131670"/>
        <a:ext cx="2230918" cy="1278370"/>
      </dsp:txXfrm>
    </dsp:sp>
    <dsp:sp modelId="{89851911-AF52-C743-8EA6-8942776129CB}">
      <dsp:nvSpPr>
        <dsp:cNvPr id="0" name=""/>
        <dsp:cNvSpPr/>
      </dsp:nvSpPr>
      <dsp:spPr>
        <a:xfrm>
          <a:off x="5023739" y="1062513"/>
          <a:ext cx="2369232" cy="1416684"/>
        </a:xfrm>
        <a:prstGeom prst="roundRect">
          <a:avLst/>
        </a:prstGeom>
        <a:solidFill>
          <a:schemeClr val="accent2">
            <a:hueOff val="-979354"/>
            <a:satOff val="-21663"/>
            <a:lumOff val="-431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Searching for a Fit </a:t>
          </a:r>
        </a:p>
      </dsp:txBody>
      <dsp:txXfrm>
        <a:off x="5092896" y="1131670"/>
        <a:ext cx="2230918" cy="1278370"/>
      </dsp:txXfrm>
    </dsp:sp>
    <dsp:sp modelId="{3D533E86-5BB2-F840-B568-E4A8503E06BB}">
      <dsp:nvSpPr>
        <dsp:cNvPr id="0" name=""/>
        <dsp:cNvSpPr/>
      </dsp:nvSpPr>
      <dsp:spPr>
        <a:xfrm>
          <a:off x="7534452" y="1062513"/>
          <a:ext cx="2369232" cy="1416684"/>
        </a:xfrm>
        <a:prstGeom prst="roundRect">
          <a:avLst/>
        </a:prstGeom>
        <a:solidFill>
          <a:schemeClr val="accent2">
            <a:hueOff val="-1469031"/>
            <a:satOff val="-32495"/>
            <a:lumOff val="-647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TuneRegistry</a:t>
          </a:r>
        </a:p>
      </dsp:txBody>
      <dsp:txXfrm>
        <a:off x="7603609" y="1131670"/>
        <a:ext cx="2230918" cy="1278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AA270-2D0F-154C-AE0B-F52058B72475}">
      <dsp:nvSpPr>
        <dsp:cNvPr id="0" name=""/>
        <dsp:cNvSpPr/>
      </dsp:nvSpPr>
      <dsp:spPr>
        <a:xfrm>
          <a:off x="3385" y="379786"/>
          <a:ext cx="1833190" cy="109991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Morning Standup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SCRUM</a:t>
          </a:r>
        </a:p>
      </dsp:txBody>
      <dsp:txXfrm>
        <a:off x="3385" y="379786"/>
        <a:ext cx="1833190" cy="1099914"/>
      </dsp:txXfrm>
    </dsp:sp>
    <dsp:sp modelId="{8A56C4F3-EF18-AE44-AB34-FEF12219FC67}">
      <dsp:nvSpPr>
        <dsp:cNvPr id="0" name=""/>
        <dsp:cNvSpPr/>
      </dsp:nvSpPr>
      <dsp:spPr>
        <a:xfrm>
          <a:off x="2019895" y="379786"/>
          <a:ext cx="1833190" cy="1099914"/>
        </a:xfrm>
        <a:prstGeom prst="rect">
          <a:avLst/>
        </a:prstGeom>
        <a:solidFill>
          <a:schemeClr val="accent5">
            <a:hueOff val="-367617"/>
            <a:satOff val="-1974"/>
            <a:lumOff val="675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Weekly Strategy Meetings</a:t>
          </a:r>
        </a:p>
      </dsp:txBody>
      <dsp:txXfrm>
        <a:off x="2019895" y="379786"/>
        <a:ext cx="1833190" cy="1099914"/>
      </dsp:txXfrm>
    </dsp:sp>
    <dsp:sp modelId="{9F60F184-6BDB-744D-9AEC-B1E58F490488}">
      <dsp:nvSpPr>
        <dsp:cNvPr id="0" name=""/>
        <dsp:cNvSpPr/>
      </dsp:nvSpPr>
      <dsp:spPr>
        <a:xfrm>
          <a:off x="4036404" y="379786"/>
          <a:ext cx="1833190" cy="1099914"/>
        </a:xfrm>
        <a:prstGeom prst="rect">
          <a:avLst/>
        </a:prstGeom>
        <a:solidFill>
          <a:schemeClr val="accent5">
            <a:hueOff val="-735235"/>
            <a:satOff val="-3949"/>
            <a:lumOff val="135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Business Development</a:t>
          </a:r>
        </a:p>
      </dsp:txBody>
      <dsp:txXfrm>
        <a:off x="4036404" y="379786"/>
        <a:ext cx="1833190" cy="1099914"/>
      </dsp:txXfrm>
    </dsp:sp>
    <dsp:sp modelId="{997CFEFE-04F2-374F-A03A-E0E1A4105EC7}">
      <dsp:nvSpPr>
        <dsp:cNvPr id="0" name=""/>
        <dsp:cNvSpPr/>
      </dsp:nvSpPr>
      <dsp:spPr>
        <a:xfrm>
          <a:off x="6052914" y="379786"/>
          <a:ext cx="1833190" cy="1099914"/>
        </a:xfrm>
        <a:prstGeom prst="rect">
          <a:avLst/>
        </a:prstGeom>
        <a:solidFill>
          <a:schemeClr val="accent5">
            <a:hueOff val="-1102852"/>
            <a:satOff val="-5923"/>
            <a:lumOff val="2026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Project Management</a:t>
          </a:r>
        </a:p>
      </dsp:txBody>
      <dsp:txXfrm>
        <a:off x="6052914" y="379786"/>
        <a:ext cx="1833190" cy="1099914"/>
      </dsp:txXfrm>
    </dsp:sp>
    <dsp:sp modelId="{00807061-5440-D74D-9E34-3EDB89271827}">
      <dsp:nvSpPr>
        <dsp:cNvPr id="0" name=""/>
        <dsp:cNvSpPr/>
      </dsp:nvSpPr>
      <dsp:spPr>
        <a:xfrm>
          <a:off x="8069423" y="379786"/>
          <a:ext cx="1833190" cy="1099914"/>
        </a:xfrm>
        <a:prstGeom prst="rect">
          <a:avLst/>
        </a:prstGeom>
        <a:solidFill>
          <a:schemeClr val="accent5">
            <a:hueOff val="-1470470"/>
            <a:satOff val="-7898"/>
            <a:lumOff val="2701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Billing </a:t>
          </a:r>
        </a:p>
      </dsp:txBody>
      <dsp:txXfrm>
        <a:off x="8069423" y="379786"/>
        <a:ext cx="1833190" cy="1099914"/>
      </dsp:txXfrm>
    </dsp:sp>
    <dsp:sp modelId="{4070A969-A819-4A42-9EB4-701DAF04C1BA}">
      <dsp:nvSpPr>
        <dsp:cNvPr id="0" name=""/>
        <dsp:cNvSpPr/>
      </dsp:nvSpPr>
      <dsp:spPr>
        <a:xfrm>
          <a:off x="3385" y="1663020"/>
          <a:ext cx="1833190" cy="1099914"/>
        </a:xfrm>
        <a:prstGeom prst="rect">
          <a:avLst/>
        </a:prstGeom>
        <a:solidFill>
          <a:schemeClr val="accent5">
            <a:hueOff val="-1838087"/>
            <a:satOff val="-9872"/>
            <a:lumOff val="3377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Human Resources</a:t>
          </a:r>
        </a:p>
      </dsp:txBody>
      <dsp:txXfrm>
        <a:off x="3385" y="1663020"/>
        <a:ext cx="1833190" cy="1099914"/>
      </dsp:txXfrm>
    </dsp:sp>
    <dsp:sp modelId="{CDE37026-E7BC-174C-BA97-A868182DE550}">
      <dsp:nvSpPr>
        <dsp:cNvPr id="0" name=""/>
        <dsp:cNvSpPr/>
      </dsp:nvSpPr>
      <dsp:spPr>
        <a:xfrm>
          <a:off x="2019895" y="1663020"/>
          <a:ext cx="1833190" cy="1099914"/>
        </a:xfrm>
        <a:prstGeom prst="rect">
          <a:avLst/>
        </a:prstGeom>
        <a:solidFill>
          <a:schemeClr val="accent5">
            <a:hueOff val="-2205704"/>
            <a:satOff val="-11847"/>
            <a:lumOff val="4052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Customer Service</a:t>
          </a:r>
        </a:p>
      </dsp:txBody>
      <dsp:txXfrm>
        <a:off x="2019895" y="1663020"/>
        <a:ext cx="1833190" cy="1099914"/>
      </dsp:txXfrm>
    </dsp:sp>
    <dsp:sp modelId="{9ACF7197-A48D-2347-BF28-A36797927623}">
      <dsp:nvSpPr>
        <dsp:cNvPr id="0" name=""/>
        <dsp:cNvSpPr/>
      </dsp:nvSpPr>
      <dsp:spPr>
        <a:xfrm>
          <a:off x="4036404" y="1663020"/>
          <a:ext cx="1833190" cy="1099914"/>
        </a:xfrm>
        <a:prstGeom prst="rect">
          <a:avLst/>
        </a:prstGeom>
        <a:solidFill>
          <a:schemeClr val="accent5">
            <a:hueOff val="-2573322"/>
            <a:satOff val="-13821"/>
            <a:lumOff val="4727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Investor Relations</a:t>
          </a:r>
        </a:p>
      </dsp:txBody>
      <dsp:txXfrm>
        <a:off x="4036404" y="1663020"/>
        <a:ext cx="1833190" cy="1099914"/>
      </dsp:txXfrm>
    </dsp:sp>
    <dsp:sp modelId="{76A4E807-96ED-2D49-90BC-1FD5992550A2}">
      <dsp:nvSpPr>
        <dsp:cNvPr id="0" name=""/>
        <dsp:cNvSpPr/>
      </dsp:nvSpPr>
      <dsp:spPr>
        <a:xfrm>
          <a:off x="6052914" y="1663020"/>
          <a:ext cx="1833190" cy="1099914"/>
        </a:xfrm>
        <a:prstGeom prst="rect">
          <a:avLst/>
        </a:prstGeom>
        <a:solidFill>
          <a:schemeClr val="accent5">
            <a:hueOff val="-2940939"/>
            <a:satOff val="-15796"/>
            <a:lumOff val="5403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TAXES </a:t>
          </a:r>
          <a:r>
            <a:rPr lang="en-US" sz="2300" kern="1200" dirty="0">
              <a:sym typeface="Wingdings" panose="05000000000000000000" pitchFamily="2" charset="2"/>
            </a:rPr>
            <a:t></a:t>
          </a:r>
          <a:endParaRPr lang="en-US" sz="2300" kern="1200" dirty="0"/>
        </a:p>
      </dsp:txBody>
      <dsp:txXfrm>
        <a:off x="6052914" y="1663020"/>
        <a:ext cx="1833190" cy="1099914"/>
      </dsp:txXfrm>
    </dsp:sp>
    <dsp:sp modelId="{FB11C682-2C4A-E946-8FF4-E9FB5F756A1E}">
      <dsp:nvSpPr>
        <dsp:cNvPr id="0" name=""/>
        <dsp:cNvSpPr/>
      </dsp:nvSpPr>
      <dsp:spPr>
        <a:xfrm>
          <a:off x="8069423" y="1663020"/>
          <a:ext cx="1833190" cy="1099914"/>
        </a:xfrm>
        <a:prstGeom prst="rect">
          <a:avLst/>
        </a:prstGeom>
        <a:solidFill>
          <a:schemeClr val="accent5">
            <a:hueOff val="-3308557"/>
            <a:satOff val="-17770"/>
            <a:lumOff val="6078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Discovery!</a:t>
          </a:r>
        </a:p>
      </dsp:txBody>
      <dsp:txXfrm>
        <a:off x="8069423" y="1663020"/>
        <a:ext cx="1833190" cy="10999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reerfoundry.com/en/blog/ux-design/how-to-define-a-user-person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0B02-BE08-0849-A500-D7A1A1610D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Kara </a:t>
            </a:r>
            <a:r>
              <a:rPr lang="en-US" dirty="0" err="1"/>
              <a:t>Mcgehee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07AD97-280F-6E4D-8A9E-EA2DB6604D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Attorney | musician | tech company founder</a:t>
            </a:r>
          </a:p>
        </p:txBody>
      </p:sp>
    </p:spTree>
    <p:extLst>
      <p:ext uri="{BB962C8B-B14F-4D97-AF65-F5344CB8AC3E}">
        <p14:creationId xmlns:p14="http://schemas.microsoft.com/office/powerpoint/2010/main" val="205864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F582-9CD5-5D49-95DF-3F541A4A4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2CFD7-172E-294C-99E2-810C517BD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Born and raised in suburbs of Norfolk, Virginia</a:t>
            </a:r>
          </a:p>
          <a:p>
            <a:r>
              <a:rPr lang="en-US" dirty="0"/>
              <a:t>Father was a struggling musician</a:t>
            </a:r>
          </a:p>
          <a:p>
            <a:r>
              <a:rPr lang="en-US" dirty="0"/>
              <a:t>Oldest of 4 children</a:t>
            </a:r>
          </a:p>
          <a:p>
            <a:r>
              <a:rPr lang="en-US" dirty="0"/>
              <a:t>Public School</a:t>
            </a:r>
          </a:p>
          <a:p>
            <a:pPr lvl="1"/>
            <a:r>
              <a:rPr lang="en-US" dirty="0"/>
              <a:t>Debate team</a:t>
            </a:r>
          </a:p>
          <a:p>
            <a:pPr lvl="1"/>
            <a:r>
              <a:rPr lang="en-US" dirty="0"/>
              <a:t>Drama club</a:t>
            </a:r>
          </a:p>
          <a:p>
            <a:pPr lvl="1"/>
            <a:r>
              <a:rPr lang="en-US" dirty="0"/>
              <a:t>Community service orgs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5A9750-2DB4-3A4E-B053-9C0AFA142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366" y="733164"/>
            <a:ext cx="6502400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31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54B9C16B-AC4A-44ED-9075-F76549B46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2A2FEB6-F419-4684-9ABC-9E32E012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00" y="-11384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1" name="Rectangle 5">
              <a:extLst>
                <a:ext uri="{FF2B5EF4-FFF2-40B4-BE49-F238E27FC236}">
                  <a16:creationId xmlns:a16="http://schemas.microsoft.com/office/drawing/2014/main" id="{21E24A15-28D6-4CEB-9268-0BB0BEEAF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2" name="Freeform 6">
              <a:extLst>
                <a:ext uri="{FF2B5EF4-FFF2-40B4-BE49-F238E27FC236}">
                  <a16:creationId xmlns:a16="http://schemas.microsoft.com/office/drawing/2014/main" id="{4345933F-9633-4510-90E1-08B0E2A19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7">
              <a:extLst>
                <a:ext uri="{FF2B5EF4-FFF2-40B4-BE49-F238E27FC236}">
                  <a16:creationId xmlns:a16="http://schemas.microsoft.com/office/drawing/2014/main" id="{C68A48FB-1BE4-4053-A76F-5A5511BA0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8">
              <a:extLst>
                <a:ext uri="{FF2B5EF4-FFF2-40B4-BE49-F238E27FC236}">
                  <a16:creationId xmlns:a16="http://schemas.microsoft.com/office/drawing/2014/main" id="{8149777B-6A9F-4C95-BF44-F96464507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0654845E-622A-4AD3-8F3A-6E1DEAB5F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DF1C0739-3D08-4C83-857E-B0724A6E8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11">
              <a:extLst>
                <a:ext uri="{FF2B5EF4-FFF2-40B4-BE49-F238E27FC236}">
                  <a16:creationId xmlns:a16="http://schemas.microsoft.com/office/drawing/2014/main" id="{D235EAA0-7D5A-453A-9643-EE7A4954E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id="{94C6FB7C-72DE-42DE-8F58-CCE9B8F55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id="{FE31E0FE-EC8D-4EA7-BD9D-02F8C54F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14">
              <a:extLst>
                <a:ext uri="{FF2B5EF4-FFF2-40B4-BE49-F238E27FC236}">
                  <a16:creationId xmlns:a16="http://schemas.microsoft.com/office/drawing/2014/main" id="{69FE4B12-13E0-48F9-9E18-66406B8D3C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id="{87FAADC3-B321-43EE-B8F3-2842D840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Line 16">
              <a:extLst>
                <a:ext uri="{FF2B5EF4-FFF2-40B4-BE49-F238E27FC236}">
                  <a16:creationId xmlns:a16="http://schemas.microsoft.com/office/drawing/2014/main" id="{90461464-1683-402F-A72B-8558CC677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70F594E7-32D0-45B9-A3CF-636CF6FCB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id="{8AEF60E1-26C2-4E3C-B839-347DDD23C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9">
              <a:extLst>
                <a:ext uri="{FF2B5EF4-FFF2-40B4-BE49-F238E27FC236}">
                  <a16:creationId xmlns:a16="http://schemas.microsoft.com/office/drawing/2014/main" id="{792FE54B-EE9D-4E57-B6BC-6A9196BE8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id="{72BE56DF-619D-463E-8F88-CABA09DA8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Rectangle 21">
              <a:extLst>
                <a:ext uri="{FF2B5EF4-FFF2-40B4-BE49-F238E27FC236}">
                  <a16:creationId xmlns:a16="http://schemas.microsoft.com/office/drawing/2014/main" id="{C7430457-1935-4BBF-A6A7-7C3125A02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id="{BB006150-E547-4E84-A2B1-59131F3D5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23">
              <a:extLst>
                <a:ext uri="{FF2B5EF4-FFF2-40B4-BE49-F238E27FC236}">
                  <a16:creationId xmlns:a16="http://schemas.microsoft.com/office/drawing/2014/main" id="{5A8CD074-956B-41A4-870B-001554B69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24">
              <a:extLst>
                <a:ext uri="{FF2B5EF4-FFF2-40B4-BE49-F238E27FC236}">
                  <a16:creationId xmlns:a16="http://schemas.microsoft.com/office/drawing/2014/main" id="{070C253B-974E-459F-AD0B-70572248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25">
              <a:extLst>
                <a:ext uri="{FF2B5EF4-FFF2-40B4-BE49-F238E27FC236}">
                  <a16:creationId xmlns:a16="http://schemas.microsoft.com/office/drawing/2014/main" id="{BBC07B3D-A631-44EA-861A-7D80383A1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6">
              <a:extLst>
                <a:ext uri="{FF2B5EF4-FFF2-40B4-BE49-F238E27FC236}">
                  <a16:creationId xmlns:a16="http://schemas.microsoft.com/office/drawing/2014/main" id="{32039DC6-B4CF-4A5A-8D17-3A568D125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7">
              <a:extLst>
                <a:ext uri="{FF2B5EF4-FFF2-40B4-BE49-F238E27FC236}">
                  <a16:creationId xmlns:a16="http://schemas.microsoft.com/office/drawing/2014/main" id="{99E0C81F-5D8D-4AF8-BDE5-4DF75868F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8">
              <a:extLst>
                <a:ext uri="{FF2B5EF4-FFF2-40B4-BE49-F238E27FC236}">
                  <a16:creationId xmlns:a16="http://schemas.microsoft.com/office/drawing/2014/main" id="{0D946680-855C-41EC-BBA2-61F6F776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9">
              <a:extLst>
                <a:ext uri="{FF2B5EF4-FFF2-40B4-BE49-F238E27FC236}">
                  <a16:creationId xmlns:a16="http://schemas.microsoft.com/office/drawing/2014/main" id="{E6FAD9E8-6E13-45A0-A5D6-8BCAD27B4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30">
              <a:extLst>
                <a:ext uri="{FF2B5EF4-FFF2-40B4-BE49-F238E27FC236}">
                  <a16:creationId xmlns:a16="http://schemas.microsoft.com/office/drawing/2014/main" id="{0CCBC8FA-0581-454F-9FD1-6B6102A1A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31">
              <a:extLst>
                <a:ext uri="{FF2B5EF4-FFF2-40B4-BE49-F238E27FC236}">
                  <a16:creationId xmlns:a16="http://schemas.microsoft.com/office/drawing/2014/main" id="{5D6C328F-65A5-41E8-86E9-E4E638CC3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89" name="Picture 2">
            <a:extLst>
              <a:ext uri="{FF2B5EF4-FFF2-40B4-BE49-F238E27FC236}">
                <a16:creationId xmlns:a16="http://schemas.microsoft.com/office/drawing/2014/main" id="{3E94A106-9341-485C-9057-9D62B2BD0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B53044DC-4918-43DA-B49D-91673C6C9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1DCE6B36-1420-43AB-86CF-4E653A51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" y="-9998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94" name="Rectangle 5">
              <a:extLst>
                <a:ext uri="{FF2B5EF4-FFF2-40B4-BE49-F238E27FC236}">
                  <a16:creationId xmlns:a16="http://schemas.microsoft.com/office/drawing/2014/main" id="{72626E0B-9628-468E-A713-011C02F60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5" name="Freeform 6">
              <a:extLst>
                <a:ext uri="{FF2B5EF4-FFF2-40B4-BE49-F238E27FC236}">
                  <a16:creationId xmlns:a16="http://schemas.microsoft.com/office/drawing/2014/main" id="{93F7977A-BD91-4B0D-9A8D-372DB67AD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7">
              <a:extLst>
                <a:ext uri="{FF2B5EF4-FFF2-40B4-BE49-F238E27FC236}">
                  <a16:creationId xmlns:a16="http://schemas.microsoft.com/office/drawing/2014/main" id="{9FEE6A56-01A1-404D-864E-1C2587C9A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E74DBBF2-EF6F-4E3E-B183-F8EEE7609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ABCF0F27-B056-474C-A0FB-1DB747A92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10">
              <a:extLst>
                <a:ext uri="{FF2B5EF4-FFF2-40B4-BE49-F238E27FC236}">
                  <a16:creationId xmlns:a16="http://schemas.microsoft.com/office/drawing/2014/main" id="{0A0A5B7B-BA2A-45CC-AABE-9D5B08A5D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11">
              <a:extLst>
                <a:ext uri="{FF2B5EF4-FFF2-40B4-BE49-F238E27FC236}">
                  <a16:creationId xmlns:a16="http://schemas.microsoft.com/office/drawing/2014/main" id="{3C9A5D2B-1787-4954-9108-B9D497A87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12">
              <a:extLst>
                <a:ext uri="{FF2B5EF4-FFF2-40B4-BE49-F238E27FC236}">
                  <a16:creationId xmlns:a16="http://schemas.microsoft.com/office/drawing/2014/main" id="{818C4F8B-7556-49A7-83C6-C8F631F6A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13">
              <a:extLst>
                <a:ext uri="{FF2B5EF4-FFF2-40B4-BE49-F238E27FC236}">
                  <a16:creationId xmlns:a16="http://schemas.microsoft.com/office/drawing/2014/main" id="{22BED614-D078-47EA-9C72-190217FDD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14">
              <a:extLst>
                <a:ext uri="{FF2B5EF4-FFF2-40B4-BE49-F238E27FC236}">
                  <a16:creationId xmlns:a16="http://schemas.microsoft.com/office/drawing/2014/main" id="{73DE0BF2-86D7-4038-AC4B-AF0F116A5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15">
              <a:extLst>
                <a:ext uri="{FF2B5EF4-FFF2-40B4-BE49-F238E27FC236}">
                  <a16:creationId xmlns:a16="http://schemas.microsoft.com/office/drawing/2014/main" id="{11D8BB55-D027-420C-9EF9-49B3BA79D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Line 16">
              <a:extLst>
                <a:ext uri="{FF2B5EF4-FFF2-40B4-BE49-F238E27FC236}">
                  <a16:creationId xmlns:a16="http://schemas.microsoft.com/office/drawing/2014/main" id="{3FAEF5CE-07ED-46A7-9777-D86C70719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" name="Freeform 17">
              <a:extLst>
                <a:ext uri="{FF2B5EF4-FFF2-40B4-BE49-F238E27FC236}">
                  <a16:creationId xmlns:a16="http://schemas.microsoft.com/office/drawing/2014/main" id="{29CAFB1A-357C-4313-B734-1CD4E4F9D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18">
              <a:extLst>
                <a:ext uri="{FF2B5EF4-FFF2-40B4-BE49-F238E27FC236}">
                  <a16:creationId xmlns:a16="http://schemas.microsoft.com/office/drawing/2014/main" id="{653161D3-8634-4BB7-A2BC-028C4EAA1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19">
              <a:extLst>
                <a:ext uri="{FF2B5EF4-FFF2-40B4-BE49-F238E27FC236}">
                  <a16:creationId xmlns:a16="http://schemas.microsoft.com/office/drawing/2014/main" id="{9537546A-6FF1-408B-AFE2-BBF7D3482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id="{F73EE662-79B7-404B-B1B8-0E096BE4C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Rectangle 21">
              <a:extLst>
                <a:ext uri="{FF2B5EF4-FFF2-40B4-BE49-F238E27FC236}">
                  <a16:creationId xmlns:a16="http://schemas.microsoft.com/office/drawing/2014/main" id="{B6DDB906-1F52-4D64-8493-4816EDDD3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1" name="Freeform 22">
              <a:extLst>
                <a:ext uri="{FF2B5EF4-FFF2-40B4-BE49-F238E27FC236}">
                  <a16:creationId xmlns:a16="http://schemas.microsoft.com/office/drawing/2014/main" id="{4FA472A5-ABEA-4961-897B-7EB96AF09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23">
              <a:extLst>
                <a:ext uri="{FF2B5EF4-FFF2-40B4-BE49-F238E27FC236}">
                  <a16:creationId xmlns:a16="http://schemas.microsoft.com/office/drawing/2014/main" id="{54226E99-C38F-4456-A1F8-8897483FD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24">
              <a:extLst>
                <a:ext uri="{FF2B5EF4-FFF2-40B4-BE49-F238E27FC236}">
                  <a16:creationId xmlns:a16="http://schemas.microsoft.com/office/drawing/2014/main" id="{0A4A0196-A383-4629-B9A5-9C87E846C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25">
              <a:extLst>
                <a:ext uri="{FF2B5EF4-FFF2-40B4-BE49-F238E27FC236}">
                  <a16:creationId xmlns:a16="http://schemas.microsoft.com/office/drawing/2014/main" id="{BA5E608D-2E7B-4662-A9A0-18D4E0F0D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26">
              <a:extLst>
                <a:ext uri="{FF2B5EF4-FFF2-40B4-BE49-F238E27FC236}">
                  <a16:creationId xmlns:a16="http://schemas.microsoft.com/office/drawing/2014/main" id="{5E211F37-790F-4BD7-B055-022AE0C2E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27">
              <a:extLst>
                <a:ext uri="{FF2B5EF4-FFF2-40B4-BE49-F238E27FC236}">
                  <a16:creationId xmlns:a16="http://schemas.microsoft.com/office/drawing/2014/main" id="{96F375D0-232A-490A-9499-CB5FBA3F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28">
              <a:extLst>
                <a:ext uri="{FF2B5EF4-FFF2-40B4-BE49-F238E27FC236}">
                  <a16:creationId xmlns:a16="http://schemas.microsoft.com/office/drawing/2014/main" id="{6B33B423-FD0F-4780-A0D6-32FC040B3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29">
              <a:extLst>
                <a:ext uri="{FF2B5EF4-FFF2-40B4-BE49-F238E27FC236}">
                  <a16:creationId xmlns:a16="http://schemas.microsoft.com/office/drawing/2014/main" id="{B6BD1710-838F-4CDD-A000-C6C710A6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30">
              <a:extLst>
                <a:ext uri="{FF2B5EF4-FFF2-40B4-BE49-F238E27FC236}">
                  <a16:creationId xmlns:a16="http://schemas.microsoft.com/office/drawing/2014/main" id="{0BB93533-1C95-4B0A-B0E2-168602B08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31">
              <a:extLst>
                <a:ext uri="{FF2B5EF4-FFF2-40B4-BE49-F238E27FC236}">
                  <a16:creationId xmlns:a16="http://schemas.microsoft.com/office/drawing/2014/main" id="{CB0B113D-1987-4D89-A475-511E092FE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22" name="Picture 2">
            <a:extLst>
              <a:ext uri="{FF2B5EF4-FFF2-40B4-BE49-F238E27FC236}">
                <a16:creationId xmlns:a16="http://schemas.microsoft.com/office/drawing/2014/main" id="{9BE36DBF-0333-4D36-A5BF-81FDA2406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13238"/>
            <a:ext cx="4062718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7718AB-DB64-E841-8A49-C96AEF72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1"/>
            <a:ext cx="2743310" cy="425502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College and beyond</a:t>
            </a:r>
          </a:p>
        </p:txBody>
      </p:sp>
      <p:graphicFrame>
        <p:nvGraphicFramePr>
          <p:cNvPr id="53" name="Content Placeholder 2">
            <a:extLst>
              <a:ext uri="{FF2B5EF4-FFF2-40B4-BE49-F238E27FC236}">
                <a16:creationId xmlns:a16="http://schemas.microsoft.com/office/drawing/2014/main" id="{506427F3-90A9-4F18-B566-41846D4B0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161874"/>
              </p:ext>
            </p:extLst>
          </p:nvPr>
        </p:nvGraphicFramePr>
        <p:xfrm>
          <a:off x="4662189" y="1134682"/>
          <a:ext cx="6692748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5464B2C-8903-E24B-8A4C-9929A7F49B28}"/>
              </a:ext>
            </a:extLst>
          </p:cNvPr>
          <p:cNvSpPr txBox="1"/>
          <p:nvPr/>
        </p:nvSpPr>
        <p:spPr>
          <a:xfrm>
            <a:off x="8380274" y="4470129"/>
            <a:ext cx="3670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5"/>
                </a:solidFill>
              </a:rPr>
              <a:t>NOW WHAT? </a:t>
            </a:r>
          </a:p>
        </p:txBody>
      </p:sp>
    </p:spTree>
    <p:extLst>
      <p:ext uri="{BB962C8B-B14F-4D97-AF65-F5344CB8AC3E}">
        <p14:creationId xmlns:p14="http://schemas.microsoft.com/office/powerpoint/2010/main" val="2725184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6270675-9512-4978-8583-36659256E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33E018-91D1-FD45-BAB5-AB7E107AE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 dirty="0"/>
              <a:t>Time for a change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2722D4-C056-4ACC-B254-658E3448D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484812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486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E70E-771E-E74E-97D6-9A5E76B5F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en-US"/>
              <a:t>A day in the life: running 2 tech companies</a:t>
            </a:r>
          </a:p>
        </p:txBody>
      </p:sp>
      <p:graphicFrame>
        <p:nvGraphicFramePr>
          <p:cNvPr id="64" name="Content Placeholder 2">
            <a:extLst>
              <a:ext uri="{FF2B5EF4-FFF2-40B4-BE49-F238E27FC236}">
                <a16:creationId xmlns:a16="http://schemas.microsoft.com/office/drawing/2014/main" id="{E5AB0357-E003-4816-A25F-38C9A4431A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412568"/>
              </p:ext>
            </p:extLst>
          </p:nvPr>
        </p:nvGraphicFramePr>
        <p:xfrm>
          <a:off x="1141413" y="2418820"/>
          <a:ext cx="9906000" cy="314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942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F1F37-4CC6-5042-BF1E-6C043A91D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PERSONAS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2D112-1236-9D4C-9ABE-AC69B3E01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UX = User Experience</a:t>
            </a:r>
          </a:p>
          <a:p>
            <a:r>
              <a:rPr lang="en-US" dirty="0">
                <a:hlinkClick r:id="rId2"/>
              </a:rPr>
              <a:t>https://careerfoundry.com/en/blog/ux-design/how-to-define-a-user-persona/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5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6C6D-0AFC-9A4F-98AB-AAAA864C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Thank you!!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8B02-2101-AF45-BDBF-63CB005EF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2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3986</TotalTime>
  <Words>153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Tw Cen MT</vt:lpstr>
      <vt:lpstr>Wingdings</vt:lpstr>
      <vt:lpstr>Circuit</vt:lpstr>
      <vt:lpstr>Kara Mcgehee</vt:lpstr>
      <vt:lpstr>Backstory</vt:lpstr>
      <vt:lpstr>College and beyond</vt:lpstr>
      <vt:lpstr>Time for a change</vt:lpstr>
      <vt:lpstr>A day in the life: running 2 tech companies</vt:lpstr>
      <vt:lpstr>USER PERSONAS</vt:lpstr>
      <vt:lpstr>Thank you!!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 Mcgehee</dc:title>
  <dc:creator>Kara McGehee</dc:creator>
  <cp:lastModifiedBy>Kara McGehee</cp:lastModifiedBy>
  <cp:revision>6</cp:revision>
  <dcterms:created xsi:type="dcterms:W3CDTF">2019-01-29T02:51:37Z</dcterms:created>
  <dcterms:modified xsi:type="dcterms:W3CDTF">2019-01-31T21:21:07Z</dcterms:modified>
</cp:coreProperties>
</file>