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4"/>
  </p:notesMasterIdLst>
  <p:sldIdLst>
    <p:sldId id="256" r:id="rId3"/>
    <p:sldId id="257" r:id="rId4"/>
    <p:sldId id="279" r:id="rId5"/>
    <p:sldId id="280" r:id="rId6"/>
    <p:sldId id="260" r:id="rId7"/>
    <p:sldId id="282" r:id="rId8"/>
    <p:sldId id="293" r:id="rId9"/>
    <p:sldId id="281" r:id="rId10"/>
    <p:sldId id="287" r:id="rId11"/>
    <p:sldId id="265" r:id="rId12"/>
    <p:sldId id="284" r:id="rId13"/>
    <p:sldId id="267" r:id="rId14"/>
    <p:sldId id="285" r:id="rId15"/>
    <p:sldId id="286" r:id="rId16"/>
    <p:sldId id="289" r:id="rId17"/>
    <p:sldId id="270" r:id="rId18"/>
    <p:sldId id="269" r:id="rId19"/>
    <p:sldId id="290" r:id="rId20"/>
    <p:sldId id="291" r:id="rId21"/>
    <p:sldId id="275" r:id="rId22"/>
    <p:sldId id="274" r:id="rId23"/>
    <p:sldId id="292" r:id="rId24"/>
    <p:sldId id="288" r:id="rId25"/>
    <p:sldId id="277"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4"/>
    <a:srgbClr val="AAEC39"/>
    <a:srgbClr val="1F2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24"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D8BAD-65C0-428B-B763-D5C262BA017E}" type="doc">
      <dgm:prSet loTypeId="urn:microsoft.com/office/officeart/2005/8/layout/arrow2" loCatId="process" qsTypeId="urn:microsoft.com/office/officeart/2005/8/quickstyle/simple1" qsCatId="simple" csTypeId="urn:microsoft.com/office/officeart/2005/8/colors/accent6_2" csCatId="accent6" phldr="1"/>
      <dgm:spPr/>
    </dgm:pt>
    <dgm:pt modelId="{9DF16435-D83C-43CC-88F7-B2FF0728BDD3}">
      <dgm:prSet phldrT="[Text]"/>
      <dgm:spPr/>
      <dgm:t>
        <a:bodyPr/>
        <a:lstStyle/>
        <a:p>
          <a:r>
            <a:rPr lang="en-US" dirty="0" smtClean="0">
              <a:solidFill>
                <a:schemeClr val="tx1">
                  <a:lumMod val="50000"/>
                  <a:lumOff val="50000"/>
                </a:schemeClr>
              </a:solidFill>
            </a:rPr>
            <a:t>Promoted to Product Manager, Market Development Manager, and the Director of Product Marketing</a:t>
          </a:r>
          <a:endParaRPr lang="en-US" dirty="0">
            <a:solidFill>
              <a:schemeClr val="tx1">
                <a:lumMod val="50000"/>
                <a:lumOff val="50000"/>
              </a:schemeClr>
            </a:solidFill>
          </a:endParaRPr>
        </a:p>
      </dgm:t>
    </dgm:pt>
    <dgm:pt modelId="{CA52AC76-7BB2-413C-9E11-86D38414CFD5}" type="parTrans" cxnId="{4C08DC19-C4DB-42DD-AFF3-3B376FBE56A0}">
      <dgm:prSet/>
      <dgm:spPr/>
      <dgm:t>
        <a:bodyPr/>
        <a:lstStyle/>
        <a:p>
          <a:endParaRPr lang="en-US"/>
        </a:p>
      </dgm:t>
    </dgm:pt>
    <dgm:pt modelId="{517BB5CF-1D96-4F22-8A23-281004CAC4AB}" type="sibTrans" cxnId="{4C08DC19-C4DB-42DD-AFF3-3B376FBE56A0}">
      <dgm:prSet/>
      <dgm:spPr/>
      <dgm:t>
        <a:bodyPr/>
        <a:lstStyle/>
        <a:p>
          <a:endParaRPr lang="en-US"/>
        </a:p>
      </dgm:t>
    </dgm:pt>
    <dgm:pt modelId="{2D8EC281-7FD2-4949-B782-9554AE8D8903}">
      <dgm:prSet phldrT="[Text]"/>
      <dgm:spPr/>
      <dgm:t>
        <a:bodyPr/>
        <a:lstStyle/>
        <a:p>
          <a:r>
            <a:rPr lang="en-US" dirty="0" smtClean="0">
              <a:solidFill>
                <a:schemeClr val="tx1">
                  <a:lumMod val="50000"/>
                  <a:lumOff val="50000"/>
                </a:schemeClr>
              </a:solidFill>
            </a:rPr>
            <a:t>Joined worlds  largest laser company (Coherent) as advanced technical sales</a:t>
          </a:r>
        </a:p>
      </dgm:t>
    </dgm:pt>
    <dgm:pt modelId="{02539D6B-BCA0-40DA-AE90-785F17D4311C}" type="parTrans" cxnId="{8A517886-B1DE-4194-94CD-5F7FD1872650}">
      <dgm:prSet/>
      <dgm:spPr/>
      <dgm:t>
        <a:bodyPr/>
        <a:lstStyle/>
        <a:p>
          <a:endParaRPr lang="en-US"/>
        </a:p>
      </dgm:t>
    </dgm:pt>
    <dgm:pt modelId="{DF2CC60B-4232-4347-8942-424BC47FE99D}" type="sibTrans" cxnId="{8A517886-B1DE-4194-94CD-5F7FD1872650}">
      <dgm:prSet/>
      <dgm:spPr/>
      <dgm:t>
        <a:bodyPr/>
        <a:lstStyle/>
        <a:p>
          <a:endParaRPr lang="en-US"/>
        </a:p>
      </dgm:t>
    </dgm:pt>
    <dgm:pt modelId="{916EA4CA-F191-44E9-BDEC-685BAEB5F89C}">
      <dgm:prSet phldrT="[Text]"/>
      <dgm:spPr/>
      <dgm:t>
        <a:bodyPr/>
        <a:lstStyle/>
        <a:p>
          <a:r>
            <a:rPr lang="en-US" dirty="0" smtClean="0">
              <a:solidFill>
                <a:schemeClr val="tx1">
                  <a:lumMod val="50000"/>
                  <a:lumOff val="50000"/>
                </a:schemeClr>
              </a:solidFill>
            </a:rPr>
            <a:t>Departed to become VP of Marketing and Business Development of growth phase laser company, acquired</a:t>
          </a:r>
          <a:endParaRPr lang="en-US" dirty="0">
            <a:solidFill>
              <a:schemeClr val="tx1">
                <a:lumMod val="50000"/>
                <a:lumOff val="50000"/>
              </a:schemeClr>
            </a:solidFill>
          </a:endParaRPr>
        </a:p>
      </dgm:t>
    </dgm:pt>
    <dgm:pt modelId="{BEB69C27-4E21-4B43-8203-2A91631C23E6}" type="parTrans" cxnId="{E4ED2F5A-DDAD-40C7-AB8D-5EB85B1F32BA}">
      <dgm:prSet/>
      <dgm:spPr/>
      <dgm:t>
        <a:bodyPr/>
        <a:lstStyle/>
        <a:p>
          <a:endParaRPr lang="en-US"/>
        </a:p>
      </dgm:t>
    </dgm:pt>
    <dgm:pt modelId="{24D33D95-3CC9-4ECF-947A-3EB9CB8F05FA}" type="sibTrans" cxnId="{E4ED2F5A-DDAD-40C7-AB8D-5EB85B1F32BA}">
      <dgm:prSet/>
      <dgm:spPr/>
      <dgm:t>
        <a:bodyPr/>
        <a:lstStyle/>
        <a:p>
          <a:endParaRPr lang="en-US"/>
        </a:p>
      </dgm:t>
    </dgm:pt>
    <dgm:pt modelId="{73566F8A-98FE-6B4A-970C-3F7A557F0356}">
      <dgm:prSet phldrT="[Text]"/>
      <dgm:spPr/>
      <dgm:t>
        <a:bodyPr/>
        <a:lstStyle/>
        <a:p>
          <a:r>
            <a:rPr lang="en-US" dirty="0" smtClean="0">
              <a:solidFill>
                <a:schemeClr val="tx1">
                  <a:lumMod val="50000"/>
                  <a:lumOff val="50000"/>
                </a:schemeClr>
              </a:solidFill>
            </a:rPr>
            <a:t>Co-founded SLD Laser, CMO, SVP of Business Dev. </a:t>
          </a:r>
        </a:p>
        <a:p>
          <a:r>
            <a:rPr lang="en-US" dirty="0" smtClean="0">
              <a:solidFill>
                <a:schemeClr val="tx1">
                  <a:lumMod val="50000"/>
                  <a:lumOff val="50000"/>
                </a:schemeClr>
              </a:solidFill>
            </a:rPr>
            <a:t>Advisor and board member to several other companies</a:t>
          </a:r>
          <a:endParaRPr lang="en-US" dirty="0">
            <a:solidFill>
              <a:schemeClr val="tx1">
                <a:lumMod val="50000"/>
                <a:lumOff val="50000"/>
              </a:schemeClr>
            </a:solidFill>
          </a:endParaRPr>
        </a:p>
      </dgm:t>
    </dgm:pt>
    <dgm:pt modelId="{E65C8DEA-831A-504D-B233-0461DAE4CF33}" type="parTrans" cxnId="{CB2FCA10-3543-6644-BF5F-5A055445EE5D}">
      <dgm:prSet/>
      <dgm:spPr/>
      <dgm:t>
        <a:bodyPr/>
        <a:lstStyle/>
        <a:p>
          <a:endParaRPr lang="en-US"/>
        </a:p>
      </dgm:t>
    </dgm:pt>
    <dgm:pt modelId="{7AA19BCF-A914-9141-A472-A2287E9675D0}" type="sibTrans" cxnId="{CB2FCA10-3543-6644-BF5F-5A055445EE5D}">
      <dgm:prSet/>
      <dgm:spPr/>
      <dgm:t>
        <a:bodyPr/>
        <a:lstStyle/>
        <a:p>
          <a:endParaRPr lang="en-US"/>
        </a:p>
      </dgm:t>
    </dgm:pt>
    <dgm:pt modelId="{2CA1C279-8CAF-4522-A11C-0306FA8C7E1F}" type="pres">
      <dgm:prSet presAssocID="{117D8BAD-65C0-428B-B763-D5C262BA017E}" presName="arrowDiagram" presStyleCnt="0">
        <dgm:presLayoutVars>
          <dgm:chMax val="5"/>
          <dgm:dir/>
          <dgm:resizeHandles val="exact"/>
        </dgm:presLayoutVars>
      </dgm:prSet>
      <dgm:spPr/>
    </dgm:pt>
    <dgm:pt modelId="{A0B6057C-B937-4C17-83EE-1379B4801F9C}" type="pres">
      <dgm:prSet presAssocID="{117D8BAD-65C0-428B-B763-D5C262BA017E}" presName="arrow" presStyleLbl="bgShp" presStyleIdx="0" presStyleCnt="1"/>
      <dgm:spPr/>
    </dgm:pt>
    <dgm:pt modelId="{43D6929A-D411-EF49-A24B-96B452A9F5E5}" type="pres">
      <dgm:prSet presAssocID="{117D8BAD-65C0-428B-B763-D5C262BA017E}" presName="arrowDiagram4" presStyleCnt="0"/>
      <dgm:spPr/>
    </dgm:pt>
    <dgm:pt modelId="{792075B2-C36F-D647-A753-677D97B3D016}" type="pres">
      <dgm:prSet presAssocID="{2D8EC281-7FD2-4949-B782-9554AE8D8903}" presName="bullet4a" presStyleLbl="node1" presStyleIdx="0" presStyleCnt="4"/>
      <dgm:spPr/>
    </dgm:pt>
    <dgm:pt modelId="{6E116869-E2BD-C044-BAC6-72A8FB96B27B}" type="pres">
      <dgm:prSet presAssocID="{2D8EC281-7FD2-4949-B782-9554AE8D8903}" presName="textBox4a" presStyleLbl="revTx" presStyleIdx="0" presStyleCnt="4">
        <dgm:presLayoutVars>
          <dgm:bulletEnabled val="1"/>
        </dgm:presLayoutVars>
      </dgm:prSet>
      <dgm:spPr/>
      <dgm:t>
        <a:bodyPr/>
        <a:lstStyle/>
        <a:p>
          <a:endParaRPr lang="en-US"/>
        </a:p>
      </dgm:t>
    </dgm:pt>
    <dgm:pt modelId="{107327E6-89FF-6646-B1FE-B9FF79301B4A}" type="pres">
      <dgm:prSet presAssocID="{9DF16435-D83C-43CC-88F7-B2FF0728BDD3}" presName="bullet4b" presStyleLbl="node1" presStyleIdx="1" presStyleCnt="4"/>
      <dgm:spPr/>
    </dgm:pt>
    <dgm:pt modelId="{9E38C30D-2DD2-8C44-878D-FDEAC793CF53}" type="pres">
      <dgm:prSet presAssocID="{9DF16435-D83C-43CC-88F7-B2FF0728BDD3}" presName="textBox4b" presStyleLbl="revTx" presStyleIdx="1" presStyleCnt="4">
        <dgm:presLayoutVars>
          <dgm:bulletEnabled val="1"/>
        </dgm:presLayoutVars>
      </dgm:prSet>
      <dgm:spPr/>
      <dgm:t>
        <a:bodyPr/>
        <a:lstStyle/>
        <a:p>
          <a:endParaRPr lang="en-US"/>
        </a:p>
      </dgm:t>
    </dgm:pt>
    <dgm:pt modelId="{0240CA2E-F5EF-E249-AFC5-0AD0B188A930}" type="pres">
      <dgm:prSet presAssocID="{916EA4CA-F191-44E9-BDEC-685BAEB5F89C}" presName="bullet4c" presStyleLbl="node1" presStyleIdx="2" presStyleCnt="4"/>
      <dgm:spPr/>
    </dgm:pt>
    <dgm:pt modelId="{E6760604-5060-FE4C-9E3A-19801CA78B06}" type="pres">
      <dgm:prSet presAssocID="{916EA4CA-F191-44E9-BDEC-685BAEB5F89C}" presName="textBox4c" presStyleLbl="revTx" presStyleIdx="2" presStyleCnt="4">
        <dgm:presLayoutVars>
          <dgm:bulletEnabled val="1"/>
        </dgm:presLayoutVars>
      </dgm:prSet>
      <dgm:spPr/>
      <dgm:t>
        <a:bodyPr/>
        <a:lstStyle/>
        <a:p>
          <a:endParaRPr lang="en-US"/>
        </a:p>
      </dgm:t>
    </dgm:pt>
    <dgm:pt modelId="{26BC7A26-379F-F947-9EFC-9C36EA70866B}" type="pres">
      <dgm:prSet presAssocID="{73566F8A-98FE-6B4A-970C-3F7A557F0356}" presName="bullet4d" presStyleLbl="node1" presStyleIdx="3" presStyleCnt="4"/>
      <dgm:spPr/>
    </dgm:pt>
    <dgm:pt modelId="{0399117B-5589-2B41-8154-D1A86B602A4B}" type="pres">
      <dgm:prSet presAssocID="{73566F8A-98FE-6B4A-970C-3F7A557F0356}" presName="textBox4d" presStyleLbl="revTx" presStyleIdx="3" presStyleCnt="4">
        <dgm:presLayoutVars>
          <dgm:bulletEnabled val="1"/>
        </dgm:presLayoutVars>
      </dgm:prSet>
      <dgm:spPr/>
      <dgm:t>
        <a:bodyPr/>
        <a:lstStyle/>
        <a:p>
          <a:endParaRPr lang="en-US"/>
        </a:p>
      </dgm:t>
    </dgm:pt>
  </dgm:ptLst>
  <dgm:cxnLst>
    <dgm:cxn modelId="{8A517886-B1DE-4194-94CD-5F7FD1872650}" srcId="{117D8BAD-65C0-428B-B763-D5C262BA017E}" destId="{2D8EC281-7FD2-4949-B782-9554AE8D8903}" srcOrd="0" destOrd="0" parTransId="{02539D6B-BCA0-40DA-AE90-785F17D4311C}" sibTransId="{DF2CC60B-4232-4347-8942-424BC47FE99D}"/>
    <dgm:cxn modelId="{6F3D5B1B-718E-974D-8B02-E2E999C1FD0F}" type="presOf" srcId="{73566F8A-98FE-6B4A-970C-3F7A557F0356}" destId="{0399117B-5589-2B41-8154-D1A86B602A4B}" srcOrd="0" destOrd="0" presId="urn:microsoft.com/office/officeart/2005/8/layout/arrow2"/>
    <dgm:cxn modelId="{7319D86F-FB35-CA42-ADD1-3615559F6227}" type="presOf" srcId="{916EA4CA-F191-44E9-BDEC-685BAEB5F89C}" destId="{E6760604-5060-FE4C-9E3A-19801CA78B06}" srcOrd="0" destOrd="0" presId="urn:microsoft.com/office/officeart/2005/8/layout/arrow2"/>
    <dgm:cxn modelId="{9693F586-B490-4B88-90A7-F464D797084B}" type="presOf" srcId="{117D8BAD-65C0-428B-B763-D5C262BA017E}" destId="{2CA1C279-8CAF-4522-A11C-0306FA8C7E1F}" srcOrd="0" destOrd="0" presId="urn:microsoft.com/office/officeart/2005/8/layout/arrow2"/>
    <dgm:cxn modelId="{E4ED2F5A-DDAD-40C7-AB8D-5EB85B1F32BA}" srcId="{117D8BAD-65C0-428B-B763-D5C262BA017E}" destId="{916EA4CA-F191-44E9-BDEC-685BAEB5F89C}" srcOrd="2" destOrd="0" parTransId="{BEB69C27-4E21-4B43-8203-2A91631C23E6}" sibTransId="{24D33D95-3CC9-4ECF-947A-3EB9CB8F05FA}"/>
    <dgm:cxn modelId="{894FB586-4C92-9148-A9BA-B28C07FD6672}" type="presOf" srcId="{9DF16435-D83C-43CC-88F7-B2FF0728BDD3}" destId="{9E38C30D-2DD2-8C44-878D-FDEAC793CF53}" srcOrd="0" destOrd="0" presId="urn:microsoft.com/office/officeart/2005/8/layout/arrow2"/>
    <dgm:cxn modelId="{CB2FCA10-3543-6644-BF5F-5A055445EE5D}" srcId="{117D8BAD-65C0-428B-B763-D5C262BA017E}" destId="{73566F8A-98FE-6B4A-970C-3F7A557F0356}" srcOrd="3" destOrd="0" parTransId="{E65C8DEA-831A-504D-B233-0461DAE4CF33}" sibTransId="{7AA19BCF-A914-9141-A472-A2287E9675D0}"/>
    <dgm:cxn modelId="{6A5B0D9E-0CA9-C346-A45A-CCFD2EB51BBA}" type="presOf" srcId="{2D8EC281-7FD2-4949-B782-9554AE8D8903}" destId="{6E116869-E2BD-C044-BAC6-72A8FB96B27B}" srcOrd="0" destOrd="0" presId="urn:microsoft.com/office/officeart/2005/8/layout/arrow2"/>
    <dgm:cxn modelId="{4C08DC19-C4DB-42DD-AFF3-3B376FBE56A0}" srcId="{117D8BAD-65C0-428B-B763-D5C262BA017E}" destId="{9DF16435-D83C-43CC-88F7-B2FF0728BDD3}" srcOrd="1" destOrd="0" parTransId="{CA52AC76-7BB2-413C-9E11-86D38414CFD5}" sibTransId="{517BB5CF-1D96-4F22-8A23-281004CAC4AB}"/>
    <dgm:cxn modelId="{0D038166-238B-9D41-9E48-FBBC1A120D67}" type="presParOf" srcId="{2CA1C279-8CAF-4522-A11C-0306FA8C7E1F}" destId="{A0B6057C-B937-4C17-83EE-1379B4801F9C}" srcOrd="0" destOrd="0" presId="urn:microsoft.com/office/officeart/2005/8/layout/arrow2"/>
    <dgm:cxn modelId="{E0035F89-91CF-934F-A4DA-960E2E5993B1}" type="presParOf" srcId="{2CA1C279-8CAF-4522-A11C-0306FA8C7E1F}" destId="{43D6929A-D411-EF49-A24B-96B452A9F5E5}" srcOrd="1" destOrd="0" presId="urn:microsoft.com/office/officeart/2005/8/layout/arrow2"/>
    <dgm:cxn modelId="{D6A31030-A10A-BF49-B371-8162CE0AB4B8}" type="presParOf" srcId="{43D6929A-D411-EF49-A24B-96B452A9F5E5}" destId="{792075B2-C36F-D647-A753-677D97B3D016}" srcOrd="0" destOrd="0" presId="urn:microsoft.com/office/officeart/2005/8/layout/arrow2"/>
    <dgm:cxn modelId="{E371AF26-37C3-ED4B-BF47-CB52323D6DF6}" type="presParOf" srcId="{43D6929A-D411-EF49-A24B-96B452A9F5E5}" destId="{6E116869-E2BD-C044-BAC6-72A8FB96B27B}" srcOrd="1" destOrd="0" presId="urn:microsoft.com/office/officeart/2005/8/layout/arrow2"/>
    <dgm:cxn modelId="{6DFEF9E6-0EFE-8C47-B1BF-E95F8179B18F}" type="presParOf" srcId="{43D6929A-D411-EF49-A24B-96B452A9F5E5}" destId="{107327E6-89FF-6646-B1FE-B9FF79301B4A}" srcOrd="2" destOrd="0" presId="urn:microsoft.com/office/officeart/2005/8/layout/arrow2"/>
    <dgm:cxn modelId="{B95BD752-AC9C-E24F-A82D-BCFE8A133CAA}" type="presParOf" srcId="{43D6929A-D411-EF49-A24B-96B452A9F5E5}" destId="{9E38C30D-2DD2-8C44-878D-FDEAC793CF53}" srcOrd="3" destOrd="0" presId="urn:microsoft.com/office/officeart/2005/8/layout/arrow2"/>
    <dgm:cxn modelId="{22833D04-1104-8C42-B901-5417C72239F6}" type="presParOf" srcId="{43D6929A-D411-EF49-A24B-96B452A9F5E5}" destId="{0240CA2E-F5EF-E249-AFC5-0AD0B188A930}" srcOrd="4" destOrd="0" presId="urn:microsoft.com/office/officeart/2005/8/layout/arrow2"/>
    <dgm:cxn modelId="{AD3A930B-DEE3-EE44-A811-38C41DB70E12}" type="presParOf" srcId="{43D6929A-D411-EF49-A24B-96B452A9F5E5}" destId="{E6760604-5060-FE4C-9E3A-19801CA78B06}" srcOrd="5" destOrd="0" presId="urn:microsoft.com/office/officeart/2005/8/layout/arrow2"/>
    <dgm:cxn modelId="{DBEC434B-82B8-D043-AFD6-24B950C3F912}" type="presParOf" srcId="{43D6929A-D411-EF49-A24B-96B452A9F5E5}" destId="{26BC7A26-379F-F947-9EFC-9C36EA70866B}" srcOrd="6" destOrd="0" presId="urn:microsoft.com/office/officeart/2005/8/layout/arrow2"/>
    <dgm:cxn modelId="{AC53926B-3E93-BF48-98D9-D4D93EC6208B}" type="presParOf" srcId="{43D6929A-D411-EF49-A24B-96B452A9F5E5}" destId="{0399117B-5589-2B41-8154-D1A86B602A4B}"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3C3FCB-3005-6349-B0E6-4DB859401928}"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AA956DF4-81D2-6F46-B437-375AE138B3BF}">
      <dgm:prSet phldrT="[Text]"/>
      <dgm:spPr>
        <a:solidFill>
          <a:srgbClr val="1F272F"/>
        </a:solidFill>
      </dgm:spPr>
      <dgm:t>
        <a:bodyPr/>
        <a:lstStyle/>
        <a:p>
          <a:r>
            <a:rPr lang="en-US" dirty="0" smtClean="0">
              <a:solidFill>
                <a:schemeClr val="accent5">
                  <a:lumMod val="60000"/>
                  <a:lumOff val="40000"/>
                </a:schemeClr>
              </a:solidFill>
            </a:rPr>
            <a:t>CEO and Co-founder</a:t>
          </a:r>
          <a:endParaRPr lang="en-US" dirty="0">
            <a:solidFill>
              <a:schemeClr val="accent5">
                <a:lumMod val="60000"/>
                <a:lumOff val="40000"/>
              </a:schemeClr>
            </a:solidFill>
          </a:endParaRPr>
        </a:p>
      </dgm:t>
    </dgm:pt>
    <dgm:pt modelId="{8B7613D6-9EFF-934C-8367-A99C6E34A469}" type="parTrans" cxnId="{63234F6C-AE41-FE44-AEB3-B9B3232B6820}">
      <dgm:prSet/>
      <dgm:spPr/>
      <dgm:t>
        <a:bodyPr/>
        <a:lstStyle/>
        <a:p>
          <a:endParaRPr lang="en-US"/>
        </a:p>
      </dgm:t>
    </dgm:pt>
    <dgm:pt modelId="{79A11A7B-7008-0445-A255-5612D3A8ACB2}" type="sibTrans" cxnId="{63234F6C-AE41-FE44-AEB3-B9B3232B6820}">
      <dgm:prSet/>
      <dgm:spPr/>
      <dgm:t>
        <a:bodyPr/>
        <a:lstStyle/>
        <a:p>
          <a:endParaRPr lang="en-US"/>
        </a:p>
      </dgm:t>
    </dgm:pt>
    <dgm:pt modelId="{D7CABA79-E095-8040-9307-E6F54D14215D}">
      <dgm:prSet phldrT="[Text]"/>
      <dgm:spPr>
        <a:solidFill>
          <a:srgbClr val="1F272F"/>
        </a:solidFill>
        <a:ln w="76200" cmpd="sng">
          <a:solidFill>
            <a:srgbClr val="AAEC39"/>
          </a:solidFill>
        </a:ln>
      </dgm:spPr>
      <dgm:t>
        <a:bodyPr/>
        <a:lstStyle/>
        <a:p>
          <a:r>
            <a:rPr lang="en-US" dirty="0" smtClean="0">
              <a:solidFill>
                <a:srgbClr val="ABD958"/>
              </a:solidFill>
            </a:rPr>
            <a:t>CMO and Co-founder</a:t>
          </a:r>
          <a:endParaRPr lang="en-US" dirty="0">
            <a:solidFill>
              <a:srgbClr val="ABD958"/>
            </a:solidFill>
          </a:endParaRPr>
        </a:p>
      </dgm:t>
    </dgm:pt>
    <dgm:pt modelId="{3256D023-6386-7C4D-AD80-D4538FB03900}" type="parTrans" cxnId="{D2834201-3B7E-6742-852F-C9E7DE33C58E}">
      <dgm:prSet/>
      <dgm:spPr/>
      <dgm:t>
        <a:bodyPr/>
        <a:lstStyle/>
        <a:p>
          <a:endParaRPr lang="en-US"/>
        </a:p>
      </dgm:t>
    </dgm:pt>
    <dgm:pt modelId="{E7FA26B5-C581-334B-A4DA-8D83855C4542}" type="sibTrans" cxnId="{D2834201-3B7E-6742-852F-C9E7DE33C58E}">
      <dgm:prSet/>
      <dgm:spPr/>
      <dgm:t>
        <a:bodyPr/>
        <a:lstStyle/>
        <a:p>
          <a:endParaRPr lang="en-US"/>
        </a:p>
      </dgm:t>
    </dgm:pt>
    <dgm:pt modelId="{80CC7821-5A5C-514C-85B3-AD3AF48BA88D}">
      <dgm:prSet phldrT="[Text]"/>
      <dgm:spPr>
        <a:solidFill>
          <a:srgbClr val="1F272F"/>
        </a:solidFill>
      </dgm:spPr>
      <dgm:t>
        <a:bodyPr/>
        <a:lstStyle/>
        <a:p>
          <a:r>
            <a:rPr lang="en-US" dirty="0" smtClean="0">
              <a:solidFill>
                <a:srgbClr val="ABD958"/>
              </a:solidFill>
            </a:rPr>
            <a:t>COO and Co-founder</a:t>
          </a:r>
          <a:endParaRPr lang="en-US" dirty="0">
            <a:solidFill>
              <a:srgbClr val="ABD958"/>
            </a:solidFill>
          </a:endParaRPr>
        </a:p>
      </dgm:t>
    </dgm:pt>
    <dgm:pt modelId="{D31F67A8-5054-4B48-B90C-520850AADA64}" type="parTrans" cxnId="{770EB0EA-0DDD-A444-974A-E0D4EEF836DE}">
      <dgm:prSet/>
      <dgm:spPr/>
      <dgm:t>
        <a:bodyPr/>
        <a:lstStyle/>
        <a:p>
          <a:endParaRPr lang="en-US"/>
        </a:p>
      </dgm:t>
    </dgm:pt>
    <dgm:pt modelId="{25723A53-4B40-FD44-B344-732C2E080859}" type="sibTrans" cxnId="{770EB0EA-0DDD-A444-974A-E0D4EEF836DE}">
      <dgm:prSet/>
      <dgm:spPr/>
      <dgm:t>
        <a:bodyPr/>
        <a:lstStyle/>
        <a:p>
          <a:endParaRPr lang="en-US"/>
        </a:p>
      </dgm:t>
    </dgm:pt>
    <dgm:pt modelId="{A838EDCA-8484-0743-B5C4-FF33E0622F6E}">
      <dgm:prSet phldrT="[Text]"/>
      <dgm:spPr>
        <a:solidFill>
          <a:srgbClr val="1F272F"/>
        </a:solidFill>
      </dgm:spPr>
      <dgm:t>
        <a:bodyPr/>
        <a:lstStyle/>
        <a:p>
          <a:r>
            <a:rPr lang="en-US" dirty="0" smtClean="0">
              <a:solidFill>
                <a:srgbClr val="ABD958"/>
              </a:solidFill>
            </a:rPr>
            <a:t>CTO and Co-founder</a:t>
          </a:r>
          <a:endParaRPr lang="en-US" dirty="0">
            <a:solidFill>
              <a:srgbClr val="ABD958"/>
            </a:solidFill>
          </a:endParaRPr>
        </a:p>
      </dgm:t>
    </dgm:pt>
    <dgm:pt modelId="{F580F4A0-18D1-CF40-B67A-3CD2B80F51D9}" type="parTrans" cxnId="{924F7C37-6E1B-4549-B81A-79D85C08CED2}">
      <dgm:prSet/>
      <dgm:spPr/>
      <dgm:t>
        <a:bodyPr/>
        <a:lstStyle/>
        <a:p>
          <a:endParaRPr lang="en-US"/>
        </a:p>
      </dgm:t>
    </dgm:pt>
    <dgm:pt modelId="{5143BE7B-C853-094D-9B97-8577C1BBC630}" type="sibTrans" cxnId="{924F7C37-6E1B-4549-B81A-79D85C08CED2}">
      <dgm:prSet/>
      <dgm:spPr/>
      <dgm:t>
        <a:bodyPr/>
        <a:lstStyle/>
        <a:p>
          <a:endParaRPr lang="en-US"/>
        </a:p>
      </dgm:t>
    </dgm:pt>
    <dgm:pt modelId="{8CF0C7F5-E466-3A46-99D5-F366646753B6}">
      <dgm:prSet phldrT="[Text]"/>
      <dgm:spPr>
        <a:solidFill>
          <a:srgbClr val="1F272F"/>
        </a:solidFill>
      </dgm:spPr>
      <dgm:t>
        <a:bodyPr/>
        <a:lstStyle/>
        <a:p>
          <a:r>
            <a:rPr lang="en-US" dirty="0" smtClean="0">
              <a:solidFill>
                <a:srgbClr val="ABD958"/>
              </a:solidFill>
            </a:rPr>
            <a:t>Sales and Marketing org</a:t>
          </a:r>
          <a:endParaRPr lang="en-US" dirty="0">
            <a:solidFill>
              <a:srgbClr val="ABD958"/>
            </a:solidFill>
          </a:endParaRPr>
        </a:p>
      </dgm:t>
    </dgm:pt>
    <dgm:pt modelId="{A0C28523-AFC0-DB4B-859E-AEEEA5995750}" type="parTrans" cxnId="{CA6953C8-5CE1-2346-96FE-025E7F9C0EE7}">
      <dgm:prSet/>
      <dgm:spPr/>
      <dgm:t>
        <a:bodyPr/>
        <a:lstStyle/>
        <a:p>
          <a:endParaRPr lang="en-US"/>
        </a:p>
      </dgm:t>
    </dgm:pt>
    <dgm:pt modelId="{8CBC04E8-3A2B-4445-98E1-30F1CCE7B058}" type="sibTrans" cxnId="{CA6953C8-5CE1-2346-96FE-025E7F9C0EE7}">
      <dgm:prSet/>
      <dgm:spPr/>
      <dgm:t>
        <a:bodyPr/>
        <a:lstStyle/>
        <a:p>
          <a:endParaRPr lang="en-US"/>
        </a:p>
      </dgm:t>
    </dgm:pt>
    <dgm:pt modelId="{7AD429DF-C73F-DC4B-B0AE-F92133AFFBA0}">
      <dgm:prSet phldrT="[Text]"/>
      <dgm:spPr>
        <a:solidFill>
          <a:srgbClr val="1F272F"/>
        </a:solidFill>
      </dgm:spPr>
      <dgm:t>
        <a:bodyPr/>
        <a:lstStyle/>
        <a:p>
          <a:r>
            <a:rPr lang="en-US" dirty="0" smtClean="0">
              <a:solidFill>
                <a:srgbClr val="ABD958"/>
              </a:solidFill>
            </a:rPr>
            <a:t>Engineering and </a:t>
          </a:r>
          <a:r>
            <a:rPr lang="en-US" dirty="0" err="1" smtClean="0">
              <a:solidFill>
                <a:srgbClr val="ABD958"/>
              </a:solidFill>
            </a:rPr>
            <a:t>Mfg</a:t>
          </a:r>
          <a:r>
            <a:rPr lang="en-US" dirty="0" smtClean="0">
              <a:solidFill>
                <a:srgbClr val="ABD958"/>
              </a:solidFill>
            </a:rPr>
            <a:t> org</a:t>
          </a:r>
          <a:endParaRPr lang="en-US" dirty="0">
            <a:solidFill>
              <a:srgbClr val="ABD958"/>
            </a:solidFill>
          </a:endParaRPr>
        </a:p>
      </dgm:t>
    </dgm:pt>
    <dgm:pt modelId="{EC305528-FF24-8147-9FB7-DEC016267C50}" type="parTrans" cxnId="{7A389E38-C44B-A044-BBCA-66BCC835E14F}">
      <dgm:prSet/>
      <dgm:spPr/>
      <dgm:t>
        <a:bodyPr/>
        <a:lstStyle/>
        <a:p>
          <a:endParaRPr lang="en-US"/>
        </a:p>
      </dgm:t>
    </dgm:pt>
    <dgm:pt modelId="{E429992B-30B0-894A-ADD5-EF53B428E638}" type="sibTrans" cxnId="{7A389E38-C44B-A044-BBCA-66BCC835E14F}">
      <dgm:prSet/>
      <dgm:spPr/>
      <dgm:t>
        <a:bodyPr/>
        <a:lstStyle/>
        <a:p>
          <a:endParaRPr lang="en-US"/>
        </a:p>
      </dgm:t>
    </dgm:pt>
    <dgm:pt modelId="{BE29BC7C-3FE3-5643-A212-367FDB761BA2}">
      <dgm:prSet phldrT="[Text]"/>
      <dgm:spPr>
        <a:solidFill>
          <a:srgbClr val="1F272F"/>
        </a:solidFill>
      </dgm:spPr>
      <dgm:t>
        <a:bodyPr/>
        <a:lstStyle/>
        <a:p>
          <a:r>
            <a:rPr lang="en-US" dirty="0" smtClean="0">
              <a:solidFill>
                <a:srgbClr val="ABD958"/>
              </a:solidFill>
            </a:rPr>
            <a:t>R&amp;D and IP org</a:t>
          </a:r>
          <a:endParaRPr lang="en-US" dirty="0">
            <a:solidFill>
              <a:srgbClr val="ABD958"/>
            </a:solidFill>
          </a:endParaRPr>
        </a:p>
      </dgm:t>
    </dgm:pt>
    <dgm:pt modelId="{922BADA0-C85F-BE4B-AF33-F6EBA3E8D887}" type="parTrans" cxnId="{ABAB5C88-26EC-0B41-8D03-2BA4BA892B6A}">
      <dgm:prSet/>
      <dgm:spPr/>
      <dgm:t>
        <a:bodyPr/>
        <a:lstStyle/>
        <a:p>
          <a:endParaRPr lang="en-US"/>
        </a:p>
      </dgm:t>
    </dgm:pt>
    <dgm:pt modelId="{7FA7831E-0913-6D4C-BDE2-94842049A873}" type="sibTrans" cxnId="{ABAB5C88-26EC-0B41-8D03-2BA4BA892B6A}">
      <dgm:prSet/>
      <dgm:spPr/>
      <dgm:t>
        <a:bodyPr/>
        <a:lstStyle/>
        <a:p>
          <a:endParaRPr lang="en-US"/>
        </a:p>
      </dgm:t>
    </dgm:pt>
    <dgm:pt modelId="{DE3BED81-45B8-E147-AAFB-6EE9A1760F33}">
      <dgm:prSet phldrT="[Text]"/>
      <dgm:spPr>
        <a:solidFill>
          <a:srgbClr val="1F272F"/>
        </a:solidFill>
      </dgm:spPr>
      <dgm:t>
        <a:bodyPr/>
        <a:lstStyle/>
        <a:p>
          <a:r>
            <a:rPr lang="en-US" dirty="0" smtClean="0">
              <a:solidFill>
                <a:srgbClr val="ABD958"/>
              </a:solidFill>
            </a:rPr>
            <a:t>CFO, HR, Quality</a:t>
          </a:r>
          <a:endParaRPr lang="en-US" dirty="0">
            <a:solidFill>
              <a:srgbClr val="ABD958"/>
            </a:solidFill>
          </a:endParaRPr>
        </a:p>
      </dgm:t>
    </dgm:pt>
    <dgm:pt modelId="{BF792AD9-E778-E544-BAAC-DE1BC6565F7C}" type="parTrans" cxnId="{FE6F366E-F5BC-FA40-A26F-7E9737F0CE40}">
      <dgm:prSet/>
      <dgm:spPr/>
      <dgm:t>
        <a:bodyPr/>
        <a:lstStyle/>
        <a:p>
          <a:endParaRPr lang="en-US"/>
        </a:p>
      </dgm:t>
    </dgm:pt>
    <dgm:pt modelId="{5FC26B0D-78CD-4144-AA53-C2C8D2A7F19D}" type="sibTrans" cxnId="{FE6F366E-F5BC-FA40-A26F-7E9737F0CE40}">
      <dgm:prSet/>
      <dgm:spPr/>
      <dgm:t>
        <a:bodyPr/>
        <a:lstStyle/>
        <a:p>
          <a:endParaRPr lang="en-US"/>
        </a:p>
      </dgm:t>
    </dgm:pt>
    <dgm:pt modelId="{A69E7F98-ADF7-2F4E-9DC3-7BA5C6E3113C}">
      <dgm:prSet phldrT="[Text]"/>
      <dgm:spPr>
        <a:solidFill>
          <a:srgbClr val="1F272F"/>
        </a:solidFill>
      </dgm:spPr>
      <dgm:t>
        <a:bodyPr/>
        <a:lstStyle/>
        <a:p>
          <a:r>
            <a:rPr lang="en-US" dirty="0" smtClean="0">
              <a:solidFill>
                <a:srgbClr val="ABD958"/>
              </a:solidFill>
            </a:rPr>
            <a:t>Global team</a:t>
          </a:r>
          <a:endParaRPr lang="en-US" dirty="0">
            <a:solidFill>
              <a:srgbClr val="ABD958"/>
            </a:solidFill>
          </a:endParaRPr>
        </a:p>
      </dgm:t>
    </dgm:pt>
    <dgm:pt modelId="{5E9B3A07-F895-F843-8F43-0859A49C6A5C}" type="parTrans" cxnId="{4010B002-70A7-554C-A9D5-0C380FB73EA3}">
      <dgm:prSet/>
      <dgm:spPr/>
      <dgm:t>
        <a:bodyPr/>
        <a:lstStyle/>
        <a:p>
          <a:endParaRPr lang="en-US"/>
        </a:p>
      </dgm:t>
    </dgm:pt>
    <dgm:pt modelId="{0895018D-04F5-594C-8E03-7E5434EA8932}" type="sibTrans" cxnId="{4010B002-70A7-554C-A9D5-0C380FB73EA3}">
      <dgm:prSet/>
      <dgm:spPr/>
      <dgm:t>
        <a:bodyPr/>
        <a:lstStyle/>
        <a:p>
          <a:endParaRPr lang="en-US"/>
        </a:p>
      </dgm:t>
    </dgm:pt>
    <dgm:pt modelId="{D379F993-6F8A-8F43-A2E0-C359263B1C86}">
      <dgm:prSet phldrT="[Text]"/>
      <dgm:spPr>
        <a:solidFill>
          <a:srgbClr val="1F272F"/>
        </a:solidFill>
      </dgm:spPr>
      <dgm:t>
        <a:bodyPr/>
        <a:lstStyle/>
        <a:p>
          <a:r>
            <a:rPr lang="en-US" dirty="0" smtClean="0">
              <a:solidFill>
                <a:srgbClr val="ABD958"/>
              </a:solidFill>
            </a:rPr>
            <a:t>Global team</a:t>
          </a:r>
          <a:endParaRPr lang="en-US" dirty="0">
            <a:solidFill>
              <a:srgbClr val="ABD958"/>
            </a:solidFill>
          </a:endParaRPr>
        </a:p>
      </dgm:t>
    </dgm:pt>
    <dgm:pt modelId="{1682CBDE-4BA1-0642-9558-FFA579938633}" type="parTrans" cxnId="{206220A7-4C7B-BB42-88D7-7C7831C66DB7}">
      <dgm:prSet/>
      <dgm:spPr/>
      <dgm:t>
        <a:bodyPr/>
        <a:lstStyle/>
        <a:p>
          <a:endParaRPr lang="en-US"/>
        </a:p>
      </dgm:t>
    </dgm:pt>
    <dgm:pt modelId="{8897CE53-BFCA-E94C-B213-2C74F83E77B8}" type="sibTrans" cxnId="{206220A7-4C7B-BB42-88D7-7C7831C66DB7}">
      <dgm:prSet/>
      <dgm:spPr/>
      <dgm:t>
        <a:bodyPr/>
        <a:lstStyle/>
        <a:p>
          <a:endParaRPr lang="en-US"/>
        </a:p>
      </dgm:t>
    </dgm:pt>
    <dgm:pt modelId="{753A4CDC-6B2F-274E-BE67-901A9C55CE80}">
      <dgm:prSet phldrT="[Text]"/>
      <dgm:spPr>
        <a:solidFill>
          <a:srgbClr val="1F272F"/>
        </a:solidFill>
      </dgm:spPr>
      <dgm:t>
        <a:bodyPr/>
        <a:lstStyle/>
        <a:p>
          <a:r>
            <a:rPr lang="en-US" dirty="0" smtClean="0">
              <a:solidFill>
                <a:srgbClr val="ABD958"/>
              </a:solidFill>
            </a:rPr>
            <a:t>Global team</a:t>
          </a:r>
          <a:endParaRPr lang="en-US" dirty="0">
            <a:solidFill>
              <a:srgbClr val="ABD958"/>
            </a:solidFill>
          </a:endParaRPr>
        </a:p>
      </dgm:t>
    </dgm:pt>
    <dgm:pt modelId="{FABDED6E-D72A-1B43-AF47-8046258EDAE1}" type="parTrans" cxnId="{27BEB0ED-FD0E-1C4D-8A70-6945D71B7BD4}">
      <dgm:prSet/>
      <dgm:spPr/>
      <dgm:t>
        <a:bodyPr/>
        <a:lstStyle/>
        <a:p>
          <a:endParaRPr lang="en-US"/>
        </a:p>
      </dgm:t>
    </dgm:pt>
    <dgm:pt modelId="{E85DFBD4-4BFC-D74C-9A4B-4F19AEBD54E5}" type="sibTrans" cxnId="{27BEB0ED-FD0E-1C4D-8A70-6945D71B7BD4}">
      <dgm:prSet/>
      <dgm:spPr/>
      <dgm:t>
        <a:bodyPr/>
        <a:lstStyle/>
        <a:p>
          <a:endParaRPr lang="en-US"/>
        </a:p>
      </dgm:t>
    </dgm:pt>
    <dgm:pt modelId="{3A5CC635-232C-5A41-B818-2EDAA2B53C37}">
      <dgm:prSet phldrT="[Text]"/>
      <dgm:spPr>
        <a:solidFill>
          <a:srgbClr val="1F272F"/>
        </a:solidFill>
      </dgm:spPr>
      <dgm:t>
        <a:bodyPr/>
        <a:lstStyle/>
        <a:p>
          <a:r>
            <a:rPr lang="en-US" dirty="0" smtClean="0">
              <a:solidFill>
                <a:srgbClr val="ABD958"/>
              </a:solidFill>
            </a:rPr>
            <a:t>Finance team</a:t>
          </a:r>
          <a:endParaRPr lang="en-US" dirty="0">
            <a:solidFill>
              <a:srgbClr val="ABD958"/>
            </a:solidFill>
          </a:endParaRPr>
        </a:p>
      </dgm:t>
    </dgm:pt>
    <dgm:pt modelId="{CD16650B-2470-1349-8739-334BFD2A1C5D}" type="parTrans" cxnId="{B0D07101-B048-6F43-A78C-D5E50C4C354C}">
      <dgm:prSet/>
      <dgm:spPr/>
      <dgm:t>
        <a:bodyPr/>
        <a:lstStyle/>
        <a:p>
          <a:endParaRPr lang="en-US"/>
        </a:p>
      </dgm:t>
    </dgm:pt>
    <dgm:pt modelId="{52B5FC96-C6C4-DC41-A0C7-5016A66E6C8F}" type="sibTrans" cxnId="{B0D07101-B048-6F43-A78C-D5E50C4C354C}">
      <dgm:prSet/>
      <dgm:spPr/>
      <dgm:t>
        <a:bodyPr/>
        <a:lstStyle/>
        <a:p>
          <a:endParaRPr lang="en-US"/>
        </a:p>
      </dgm:t>
    </dgm:pt>
    <dgm:pt modelId="{0F26AF76-71E6-CE4B-9D1B-286DB4DFF88F}">
      <dgm:prSet phldrT="[Text]"/>
      <dgm:spPr>
        <a:solidFill>
          <a:srgbClr val="1F272F"/>
        </a:solidFill>
      </dgm:spPr>
      <dgm:t>
        <a:bodyPr/>
        <a:lstStyle/>
        <a:p>
          <a:r>
            <a:rPr lang="en-US" dirty="0" smtClean="0">
              <a:solidFill>
                <a:srgbClr val="ABD958"/>
              </a:solidFill>
            </a:rPr>
            <a:t>Accounting team</a:t>
          </a:r>
          <a:endParaRPr lang="en-US" dirty="0">
            <a:solidFill>
              <a:srgbClr val="ABD958"/>
            </a:solidFill>
          </a:endParaRPr>
        </a:p>
      </dgm:t>
    </dgm:pt>
    <dgm:pt modelId="{2DBBA633-F0EF-DA4F-9050-B08FF87291F9}" type="parTrans" cxnId="{CF735A8D-67CC-9746-9610-3827CADCC8F6}">
      <dgm:prSet/>
      <dgm:spPr/>
      <dgm:t>
        <a:bodyPr/>
        <a:lstStyle/>
        <a:p>
          <a:endParaRPr lang="en-US"/>
        </a:p>
      </dgm:t>
    </dgm:pt>
    <dgm:pt modelId="{1634D1FA-7033-564C-BA32-A5A164ED2B9B}" type="sibTrans" cxnId="{CF735A8D-67CC-9746-9610-3827CADCC8F6}">
      <dgm:prSet/>
      <dgm:spPr/>
      <dgm:t>
        <a:bodyPr/>
        <a:lstStyle/>
        <a:p>
          <a:endParaRPr lang="en-US"/>
        </a:p>
      </dgm:t>
    </dgm:pt>
    <dgm:pt modelId="{6C339150-D3B6-2D4F-8FAF-748E093B7AAE}" type="pres">
      <dgm:prSet presAssocID="{EE3C3FCB-3005-6349-B0E6-4DB859401928}" presName="hierChild1" presStyleCnt="0">
        <dgm:presLayoutVars>
          <dgm:orgChart val="1"/>
          <dgm:chPref val="1"/>
          <dgm:dir/>
          <dgm:animOne val="branch"/>
          <dgm:animLvl val="lvl"/>
          <dgm:resizeHandles/>
        </dgm:presLayoutVars>
      </dgm:prSet>
      <dgm:spPr/>
      <dgm:t>
        <a:bodyPr/>
        <a:lstStyle/>
        <a:p>
          <a:endParaRPr lang="en-US"/>
        </a:p>
      </dgm:t>
    </dgm:pt>
    <dgm:pt modelId="{C6615DF1-380B-7C4F-9878-E734E501D18C}" type="pres">
      <dgm:prSet presAssocID="{AA956DF4-81D2-6F46-B437-375AE138B3BF}" presName="hierRoot1" presStyleCnt="0">
        <dgm:presLayoutVars>
          <dgm:hierBranch val="init"/>
        </dgm:presLayoutVars>
      </dgm:prSet>
      <dgm:spPr/>
    </dgm:pt>
    <dgm:pt modelId="{D55DA10D-2775-074C-AEAE-1BD3745E30A1}" type="pres">
      <dgm:prSet presAssocID="{AA956DF4-81D2-6F46-B437-375AE138B3BF}" presName="rootComposite1" presStyleCnt="0"/>
      <dgm:spPr/>
    </dgm:pt>
    <dgm:pt modelId="{6B4C59A3-84FB-B247-AAEA-74E734CB515E}" type="pres">
      <dgm:prSet presAssocID="{AA956DF4-81D2-6F46-B437-375AE138B3BF}" presName="rootText1" presStyleLbl="node0" presStyleIdx="0" presStyleCnt="1">
        <dgm:presLayoutVars>
          <dgm:chPref val="3"/>
        </dgm:presLayoutVars>
      </dgm:prSet>
      <dgm:spPr/>
      <dgm:t>
        <a:bodyPr/>
        <a:lstStyle/>
        <a:p>
          <a:endParaRPr lang="en-US"/>
        </a:p>
      </dgm:t>
    </dgm:pt>
    <dgm:pt modelId="{8D7BF3EE-A955-8749-9C90-9CF595BAF042}" type="pres">
      <dgm:prSet presAssocID="{AA956DF4-81D2-6F46-B437-375AE138B3BF}" presName="rootConnector1" presStyleLbl="node1" presStyleIdx="0" presStyleCnt="0"/>
      <dgm:spPr/>
      <dgm:t>
        <a:bodyPr/>
        <a:lstStyle/>
        <a:p>
          <a:endParaRPr lang="en-US"/>
        </a:p>
      </dgm:t>
    </dgm:pt>
    <dgm:pt modelId="{184A1B51-30F2-1540-ABA8-7243D4E9C9EC}" type="pres">
      <dgm:prSet presAssocID="{AA956DF4-81D2-6F46-B437-375AE138B3BF}" presName="hierChild2" presStyleCnt="0"/>
      <dgm:spPr/>
    </dgm:pt>
    <dgm:pt modelId="{38796D63-1BF9-A14C-A104-C118DBC9CA69}" type="pres">
      <dgm:prSet presAssocID="{3256D023-6386-7C4D-AD80-D4538FB03900}" presName="Name37" presStyleLbl="parChTrans1D2" presStyleIdx="0" presStyleCnt="4"/>
      <dgm:spPr/>
      <dgm:t>
        <a:bodyPr/>
        <a:lstStyle/>
        <a:p>
          <a:endParaRPr lang="en-US"/>
        </a:p>
      </dgm:t>
    </dgm:pt>
    <dgm:pt modelId="{C322F261-927B-2E4A-B922-A727F82228F1}" type="pres">
      <dgm:prSet presAssocID="{D7CABA79-E095-8040-9307-E6F54D14215D}" presName="hierRoot2" presStyleCnt="0">
        <dgm:presLayoutVars>
          <dgm:hierBranch val="init"/>
        </dgm:presLayoutVars>
      </dgm:prSet>
      <dgm:spPr/>
    </dgm:pt>
    <dgm:pt modelId="{30D7A219-10B9-8248-8B2C-8C6CCFD07953}" type="pres">
      <dgm:prSet presAssocID="{D7CABA79-E095-8040-9307-E6F54D14215D}" presName="rootComposite" presStyleCnt="0"/>
      <dgm:spPr/>
    </dgm:pt>
    <dgm:pt modelId="{FEBA7D58-6209-E046-831A-910D8CE64CA6}" type="pres">
      <dgm:prSet presAssocID="{D7CABA79-E095-8040-9307-E6F54D14215D}" presName="rootText" presStyleLbl="node2" presStyleIdx="0" presStyleCnt="4">
        <dgm:presLayoutVars>
          <dgm:chPref val="3"/>
        </dgm:presLayoutVars>
      </dgm:prSet>
      <dgm:spPr/>
      <dgm:t>
        <a:bodyPr/>
        <a:lstStyle/>
        <a:p>
          <a:endParaRPr lang="en-US"/>
        </a:p>
      </dgm:t>
    </dgm:pt>
    <dgm:pt modelId="{C6D7F9F7-2A46-2F44-8A2C-53B4BD2B05CB}" type="pres">
      <dgm:prSet presAssocID="{D7CABA79-E095-8040-9307-E6F54D14215D}" presName="rootConnector" presStyleLbl="node2" presStyleIdx="0" presStyleCnt="4"/>
      <dgm:spPr/>
      <dgm:t>
        <a:bodyPr/>
        <a:lstStyle/>
        <a:p>
          <a:endParaRPr lang="en-US"/>
        </a:p>
      </dgm:t>
    </dgm:pt>
    <dgm:pt modelId="{8A3BC99F-0B62-9349-A563-641ADA46C8F5}" type="pres">
      <dgm:prSet presAssocID="{D7CABA79-E095-8040-9307-E6F54D14215D}" presName="hierChild4" presStyleCnt="0"/>
      <dgm:spPr/>
    </dgm:pt>
    <dgm:pt modelId="{5EF4953E-20EC-D84D-A43A-B89D3E191DDB}" type="pres">
      <dgm:prSet presAssocID="{A0C28523-AFC0-DB4B-859E-AEEEA5995750}" presName="Name37" presStyleLbl="parChTrans1D3" presStyleIdx="0" presStyleCnt="5"/>
      <dgm:spPr/>
      <dgm:t>
        <a:bodyPr/>
        <a:lstStyle/>
        <a:p>
          <a:endParaRPr lang="en-US"/>
        </a:p>
      </dgm:t>
    </dgm:pt>
    <dgm:pt modelId="{05B429A2-A18E-8E40-BB0F-675318D53F7C}" type="pres">
      <dgm:prSet presAssocID="{8CF0C7F5-E466-3A46-99D5-F366646753B6}" presName="hierRoot2" presStyleCnt="0">
        <dgm:presLayoutVars>
          <dgm:hierBranch val="init"/>
        </dgm:presLayoutVars>
      </dgm:prSet>
      <dgm:spPr/>
    </dgm:pt>
    <dgm:pt modelId="{DD9A6AC9-C4F1-4F4E-9273-06F7849AEE1F}" type="pres">
      <dgm:prSet presAssocID="{8CF0C7F5-E466-3A46-99D5-F366646753B6}" presName="rootComposite" presStyleCnt="0"/>
      <dgm:spPr/>
    </dgm:pt>
    <dgm:pt modelId="{82A4F6E7-4A74-514E-8313-8555A0FFEC04}" type="pres">
      <dgm:prSet presAssocID="{8CF0C7F5-E466-3A46-99D5-F366646753B6}" presName="rootText" presStyleLbl="node3" presStyleIdx="0" presStyleCnt="5">
        <dgm:presLayoutVars>
          <dgm:chPref val="3"/>
        </dgm:presLayoutVars>
      </dgm:prSet>
      <dgm:spPr/>
      <dgm:t>
        <a:bodyPr/>
        <a:lstStyle/>
        <a:p>
          <a:endParaRPr lang="en-US"/>
        </a:p>
      </dgm:t>
    </dgm:pt>
    <dgm:pt modelId="{8235AF4C-E1DD-F74B-908E-9AFCD9B38A2C}" type="pres">
      <dgm:prSet presAssocID="{8CF0C7F5-E466-3A46-99D5-F366646753B6}" presName="rootConnector" presStyleLbl="node3" presStyleIdx="0" presStyleCnt="5"/>
      <dgm:spPr/>
      <dgm:t>
        <a:bodyPr/>
        <a:lstStyle/>
        <a:p>
          <a:endParaRPr lang="en-US"/>
        </a:p>
      </dgm:t>
    </dgm:pt>
    <dgm:pt modelId="{CC69B31C-E6BB-7D45-833A-56273C502A3C}" type="pres">
      <dgm:prSet presAssocID="{8CF0C7F5-E466-3A46-99D5-F366646753B6}" presName="hierChild4" presStyleCnt="0"/>
      <dgm:spPr/>
    </dgm:pt>
    <dgm:pt modelId="{ECA1E634-25C2-F046-A2DC-7E8C68717692}" type="pres">
      <dgm:prSet presAssocID="{5E9B3A07-F895-F843-8F43-0859A49C6A5C}" presName="Name37" presStyleLbl="parChTrans1D4" presStyleIdx="0" presStyleCnt="3"/>
      <dgm:spPr/>
      <dgm:t>
        <a:bodyPr/>
        <a:lstStyle/>
        <a:p>
          <a:endParaRPr lang="en-US"/>
        </a:p>
      </dgm:t>
    </dgm:pt>
    <dgm:pt modelId="{E1812110-F933-064A-9E9D-C1250C379CF4}" type="pres">
      <dgm:prSet presAssocID="{A69E7F98-ADF7-2F4E-9DC3-7BA5C6E3113C}" presName="hierRoot2" presStyleCnt="0">
        <dgm:presLayoutVars>
          <dgm:hierBranch val="init"/>
        </dgm:presLayoutVars>
      </dgm:prSet>
      <dgm:spPr/>
    </dgm:pt>
    <dgm:pt modelId="{9A4A0B51-1F64-814C-B53F-7E8FFE12FB5C}" type="pres">
      <dgm:prSet presAssocID="{A69E7F98-ADF7-2F4E-9DC3-7BA5C6E3113C}" presName="rootComposite" presStyleCnt="0"/>
      <dgm:spPr/>
    </dgm:pt>
    <dgm:pt modelId="{11C1CA4F-46AA-BB49-843E-AC848F30FC0D}" type="pres">
      <dgm:prSet presAssocID="{A69E7F98-ADF7-2F4E-9DC3-7BA5C6E3113C}" presName="rootText" presStyleLbl="node4" presStyleIdx="0" presStyleCnt="3">
        <dgm:presLayoutVars>
          <dgm:chPref val="3"/>
        </dgm:presLayoutVars>
      </dgm:prSet>
      <dgm:spPr/>
      <dgm:t>
        <a:bodyPr/>
        <a:lstStyle/>
        <a:p>
          <a:endParaRPr lang="en-US"/>
        </a:p>
      </dgm:t>
    </dgm:pt>
    <dgm:pt modelId="{14B8A1AC-CE42-DB4A-A59B-56F16B75B037}" type="pres">
      <dgm:prSet presAssocID="{A69E7F98-ADF7-2F4E-9DC3-7BA5C6E3113C}" presName="rootConnector" presStyleLbl="node4" presStyleIdx="0" presStyleCnt="3"/>
      <dgm:spPr/>
      <dgm:t>
        <a:bodyPr/>
        <a:lstStyle/>
        <a:p>
          <a:endParaRPr lang="en-US"/>
        </a:p>
      </dgm:t>
    </dgm:pt>
    <dgm:pt modelId="{49B240E2-E620-CA48-A35F-406D442204D5}" type="pres">
      <dgm:prSet presAssocID="{A69E7F98-ADF7-2F4E-9DC3-7BA5C6E3113C}" presName="hierChild4" presStyleCnt="0"/>
      <dgm:spPr/>
    </dgm:pt>
    <dgm:pt modelId="{F22DABE0-FD0E-F34C-B4A2-4B17BB2EF898}" type="pres">
      <dgm:prSet presAssocID="{A69E7F98-ADF7-2F4E-9DC3-7BA5C6E3113C}" presName="hierChild5" presStyleCnt="0"/>
      <dgm:spPr/>
    </dgm:pt>
    <dgm:pt modelId="{997D1E80-28C8-6343-8B64-672AD788B0C8}" type="pres">
      <dgm:prSet presAssocID="{8CF0C7F5-E466-3A46-99D5-F366646753B6}" presName="hierChild5" presStyleCnt="0"/>
      <dgm:spPr/>
    </dgm:pt>
    <dgm:pt modelId="{ABACF47E-122C-5342-AD25-E6961B96BB8A}" type="pres">
      <dgm:prSet presAssocID="{D7CABA79-E095-8040-9307-E6F54D14215D}" presName="hierChild5" presStyleCnt="0"/>
      <dgm:spPr/>
    </dgm:pt>
    <dgm:pt modelId="{27E4E53A-B350-214E-B160-C65727A61CC5}" type="pres">
      <dgm:prSet presAssocID="{D31F67A8-5054-4B48-B90C-520850AADA64}" presName="Name37" presStyleLbl="parChTrans1D2" presStyleIdx="1" presStyleCnt="4"/>
      <dgm:spPr/>
      <dgm:t>
        <a:bodyPr/>
        <a:lstStyle/>
        <a:p>
          <a:endParaRPr lang="en-US"/>
        </a:p>
      </dgm:t>
    </dgm:pt>
    <dgm:pt modelId="{9EAA4D47-27F8-2246-85EC-0CEEAF08B74B}" type="pres">
      <dgm:prSet presAssocID="{80CC7821-5A5C-514C-85B3-AD3AF48BA88D}" presName="hierRoot2" presStyleCnt="0">
        <dgm:presLayoutVars>
          <dgm:hierBranch val="init"/>
        </dgm:presLayoutVars>
      </dgm:prSet>
      <dgm:spPr/>
    </dgm:pt>
    <dgm:pt modelId="{7B825C47-7AFD-3746-8458-38458BF4AA53}" type="pres">
      <dgm:prSet presAssocID="{80CC7821-5A5C-514C-85B3-AD3AF48BA88D}" presName="rootComposite" presStyleCnt="0"/>
      <dgm:spPr/>
    </dgm:pt>
    <dgm:pt modelId="{21C3E2B8-BC44-6B40-BB03-7DB182360B6B}" type="pres">
      <dgm:prSet presAssocID="{80CC7821-5A5C-514C-85B3-AD3AF48BA88D}" presName="rootText" presStyleLbl="node2" presStyleIdx="1" presStyleCnt="4">
        <dgm:presLayoutVars>
          <dgm:chPref val="3"/>
        </dgm:presLayoutVars>
      </dgm:prSet>
      <dgm:spPr/>
      <dgm:t>
        <a:bodyPr/>
        <a:lstStyle/>
        <a:p>
          <a:endParaRPr lang="en-US"/>
        </a:p>
      </dgm:t>
    </dgm:pt>
    <dgm:pt modelId="{44D3D50C-CED7-A44E-8DBE-0E2644F7DF4A}" type="pres">
      <dgm:prSet presAssocID="{80CC7821-5A5C-514C-85B3-AD3AF48BA88D}" presName="rootConnector" presStyleLbl="node2" presStyleIdx="1" presStyleCnt="4"/>
      <dgm:spPr/>
      <dgm:t>
        <a:bodyPr/>
        <a:lstStyle/>
        <a:p>
          <a:endParaRPr lang="en-US"/>
        </a:p>
      </dgm:t>
    </dgm:pt>
    <dgm:pt modelId="{4214305A-644C-EF40-B2E2-D4E4CF3F5BC2}" type="pres">
      <dgm:prSet presAssocID="{80CC7821-5A5C-514C-85B3-AD3AF48BA88D}" presName="hierChild4" presStyleCnt="0"/>
      <dgm:spPr/>
    </dgm:pt>
    <dgm:pt modelId="{88E3FEA4-823A-6842-8F1B-2E75A8F4F8E8}" type="pres">
      <dgm:prSet presAssocID="{EC305528-FF24-8147-9FB7-DEC016267C50}" presName="Name37" presStyleLbl="parChTrans1D3" presStyleIdx="1" presStyleCnt="5"/>
      <dgm:spPr/>
      <dgm:t>
        <a:bodyPr/>
        <a:lstStyle/>
        <a:p>
          <a:endParaRPr lang="en-US"/>
        </a:p>
      </dgm:t>
    </dgm:pt>
    <dgm:pt modelId="{6DB2ADA4-A59E-5745-9820-9F66F0C43EA3}" type="pres">
      <dgm:prSet presAssocID="{7AD429DF-C73F-DC4B-B0AE-F92133AFFBA0}" presName="hierRoot2" presStyleCnt="0">
        <dgm:presLayoutVars>
          <dgm:hierBranch val="init"/>
        </dgm:presLayoutVars>
      </dgm:prSet>
      <dgm:spPr/>
    </dgm:pt>
    <dgm:pt modelId="{87D7711C-C1B3-F045-A3FA-0FBE6B405939}" type="pres">
      <dgm:prSet presAssocID="{7AD429DF-C73F-DC4B-B0AE-F92133AFFBA0}" presName="rootComposite" presStyleCnt="0"/>
      <dgm:spPr/>
    </dgm:pt>
    <dgm:pt modelId="{4663A20A-37D5-C846-977A-63726CE72BB0}" type="pres">
      <dgm:prSet presAssocID="{7AD429DF-C73F-DC4B-B0AE-F92133AFFBA0}" presName="rootText" presStyleLbl="node3" presStyleIdx="1" presStyleCnt="5">
        <dgm:presLayoutVars>
          <dgm:chPref val="3"/>
        </dgm:presLayoutVars>
      </dgm:prSet>
      <dgm:spPr/>
      <dgm:t>
        <a:bodyPr/>
        <a:lstStyle/>
        <a:p>
          <a:endParaRPr lang="en-US"/>
        </a:p>
      </dgm:t>
    </dgm:pt>
    <dgm:pt modelId="{2B6D59A5-71CD-2E40-B0F2-6C6D45940CDB}" type="pres">
      <dgm:prSet presAssocID="{7AD429DF-C73F-DC4B-B0AE-F92133AFFBA0}" presName="rootConnector" presStyleLbl="node3" presStyleIdx="1" presStyleCnt="5"/>
      <dgm:spPr/>
      <dgm:t>
        <a:bodyPr/>
        <a:lstStyle/>
        <a:p>
          <a:endParaRPr lang="en-US"/>
        </a:p>
      </dgm:t>
    </dgm:pt>
    <dgm:pt modelId="{460001B3-9155-DA48-A0A2-A0B2FCF87DA0}" type="pres">
      <dgm:prSet presAssocID="{7AD429DF-C73F-DC4B-B0AE-F92133AFFBA0}" presName="hierChild4" presStyleCnt="0"/>
      <dgm:spPr/>
    </dgm:pt>
    <dgm:pt modelId="{26D144F0-4272-7E43-A7DE-C2DA1ED4094D}" type="pres">
      <dgm:prSet presAssocID="{1682CBDE-4BA1-0642-9558-FFA579938633}" presName="Name37" presStyleLbl="parChTrans1D4" presStyleIdx="1" presStyleCnt="3"/>
      <dgm:spPr/>
      <dgm:t>
        <a:bodyPr/>
        <a:lstStyle/>
        <a:p>
          <a:endParaRPr lang="en-US"/>
        </a:p>
      </dgm:t>
    </dgm:pt>
    <dgm:pt modelId="{03F32770-3854-304F-B70B-04845D8AB7F6}" type="pres">
      <dgm:prSet presAssocID="{D379F993-6F8A-8F43-A2E0-C359263B1C86}" presName="hierRoot2" presStyleCnt="0">
        <dgm:presLayoutVars>
          <dgm:hierBranch val="init"/>
        </dgm:presLayoutVars>
      </dgm:prSet>
      <dgm:spPr/>
    </dgm:pt>
    <dgm:pt modelId="{3A2E1D00-EFEA-A749-9B3A-0024389D5293}" type="pres">
      <dgm:prSet presAssocID="{D379F993-6F8A-8F43-A2E0-C359263B1C86}" presName="rootComposite" presStyleCnt="0"/>
      <dgm:spPr/>
    </dgm:pt>
    <dgm:pt modelId="{971C984D-6D6A-6D44-9A23-F671435B47FF}" type="pres">
      <dgm:prSet presAssocID="{D379F993-6F8A-8F43-A2E0-C359263B1C86}" presName="rootText" presStyleLbl="node4" presStyleIdx="1" presStyleCnt="3">
        <dgm:presLayoutVars>
          <dgm:chPref val="3"/>
        </dgm:presLayoutVars>
      </dgm:prSet>
      <dgm:spPr/>
      <dgm:t>
        <a:bodyPr/>
        <a:lstStyle/>
        <a:p>
          <a:endParaRPr lang="en-US"/>
        </a:p>
      </dgm:t>
    </dgm:pt>
    <dgm:pt modelId="{1411ED02-CCD8-B74F-A013-F869B7576224}" type="pres">
      <dgm:prSet presAssocID="{D379F993-6F8A-8F43-A2E0-C359263B1C86}" presName="rootConnector" presStyleLbl="node4" presStyleIdx="1" presStyleCnt="3"/>
      <dgm:spPr/>
      <dgm:t>
        <a:bodyPr/>
        <a:lstStyle/>
        <a:p>
          <a:endParaRPr lang="en-US"/>
        </a:p>
      </dgm:t>
    </dgm:pt>
    <dgm:pt modelId="{DA0742B0-9806-E044-9044-51C3EAB4BB03}" type="pres">
      <dgm:prSet presAssocID="{D379F993-6F8A-8F43-A2E0-C359263B1C86}" presName="hierChild4" presStyleCnt="0"/>
      <dgm:spPr/>
    </dgm:pt>
    <dgm:pt modelId="{745E6233-3B91-7448-AB3D-3CC6DC325E56}" type="pres">
      <dgm:prSet presAssocID="{D379F993-6F8A-8F43-A2E0-C359263B1C86}" presName="hierChild5" presStyleCnt="0"/>
      <dgm:spPr/>
    </dgm:pt>
    <dgm:pt modelId="{0FC820F8-4294-2146-BC5F-3DD47734C469}" type="pres">
      <dgm:prSet presAssocID="{7AD429DF-C73F-DC4B-B0AE-F92133AFFBA0}" presName="hierChild5" presStyleCnt="0"/>
      <dgm:spPr/>
    </dgm:pt>
    <dgm:pt modelId="{88DB2330-33C1-A244-85C5-7FD6D7723ECE}" type="pres">
      <dgm:prSet presAssocID="{80CC7821-5A5C-514C-85B3-AD3AF48BA88D}" presName="hierChild5" presStyleCnt="0"/>
      <dgm:spPr/>
    </dgm:pt>
    <dgm:pt modelId="{2BDA210E-5F52-DE46-9393-B31887758B1B}" type="pres">
      <dgm:prSet presAssocID="{F580F4A0-18D1-CF40-B67A-3CD2B80F51D9}" presName="Name37" presStyleLbl="parChTrans1D2" presStyleIdx="2" presStyleCnt="4"/>
      <dgm:spPr/>
      <dgm:t>
        <a:bodyPr/>
        <a:lstStyle/>
        <a:p>
          <a:endParaRPr lang="en-US"/>
        </a:p>
      </dgm:t>
    </dgm:pt>
    <dgm:pt modelId="{2285C298-D40A-6245-913F-F13CAF45B24C}" type="pres">
      <dgm:prSet presAssocID="{A838EDCA-8484-0743-B5C4-FF33E0622F6E}" presName="hierRoot2" presStyleCnt="0">
        <dgm:presLayoutVars>
          <dgm:hierBranch val="init"/>
        </dgm:presLayoutVars>
      </dgm:prSet>
      <dgm:spPr/>
    </dgm:pt>
    <dgm:pt modelId="{E838FA97-3397-6447-9504-30C2F3DD8B8B}" type="pres">
      <dgm:prSet presAssocID="{A838EDCA-8484-0743-B5C4-FF33E0622F6E}" presName="rootComposite" presStyleCnt="0"/>
      <dgm:spPr/>
    </dgm:pt>
    <dgm:pt modelId="{40514C79-22EF-A54B-8B0E-0E19C73404E2}" type="pres">
      <dgm:prSet presAssocID="{A838EDCA-8484-0743-B5C4-FF33E0622F6E}" presName="rootText" presStyleLbl="node2" presStyleIdx="2" presStyleCnt="4">
        <dgm:presLayoutVars>
          <dgm:chPref val="3"/>
        </dgm:presLayoutVars>
      </dgm:prSet>
      <dgm:spPr/>
      <dgm:t>
        <a:bodyPr/>
        <a:lstStyle/>
        <a:p>
          <a:endParaRPr lang="en-US"/>
        </a:p>
      </dgm:t>
    </dgm:pt>
    <dgm:pt modelId="{F57F9E6A-FFA4-6441-B013-1921D9416FEF}" type="pres">
      <dgm:prSet presAssocID="{A838EDCA-8484-0743-B5C4-FF33E0622F6E}" presName="rootConnector" presStyleLbl="node2" presStyleIdx="2" presStyleCnt="4"/>
      <dgm:spPr/>
      <dgm:t>
        <a:bodyPr/>
        <a:lstStyle/>
        <a:p>
          <a:endParaRPr lang="en-US"/>
        </a:p>
      </dgm:t>
    </dgm:pt>
    <dgm:pt modelId="{CF0AE29B-A6F3-D74C-B0EA-555C3E8D7F93}" type="pres">
      <dgm:prSet presAssocID="{A838EDCA-8484-0743-B5C4-FF33E0622F6E}" presName="hierChild4" presStyleCnt="0"/>
      <dgm:spPr/>
    </dgm:pt>
    <dgm:pt modelId="{26038577-8132-7D41-A43A-A2FF616167FF}" type="pres">
      <dgm:prSet presAssocID="{922BADA0-C85F-BE4B-AF33-F6EBA3E8D887}" presName="Name37" presStyleLbl="parChTrans1D3" presStyleIdx="2" presStyleCnt="5"/>
      <dgm:spPr/>
      <dgm:t>
        <a:bodyPr/>
        <a:lstStyle/>
        <a:p>
          <a:endParaRPr lang="en-US"/>
        </a:p>
      </dgm:t>
    </dgm:pt>
    <dgm:pt modelId="{E640C42B-F089-C143-B7B5-ED23A4873764}" type="pres">
      <dgm:prSet presAssocID="{BE29BC7C-3FE3-5643-A212-367FDB761BA2}" presName="hierRoot2" presStyleCnt="0">
        <dgm:presLayoutVars>
          <dgm:hierBranch val="init"/>
        </dgm:presLayoutVars>
      </dgm:prSet>
      <dgm:spPr/>
    </dgm:pt>
    <dgm:pt modelId="{0041FA06-FF89-5544-8EF3-4F5AF48BA5A0}" type="pres">
      <dgm:prSet presAssocID="{BE29BC7C-3FE3-5643-A212-367FDB761BA2}" presName="rootComposite" presStyleCnt="0"/>
      <dgm:spPr/>
    </dgm:pt>
    <dgm:pt modelId="{2CC18728-1F1C-8746-8236-DE906182A1C2}" type="pres">
      <dgm:prSet presAssocID="{BE29BC7C-3FE3-5643-A212-367FDB761BA2}" presName="rootText" presStyleLbl="node3" presStyleIdx="2" presStyleCnt="5">
        <dgm:presLayoutVars>
          <dgm:chPref val="3"/>
        </dgm:presLayoutVars>
      </dgm:prSet>
      <dgm:spPr/>
      <dgm:t>
        <a:bodyPr/>
        <a:lstStyle/>
        <a:p>
          <a:endParaRPr lang="en-US"/>
        </a:p>
      </dgm:t>
    </dgm:pt>
    <dgm:pt modelId="{5851E8CF-4557-A44B-A55D-A4A5C277D601}" type="pres">
      <dgm:prSet presAssocID="{BE29BC7C-3FE3-5643-A212-367FDB761BA2}" presName="rootConnector" presStyleLbl="node3" presStyleIdx="2" presStyleCnt="5"/>
      <dgm:spPr/>
      <dgm:t>
        <a:bodyPr/>
        <a:lstStyle/>
        <a:p>
          <a:endParaRPr lang="en-US"/>
        </a:p>
      </dgm:t>
    </dgm:pt>
    <dgm:pt modelId="{8C1CB97F-84C1-7242-8D8C-6C388B971E7A}" type="pres">
      <dgm:prSet presAssocID="{BE29BC7C-3FE3-5643-A212-367FDB761BA2}" presName="hierChild4" presStyleCnt="0"/>
      <dgm:spPr/>
    </dgm:pt>
    <dgm:pt modelId="{29CE233D-43D6-EF4F-A2A4-70BCF0B86886}" type="pres">
      <dgm:prSet presAssocID="{FABDED6E-D72A-1B43-AF47-8046258EDAE1}" presName="Name37" presStyleLbl="parChTrans1D4" presStyleIdx="2" presStyleCnt="3"/>
      <dgm:spPr/>
      <dgm:t>
        <a:bodyPr/>
        <a:lstStyle/>
        <a:p>
          <a:endParaRPr lang="en-US"/>
        </a:p>
      </dgm:t>
    </dgm:pt>
    <dgm:pt modelId="{649DBA01-F173-744E-A460-5CD62F81B91A}" type="pres">
      <dgm:prSet presAssocID="{753A4CDC-6B2F-274E-BE67-901A9C55CE80}" presName="hierRoot2" presStyleCnt="0">
        <dgm:presLayoutVars>
          <dgm:hierBranch val="init"/>
        </dgm:presLayoutVars>
      </dgm:prSet>
      <dgm:spPr/>
    </dgm:pt>
    <dgm:pt modelId="{E4518154-4396-674F-9DC1-F13B08599829}" type="pres">
      <dgm:prSet presAssocID="{753A4CDC-6B2F-274E-BE67-901A9C55CE80}" presName="rootComposite" presStyleCnt="0"/>
      <dgm:spPr/>
    </dgm:pt>
    <dgm:pt modelId="{6EB84549-9600-9E48-B391-BEB8EA34F626}" type="pres">
      <dgm:prSet presAssocID="{753A4CDC-6B2F-274E-BE67-901A9C55CE80}" presName="rootText" presStyleLbl="node4" presStyleIdx="2" presStyleCnt="3">
        <dgm:presLayoutVars>
          <dgm:chPref val="3"/>
        </dgm:presLayoutVars>
      </dgm:prSet>
      <dgm:spPr/>
      <dgm:t>
        <a:bodyPr/>
        <a:lstStyle/>
        <a:p>
          <a:endParaRPr lang="en-US"/>
        </a:p>
      </dgm:t>
    </dgm:pt>
    <dgm:pt modelId="{44E4E8E5-099E-6142-B5C0-BDBF9CE4B94C}" type="pres">
      <dgm:prSet presAssocID="{753A4CDC-6B2F-274E-BE67-901A9C55CE80}" presName="rootConnector" presStyleLbl="node4" presStyleIdx="2" presStyleCnt="3"/>
      <dgm:spPr/>
      <dgm:t>
        <a:bodyPr/>
        <a:lstStyle/>
        <a:p>
          <a:endParaRPr lang="en-US"/>
        </a:p>
      </dgm:t>
    </dgm:pt>
    <dgm:pt modelId="{B31405FA-4ACF-B744-93C4-F2AF1ED888A8}" type="pres">
      <dgm:prSet presAssocID="{753A4CDC-6B2F-274E-BE67-901A9C55CE80}" presName="hierChild4" presStyleCnt="0"/>
      <dgm:spPr/>
    </dgm:pt>
    <dgm:pt modelId="{6139A718-4652-E441-A297-A7303B160BD6}" type="pres">
      <dgm:prSet presAssocID="{753A4CDC-6B2F-274E-BE67-901A9C55CE80}" presName="hierChild5" presStyleCnt="0"/>
      <dgm:spPr/>
    </dgm:pt>
    <dgm:pt modelId="{82815F5F-84B7-864B-99CB-BD0AB6FA7338}" type="pres">
      <dgm:prSet presAssocID="{BE29BC7C-3FE3-5643-A212-367FDB761BA2}" presName="hierChild5" presStyleCnt="0"/>
      <dgm:spPr/>
    </dgm:pt>
    <dgm:pt modelId="{3E64D3DC-B4A5-F149-AB7F-FE06B096C7A5}" type="pres">
      <dgm:prSet presAssocID="{A838EDCA-8484-0743-B5C4-FF33E0622F6E}" presName="hierChild5" presStyleCnt="0"/>
      <dgm:spPr/>
    </dgm:pt>
    <dgm:pt modelId="{E8D8593D-1059-8A42-94BA-1A94378C7165}" type="pres">
      <dgm:prSet presAssocID="{BF792AD9-E778-E544-BAAC-DE1BC6565F7C}" presName="Name37" presStyleLbl="parChTrans1D2" presStyleIdx="3" presStyleCnt="4"/>
      <dgm:spPr/>
      <dgm:t>
        <a:bodyPr/>
        <a:lstStyle/>
        <a:p>
          <a:endParaRPr lang="en-US"/>
        </a:p>
      </dgm:t>
    </dgm:pt>
    <dgm:pt modelId="{BD44BDF8-6486-3641-BDC4-03D29A5FC055}" type="pres">
      <dgm:prSet presAssocID="{DE3BED81-45B8-E147-AAFB-6EE9A1760F33}" presName="hierRoot2" presStyleCnt="0">
        <dgm:presLayoutVars>
          <dgm:hierBranch val="init"/>
        </dgm:presLayoutVars>
      </dgm:prSet>
      <dgm:spPr/>
    </dgm:pt>
    <dgm:pt modelId="{1262ADFD-B5B2-2A4F-8B47-4DB0F2F716A1}" type="pres">
      <dgm:prSet presAssocID="{DE3BED81-45B8-E147-AAFB-6EE9A1760F33}" presName="rootComposite" presStyleCnt="0"/>
      <dgm:spPr/>
    </dgm:pt>
    <dgm:pt modelId="{284CD3D3-3686-274F-931A-FF390A1362B2}" type="pres">
      <dgm:prSet presAssocID="{DE3BED81-45B8-E147-AAFB-6EE9A1760F33}" presName="rootText" presStyleLbl="node2" presStyleIdx="3" presStyleCnt="4">
        <dgm:presLayoutVars>
          <dgm:chPref val="3"/>
        </dgm:presLayoutVars>
      </dgm:prSet>
      <dgm:spPr/>
      <dgm:t>
        <a:bodyPr/>
        <a:lstStyle/>
        <a:p>
          <a:endParaRPr lang="en-US"/>
        </a:p>
      </dgm:t>
    </dgm:pt>
    <dgm:pt modelId="{91BDC7A8-232D-C140-BFDE-F1B807898894}" type="pres">
      <dgm:prSet presAssocID="{DE3BED81-45B8-E147-AAFB-6EE9A1760F33}" presName="rootConnector" presStyleLbl="node2" presStyleIdx="3" presStyleCnt="4"/>
      <dgm:spPr/>
      <dgm:t>
        <a:bodyPr/>
        <a:lstStyle/>
        <a:p>
          <a:endParaRPr lang="en-US"/>
        </a:p>
      </dgm:t>
    </dgm:pt>
    <dgm:pt modelId="{38A830AC-15FC-744A-A6E5-638BED79C387}" type="pres">
      <dgm:prSet presAssocID="{DE3BED81-45B8-E147-AAFB-6EE9A1760F33}" presName="hierChild4" presStyleCnt="0"/>
      <dgm:spPr/>
    </dgm:pt>
    <dgm:pt modelId="{E50B4ABE-E466-6C44-9FFF-4B329984E9BC}" type="pres">
      <dgm:prSet presAssocID="{CD16650B-2470-1349-8739-334BFD2A1C5D}" presName="Name37" presStyleLbl="parChTrans1D3" presStyleIdx="3" presStyleCnt="5"/>
      <dgm:spPr/>
      <dgm:t>
        <a:bodyPr/>
        <a:lstStyle/>
        <a:p>
          <a:endParaRPr lang="en-US"/>
        </a:p>
      </dgm:t>
    </dgm:pt>
    <dgm:pt modelId="{E4D244AF-D4E1-E348-90C6-E7A87F1435D5}" type="pres">
      <dgm:prSet presAssocID="{3A5CC635-232C-5A41-B818-2EDAA2B53C37}" presName="hierRoot2" presStyleCnt="0">
        <dgm:presLayoutVars>
          <dgm:hierBranch val="init"/>
        </dgm:presLayoutVars>
      </dgm:prSet>
      <dgm:spPr/>
    </dgm:pt>
    <dgm:pt modelId="{C63B9228-CE00-094A-851C-17750CF38C2D}" type="pres">
      <dgm:prSet presAssocID="{3A5CC635-232C-5A41-B818-2EDAA2B53C37}" presName="rootComposite" presStyleCnt="0"/>
      <dgm:spPr/>
    </dgm:pt>
    <dgm:pt modelId="{EBD9BABA-52D6-0449-BD4C-8503AD75CD48}" type="pres">
      <dgm:prSet presAssocID="{3A5CC635-232C-5A41-B818-2EDAA2B53C37}" presName="rootText" presStyleLbl="node3" presStyleIdx="3" presStyleCnt="5">
        <dgm:presLayoutVars>
          <dgm:chPref val="3"/>
        </dgm:presLayoutVars>
      </dgm:prSet>
      <dgm:spPr/>
      <dgm:t>
        <a:bodyPr/>
        <a:lstStyle/>
        <a:p>
          <a:endParaRPr lang="en-US"/>
        </a:p>
      </dgm:t>
    </dgm:pt>
    <dgm:pt modelId="{1B6493F0-227F-4C4A-A7CB-8F91C154E6A4}" type="pres">
      <dgm:prSet presAssocID="{3A5CC635-232C-5A41-B818-2EDAA2B53C37}" presName="rootConnector" presStyleLbl="node3" presStyleIdx="3" presStyleCnt="5"/>
      <dgm:spPr/>
      <dgm:t>
        <a:bodyPr/>
        <a:lstStyle/>
        <a:p>
          <a:endParaRPr lang="en-US"/>
        </a:p>
      </dgm:t>
    </dgm:pt>
    <dgm:pt modelId="{1B3432C4-8617-5845-ACC5-15946A63B0C8}" type="pres">
      <dgm:prSet presAssocID="{3A5CC635-232C-5A41-B818-2EDAA2B53C37}" presName="hierChild4" presStyleCnt="0"/>
      <dgm:spPr/>
    </dgm:pt>
    <dgm:pt modelId="{C92027A7-94FF-0349-AFF2-78E516D88431}" type="pres">
      <dgm:prSet presAssocID="{3A5CC635-232C-5A41-B818-2EDAA2B53C37}" presName="hierChild5" presStyleCnt="0"/>
      <dgm:spPr/>
    </dgm:pt>
    <dgm:pt modelId="{599DC6EA-739F-1B40-B923-A9B0B3066286}" type="pres">
      <dgm:prSet presAssocID="{2DBBA633-F0EF-DA4F-9050-B08FF87291F9}" presName="Name37" presStyleLbl="parChTrans1D3" presStyleIdx="4" presStyleCnt="5"/>
      <dgm:spPr/>
      <dgm:t>
        <a:bodyPr/>
        <a:lstStyle/>
        <a:p>
          <a:endParaRPr lang="en-US"/>
        </a:p>
      </dgm:t>
    </dgm:pt>
    <dgm:pt modelId="{10721780-2B5A-9140-90B0-4113FAA0B896}" type="pres">
      <dgm:prSet presAssocID="{0F26AF76-71E6-CE4B-9D1B-286DB4DFF88F}" presName="hierRoot2" presStyleCnt="0">
        <dgm:presLayoutVars>
          <dgm:hierBranch val="init"/>
        </dgm:presLayoutVars>
      </dgm:prSet>
      <dgm:spPr/>
    </dgm:pt>
    <dgm:pt modelId="{58A841A9-1FFB-5D49-AE33-56FBFA91BFD4}" type="pres">
      <dgm:prSet presAssocID="{0F26AF76-71E6-CE4B-9D1B-286DB4DFF88F}" presName="rootComposite" presStyleCnt="0"/>
      <dgm:spPr/>
    </dgm:pt>
    <dgm:pt modelId="{CE48CBF2-89A0-D849-8848-FE5A5A888146}" type="pres">
      <dgm:prSet presAssocID="{0F26AF76-71E6-CE4B-9D1B-286DB4DFF88F}" presName="rootText" presStyleLbl="node3" presStyleIdx="4" presStyleCnt="5">
        <dgm:presLayoutVars>
          <dgm:chPref val="3"/>
        </dgm:presLayoutVars>
      </dgm:prSet>
      <dgm:spPr/>
      <dgm:t>
        <a:bodyPr/>
        <a:lstStyle/>
        <a:p>
          <a:endParaRPr lang="en-US"/>
        </a:p>
      </dgm:t>
    </dgm:pt>
    <dgm:pt modelId="{555ACF07-A4B7-F143-BE91-2C1B853B5D0B}" type="pres">
      <dgm:prSet presAssocID="{0F26AF76-71E6-CE4B-9D1B-286DB4DFF88F}" presName="rootConnector" presStyleLbl="node3" presStyleIdx="4" presStyleCnt="5"/>
      <dgm:spPr/>
      <dgm:t>
        <a:bodyPr/>
        <a:lstStyle/>
        <a:p>
          <a:endParaRPr lang="en-US"/>
        </a:p>
      </dgm:t>
    </dgm:pt>
    <dgm:pt modelId="{05835F94-1BF0-AC43-B596-C0E15D48D394}" type="pres">
      <dgm:prSet presAssocID="{0F26AF76-71E6-CE4B-9D1B-286DB4DFF88F}" presName="hierChild4" presStyleCnt="0"/>
      <dgm:spPr/>
    </dgm:pt>
    <dgm:pt modelId="{C0CF841D-FEFD-0241-B7F7-B590C1F1034B}" type="pres">
      <dgm:prSet presAssocID="{0F26AF76-71E6-CE4B-9D1B-286DB4DFF88F}" presName="hierChild5" presStyleCnt="0"/>
      <dgm:spPr/>
    </dgm:pt>
    <dgm:pt modelId="{1758CADE-384F-9241-868A-E7EED6E81EE8}" type="pres">
      <dgm:prSet presAssocID="{DE3BED81-45B8-E147-AAFB-6EE9A1760F33}" presName="hierChild5" presStyleCnt="0"/>
      <dgm:spPr/>
    </dgm:pt>
    <dgm:pt modelId="{639D5A76-7BEF-C142-8C6B-F9F8D483E645}" type="pres">
      <dgm:prSet presAssocID="{AA956DF4-81D2-6F46-B437-375AE138B3BF}" presName="hierChild3" presStyleCnt="0"/>
      <dgm:spPr/>
    </dgm:pt>
  </dgm:ptLst>
  <dgm:cxnLst>
    <dgm:cxn modelId="{46017E04-CF3F-5A43-8A7F-6080A722B537}" type="presOf" srcId="{D31F67A8-5054-4B48-B90C-520850AADA64}" destId="{27E4E53A-B350-214E-B160-C65727A61CC5}" srcOrd="0" destOrd="0" presId="urn:microsoft.com/office/officeart/2005/8/layout/orgChart1"/>
    <dgm:cxn modelId="{B6300740-7A7F-2948-8CFB-ED5F72369F03}" type="presOf" srcId="{EC305528-FF24-8147-9FB7-DEC016267C50}" destId="{88E3FEA4-823A-6842-8F1B-2E75A8F4F8E8}" srcOrd="0" destOrd="0" presId="urn:microsoft.com/office/officeart/2005/8/layout/orgChart1"/>
    <dgm:cxn modelId="{C0EDC201-E092-384B-BF2B-F705CDFA0474}" type="presOf" srcId="{2DBBA633-F0EF-DA4F-9050-B08FF87291F9}" destId="{599DC6EA-739F-1B40-B923-A9B0B3066286}" srcOrd="0" destOrd="0" presId="urn:microsoft.com/office/officeart/2005/8/layout/orgChart1"/>
    <dgm:cxn modelId="{9E7315B9-AF51-494E-BBD3-5D0EDC03B2C4}" type="presOf" srcId="{7AD429DF-C73F-DC4B-B0AE-F92133AFFBA0}" destId="{4663A20A-37D5-C846-977A-63726CE72BB0}" srcOrd="0" destOrd="0" presId="urn:microsoft.com/office/officeart/2005/8/layout/orgChart1"/>
    <dgm:cxn modelId="{F530361B-8206-7E4F-A859-1C306D1E87E8}" type="presOf" srcId="{F580F4A0-18D1-CF40-B67A-3CD2B80F51D9}" destId="{2BDA210E-5F52-DE46-9393-B31887758B1B}" srcOrd="0" destOrd="0" presId="urn:microsoft.com/office/officeart/2005/8/layout/orgChart1"/>
    <dgm:cxn modelId="{B0D07101-B048-6F43-A78C-D5E50C4C354C}" srcId="{DE3BED81-45B8-E147-AAFB-6EE9A1760F33}" destId="{3A5CC635-232C-5A41-B818-2EDAA2B53C37}" srcOrd="0" destOrd="0" parTransId="{CD16650B-2470-1349-8739-334BFD2A1C5D}" sibTransId="{52B5FC96-C6C4-DC41-A0C7-5016A66E6C8F}"/>
    <dgm:cxn modelId="{8FF20392-E711-6246-AA2F-30FCB88176C7}" type="presOf" srcId="{A838EDCA-8484-0743-B5C4-FF33E0622F6E}" destId="{F57F9E6A-FFA4-6441-B013-1921D9416FEF}" srcOrd="1" destOrd="0" presId="urn:microsoft.com/office/officeart/2005/8/layout/orgChart1"/>
    <dgm:cxn modelId="{206220A7-4C7B-BB42-88D7-7C7831C66DB7}" srcId="{7AD429DF-C73F-DC4B-B0AE-F92133AFFBA0}" destId="{D379F993-6F8A-8F43-A2E0-C359263B1C86}" srcOrd="0" destOrd="0" parTransId="{1682CBDE-4BA1-0642-9558-FFA579938633}" sibTransId="{8897CE53-BFCA-E94C-B213-2C74F83E77B8}"/>
    <dgm:cxn modelId="{E1893B40-3F02-FF45-961E-F73FA700028B}" type="presOf" srcId="{3A5CC635-232C-5A41-B818-2EDAA2B53C37}" destId="{EBD9BABA-52D6-0449-BD4C-8503AD75CD48}" srcOrd="0" destOrd="0" presId="urn:microsoft.com/office/officeart/2005/8/layout/orgChart1"/>
    <dgm:cxn modelId="{DFF8FCEA-8E28-C942-897A-D63D090BDA42}" type="presOf" srcId="{753A4CDC-6B2F-274E-BE67-901A9C55CE80}" destId="{44E4E8E5-099E-6142-B5C0-BDBF9CE4B94C}" srcOrd="1" destOrd="0" presId="urn:microsoft.com/office/officeart/2005/8/layout/orgChart1"/>
    <dgm:cxn modelId="{DACB605A-2779-2143-B6DA-CFFD5EFC6740}" type="presOf" srcId="{D379F993-6F8A-8F43-A2E0-C359263B1C86}" destId="{971C984D-6D6A-6D44-9A23-F671435B47FF}" srcOrd="0" destOrd="0" presId="urn:microsoft.com/office/officeart/2005/8/layout/orgChart1"/>
    <dgm:cxn modelId="{41FE075E-36D0-8A42-8E27-C3A0A1D3D602}" type="presOf" srcId="{A69E7F98-ADF7-2F4E-9DC3-7BA5C6E3113C}" destId="{11C1CA4F-46AA-BB49-843E-AC848F30FC0D}" srcOrd="0" destOrd="0" presId="urn:microsoft.com/office/officeart/2005/8/layout/orgChart1"/>
    <dgm:cxn modelId="{4A48DD6C-A631-7541-92BA-82EA5DEC8D77}" type="presOf" srcId="{5E9B3A07-F895-F843-8F43-0859A49C6A5C}" destId="{ECA1E634-25C2-F046-A2DC-7E8C68717692}" srcOrd="0" destOrd="0" presId="urn:microsoft.com/office/officeart/2005/8/layout/orgChart1"/>
    <dgm:cxn modelId="{6D38982A-CF34-6948-8899-E440135BDB6D}" type="presOf" srcId="{0F26AF76-71E6-CE4B-9D1B-286DB4DFF88F}" destId="{CE48CBF2-89A0-D849-8848-FE5A5A888146}" srcOrd="0" destOrd="0" presId="urn:microsoft.com/office/officeart/2005/8/layout/orgChart1"/>
    <dgm:cxn modelId="{015D877A-DDCC-9043-B7B3-D86A7EAA2FAA}" type="presOf" srcId="{3256D023-6386-7C4D-AD80-D4538FB03900}" destId="{38796D63-1BF9-A14C-A104-C118DBC9CA69}" srcOrd="0" destOrd="0" presId="urn:microsoft.com/office/officeart/2005/8/layout/orgChart1"/>
    <dgm:cxn modelId="{9E96A0CD-D353-BF44-9C50-B8730CFF15A0}" type="presOf" srcId="{A838EDCA-8484-0743-B5C4-FF33E0622F6E}" destId="{40514C79-22EF-A54B-8B0E-0E19C73404E2}" srcOrd="0" destOrd="0" presId="urn:microsoft.com/office/officeart/2005/8/layout/orgChart1"/>
    <dgm:cxn modelId="{CA6953C8-5CE1-2346-96FE-025E7F9C0EE7}" srcId="{D7CABA79-E095-8040-9307-E6F54D14215D}" destId="{8CF0C7F5-E466-3A46-99D5-F366646753B6}" srcOrd="0" destOrd="0" parTransId="{A0C28523-AFC0-DB4B-859E-AEEEA5995750}" sibTransId="{8CBC04E8-3A2B-4445-98E1-30F1CCE7B058}"/>
    <dgm:cxn modelId="{AAFDC010-728B-1044-A95A-14206FD29830}" type="presOf" srcId="{CD16650B-2470-1349-8739-334BFD2A1C5D}" destId="{E50B4ABE-E466-6C44-9FFF-4B329984E9BC}" srcOrd="0" destOrd="0" presId="urn:microsoft.com/office/officeart/2005/8/layout/orgChart1"/>
    <dgm:cxn modelId="{D2AA8AAA-2A88-9C49-A0BA-1E78C144804A}" type="presOf" srcId="{753A4CDC-6B2F-274E-BE67-901A9C55CE80}" destId="{6EB84549-9600-9E48-B391-BEB8EA34F626}" srcOrd="0" destOrd="0" presId="urn:microsoft.com/office/officeart/2005/8/layout/orgChart1"/>
    <dgm:cxn modelId="{5EB53125-F8C1-AB4C-81E7-A278887A32E1}" type="presOf" srcId="{DE3BED81-45B8-E147-AAFB-6EE9A1760F33}" destId="{91BDC7A8-232D-C140-BFDE-F1B807898894}" srcOrd="1" destOrd="0" presId="urn:microsoft.com/office/officeart/2005/8/layout/orgChart1"/>
    <dgm:cxn modelId="{1DB97D72-33B0-2549-8684-BC13C2052FEC}" type="presOf" srcId="{922BADA0-C85F-BE4B-AF33-F6EBA3E8D887}" destId="{26038577-8132-7D41-A43A-A2FF616167FF}" srcOrd="0" destOrd="0" presId="urn:microsoft.com/office/officeart/2005/8/layout/orgChart1"/>
    <dgm:cxn modelId="{CAE402AE-BAF9-414C-9D58-FC4F8927ECAF}" type="presOf" srcId="{D7CABA79-E095-8040-9307-E6F54D14215D}" destId="{FEBA7D58-6209-E046-831A-910D8CE64CA6}" srcOrd="0" destOrd="0" presId="urn:microsoft.com/office/officeart/2005/8/layout/orgChart1"/>
    <dgm:cxn modelId="{913AD4FB-0DB2-914C-8756-1C219A4645A2}" type="presOf" srcId="{AA956DF4-81D2-6F46-B437-375AE138B3BF}" destId="{8D7BF3EE-A955-8749-9C90-9CF595BAF042}" srcOrd="1" destOrd="0" presId="urn:microsoft.com/office/officeart/2005/8/layout/orgChart1"/>
    <dgm:cxn modelId="{43FA73A1-789B-214D-B6B6-D6E70F15CCB5}" type="presOf" srcId="{D7CABA79-E095-8040-9307-E6F54D14215D}" destId="{C6D7F9F7-2A46-2F44-8A2C-53B4BD2B05CB}" srcOrd="1" destOrd="0" presId="urn:microsoft.com/office/officeart/2005/8/layout/orgChart1"/>
    <dgm:cxn modelId="{22ED0DA0-2D93-2F46-A925-4D4E4368272D}" type="presOf" srcId="{7AD429DF-C73F-DC4B-B0AE-F92133AFFBA0}" destId="{2B6D59A5-71CD-2E40-B0F2-6C6D45940CDB}" srcOrd="1" destOrd="0" presId="urn:microsoft.com/office/officeart/2005/8/layout/orgChart1"/>
    <dgm:cxn modelId="{2A5D2F20-9E2E-7543-9CAE-F6F71B0CA92A}" type="presOf" srcId="{80CC7821-5A5C-514C-85B3-AD3AF48BA88D}" destId="{21C3E2B8-BC44-6B40-BB03-7DB182360B6B}" srcOrd="0" destOrd="0" presId="urn:microsoft.com/office/officeart/2005/8/layout/orgChart1"/>
    <dgm:cxn modelId="{8C58C0B1-3504-F540-95AD-6DD4D09DF019}" type="presOf" srcId="{0F26AF76-71E6-CE4B-9D1B-286DB4DFF88F}" destId="{555ACF07-A4B7-F143-BE91-2C1B853B5D0B}" srcOrd="1" destOrd="0" presId="urn:microsoft.com/office/officeart/2005/8/layout/orgChart1"/>
    <dgm:cxn modelId="{DAE35D6F-B41E-3549-AAD0-DAF0EFA18B06}" type="presOf" srcId="{AA956DF4-81D2-6F46-B437-375AE138B3BF}" destId="{6B4C59A3-84FB-B247-AAEA-74E734CB515E}" srcOrd="0" destOrd="0" presId="urn:microsoft.com/office/officeart/2005/8/layout/orgChart1"/>
    <dgm:cxn modelId="{770EB0EA-0DDD-A444-974A-E0D4EEF836DE}" srcId="{AA956DF4-81D2-6F46-B437-375AE138B3BF}" destId="{80CC7821-5A5C-514C-85B3-AD3AF48BA88D}" srcOrd="1" destOrd="0" parTransId="{D31F67A8-5054-4B48-B90C-520850AADA64}" sibTransId="{25723A53-4B40-FD44-B344-732C2E080859}"/>
    <dgm:cxn modelId="{4010B002-70A7-554C-A9D5-0C380FB73EA3}" srcId="{8CF0C7F5-E466-3A46-99D5-F366646753B6}" destId="{A69E7F98-ADF7-2F4E-9DC3-7BA5C6E3113C}" srcOrd="0" destOrd="0" parTransId="{5E9B3A07-F895-F843-8F43-0859A49C6A5C}" sibTransId="{0895018D-04F5-594C-8E03-7E5434EA8932}"/>
    <dgm:cxn modelId="{7A389E38-C44B-A044-BBCA-66BCC835E14F}" srcId="{80CC7821-5A5C-514C-85B3-AD3AF48BA88D}" destId="{7AD429DF-C73F-DC4B-B0AE-F92133AFFBA0}" srcOrd="0" destOrd="0" parTransId="{EC305528-FF24-8147-9FB7-DEC016267C50}" sibTransId="{E429992B-30B0-894A-ADD5-EF53B428E638}"/>
    <dgm:cxn modelId="{2CDAEE0C-7039-B247-992F-1B32D6CE520A}" type="presOf" srcId="{A0C28523-AFC0-DB4B-859E-AEEEA5995750}" destId="{5EF4953E-20EC-D84D-A43A-B89D3E191DDB}" srcOrd="0" destOrd="0" presId="urn:microsoft.com/office/officeart/2005/8/layout/orgChart1"/>
    <dgm:cxn modelId="{EA02843F-D3DA-3A45-8BA2-5C8C1411E73E}" type="presOf" srcId="{80CC7821-5A5C-514C-85B3-AD3AF48BA88D}" destId="{44D3D50C-CED7-A44E-8DBE-0E2644F7DF4A}" srcOrd="1" destOrd="0" presId="urn:microsoft.com/office/officeart/2005/8/layout/orgChart1"/>
    <dgm:cxn modelId="{4F8DB474-5767-544A-AD97-80A79B2885FC}" type="presOf" srcId="{D379F993-6F8A-8F43-A2E0-C359263B1C86}" destId="{1411ED02-CCD8-B74F-A013-F869B7576224}" srcOrd="1" destOrd="0" presId="urn:microsoft.com/office/officeart/2005/8/layout/orgChart1"/>
    <dgm:cxn modelId="{27CEC1E3-D77A-DA4B-A91F-771FC399CC5A}" type="presOf" srcId="{FABDED6E-D72A-1B43-AF47-8046258EDAE1}" destId="{29CE233D-43D6-EF4F-A2A4-70BCF0B86886}" srcOrd="0" destOrd="0" presId="urn:microsoft.com/office/officeart/2005/8/layout/orgChart1"/>
    <dgm:cxn modelId="{246F8B4A-597A-6D43-9965-4A92460E8DCC}" type="presOf" srcId="{BF792AD9-E778-E544-BAAC-DE1BC6565F7C}" destId="{E8D8593D-1059-8A42-94BA-1A94378C7165}" srcOrd="0" destOrd="0" presId="urn:microsoft.com/office/officeart/2005/8/layout/orgChart1"/>
    <dgm:cxn modelId="{924F7C37-6E1B-4549-B81A-79D85C08CED2}" srcId="{AA956DF4-81D2-6F46-B437-375AE138B3BF}" destId="{A838EDCA-8484-0743-B5C4-FF33E0622F6E}" srcOrd="2" destOrd="0" parTransId="{F580F4A0-18D1-CF40-B67A-3CD2B80F51D9}" sibTransId="{5143BE7B-C853-094D-9B97-8577C1BBC630}"/>
    <dgm:cxn modelId="{D2834201-3B7E-6742-852F-C9E7DE33C58E}" srcId="{AA956DF4-81D2-6F46-B437-375AE138B3BF}" destId="{D7CABA79-E095-8040-9307-E6F54D14215D}" srcOrd="0" destOrd="0" parTransId="{3256D023-6386-7C4D-AD80-D4538FB03900}" sibTransId="{E7FA26B5-C581-334B-A4DA-8D83855C4542}"/>
    <dgm:cxn modelId="{C3971589-B539-F149-ABB3-933B1A6BC5D1}" type="presOf" srcId="{BE29BC7C-3FE3-5643-A212-367FDB761BA2}" destId="{2CC18728-1F1C-8746-8236-DE906182A1C2}" srcOrd="0" destOrd="0" presId="urn:microsoft.com/office/officeart/2005/8/layout/orgChart1"/>
    <dgm:cxn modelId="{27BEB0ED-FD0E-1C4D-8A70-6945D71B7BD4}" srcId="{BE29BC7C-3FE3-5643-A212-367FDB761BA2}" destId="{753A4CDC-6B2F-274E-BE67-901A9C55CE80}" srcOrd="0" destOrd="0" parTransId="{FABDED6E-D72A-1B43-AF47-8046258EDAE1}" sibTransId="{E85DFBD4-4BFC-D74C-9A4B-4F19AEBD54E5}"/>
    <dgm:cxn modelId="{EBDB4A52-4A4E-D34A-8C07-56B77243BCAB}" type="presOf" srcId="{8CF0C7F5-E466-3A46-99D5-F366646753B6}" destId="{82A4F6E7-4A74-514E-8313-8555A0FFEC04}" srcOrd="0" destOrd="0" presId="urn:microsoft.com/office/officeart/2005/8/layout/orgChart1"/>
    <dgm:cxn modelId="{341ABA77-DA35-C14A-8601-9CA2C90B48CF}" type="presOf" srcId="{8CF0C7F5-E466-3A46-99D5-F366646753B6}" destId="{8235AF4C-E1DD-F74B-908E-9AFCD9B38A2C}" srcOrd="1" destOrd="0" presId="urn:microsoft.com/office/officeart/2005/8/layout/orgChart1"/>
    <dgm:cxn modelId="{63234F6C-AE41-FE44-AEB3-B9B3232B6820}" srcId="{EE3C3FCB-3005-6349-B0E6-4DB859401928}" destId="{AA956DF4-81D2-6F46-B437-375AE138B3BF}" srcOrd="0" destOrd="0" parTransId="{8B7613D6-9EFF-934C-8367-A99C6E34A469}" sibTransId="{79A11A7B-7008-0445-A255-5612D3A8ACB2}"/>
    <dgm:cxn modelId="{A7CC4B69-585F-5B48-9AB8-5A728CE7A6E6}" type="presOf" srcId="{BE29BC7C-3FE3-5643-A212-367FDB761BA2}" destId="{5851E8CF-4557-A44B-A55D-A4A5C277D601}" srcOrd="1" destOrd="0" presId="urn:microsoft.com/office/officeart/2005/8/layout/orgChart1"/>
    <dgm:cxn modelId="{9C908A00-EBDA-3942-9126-3FCF0297A980}" type="presOf" srcId="{EE3C3FCB-3005-6349-B0E6-4DB859401928}" destId="{6C339150-D3B6-2D4F-8FAF-748E093B7AAE}" srcOrd="0" destOrd="0" presId="urn:microsoft.com/office/officeart/2005/8/layout/orgChart1"/>
    <dgm:cxn modelId="{B1E38193-E0C6-8443-8530-379F6D7AD0DE}" type="presOf" srcId="{1682CBDE-4BA1-0642-9558-FFA579938633}" destId="{26D144F0-4272-7E43-A7DE-C2DA1ED4094D}" srcOrd="0" destOrd="0" presId="urn:microsoft.com/office/officeart/2005/8/layout/orgChart1"/>
    <dgm:cxn modelId="{D276F327-3B17-4043-9C1A-8F375554C3FE}" type="presOf" srcId="{A69E7F98-ADF7-2F4E-9DC3-7BA5C6E3113C}" destId="{14B8A1AC-CE42-DB4A-A59B-56F16B75B037}" srcOrd="1" destOrd="0" presId="urn:microsoft.com/office/officeart/2005/8/layout/orgChart1"/>
    <dgm:cxn modelId="{65DDE236-9C33-AA4D-A077-AB77CA6D3376}" type="presOf" srcId="{DE3BED81-45B8-E147-AAFB-6EE9A1760F33}" destId="{284CD3D3-3686-274F-931A-FF390A1362B2}" srcOrd="0" destOrd="0" presId="urn:microsoft.com/office/officeart/2005/8/layout/orgChart1"/>
    <dgm:cxn modelId="{6756EE9C-CDC4-7346-9B6E-81CA0BDE4D41}" type="presOf" srcId="{3A5CC635-232C-5A41-B818-2EDAA2B53C37}" destId="{1B6493F0-227F-4C4A-A7CB-8F91C154E6A4}" srcOrd="1" destOrd="0" presId="urn:microsoft.com/office/officeart/2005/8/layout/orgChart1"/>
    <dgm:cxn modelId="{CF735A8D-67CC-9746-9610-3827CADCC8F6}" srcId="{DE3BED81-45B8-E147-AAFB-6EE9A1760F33}" destId="{0F26AF76-71E6-CE4B-9D1B-286DB4DFF88F}" srcOrd="1" destOrd="0" parTransId="{2DBBA633-F0EF-DA4F-9050-B08FF87291F9}" sibTransId="{1634D1FA-7033-564C-BA32-A5A164ED2B9B}"/>
    <dgm:cxn modelId="{ABAB5C88-26EC-0B41-8D03-2BA4BA892B6A}" srcId="{A838EDCA-8484-0743-B5C4-FF33E0622F6E}" destId="{BE29BC7C-3FE3-5643-A212-367FDB761BA2}" srcOrd="0" destOrd="0" parTransId="{922BADA0-C85F-BE4B-AF33-F6EBA3E8D887}" sibTransId="{7FA7831E-0913-6D4C-BDE2-94842049A873}"/>
    <dgm:cxn modelId="{FE6F366E-F5BC-FA40-A26F-7E9737F0CE40}" srcId="{AA956DF4-81D2-6F46-B437-375AE138B3BF}" destId="{DE3BED81-45B8-E147-AAFB-6EE9A1760F33}" srcOrd="3" destOrd="0" parTransId="{BF792AD9-E778-E544-BAAC-DE1BC6565F7C}" sibTransId="{5FC26B0D-78CD-4144-AA53-C2C8D2A7F19D}"/>
    <dgm:cxn modelId="{61F34C7E-8768-EA4B-988E-70F1B2707080}" type="presParOf" srcId="{6C339150-D3B6-2D4F-8FAF-748E093B7AAE}" destId="{C6615DF1-380B-7C4F-9878-E734E501D18C}" srcOrd="0" destOrd="0" presId="urn:microsoft.com/office/officeart/2005/8/layout/orgChart1"/>
    <dgm:cxn modelId="{BE3399FC-AF74-8942-BEE6-68F94C21CC19}" type="presParOf" srcId="{C6615DF1-380B-7C4F-9878-E734E501D18C}" destId="{D55DA10D-2775-074C-AEAE-1BD3745E30A1}" srcOrd="0" destOrd="0" presId="urn:microsoft.com/office/officeart/2005/8/layout/orgChart1"/>
    <dgm:cxn modelId="{D16216E1-164C-DA42-A085-28281F37F86C}" type="presParOf" srcId="{D55DA10D-2775-074C-AEAE-1BD3745E30A1}" destId="{6B4C59A3-84FB-B247-AAEA-74E734CB515E}" srcOrd="0" destOrd="0" presId="urn:microsoft.com/office/officeart/2005/8/layout/orgChart1"/>
    <dgm:cxn modelId="{6A572721-F7B3-2741-8A52-E60369D5E8E5}" type="presParOf" srcId="{D55DA10D-2775-074C-AEAE-1BD3745E30A1}" destId="{8D7BF3EE-A955-8749-9C90-9CF595BAF042}" srcOrd="1" destOrd="0" presId="urn:microsoft.com/office/officeart/2005/8/layout/orgChart1"/>
    <dgm:cxn modelId="{4D35D9AB-45D1-294B-9B51-E743DF630A20}" type="presParOf" srcId="{C6615DF1-380B-7C4F-9878-E734E501D18C}" destId="{184A1B51-30F2-1540-ABA8-7243D4E9C9EC}" srcOrd="1" destOrd="0" presId="urn:microsoft.com/office/officeart/2005/8/layout/orgChart1"/>
    <dgm:cxn modelId="{3406F878-8EA6-CB4D-BD21-94C2319C3D16}" type="presParOf" srcId="{184A1B51-30F2-1540-ABA8-7243D4E9C9EC}" destId="{38796D63-1BF9-A14C-A104-C118DBC9CA69}" srcOrd="0" destOrd="0" presId="urn:microsoft.com/office/officeart/2005/8/layout/orgChart1"/>
    <dgm:cxn modelId="{53E49E00-9992-ED4B-94FC-328C796852A1}" type="presParOf" srcId="{184A1B51-30F2-1540-ABA8-7243D4E9C9EC}" destId="{C322F261-927B-2E4A-B922-A727F82228F1}" srcOrd="1" destOrd="0" presId="urn:microsoft.com/office/officeart/2005/8/layout/orgChart1"/>
    <dgm:cxn modelId="{D8425BAA-27CC-8E4E-ACE8-CC19899A4B12}" type="presParOf" srcId="{C322F261-927B-2E4A-B922-A727F82228F1}" destId="{30D7A219-10B9-8248-8B2C-8C6CCFD07953}" srcOrd="0" destOrd="0" presId="urn:microsoft.com/office/officeart/2005/8/layout/orgChart1"/>
    <dgm:cxn modelId="{E330CC01-89E8-6340-A522-C66B519DB393}" type="presParOf" srcId="{30D7A219-10B9-8248-8B2C-8C6CCFD07953}" destId="{FEBA7D58-6209-E046-831A-910D8CE64CA6}" srcOrd="0" destOrd="0" presId="urn:microsoft.com/office/officeart/2005/8/layout/orgChart1"/>
    <dgm:cxn modelId="{52B20D17-E28C-B74C-9836-DB7DB4DA3818}" type="presParOf" srcId="{30D7A219-10B9-8248-8B2C-8C6CCFD07953}" destId="{C6D7F9F7-2A46-2F44-8A2C-53B4BD2B05CB}" srcOrd="1" destOrd="0" presId="urn:microsoft.com/office/officeart/2005/8/layout/orgChart1"/>
    <dgm:cxn modelId="{11F6732E-22BF-BA49-8D41-0FDAE838EAF0}" type="presParOf" srcId="{C322F261-927B-2E4A-B922-A727F82228F1}" destId="{8A3BC99F-0B62-9349-A563-641ADA46C8F5}" srcOrd="1" destOrd="0" presId="urn:microsoft.com/office/officeart/2005/8/layout/orgChart1"/>
    <dgm:cxn modelId="{763B8D5D-F21F-904D-97E8-3DF18C9E7723}" type="presParOf" srcId="{8A3BC99F-0B62-9349-A563-641ADA46C8F5}" destId="{5EF4953E-20EC-D84D-A43A-B89D3E191DDB}" srcOrd="0" destOrd="0" presId="urn:microsoft.com/office/officeart/2005/8/layout/orgChart1"/>
    <dgm:cxn modelId="{57D03002-00F3-8A47-A8E1-B4D4BBFC38DC}" type="presParOf" srcId="{8A3BC99F-0B62-9349-A563-641ADA46C8F5}" destId="{05B429A2-A18E-8E40-BB0F-675318D53F7C}" srcOrd="1" destOrd="0" presId="urn:microsoft.com/office/officeart/2005/8/layout/orgChart1"/>
    <dgm:cxn modelId="{35096E5E-CF00-D945-A901-2264E5F6CE17}" type="presParOf" srcId="{05B429A2-A18E-8E40-BB0F-675318D53F7C}" destId="{DD9A6AC9-C4F1-4F4E-9273-06F7849AEE1F}" srcOrd="0" destOrd="0" presId="urn:microsoft.com/office/officeart/2005/8/layout/orgChart1"/>
    <dgm:cxn modelId="{9065E5DD-707D-2446-BDCA-CFB81B44ED24}" type="presParOf" srcId="{DD9A6AC9-C4F1-4F4E-9273-06F7849AEE1F}" destId="{82A4F6E7-4A74-514E-8313-8555A0FFEC04}" srcOrd="0" destOrd="0" presId="urn:microsoft.com/office/officeart/2005/8/layout/orgChart1"/>
    <dgm:cxn modelId="{285BCEC6-E4AF-544C-A49F-6A48C07BC997}" type="presParOf" srcId="{DD9A6AC9-C4F1-4F4E-9273-06F7849AEE1F}" destId="{8235AF4C-E1DD-F74B-908E-9AFCD9B38A2C}" srcOrd="1" destOrd="0" presId="urn:microsoft.com/office/officeart/2005/8/layout/orgChart1"/>
    <dgm:cxn modelId="{765788CC-F919-0347-91FD-18BD66E84223}" type="presParOf" srcId="{05B429A2-A18E-8E40-BB0F-675318D53F7C}" destId="{CC69B31C-E6BB-7D45-833A-56273C502A3C}" srcOrd="1" destOrd="0" presId="urn:microsoft.com/office/officeart/2005/8/layout/orgChart1"/>
    <dgm:cxn modelId="{442B7641-FB7B-D04E-9955-0370DC217FAB}" type="presParOf" srcId="{CC69B31C-E6BB-7D45-833A-56273C502A3C}" destId="{ECA1E634-25C2-F046-A2DC-7E8C68717692}" srcOrd="0" destOrd="0" presId="urn:microsoft.com/office/officeart/2005/8/layout/orgChart1"/>
    <dgm:cxn modelId="{A456A21B-1E28-B34B-9024-609F0693DBA3}" type="presParOf" srcId="{CC69B31C-E6BB-7D45-833A-56273C502A3C}" destId="{E1812110-F933-064A-9E9D-C1250C379CF4}" srcOrd="1" destOrd="0" presId="urn:microsoft.com/office/officeart/2005/8/layout/orgChart1"/>
    <dgm:cxn modelId="{A7BDE371-4228-2D49-A73B-C82A5A5BC5A0}" type="presParOf" srcId="{E1812110-F933-064A-9E9D-C1250C379CF4}" destId="{9A4A0B51-1F64-814C-B53F-7E8FFE12FB5C}" srcOrd="0" destOrd="0" presId="urn:microsoft.com/office/officeart/2005/8/layout/orgChart1"/>
    <dgm:cxn modelId="{286C9B80-5445-8941-AF31-F4BC4C663CDE}" type="presParOf" srcId="{9A4A0B51-1F64-814C-B53F-7E8FFE12FB5C}" destId="{11C1CA4F-46AA-BB49-843E-AC848F30FC0D}" srcOrd="0" destOrd="0" presId="urn:microsoft.com/office/officeart/2005/8/layout/orgChart1"/>
    <dgm:cxn modelId="{2B8218FE-BB9D-F644-A9B7-7EC0800C7C34}" type="presParOf" srcId="{9A4A0B51-1F64-814C-B53F-7E8FFE12FB5C}" destId="{14B8A1AC-CE42-DB4A-A59B-56F16B75B037}" srcOrd="1" destOrd="0" presId="urn:microsoft.com/office/officeart/2005/8/layout/orgChart1"/>
    <dgm:cxn modelId="{FC381E7C-BEE6-734F-AD3A-85AA97D6745E}" type="presParOf" srcId="{E1812110-F933-064A-9E9D-C1250C379CF4}" destId="{49B240E2-E620-CA48-A35F-406D442204D5}" srcOrd="1" destOrd="0" presId="urn:microsoft.com/office/officeart/2005/8/layout/orgChart1"/>
    <dgm:cxn modelId="{0EBC7595-C6C2-3945-945C-F9FA2B550846}" type="presParOf" srcId="{E1812110-F933-064A-9E9D-C1250C379CF4}" destId="{F22DABE0-FD0E-F34C-B4A2-4B17BB2EF898}" srcOrd="2" destOrd="0" presId="urn:microsoft.com/office/officeart/2005/8/layout/orgChart1"/>
    <dgm:cxn modelId="{0E058157-3EC4-E14C-82F6-F48BE23C5300}" type="presParOf" srcId="{05B429A2-A18E-8E40-BB0F-675318D53F7C}" destId="{997D1E80-28C8-6343-8B64-672AD788B0C8}" srcOrd="2" destOrd="0" presId="urn:microsoft.com/office/officeart/2005/8/layout/orgChart1"/>
    <dgm:cxn modelId="{A98A56A3-49C5-C646-849A-8BB78C8E9D27}" type="presParOf" srcId="{C322F261-927B-2E4A-B922-A727F82228F1}" destId="{ABACF47E-122C-5342-AD25-E6961B96BB8A}" srcOrd="2" destOrd="0" presId="urn:microsoft.com/office/officeart/2005/8/layout/orgChart1"/>
    <dgm:cxn modelId="{4923EFDC-8FC2-C349-91B5-D6F7BBF473B1}" type="presParOf" srcId="{184A1B51-30F2-1540-ABA8-7243D4E9C9EC}" destId="{27E4E53A-B350-214E-B160-C65727A61CC5}" srcOrd="2" destOrd="0" presId="urn:microsoft.com/office/officeart/2005/8/layout/orgChart1"/>
    <dgm:cxn modelId="{EDB7CE3D-6DE1-4D47-83F9-DDF8E1C0BA24}" type="presParOf" srcId="{184A1B51-30F2-1540-ABA8-7243D4E9C9EC}" destId="{9EAA4D47-27F8-2246-85EC-0CEEAF08B74B}" srcOrd="3" destOrd="0" presId="urn:microsoft.com/office/officeart/2005/8/layout/orgChart1"/>
    <dgm:cxn modelId="{B335633C-C71E-DE44-9A0E-7E271F95D29B}" type="presParOf" srcId="{9EAA4D47-27F8-2246-85EC-0CEEAF08B74B}" destId="{7B825C47-7AFD-3746-8458-38458BF4AA53}" srcOrd="0" destOrd="0" presId="urn:microsoft.com/office/officeart/2005/8/layout/orgChart1"/>
    <dgm:cxn modelId="{E6FA3DC2-BFB1-4F4E-9085-7A651B27B8FF}" type="presParOf" srcId="{7B825C47-7AFD-3746-8458-38458BF4AA53}" destId="{21C3E2B8-BC44-6B40-BB03-7DB182360B6B}" srcOrd="0" destOrd="0" presId="urn:microsoft.com/office/officeart/2005/8/layout/orgChart1"/>
    <dgm:cxn modelId="{838FA57F-978D-A24A-803F-11D0E90869A2}" type="presParOf" srcId="{7B825C47-7AFD-3746-8458-38458BF4AA53}" destId="{44D3D50C-CED7-A44E-8DBE-0E2644F7DF4A}" srcOrd="1" destOrd="0" presId="urn:microsoft.com/office/officeart/2005/8/layout/orgChart1"/>
    <dgm:cxn modelId="{807C2B22-A1F8-3D4C-B2B1-7D84690E6F09}" type="presParOf" srcId="{9EAA4D47-27F8-2246-85EC-0CEEAF08B74B}" destId="{4214305A-644C-EF40-B2E2-D4E4CF3F5BC2}" srcOrd="1" destOrd="0" presId="urn:microsoft.com/office/officeart/2005/8/layout/orgChart1"/>
    <dgm:cxn modelId="{F6A14D16-D06D-DE47-8B27-05BCFCA500B8}" type="presParOf" srcId="{4214305A-644C-EF40-B2E2-D4E4CF3F5BC2}" destId="{88E3FEA4-823A-6842-8F1B-2E75A8F4F8E8}" srcOrd="0" destOrd="0" presId="urn:microsoft.com/office/officeart/2005/8/layout/orgChart1"/>
    <dgm:cxn modelId="{6CCD0EC2-0505-CD4B-9CD9-1B193C9BE619}" type="presParOf" srcId="{4214305A-644C-EF40-B2E2-D4E4CF3F5BC2}" destId="{6DB2ADA4-A59E-5745-9820-9F66F0C43EA3}" srcOrd="1" destOrd="0" presId="urn:microsoft.com/office/officeart/2005/8/layout/orgChart1"/>
    <dgm:cxn modelId="{6A670B1D-7CC5-8C4C-9CB4-2EC1185F9327}" type="presParOf" srcId="{6DB2ADA4-A59E-5745-9820-9F66F0C43EA3}" destId="{87D7711C-C1B3-F045-A3FA-0FBE6B405939}" srcOrd="0" destOrd="0" presId="urn:microsoft.com/office/officeart/2005/8/layout/orgChart1"/>
    <dgm:cxn modelId="{8AA68999-8BCB-8E4F-B89D-25C2467757BC}" type="presParOf" srcId="{87D7711C-C1B3-F045-A3FA-0FBE6B405939}" destId="{4663A20A-37D5-C846-977A-63726CE72BB0}" srcOrd="0" destOrd="0" presId="urn:microsoft.com/office/officeart/2005/8/layout/orgChart1"/>
    <dgm:cxn modelId="{27328178-5240-6E41-9AED-EB16DCF60893}" type="presParOf" srcId="{87D7711C-C1B3-F045-A3FA-0FBE6B405939}" destId="{2B6D59A5-71CD-2E40-B0F2-6C6D45940CDB}" srcOrd="1" destOrd="0" presId="urn:microsoft.com/office/officeart/2005/8/layout/orgChart1"/>
    <dgm:cxn modelId="{53DA91E2-4D2A-5C4A-9670-C426ACC46688}" type="presParOf" srcId="{6DB2ADA4-A59E-5745-9820-9F66F0C43EA3}" destId="{460001B3-9155-DA48-A0A2-A0B2FCF87DA0}" srcOrd="1" destOrd="0" presId="urn:microsoft.com/office/officeart/2005/8/layout/orgChart1"/>
    <dgm:cxn modelId="{96999CE3-CBA3-DE43-8E91-7EDB8524666D}" type="presParOf" srcId="{460001B3-9155-DA48-A0A2-A0B2FCF87DA0}" destId="{26D144F0-4272-7E43-A7DE-C2DA1ED4094D}" srcOrd="0" destOrd="0" presId="urn:microsoft.com/office/officeart/2005/8/layout/orgChart1"/>
    <dgm:cxn modelId="{63B017C5-4AE5-7C43-8826-3C9F9A94BEE8}" type="presParOf" srcId="{460001B3-9155-DA48-A0A2-A0B2FCF87DA0}" destId="{03F32770-3854-304F-B70B-04845D8AB7F6}" srcOrd="1" destOrd="0" presId="urn:microsoft.com/office/officeart/2005/8/layout/orgChart1"/>
    <dgm:cxn modelId="{BCC30031-0350-2442-A423-8B1736D51172}" type="presParOf" srcId="{03F32770-3854-304F-B70B-04845D8AB7F6}" destId="{3A2E1D00-EFEA-A749-9B3A-0024389D5293}" srcOrd="0" destOrd="0" presId="urn:microsoft.com/office/officeart/2005/8/layout/orgChart1"/>
    <dgm:cxn modelId="{5EAA6E48-6685-7F44-BCB1-3653567B3E31}" type="presParOf" srcId="{3A2E1D00-EFEA-A749-9B3A-0024389D5293}" destId="{971C984D-6D6A-6D44-9A23-F671435B47FF}" srcOrd="0" destOrd="0" presId="urn:microsoft.com/office/officeart/2005/8/layout/orgChart1"/>
    <dgm:cxn modelId="{A83468D8-1AAE-514C-B4C8-86DDA7D77D7A}" type="presParOf" srcId="{3A2E1D00-EFEA-A749-9B3A-0024389D5293}" destId="{1411ED02-CCD8-B74F-A013-F869B7576224}" srcOrd="1" destOrd="0" presId="urn:microsoft.com/office/officeart/2005/8/layout/orgChart1"/>
    <dgm:cxn modelId="{B49D9003-79DD-A04A-98C1-01F293AB272B}" type="presParOf" srcId="{03F32770-3854-304F-B70B-04845D8AB7F6}" destId="{DA0742B0-9806-E044-9044-51C3EAB4BB03}" srcOrd="1" destOrd="0" presId="urn:microsoft.com/office/officeart/2005/8/layout/orgChart1"/>
    <dgm:cxn modelId="{C019BD0F-2BA5-4047-BD93-83681B24305B}" type="presParOf" srcId="{03F32770-3854-304F-B70B-04845D8AB7F6}" destId="{745E6233-3B91-7448-AB3D-3CC6DC325E56}" srcOrd="2" destOrd="0" presId="urn:microsoft.com/office/officeart/2005/8/layout/orgChart1"/>
    <dgm:cxn modelId="{4EEC92C9-1A9B-BB44-B3F6-D9197902A1B0}" type="presParOf" srcId="{6DB2ADA4-A59E-5745-9820-9F66F0C43EA3}" destId="{0FC820F8-4294-2146-BC5F-3DD47734C469}" srcOrd="2" destOrd="0" presId="urn:microsoft.com/office/officeart/2005/8/layout/orgChart1"/>
    <dgm:cxn modelId="{1F5756A9-3D3E-D54A-BC11-E0EC6F12369C}" type="presParOf" srcId="{9EAA4D47-27F8-2246-85EC-0CEEAF08B74B}" destId="{88DB2330-33C1-A244-85C5-7FD6D7723ECE}" srcOrd="2" destOrd="0" presId="urn:microsoft.com/office/officeart/2005/8/layout/orgChart1"/>
    <dgm:cxn modelId="{1C842D72-09F5-E146-9510-C7FA0190C36C}" type="presParOf" srcId="{184A1B51-30F2-1540-ABA8-7243D4E9C9EC}" destId="{2BDA210E-5F52-DE46-9393-B31887758B1B}" srcOrd="4" destOrd="0" presId="urn:microsoft.com/office/officeart/2005/8/layout/orgChart1"/>
    <dgm:cxn modelId="{03982EAE-C0FF-F64F-843F-DF9959612501}" type="presParOf" srcId="{184A1B51-30F2-1540-ABA8-7243D4E9C9EC}" destId="{2285C298-D40A-6245-913F-F13CAF45B24C}" srcOrd="5" destOrd="0" presId="urn:microsoft.com/office/officeart/2005/8/layout/orgChart1"/>
    <dgm:cxn modelId="{2D8081E4-8266-694C-AE7A-EAFE27C7C839}" type="presParOf" srcId="{2285C298-D40A-6245-913F-F13CAF45B24C}" destId="{E838FA97-3397-6447-9504-30C2F3DD8B8B}" srcOrd="0" destOrd="0" presId="urn:microsoft.com/office/officeart/2005/8/layout/orgChart1"/>
    <dgm:cxn modelId="{596EBBD1-B1E6-2F41-B4A9-2FB779A60F8B}" type="presParOf" srcId="{E838FA97-3397-6447-9504-30C2F3DD8B8B}" destId="{40514C79-22EF-A54B-8B0E-0E19C73404E2}" srcOrd="0" destOrd="0" presId="urn:microsoft.com/office/officeart/2005/8/layout/orgChart1"/>
    <dgm:cxn modelId="{38032363-5DEC-DB46-AD50-8F03352EC5DF}" type="presParOf" srcId="{E838FA97-3397-6447-9504-30C2F3DD8B8B}" destId="{F57F9E6A-FFA4-6441-B013-1921D9416FEF}" srcOrd="1" destOrd="0" presId="urn:microsoft.com/office/officeart/2005/8/layout/orgChart1"/>
    <dgm:cxn modelId="{2C4ED0AA-96B8-F445-B867-847605D2D9E1}" type="presParOf" srcId="{2285C298-D40A-6245-913F-F13CAF45B24C}" destId="{CF0AE29B-A6F3-D74C-B0EA-555C3E8D7F93}" srcOrd="1" destOrd="0" presId="urn:microsoft.com/office/officeart/2005/8/layout/orgChart1"/>
    <dgm:cxn modelId="{F26AA775-868F-0949-AD75-B2BD3A27F684}" type="presParOf" srcId="{CF0AE29B-A6F3-D74C-B0EA-555C3E8D7F93}" destId="{26038577-8132-7D41-A43A-A2FF616167FF}" srcOrd="0" destOrd="0" presId="urn:microsoft.com/office/officeart/2005/8/layout/orgChart1"/>
    <dgm:cxn modelId="{9382D967-DCC8-C840-BA5A-AA89DF0BF9FC}" type="presParOf" srcId="{CF0AE29B-A6F3-D74C-B0EA-555C3E8D7F93}" destId="{E640C42B-F089-C143-B7B5-ED23A4873764}" srcOrd="1" destOrd="0" presId="urn:microsoft.com/office/officeart/2005/8/layout/orgChart1"/>
    <dgm:cxn modelId="{35DE92C2-8394-8C40-B25B-A7A63091BBBA}" type="presParOf" srcId="{E640C42B-F089-C143-B7B5-ED23A4873764}" destId="{0041FA06-FF89-5544-8EF3-4F5AF48BA5A0}" srcOrd="0" destOrd="0" presId="urn:microsoft.com/office/officeart/2005/8/layout/orgChart1"/>
    <dgm:cxn modelId="{7463E132-06A6-8144-83E7-808C3D942549}" type="presParOf" srcId="{0041FA06-FF89-5544-8EF3-4F5AF48BA5A0}" destId="{2CC18728-1F1C-8746-8236-DE906182A1C2}" srcOrd="0" destOrd="0" presId="urn:microsoft.com/office/officeart/2005/8/layout/orgChart1"/>
    <dgm:cxn modelId="{FD06F0E3-545A-894C-BD54-8A165BAF5FB2}" type="presParOf" srcId="{0041FA06-FF89-5544-8EF3-4F5AF48BA5A0}" destId="{5851E8CF-4557-A44B-A55D-A4A5C277D601}" srcOrd="1" destOrd="0" presId="urn:microsoft.com/office/officeart/2005/8/layout/orgChart1"/>
    <dgm:cxn modelId="{A4A8D98A-F9DE-D640-A224-0F3DA003524F}" type="presParOf" srcId="{E640C42B-F089-C143-B7B5-ED23A4873764}" destId="{8C1CB97F-84C1-7242-8D8C-6C388B971E7A}" srcOrd="1" destOrd="0" presId="urn:microsoft.com/office/officeart/2005/8/layout/orgChart1"/>
    <dgm:cxn modelId="{0B04A532-5B9A-4541-B6F6-1EDF69055E66}" type="presParOf" srcId="{8C1CB97F-84C1-7242-8D8C-6C388B971E7A}" destId="{29CE233D-43D6-EF4F-A2A4-70BCF0B86886}" srcOrd="0" destOrd="0" presId="urn:microsoft.com/office/officeart/2005/8/layout/orgChart1"/>
    <dgm:cxn modelId="{99015F4B-7D81-974E-8DA8-5C0DED649E25}" type="presParOf" srcId="{8C1CB97F-84C1-7242-8D8C-6C388B971E7A}" destId="{649DBA01-F173-744E-A460-5CD62F81B91A}" srcOrd="1" destOrd="0" presId="urn:microsoft.com/office/officeart/2005/8/layout/orgChart1"/>
    <dgm:cxn modelId="{9A29D710-7B1F-3E40-8F55-480C31B85E8F}" type="presParOf" srcId="{649DBA01-F173-744E-A460-5CD62F81B91A}" destId="{E4518154-4396-674F-9DC1-F13B08599829}" srcOrd="0" destOrd="0" presId="urn:microsoft.com/office/officeart/2005/8/layout/orgChart1"/>
    <dgm:cxn modelId="{0A68365B-A8BD-1349-859F-ABB2D2251C97}" type="presParOf" srcId="{E4518154-4396-674F-9DC1-F13B08599829}" destId="{6EB84549-9600-9E48-B391-BEB8EA34F626}" srcOrd="0" destOrd="0" presId="urn:microsoft.com/office/officeart/2005/8/layout/orgChart1"/>
    <dgm:cxn modelId="{F0DA17DC-42B1-AB49-BA27-26376C2A156E}" type="presParOf" srcId="{E4518154-4396-674F-9DC1-F13B08599829}" destId="{44E4E8E5-099E-6142-B5C0-BDBF9CE4B94C}" srcOrd="1" destOrd="0" presId="urn:microsoft.com/office/officeart/2005/8/layout/orgChart1"/>
    <dgm:cxn modelId="{C0966974-C75A-D14D-9E63-1AD43EF62B66}" type="presParOf" srcId="{649DBA01-F173-744E-A460-5CD62F81B91A}" destId="{B31405FA-4ACF-B744-93C4-F2AF1ED888A8}" srcOrd="1" destOrd="0" presId="urn:microsoft.com/office/officeart/2005/8/layout/orgChart1"/>
    <dgm:cxn modelId="{43E64132-E07B-BB47-8067-0BC2CD88F5E9}" type="presParOf" srcId="{649DBA01-F173-744E-A460-5CD62F81B91A}" destId="{6139A718-4652-E441-A297-A7303B160BD6}" srcOrd="2" destOrd="0" presId="urn:microsoft.com/office/officeart/2005/8/layout/orgChart1"/>
    <dgm:cxn modelId="{9153FEC0-021E-9C49-AE73-3AC42F8D35E9}" type="presParOf" srcId="{E640C42B-F089-C143-B7B5-ED23A4873764}" destId="{82815F5F-84B7-864B-99CB-BD0AB6FA7338}" srcOrd="2" destOrd="0" presId="urn:microsoft.com/office/officeart/2005/8/layout/orgChart1"/>
    <dgm:cxn modelId="{528C0C41-6D53-F94C-AA80-53F738807AA4}" type="presParOf" srcId="{2285C298-D40A-6245-913F-F13CAF45B24C}" destId="{3E64D3DC-B4A5-F149-AB7F-FE06B096C7A5}" srcOrd="2" destOrd="0" presId="urn:microsoft.com/office/officeart/2005/8/layout/orgChart1"/>
    <dgm:cxn modelId="{1C47C3A7-00AD-AB4C-92E8-9CC5890123E7}" type="presParOf" srcId="{184A1B51-30F2-1540-ABA8-7243D4E9C9EC}" destId="{E8D8593D-1059-8A42-94BA-1A94378C7165}" srcOrd="6" destOrd="0" presId="urn:microsoft.com/office/officeart/2005/8/layout/orgChart1"/>
    <dgm:cxn modelId="{2959C71B-0585-734B-8CF0-7063B05D5ED1}" type="presParOf" srcId="{184A1B51-30F2-1540-ABA8-7243D4E9C9EC}" destId="{BD44BDF8-6486-3641-BDC4-03D29A5FC055}" srcOrd="7" destOrd="0" presId="urn:microsoft.com/office/officeart/2005/8/layout/orgChart1"/>
    <dgm:cxn modelId="{A5DC5159-B17B-B742-A598-4EE7D52A34CF}" type="presParOf" srcId="{BD44BDF8-6486-3641-BDC4-03D29A5FC055}" destId="{1262ADFD-B5B2-2A4F-8B47-4DB0F2F716A1}" srcOrd="0" destOrd="0" presId="urn:microsoft.com/office/officeart/2005/8/layout/orgChart1"/>
    <dgm:cxn modelId="{5D991722-5783-6748-8F75-44D1BDA5DF71}" type="presParOf" srcId="{1262ADFD-B5B2-2A4F-8B47-4DB0F2F716A1}" destId="{284CD3D3-3686-274F-931A-FF390A1362B2}" srcOrd="0" destOrd="0" presId="urn:microsoft.com/office/officeart/2005/8/layout/orgChart1"/>
    <dgm:cxn modelId="{D915A21A-81D4-394B-82B9-8120BC21350D}" type="presParOf" srcId="{1262ADFD-B5B2-2A4F-8B47-4DB0F2F716A1}" destId="{91BDC7A8-232D-C140-BFDE-F1B807898894}" srcOrd="1" destOrd="0" presId="urn:microsoft.com/office/officeart/2005/8/layout/orgChart1"/>
    <dgm:cxn modelId="{C11BFCDE-B24E-FB47-BE46-B87D3EDBAFBA}" type="presParOf" srcId="{BD44BDF8-6486-3641-BDC4-03D29A5FC055}" destId="{38A830AC-15FC-744A-A6E5-638BED79C387}" srcOrd="1" destOrd="0" presId="urn:microsoft.com/office/officeart/2005/8/layout/orgChart1"/>
    <dgm:cxn modelId="{184E2872-ED26-CD40-85CC-011CCA16CBD0}" type="presParOf" srcId="{38A830AC-15FC-744A-A6E5-638BED79C387}" destId="{E50B4ABE-E466-6C44-9FFF-4B329984E9BC}" srcOrd="0" destOrd="0" presId="urn:microsoft.com/office/officeart/2005/8/layout/orgChart1"/>
    <dgm:cxn modelId="{C66B0058-753E-DF45-908D-381550BF883C}" type="presParOf" srcId="{38A830AC-15FC-744A-A6E5-638BED79C387}" destId="{E4D244AF-D4E1-E348-90C6-E7A87F1435D5}" srcOrd="1" destOrd="0" presId="urn:microsoft.com/office/officeart/2005/8/layout/orgChart1"/>
    <dgm:cxn modelId="{C5E5FA0B-007C-3342-8802-EA1C619DE61E}" type="presParOf" srcId="{E4D244AF-D4E1-E348-90C6-E7A87F1435D5}" destId="{C63B9228-CE00-094A-851C-17750CF38C2D}" srcOrd="0" destOrd="0" presId="urn:microsoft.com/office/officeart/2005/8/layout/orgChart1"/>
    <dgm:cxn modelId="{80127B93-917F-8241-AFD9-489997366CE3}" type="presParOf" srcId="{C63B9228-CE00-094A-851C-17750CF38C2D}" destId="{EBD9BABA-52D6-0449-BD4C-8503AD75CD48}" srcOrd="0" destOrd="0" presId="urn:microsoft.com/office/officeart/2005/8/layout/orgChart1"/>
    <dgm:cxn modelId="{F498E465-6C7F-E742-9A0A-2197661C944D}" type="presParOf" srcId="{C63B9228-CE00-094A-851C-17750CF38C2D}" destId="{1B6493F0-227F-4C4A-A7CB-8F91C154E6A4}" srcOrd="1" destOrd="0" presId="urn:microsoft.com/office/officeart/2005/8/layout/orgChart1"/>
    <dgm:cxn modelId="{4F49813C-CF8F-DB4A-92F4-1939BC65B99E}" type="presParOf" srcId="{E4D244AF-D4E1-E348-90C6-E7A87F1435D5}" destId="{1B3432C4-8617-5845-ACC5-15946A63B0C8}" srcOrd="1" destOrd="0" presId="urn:microsoft.com/office/officeart/2005/8/layout/orgChart1"/>
    <dgm:cxn modelId="{E7C4005A-9C5B-7E49-A520-EF0069F8157D}" type="presParOf" srcId="{E4D244AF-D4E1-E348-90C6-E7A87F1435D5}" destId="{C92027A7-94FF-0349-AFF2-78E516D88431}" srcOrd="2" destOrd="0" presId="urn:microsoft.com/office/officeart/2005/8/layout/orgChart1"/>
    <dgm:cxn modelId="{090E3034-F1E4-DE48-BE20-8BC15DE355A8}" type="presParOf" srcId="{38A830AC-15FC-744A-A6E5-638BED79C387}" destId="{599DC6EA-739F-1B40-B923-A9B0B3066286}" srcOrd="2" destOrd="0" presId="urn:microsoft.com/office/officeart/2005/8/layout/orgChart1"/>
    <dgm:cxn modelId="{57069320-0553-BA4D-8459-D7DDBD1ACEDF}" type="presParOf" srcId="{38A830AC-15FC-744A-A6E5-638BED79C387}" destId="{10721780-2B5A-9140-90B0-4113FAA0B896}" srcOrd="3" destOrd="0" presId="urn:microsoft.com/office/officeart/2005/8/layout/orgChart1"/>
    <dgm:cxn modelId="{5058C131-8432-8C42-B200-6A759F321944}" type="presParOf" srcId="{10721780-2B5A-9140-90B0-4113FAA0B896}" destId="{58A841A9-1FFB-5D49-AE33-56FBFA91BFD4}" srcOrd="0" destOrd="0" presId="urn:microsoft.com/office/officeart/2005/8/layout/orgChart1"/>
    <dgm:cxn modelId="{053ADD72-794F-C54B-8410-45D9F01CF8DA}" type="presParOf" srcId="{58A841A9-1FFB-5D49-AE33-56FBFA91BFD4}" destId="{CE48CBF2-89A0-D849-8848-FE5A5A888146}" srcOrd="0" destOrd="0" presId="urn:microsoft.com/office/officeart/2005/8/layout/orgChart1"/>
    <dgm:cxn modelId="{D90739F6-494A-4E46-8AA5-4E8F37DC127C}" type="presParOf" srcId="{58A841A9-1FFB-5D49-AE33-56FBFA91BFD4}" destId="{555ACF07-A4B7-F143-BE91-2C1B853B5D0B}" srcOrd="1" destOrd="0" presId="urn:microsoft.com/office/officeart/2005/8/layout/orgChart1"/>
    <dgm:cxn modelId="{6B1F0328-7D3D-3E44-A827-3256054073D0}" type="presParOf" srcId="{10721780-2B5A-9140-90B0-4113FAA0B896}" destId="{05835F94-1BF0-AC43-B596-C0E15D48D394}" srcOrd="1" destOrd="0" presId="urn:microsoft.com/office/officeart/2005/8/layout/orgChart1"/>
    <dgm:cxn modelId="{FC550E1B-1198-7740-808C-BD12EE9B2D86}" type="presParOf" srcId="{10721780-2B5A-9140-90B0-4113FAA0B896}" destId="{C0CF841D-FEFD-0241-B7F7-B590C1F1034B}" srcOrd="2" destOrd="0" presId="urn:microsoft.com/office/officeart/2005/8/layout/orgChart1"/>
    <dgm:cxn modelId="{C5F90292-1ED6-DB43-BBF3-F93CFDD43EB2}" type="presParOf" srcId="{BD44BDF8-6486-3641-BDC4-03D29A5FC055}" destId="{1758CADE-384F-9241-868A-E7EED6E81EE8}" srcOrd="2" destOrd="0" presId="urn:microsoft.com/office/officeart/2005/8/layout/orgChart1"/>
    <dgm:cxn modelId="{390579F2-B77D-C648-A516-7C842981A416}" type="presParOf" srcId="{C6615DF1-380B-7C4F-9878-E734E501D18C}" destId="{639D5A76-7BEF-C142-8C6B-F9F8D483E645}"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6057C-B937-4C17-83EE-1379B4801F9C}">
      <dsp:nvSpPr>
        <dsp:cNvPr id="0" name=""/>
        <dsp:cNvSpPr/>
      </dsp:nvSpPr>
      <dsp:spPr>
        <a:xfrm>
          <a:off x="494029" y="0"/>
          <a:ext cx="7241540" cy="4525963"/>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075B2-C36F-D647-A753-677D97B3D016}">
      <dsp:nvSpPr>
        <dsp:cNvPr id="0" name=""/>
        <dsp:cNvSpPr/>
      </dsp:nvSpPr>
      <dsp:spPr>
        <a:xfrm>
          <a:off x="1207321" y="3365506"/>
          <a:ext cx="166555" cy="166555"/>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16869-E2BD-C044-BAC6-72A8FB96B27B}">
      <dsp:nvSpPr>
        <dsp:cNvPr id="0" name=""/>
        <dsp:cNvSpPr/>
      </dsp:nvSpPr>
      <dsp:spPr>
        <a:xfrm>
          <a:off x="1290599" y="3448783"/>
          <a:ext cx="1238303" cy="107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4" tIns="0" rIns="0" bIns="0" numCol="1" spcCol="1270" anchor="t" anchorCtr="0">
          <a:noAutofit/>
        </a:bodyPr>
        <a:lstStyle/>
        <a:p>
          <a:pPr lvl="0" algn="l" defTabSz="577850">
            <a:lnSpc>
              <a:spcPct val="90000"/>
            </a:lnSpc>
            <a:spcBef>
              <a:spcPct val="0"/>
            </a:spcBef>
            <a:spcAft>
              <a:spcPct val="35000"/>
            </a:spcAft>
          </a:pPr>
          <a:r>
            <a:rPr lang="en-US" sz="1300" kern="1200" dirty="0" smtClean="0">
              <a:solidFill>
                <a:schemeClr val="tx1">
                  <a:lumMod val="50000"/>
                  <a:lumOff val="50000"/>
                </a:schemeClr>
              </a:solidFill>
            </a:rPr>
            <a:t>Joined worlds  largest laser company (Coherent) as advanced technical sales</a:t>
          </a:r>
        </a:p>
      </dsp:txBody>
      <dsp:txXfrm>
        <a:off x="1290599" y="3448783"/>
        <a:ext cx="1238303" cy="1077179"/>
      </dsp:txXfrm>
    </dsp:sp>
    <dsp:sp modelId="{107327E6-89FF-6646-B1FE-B9FF79301B4A}">
      <dsp:nvSpPr>
        <dsp:cNvPr id="0" name=""/>
        <dsp:cNvSpPr/>
      </dsp:nvSpPr>
      <dsp:spPr>
        <a:xfrm>
          <a:off x="2384071" y="2312767"/>
          <a:ext cx="289661" cy="289661"/>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38C30D-2DD2-8C44-878D-FDEAC793CF53}">
      <dsp:nvSpPr>
        <dsp:cNvPr id="0" name=""/>
        <dsp:cNvSpPr/>
      </dsp:nvSpPr>
      <dsp:spPr>
        <a:xfrm>
          <a:off x="2528902" y="2457597"/>
          <a:ext cx="1520723" cy="206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86" tIns="0" rIns="0" bIns="0" numCol="1" spcCol="1270" anchor="t" anchorCtr="0">
          <a:noAutofit/>
        </a:bodyPr>
        <a:lstStyle/>
        <a:p>
          <a:pPr lvl="0" algn="l" defTabSz="577850">
            <a:lnSpc>
              <a:spcPct val="90000"/>
            </a:lnSpc>
            <a:spcBef>
              <a:spcPct val="0"/>
            </a:spcBef>
            <a:spcAft>
              <a:spcPct val="35000"/>
            </a:spcAft>
          </a:pPr>
          <a:r>
            <a:rPr lang="en-US" sz="1300" kern="1200" dirty="0" smtClean="0">
              <a:solidFill>
                <a:schemeClr val="tx1">
                  <a:lumMod val="50000"/>
                  <a:lumOff val="50000"/>
                </a:schemeClr>
              </a:solidFill>
            </a:rPr>
            <a:t>Promoted to Product Manager, Market Development Manager, and the Director of Product Marketing</a:t>
          </a:r>
          <a:endParaRPr lang="en-US" sz="1300" kern="1200" dirty="0">
            <a:solidFill>
              <a:schemeClr val="tx1">
                <a:lumMod val="50000"/>
                <a:lumOff val="50000"/>
              </a:schemeClr>
            </a:solidFill>
          </a:endParaRPr>
        </a:p>
      </dsp:txBody>
      <dsp:txXfrm>
        <a:off x="2528902" y="2457597"/>
        <a:ext cx="1520723" cy="2068365"/>
      </dsp:txXfrm>
    </dsp:sp>
    <dsp:sp modelId="{0240CA2E-F5EF-E249-AFC5-0AD0B188A930}">
      <dsp:nvSpPr>
        <dsp:cNvPr id="0" name=""/>
        <dsp:cNvSpPr/>
      </dsp:nvSpPr>
      <dsp:spPr>
        <a:xfrm>
          <a:off x="3886691" y="1537017"/>
          <a:ext cx="383801" cy="383801"/>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760604-5060-FE4C-9E3A-19801CA78B06}">
      <dsp:nvSpPr>
        <dsp:cNvPr id="0" name=""/>
        <dsp:cNvSpPr/>
      </dsp:nvSpPr>
      <dsp:spPr>
        <a:xfrm>
          <a:off x="4078592" y="1728917"/>
          <a:ext cx="1520723" cy="2797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369" tIns="0" rIns="0" bIns="0" numCol="1" spcCol="1270" anchor="t" anchorCtr="0">
          <a:noAutofit/>
        </a:bodyPr>
        <a:lstStyle/>
        <a:p>
          <a:pPr lvl="0" algn="l" defTabSz="577850">
            <a:lnSpc>
              <a:spcPct val="90000"/>
            </a:lnSpc>
            <a:spcBef>
              <a:spcPct val="0"/>
            </a:spcBef>
            <a:spcAft>
              <a:spcPct val="35000"/>
            </a:spcAft>
          </a:pPr>
          <a:r>
            <a:rPr lang="en-US" sz="1300" kern="1200" dirty="0" smtClean="0">
              <a:solidFill>
                <a:schemeClr val="tx1">
                  <a:lumMod val="50000"/>
                  <a:lumOff val="50000"/>
                </a:schemeClr>
              </a:solidFill>
            </a:rPr>
            <a:t>Departed to become VP of Marketing and Business Development of growth phase laser company, acquired</a:t>
          </a:r>
          <a:endParaRPr lang="en-US" sz="1300" kern="1200" dirty="0">
            <a:solidFill>
              <a:schemeClr val="tx1">
                <a:lumMod val="50000"/>
                <a:lumOff val="50000"/>
              </a:schemeClr>
            </a:solidFill>
          </a:endParaRPr>
        </a:p>
      </dsp:txBody>
      <dsp:txXfrm>
        <a:off x="4078592" y="1728917"/>
        <a:ext cx="1520723" cy="2797045"/>
      </dsp:txXfrm>
    </dsp:sp>
    <dsp:sp modelId="{26BC7A26-379F-F947-9EFC-9C36EA70866B}">
      <dsp:nvSpPr>
        <dsp:cNvPr id="0" name=""/>
        <dsp:cNvSpPr/>
      </dsp:nvSpPr>
      <dsp:spPr>
        <a:xfrm>
          <a:off x="5523279" y="1023772"/>
          <a:ext cx="514149" cy="514149"/>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99117B-5589-2B41-8154-D1A86B602A4B}">
      <dsp:nvSpPr>
        <dsp:cNvPr id="0" name=""/>
        <dsp:cNvSpPr/>
      </dsp:nvSpPr>
      <dsp:spPr>
        <a:xfrm>
          <a:off x="5780354" y="1280847"/>
          <a:ext cx="1520723" cy="324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37" tIns="0" rIns="0" bIns="0" numCol="1" spcCol="1270" anchor="t" anchorCtr="0">
          <a:noAutofit/>
        </a:bodyPr>
        <a:lstStyle/>
        <a:p>
          <a:pPr lvl="0" algn="l" defTabSz="577850">
            <a:lnSpc>
              <a:spcPct val="90000"/>
            </a:lnSpc>
            <a:spcBef>
              <a:spcPct val="0"/>
            </a:spcBef>
            <a:spcAft>
              <a:spcPct val="35000"/>
            </a:spcAft>
          </a:pPr>
          <a:r>
            <a:rPr lang="en-US" sz="1300" kern="1200" dirty="0" smtClean="0">
              <a:solidFill>
                <a:schemeClr val="tx1">
                  <a:lumMod val="50000"/>
                  <a:lumOff val="50000"/>
                </a:schemeClr>
              </a:solidFill>
            </a:rPr>
            <a:t>Co-founded SLD Laser, CMO, SVP of Business Dev. </a:t>
          </a:r>
        </a:p>
        <a:p>
          <a:pPr lvl="0" algn="l" defTabSz="577850">
            <a:lnSpc>
              <a:spcPct val="90000"/>
            </a:lnSpc>
            <a:spcBef>
              <a:spcPct val="0"/>
            </a:spcBef>
            <a:spcAft>
              <a:spcPct val="35000"/>
            </a:spcAft>
          </a:pPr>
          <a:r>
            <a:rPr lang="en-US" sz="1300" kern="1200" dirty="0" smtClean="0">
              <a:solidFill>
                <a:schemeClr val="tx1">
                  <a:lumMod val="50000"/>
                  <a:lumOff val="50000"/>
                </a:schemeClr>
              </a:solidFill>
            </a:rPr>
            <a:t>Advisor and board member to several other companies</a:t>
          </a:r>
          <a:endParaRPr lang="en-US" sz="1300" kern="1200" dirty="0">
            <a:solidFill>
              <a:schemeClr val="tx1">
                <a:lumMod val="50000"/>
                <a:lumOff val="50000"/>
              </a:schemeClr>
            </a:solidFill>
          </a:endParaRPr>
        </a:p>
      </dsp:txBody>
      <dsp:txXfrm>
        <a:off x="5780354" y="1280847"/>
        <a:ext cx="1520723" cy="3245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DC6EA-739F-1B40-B923-A9B0B3066286}">
      <dsp:nvSpPr>
        <dsp:cNvPr id="0" name=""/>
        <dsp:cNvSpPr/>
      </dsp:nvSpPr>
      <dsp:spPr>
        <a:xfrm>
          <a:off x="6184078" y="1869772"/>
          <a:ext cx="231753" cy="1807675"/>
        </a:xfrm>
        <a:custGeom>
          <a:avLst/>
          <a:gdLst/>
          <a:ahLst/>
          <a:cxnLst/>
          <a:rect l="0" t="0" r="0" b="0"/>
          <a:pathLst>
            <a:path>
              <a:moveTo>
                <a:pt x="0" y="0"/>
              </a:moveTo>
              <a:lnTo>
                <a:pt x="0" y="1807675"/>
              </a:lnTo>
              <a:lnTo>
                <a:pt x="231753" y="180767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0B4ABE-E466-6C44-9FFF-4B329984E9BC}">
      <dsp:nvSpPr>
        <dsp:cNvPr id="0" name=""/>
        <dsp:cNvSpPr/>
      </dsp:nvSpPr>
      <dsp:spPr>
        <a:xfrm>
          <a:off x="6184078" y="1869772"/>
          <a:ext cx="231753" cy="710710"/>
        </a:xfrm>
        <a:custGeom>
          <a:avLst/>
          <a:gdLst/>
          <a:ahLst/>
          <a:cxnLst/>
          <a:rect l="0" t="0" r="0" b="0"/>
          <a:pathLst>
            <a:path>
              <a:moveTo>
                <a:pt x="0" y="0"/>
              </a:moveTo>
              <a:lnTo>
                <a:pt x="0" y="710710"/>
              </a:lnTo>
              <a:lnTo>
                <a:pt x="231753" y="7107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D8593D-1059-8A42-94BA-1A94378C7165}">
      <dsp:nvSpPr>
        <dsp:cNvPr id="0" name=""/>
        <dsp:cNvSpPr/>
      </dsp:nvSpPr>
      <dsp:spPr>
        <a:xfrm>
          <a:off x="3997872" y="772807"/>
          <a:ext cx="2804214" cy="324454"/>
        </a:xfrm>
        <a:custGeom>
          <a:avLst/>
          <a:gdLst/>
          <a:ahLst/>
          <a:cxnLst/>
          <a:rect l="0" t="0" r="0" b="0"/>
          <a:pathLst>
            <a:path>
              <a:moveTo>
                <a:pt x="0" y="0"/>
              </a:moveTo>
              <a:lnTo>
                <a:pt x="0" y="162227"/>
              </a:lnTo>
              <a:lnTo>
                <a:pt x="2804214" y="162227"/>
              </a:lnTo>
              <a:lnTo>
                <a:pt x="2804214" y="32445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CE233D-43D6-EF4F-A2A4-70BCF0B86886}">
      <dsp:nvSpPr>
        <dsp:cNvPr id="0" name=""/>
        <dsp:cNvSpPr/>
      </dsp:nvSpPr>
      <dsp:spPr>
        <a:xfrm>
          <a:off x="4314601" y="2966738"/>
          <a:ext cx="231753" cy="710710"/>
        </a:xfrm>
        <a:custGeom>
          <a:avLst/>
          <a:gdLst/>
          <a:ahLst/>
          <a:cxnLst/>
          <a:rect l="0" t="0" r="0" b="0"/>
          <a:pathLst>
            <a:path>
              <a:moveTo>
                <a:pt x="0" y="0"/>
              </a:moveTo>
              <a:lnTo>
                <a:pt x="0" y="710710"/>
              </a:lnTo>
              <a:lnTo>
                <a:pt x="231753" y="7107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038577-8132-7D41-A43A-A2FF616167FF}">
      <dsp:nvSpPr>
        <dsp:cNvPr id="0" name=""/>
        <dsp:cNvSpPr/>
      </dsp:nvSpPr>
      <dsp:spPr>
        <a:xfrm>
          <a:off x="4886890" y="1869772"/>
          <a:ext cx="91440" cy="324454"/>
        </a:xfrm>
        <a:custGeom>
          <a:avLst/>
          <a:gdLst/>
          <a:ahLst/>
          <a:cxnLst/>
          <a:rect l="0" t="0" r="0" b="0"/>
          <a:pathLst>
            <a:path>
              <a:moveTo>
                <a:pt x="45720" y="0"/>
              </a:moveTo>
              <a:lnTo>
                <a:pt x="45720" y="32445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DA210E-5F52-DE46-9393-B31887758B1B}">
      <dsp:nvSpPr>
        <dsp:cNvPr id="0" name=""/>
        <dsp:cNvSpPr/>
      </dsp:nvSpPr>
      <dsp:spPr>
        <a:xfrm>
          <a:off x="3997872" y="772807"/>
          <a:ext cx="934738" cy="324454"/>
        </a:xfrm>
        <a:custGeom>
          <a:avLst/>
          <a:gdLst/>
          <a:ahLst/>
          <a:cxnLst/>
          <a:rect l="0" t="0" r="0" b="0"/>
          <a:pathLst>
            <a:path>
              <a:moveTo>
                <a:pt x="0" y="0"/>
              </a:moveTo>
              <a:lnTo>
                <a:pt x="0" y="162227"/>
              </a:lnTo>
              <a:lnTo>
                <a:pt x="934738" y="162227"/>
              </a:lnTo>
              <a:lnTo>
                <a:pt x="934738" y="32445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D144F0-4272-7E43-A7DE-C2DA1ED4094D}">
      <dsp:nvSpPr>
        <dsp:cNvPr id="0" name=""/>
        <dsp:cNvSpPr/>
      </dsp:nvSpPr>
      <dsp:spPr>
        <a:xfrm>
          <a:off x="2445125" y="2966738"/>
          <a:ext cx="231753" cy="710710"/>
        </a:xfrm>
        <a:custGeom>
          <a:avLst/>
          <a:gdLst/>
          <a:ahLst/>
          <a:cxnLst/>
          <a:rect l="0" t="0" r="0" b="0"/>
          <a:pathLst>
            <a:path>
              <a:moveTo>
                <a:pt x="0" y="0"/>
              </a:moveTo>
              <a:lnTo>
                <a:pt x="0" y="710710"/>
              </a:lnTo>
              <a:lnTo>
                <a:pt x="231753" y="7107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E3FEA4-823A-6842-8F1B-2E75A8F4F8E8}">
      <dsp:nvSpPr>
        <dsp:cNvPr id="0" name=""/>
        <dsp:cNvSpPr/>
      </dsp:nvSpPr>
      <dsp:spPr>
        <a:xfrm>
          <a:off x="3017413" y="1869772"/>
          <a:ext cx="91440" cy="324454"/>
        </a:xfrm>
        <a:custGeom>
          <a:avLst/>
          <a:gdLst/>
          <a:ahLst/>
          <a:cxnLst/>
          <a:rect l="0" t="0" r="0" b="0"/>
          <a:pathLst>
            <a:path>
              <a:moveTo>
                <a:pt x="45720" y="0"/>
              </a:moveTo>
              <a:lnTo>
                <a:pt x="45720" y="32445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E4E53A-B350-214E-B160-C65727A61CC5}">
      <dsp:nvSpPr>
        <dsp:cNvPr id="0" name=""/>
        <dsp:cNvSpPr/>
      </dsp:nvSpPr>
      <dsp:spPr>
        <a:xfrm>
          <a:off x="3063133" y="772807"/>
          <a:ext cx="934738" cy="324454"/>
        </a:xfrm>
        <a:custGeom>
          <a:avLst/>
          <a:gdLst/>
          <a:ahLst/>
          <a:cxnLst/>
          <a:rect l="0" t="0" r="0" b="0"/>
          <a:pathLst>
            <a:path>
              <a:moveTo>
                <a:pt x="934738" y="0"/>
              </a:moveTo>
              <a:lnTo>
                <a:pt x="934738" y="162227"/>
              </a:lnTo>
              <a:lnTo>
                <a:pt x="0" y="162227"/>
              </a:lnTo>
              <a:lnTo>
                <a:pt x="0" y="32445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CA1E634-25C2-F046-A2DC-7E8C68717692}">
      <dsp:nvSpPr>
        <dsp:cNvPr id="0" name=""/>
        <dsp:cNvSpPr/>
      </dsp:nvSpPr>
      <dsp:spPr>
        <a:xfrm>
          <a:off x="575648" y="2966738"/>
          <a:ext cx="231753" cy="710710"/>
        </a:xfrm>
        <a:custGeom>
          <a:avLst/>
          <a:gdLst/>
          <a:ahLst/>
          <a:cxnLst/>
          <a:rect l="0" t="0" r="0" b="0"/>
          <a:pathLst>
            <a:path>
              <a:moveTo>
                <a:pt x="0" y="0"/>
              </a:moveTo>
              <a:lnTo>
                <a:pt x="0" y="710710"/>
              </a:lnTo>
              <a:lnTo>
                <a:pt x="231753" y="7107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F4953E-20EC-D84D-A43A-B89D3E191DDB}">
      <dsp:nvSpPr>
        <dsp:cNvPr id="0" name=""/>
        <dsp:cNvSpPr/>
      </dsp:nvSpPr>
      <dsp:spPr>
        <a:xfrm>
          <a:off x="1147937" y="1869772"/>
          <a:ext cx="91440" cy="324454"/>
        </a:xfrm>
        <a:custGeom>
          <a:avLst/>
          <a:gdLst/>
          <a:ahLst/>
          <a:cxnLst/>
          <a:rect l="0" t="0" r="0" b="0"/>
          <a:pathLst>
            <a:path>
              <a:moveTo>
                <a:pt x="45720" y="0"/>
              </a:moveTo>
              <a:lnTo>
                <a:pt x="45720" y="32445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796D63-1BF9-A14C-A104-C118DBC9CA69}">
      <dsp:nvSpPr>
        <dsp:cNvPr id="0" name=""/>
        <dsp:cNvSpPr/>
      </dsp:nvSpPr>
      <dsp:spPr>
        <a:xfrm>
          <a:off x="1193657" y="772807"/>
          <a:ext cx="2804214" cy="324454"/>
        </a:xfrm>
        <a:custGeom>
          <a:avLst/>
          <a:gdLst/>
          <a:ahLst/>
          <a:cxnLst/>
          <a:rect l="0" t="0" r="0" b="0"/>
          <a:pathLst>
            <a:path>
              <a:moveTo>
                <a:pt x="2804214" y="0"/>
              </a:moveTo>
              <a:lnTo>
                <a:pt x="2804214" y="162227"/>
              </a:lnTo>
              <a:lnTo>
                <a:pt x="0" y="162227"/>
              </a:lnTo>
              <a:lnTo>
                <a:pt x="0" y="32445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4C59A3-84FB-B247-AAEA-74E734CB515E}">
      <dsp:nvSpPr>
        <dsp:cNvPr id="0" name=""/>
        <dsp:cNvSpPr/>
      </dsp:nvSpPr>
      <dsp:spPr>
        <a:xfrm>
          <a:off x="3225361" y="296"/>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5">
                  <a:lumMod val="60000"/>
                  <a:lumOff val="40000"/>
                </a:schemeClr>
              </a:solidFill>
            </a:rPr>
            <a:t>CEO and Co-founder</a:t>
          </a:r>
          <a:endParaRPr lang="en-US" sz="2000" kern="1200" dirty="0">
            <a:solidFill>
              <a:schemeClr val="accent5">
                <a:lumMod val="60000"/>
                <a:lumOff val="40000"/>
              </a:schemeClr>
            </a:solidFill>
          </a:endParaRPr>
        </a:p>
      </dsp:txBody>
      <dsp:txXfrm>
        <a:off x="3225361" y="296"/>
        <a:ext cx="1545021" cy="772510"/>
      </dsp:txXfrm>
    </dsp:sp>
    <dsp:sp modelId="{FEBA7D58-6209-E046-831A-910D8CE64CA6}">
      <dsp:nvSpPr>
        <dsp:cNvPr id="0" name=""/>
        <dsp:cNvSpPr/>
      </dsp:nvSpPr>
      <dsp:spPr>
        <a:xfrm>
          <a:off x="421146" y="1097261"/>
          <a:ext cx="1545021" cy="772510"/>
        </a:xfrm>
        <a:prstGeom prst="rect">
          <a:avLst/>
        </a:prstGeom>
        <a:solidFill>
          <a:srgbClr val="1F272F"/>
        </a:solidFill>
        <a:ln w="76200" cmpd="sng">
          <a:solidFill>
            <a:srgbClr val="AAEC3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CMO and Co-founder</a:t>
          </a:r>
          <a:endParaRPr lang="en-US" sz="2000" kern="1200" dirty="0">
            <a:solidFill>
              <a:srgbClr val="ABD958"/>
            </a:solidFill>
          </a:endParaRPr>
        </a:p>
      </dsp:txBody>
      <dsp:txXfrm>
        <a:off x="421146" y="1097261"/>
        <a:ext cx="1545021" cy="772510"/>
      </dsp:txXfrm>
    </dsp:sp>
    <dsp:sp modelId="{82A4F6E7-4A74-514E-8313-8555A0FFEC04}">
      <dsp:nvSpPr>
        <dsp:cNvPr id="0" name=""/>
        <dsp:cNvSpPr/>
      </dsp:nvSpPr>
      <dsp:spPr>
        <a:xfrm>
          <a:off x="421146" y="2194227"/>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Sales and Marketing org</a:t>
          </a:r>
          <a:endParaRPr lang="en-US" sz="2000" kern="1200" dirty="0">
            <a:solidFill>
              <a:srgbClr val="ABD958"/>
            </a:solidFill>
          </a:endParaRPr>
        </a:p>
      </dsp:txBody>
      <dsp:txXfrm>
        <a:off x="421146" y="2194227"/>
        <a:ext cx="1545021" cy="772510"/>
      </dsp:txXfrm>
    </dsp:sp>
    <dsp:sp modelId="{11C1CA4F-46AA-BB49-843E-AC848F30FC0D}">
      <dsp:nvSpPr>
        <dsp:cNvPr id="0" name=""/>
        <dsp:cNvSpPr/>
      </dsp:nvSpPr>
      <dsp:spPr>
        <a:xfrm>
          <a:off x="807401" y="3291192"/>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Global team</a:t>
          </a:r>
          <a:endParaRPr lang="en-US" sz="2000" kern="1200" dirty="0">
            <a:solidFill>
              <a:srgbClr val="ABD958"/>
            </a:solidFill>
          </a:endParaRPr>
        </a:p>
      </dsp:txBody>
      <dsp:txXfrm>
        <a:off x="807401" y="3291192"/>
        <a:ext cx="1545021" cy="772510"/>
      </dsp:txXfrm>
    </dsp:sp>
    <dsp:sp modelId="{21C3E2B8-BC44-6B40-BB03-7DB182360B6B}">
      <dsp:nvSpPr>
        <dsp:cNvPr id="0" name=""/>
        <dsp:cNvSpPr/>
      </dsp:nvSpPr>
      <dsp:spPr>
        <a:xfrm>
          <a:off x="2290622" y="1097261"/>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COO and Co-founder</a:t>
          </a:r>
          <a:endParaRPr lang="en-US" sz="2000" kern="1200" dirty="0">
            <a:solidFill>
              <a:srgbClr val="ABD958"/>
            </a:solidFill>
          </a:endParaRPr>
        </a:p>
      </dsp:txBody>
      <dsp:txXfrm>
        <a:off x="2290622" y="1097261"/>
        <a:ext cx="1545021" cy="772510"/>
      </dsp:txXfrm>
    </dsp:sp>
    <dsp:sp modelId="{4663A20A-37D5-C846-977A-63726CE72BB0}">
      <dsp:nvSpPr>
        <dsp:cNvPr id="0" name=""/>
        <dsp:cNvSpPr/>
      </dsp:nvSpPr>
      <dsp:spPr>
        <a:xfrm>
          <a:off x="2290622" y="2194227"/>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Engineering and </a:t>
          </a:r>
          <a:r>
            <a:rPr lang="en-US" sz="2000" kern="1200" dirty="0" err="1" smtClean="0">
              <a:solidFill>
                <a:srgbClr val="ABD958"/>
              </a:solidFill>
            </a:rPr>
            <a:t>Mfg</a:t>
          </a:r>
          <a:r>
            <a:rPr lang="en-US" sz="2000" kern="1200" dirty="0" smtClean="0">
              <a:solidFill>
                <a:srgbClr val="ABD958"/>
              </a:solidFill>
            </a:rPr>
            <a:t> org</a:t>
          </a:r>
          <a:endParaRPr lang="en-US" sz="2000" kern="1200" dirty="0">
            <a:solidFill>
              <a:srgbClr val="ABD958"/>
            </a:solidFill>
          </a:endParaRPr>
        </a:p>
      </dsp:txBody>
      <dsp:txXfrm>
        <a:off x="2290622" y="2194227"/>
        <a:ext cx="1545021" cy="772510"/>
      </dsp:txXfrm>
    </dsp:sp>
    <dsp:sp modelId="{971C984D-6D6A-6D44-9A23-F671435B47FF}">
      <dsp:nvSpPr>
        <dsp:cNvPr id="0" name=""/>
        <dsp:cNvSpPr/>
      </dsp:nvSpPr>
      <dsp:spPr>
        <a:xfrm>
          <a:off x="2676878" y="3291192"/>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Global team</a:t>
          </a:r>
          <a:endParaRPr lang="en-US" sz="2000" kern="1200" dirty="0">
            <a:solidFill>
              <a:srgbClr val="ABD958"/>
            </a:solidFill>
          </a:endParaRPr>
        </a:p>
      </dsp:txBody>
      <dsp:txXfrm>
        <a:off x="2676878" y="3291192"/>
        <a:ext cx="1545021" cy="772510"/>
      </dsp:txXfrm>
    </dsp:sp>
    <dsp:sp modelId="{40514C79-22EF-A54B-8B0E-0E19C73404E2}">
      <dsp:nvSpPr>
        <dsp:cNvPr id="0" name=""/>
        <dsp:cNvSpPr/>
      </dsp:nvSpPr>
      <dsp:spPr>
        <a:xfrm>
          <a:off x="4160099" y="1097261"/>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CTO and Co-founder</a:t>
          </a:r>
          <a:endParaRPr lang="en-US" sz="2000" kern="1200" dirty="0">
            <a:solidFill>
              <a:srgbClr val="ABD958"/>
            </a:solidFill>
          </a:endParaRPr>
        </a:p>
      </dsp:txBody>
      <dsp:txXfrm>
        <a:off x="4160099" y="1097261"/>
        <a:ext cx="1545021" cy="772510"/>
      </dsp:txXfrm>
    </dsp:sp>
    <dsp:sp modelId="{2CC18728-1F1C-8746-8236-DE906182A1C2}">
      <dsp:nvSpPr>
        <dsp:cNvPr id="0" name=""/>
        <dsp:cNvSpPr/>
      </dsp:nvSpPr>
      <dsp:spPr>
        <a:xfrm>
          <a:off x="4160099" y="2194227"/>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R&amp;D and IP org</a:t>
          </a:r>
          <a:endParaRPr lang="en-US" sz="2000" kern="1200" dirty="0">
            <a:solidFill>
              <a:srgbClr val="ABD958"/>
            </a:solidFill>
          </a:endParaRPr>
        </a:p>
      </dsp:txBody>
      <dsp:txXfrm>
        <a:off x="4160099" y="2194227"/>
        <a:ext cx="1545021" cy="772510"/>
      </dsp:txXfrm>
    </dsp:sp>
    <dsp:sp modelId="{6EB84549-9600-9E48-B391-BEB8EA34F626}">
      <dsp:nvSpPr>
        <dsp:cNvPr id="0" name=""/>
        <dsp:cNvSpPr/>
      </dsp:nvSpPr>
      <dsp:spPr>
        <a:xfrm>
          <a:off x="4546355" y="3291192"/>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Global team</a:t>
          </a:r>
          <a:endParaRPr lang="en-US" sz="2000" kern="1200" dirty="0">
            <a:solidFill>
              <a:srgbClr val="ABD958"/>
            </a:solidFill>
          </a:endParaRPr>
        </a:p>
      </dsp:txBody>
      <dsp:txXfrm>
        <a:off x="4546355" y="3291192"/>
        <a:ext cx="1545021" cy="772510"/>
      </dsp:txXfrm>
    </dsp:sp>
    <dsp:sp modelId="{284CD3D3-3686-274F-931A-FF390A1362B2}">
      <dsp:nvSpPr>
        <dsp:cNvPr id="0" name=""/>
        <dsp:cNvSpPr/>
      </dsp:nvSpPr>
      <dsp:spPr>
        <a:xfrm>
          <a:off x="6029576" y="1097261"/>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CFO, HR, Quality</a:t>
          </a:r>
          <a:endParaRPr lang="en-US" sz="2000" kern="1200" dirty="0">
            <a:solidFill>
              <a:srgbClr val="ABD958"/>
            </a:solidFill>
          </a:endParaRPr>
        </a:p>
      </dsp:txBody>
      <dsp:txXfrm>
        <a:off x="6029576" y="1097261"/>
        <a:ext cx="1545021" cy="772510"/>
      </dsp:txXfrm>
    </dsp:sp>
    <dsp:sp modelId="{EBD9BABA-52D6-0449-BD4C-8503AD75CD48}">
      <dsp:nvSpPr>
        <dsp:cNvPr id="0" name=""/>
        <dsp:cNvSpPr/>
      </dsp:nvSpPr>
      <dsp:spPr>
        <a:xfrm>
          <a:off x="6415831" y="2194227"/>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Finance team</a:t>
          </a:r>
          <a:endParaRPr lang="en-US" sz="2000" kern="1200" dirty="0">
            <a:solidFill>
              <a:srgbClr val="ABD958"/>
            </a:solidFill>
          </a:endParaRPr>
        </a:p>
      </dsp:txBody>
      <dsp:txXfrm>
        <a:off x="6415831" y="2194227"/>
        <a:ext cx="1545021" cy="772510"/>
      </dsp:txXfrm>
    </dsp:sp>
    <dsp:sp modelId="{CE48CBF2-89A0-D849-8848-FE5A5A888146}">
      <dsp:nvSpPr>
        <dsp:cNvPr id="0" name=""/>
        <dsp:cNvSpPr/>
      </dsp:nvSpPr>
      <dsp:spPr>
        <a:xfrm>
          <a:off x="6415831" y="3291192"/>
          <a:ext cx="1545021" cy="772510"/>
        </a:xfrm>
        <a:prstGeom prst="rect">
          <a:avLst/>
        </a:prstGeom>
        <a:solidFill>
          <a:srgbClr val="1F272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ABD958"/>
              </a:solidFill>
            </a:rPr>
            <a:t>Accounting team</a:t>
          </a:r>
          <a:endParaRPr lang="en-US" sz="2000" kern="1200" dirty="0">
            <a:solidFill>
              <a:srgbClr val="ABD958"/>
            </a:solidFill>
          </a:endParaRPr>
        </a:p>
      </dsp:txBody>
      <dsp:txXfrm>
        <a:off x="6415831" y="3291192"/>
        <a:ext cx="1545021" cy="77251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0AA8B-C0B0-49DC-A79B-CAEEBBCE26C0}" type="datetimeFigureOut">
              <a:rPr lang="en-US" smtClean="0"/>
              <a:pPr/>
              <a:t>1/31/19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9F3F-0E87-40EC-BFBE-C0725E033E14}" type="slidenum">
              <a:rPr lang="en-US" smtClean="0"/>
              <a:pPr/>
              <a:t>‹#›</a:t>
            </a:fld>
            <a:endParaRPr lang="en-US" dirty="0"/>
          </a:p>
        </p:txBody>
      </p:sp>
    </p:spTree>
    <p:extLst>
      <p:ext uri="{BB962C8B-B14F-4D97-AF65-F5344CB8AC3E}">
        <p14:creationId xmlns:p14="http://schemas.microsoft.com/office/powerpoint/2010/main" val="88395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14</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17</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graph</a:t>
            </a:r>
            <a:r>
              <a:rPr lang="en-US" baseline="0" dirty="0" smtClean="0"/>
              <a:t> to give more description of your role specifically (responsibilities, typical work week, direct reports, etc.)</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20</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this graph to show general compensation ranges for people in various roles in your company</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21</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22</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23</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11</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12</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13</a:t>
            </a:fld>
            <a:endParaRPr lang="en-US" dirty="0"/>
          </a:p>
        </p:txBody>
      </p:sp>
    </p:spTree>
    <p:extLst>
      <p:ext uri="{BB962C8B-B14F-4D97-AF65-F5344CB8AC3E}">
        <p14:creationId xmlns:p14="http://schemas.microsoft.com/office/powerpoint/2010/main" val="425286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8" name="Slide Number Placeholder 7"/>
          <p:cNvSpPr>
            <a:spLocks noGrp="1"/>
          </p:cNvSpPr>
          <p:nvPr>
            <p:ph type="sldNum" sz="quarter" idx="11"/>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9" name="Footer Placeholder 8"/>
          <p:cNvSpPr>
            <a:spLocks noGrp="1"/>
          </p:cNvSpPr>
          <p:nvPr>
            <p:ph type="ftr" sz="quarter" idx="12"/>
          </p:nvPr>
        </p:nvSpPr>
        <p:spPr/>
        <p:txBody>
          <a:bodyPr/>
          <a:lstStyle>
            <a:lvl1pPr>
              <a:defRPr>
                <a:solidFill>
                  <a:schemeClr val="tx1">
                    <a:lumMod val="50000"/>
                    <a:lumOff val="50000"/>
                  </a:schemeClr>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50DEB2-C41A-A443-8173-A38A708E3974}" type="datetime1">
              <a:rPr lang="en-US" smtClean="0">
                <a:solidFill>
                  <a:prstClr val="white"/>
                </a:solidFill>
                <a:latin typeface="Trebuchet MS"/>
              </a:rPr>
              <a:pPr/>
              <a:t>1/31/19</a:t>
            </a:fld>
            <a:endParaRPr lang="en-US">
              <a:solidFill>
                <a:prstClr val="white"/>
              </a:solidFill>
              <a:latin typeface="Trebuchet MS"/>
            </a:endParaRPr>
          </a:p>
        </p:txBody>
      </p:sp>
      <p:sp>
        <p:nvSpPr>
          <p:cNvPr id="5" name="Footer Placeholder 4"/>
          <p:cNvSpPr>
            <a:spLocks noGrp="1"/>
          </p:cNvSpPr>
          <p:nvPr>
            <p:ph type="ftr" sz="quarter" idx="11"/>
          </p:nvPr>
        </p:nvSpPr>
        <p:spPr/>
        <p:txBody>
          <a:bodyPr/>
          <a:lstStyle/>
          <a:p>
            <a:r>
              <a:rPr lang="en-US" smtClean="0">
                <a:solidFill>
                  <a:prstClr val="white"/>
                </a:solidFill>
                <a:latin typeface="Trebuchet MS"/>
              </a:rPr>
              <a:t>CONFIDENTIAL AND PROPRIETARY</a:t>
            </a:r>
            <a:endParaRPr lang="en-US">
              <a:solidFill>
                <a:prstClr val="white"/>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344739008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0768" y="78441"/>
            <a:ext cx="6716032" cy="792162"/>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594CB2A-3092-3A44-A489-AF8ED8CF5A69}" type="datetime1">
              <a:rPr lang="en-US" smtClean="0">
                <a:solidFill>
                  <a:prstClr val="white"/>
                </a:solidFill>
                <a:latin typeface="Trebuchet MS"/>
              </a:rPr>
              <a:pPr/>
              <a:t>1/31/19</a:t>
            </a:fld>
            <a:endParaRPr lang="en-US">
              <a:solidFill>
                <a:prstClr val="white"/>
              </a:solidFill>
              <a:latin typeface="Trebuchet MS"/>
            </a:endParaRPr>
          </a:p>
        </p:txBody>
      </p:sp>
      <p:sp>
        <p:nvSpPr>
          <p:cNvPr id="5" name="Footer Placeholder 4"/>
          <p:cNvSpPr>
            <a:spLocks noGrp="1"/>
          </p:cNvSpPr>
          <p:nvPr>
            <p:ph type="ftr" sz="quarter" idx="11"/>
          </p:nvPr>
        </p:nvSpPr>
        <p:spPr/>
        <p:txBody>
          <a:bodyPr/>
          <a:lstStyle/>
          <a:p>
            <a:r>
              <a:rPr lang="en-US" smtClean="0">
                <a:solidFill>
                  <a:prstClr val="white"/>
                </a:solidFill>
                <a:latin typeface="Trebuchet MS"/>
              </a:rPr>
              <a:t>CONFIDENTIAL AND PROPRIETARY</a:t>
            </a:r>
            <a:endParaRPr lang="en-US" dirty="0" smtClean="0">
              <a:solidFill>
                <a:prstClr val="white"/>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3183317905"/>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05A49F-2305-834F-AAFF-6F4492FA83D1}" type="datetime1">
              <a:rPr lang="en-US" smtClean="0">
                <a:solidFill>
                  <a:prstClr val="white"/>
                </a:solidFill>
                <a:latin typeface="Trebuchet MS"/>
              </a:rPr>
              <a:pPr/>
              <a:t>1/31/19</a:t>
            </a:fld>
            <a:endParaRPr lang="en-US">
              <a:solidFill>
                <a:prstClr val="white"/>
              </a:solidFill>
              <a:latin typeface="Trebuchet MS"/>
            </a:endParaRPr>
          </a:p>
        </p:txBody>
      </p:sp>
      <p:sp>
        <p:nvSpPr>
          <p:cNvPr id="5" name="Footer Placeholder 4"/>
          <p:cNvSpPr>
            <a:spLocks noGrp="1"/>
          </p:cNvSpPr>
          <p:nvPr>
            <p:ph type="ftr" sz="quarter" idx="11"/>
          </p:nvPr>
        </p:nvSpPr>
        <p:spPr/>
        <p:txBody>
          <a:bodyPr/>
          <a:lstStyle/>
          <a:p>
            <a:r>
              <a:rPr lang="en-US" smtClean="0">
                <a:solidFill>
                  <a:prstClr val="white"/>
                </a:solidFill>
                <a:latin typeface="Trebuchet MS"/>
              </a:rPr>
              <a:t>CONFIDENTIAL AND PROPRIETARY</a:t>
            </a:r>
            <a:endParaRPr lang="en-US">
              <a:solidFill>
                <a:prstClr val="white"/>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426667759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56170" y="63842"/>
            <a:ext cx="6730630" cy="792162"/>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C1488C-5938-0843-BDB2-FEA700EAAA55}" type="datetime1">
              <a:rPr lang="en-US" smtClean="0">
                <a:solidFill>
                  <a:prstClr val="white"/>
                </a:solidFill>
                <a:latin typeface="Trebuchet MS"/>
              </a:rPr>
              <a:pPr/>
              <a:t>1/31/19</a:t>
            </a:fld>
            <a:endParaRPr lang="en-US">
              <a:solidFill>
                <a:prstClr val="white"/>
              </a:solidFill>
              <a:latin typeface="Trebuchet MS"/>
            </a:endParaRPr>
          </a:p>
        </p:txBody>
      </p:sp>
      <p:sp>
        <p:nvSpPr>
          <p:cNvPr id="6" name="Footer Placeholder 5"/>
          <p:cNvSpPr>
            <a:spLocks noGrp="1"/>
          </p:cNvSpPr>
          <p:nvPr>
            <p:ph type="ftr" sz="quarter" idx="11"/>
          </p:nvPr>
        </p:nvSpPr>
        <p:spPr/>
        <p:txBody>
          <a:bodyPr/>
          <a:lstStyle/>
          <a:p>
            <a:r>
              <a:rPr lang="en-US" smtClean="0">
                <a:solidFill>
                  <a:prstClr val="white"/>
                </a:solidFill>
                <a:latin typeface="Trebuchet MS"/>
              </a:rPr>
              <a:t>CONFIDENTIAL AND PROPRIETARY</a:t>
            </a:r>
            <a:endParaRPr lang="en-US" dirty="0" smtClean="0">
              <a:solidFill>
                <a:prstClr val="white"/>
              </a:solidFill>
              <a:latin typeface="Trebuchet MS"/>
            </a:endParaRPr>
          </a:p>
        </p:txBody>
      </p:sp>
      <p:sp>
        <p:nvSpPr>
          <p:cNvPr id="7" name="Slide Number Placeholder 6"/>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3597204774"/>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70768" y="63842"/>
            <a:ext cx="6716032" cy="792162"/>
          </a:xfrm>
        </p:spPr>
        <p:txBody>
          <a:bodyPr>
            <a:normAutofit/>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4040188" cy="6983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4313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43000"/>
            <a:ext cx="4041775" cy="6983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2762"/>
            <a:ext cx="4041775" cy="4313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5035F8-7A4A-1047-A80E-D426D7467DE9}" type="datetime1">
              <a:rPr lang="en-US" smtClean="0">
                <a:solidFill>
                  <a:prstClr val="white"/>
                </a:solidFill>
                <a:latin typeface="Trebuchet MS"/>
              </a:rPr>
              <a:pPr/>
              <a:t>1/31/19</a:t>
            </a:fld>
            <a:endParaRPr lang="en-US">
              <a:solidFill>
                <a:prstClr val="white"/>
              </a:solidFill>
              <a:latin typeface="Trebuchet MS"/>
            </a:endParaRPr>
          </a:p>
        </p:txBody>
      </p:sp>
      <p:sp>
        <p:nvSpPr>
          <p:cNvPr id="8" name="Footer Placeholder 7"/>
          <p:cNvSpPr>
            <a:spLocks noGrp="1"/>
          </p:cNvSpPr>
          <p:nvPr>
            <p:ph type="ftr" sz="quarter" idx="11"/>
          </p:nvPr>
        </p:nvSpPr>
        <p:spPr/>
        <p:txBody>
          <a:bodyPr/>
          <a:lstStyle/>
          <a:p>
            <a:r>
              <a:rPr lang="en-US" smtClean="0">
                <a:solidFill>
                  <a:prstClr val="white"/>
                </a:solidFill>
                <a:latin typeface="Trebuchet MS"/>
              </a:rPr>
              <a:t>CONFIDENTIAL AND PROPRIETARY</a:t>
            </a:r>
            <a:endParaRPr lang="en-US" dirty="0" smtClean="0">
              <a:solidFill>
                <a:prstClr val="white"/>
              </a:solidFill>
              <a:latin typeface="Trebuchet MS"/>
            </a:endParaRPr>
          </a:p>
        </p:txBody>
      </p:sp>
      <p:sp>
        <p:nvSpPr>
          <p:cNvPr id="9" name="Slide Number Placeholder 8"/>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99083325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56170" y="63842"/>
            <a:ext cx="6730630" cy="792162"/>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8BF0D78-0D18-7842-96AE-C39C142AB8B3}" type="datetime1">
              <a:rPr lang="en-US" smtClean="0">
                <a:solidFill>
                  <a:prstClr val="white"/>
                </a:solidFill>
                <a:latin typeface="Trebuchet MS"/>
              </a:rPr>
              <a:pPr/>
              <a:t>1/31/19</a:t>
            </a:fld>
            <a:endParaRPr lang="en-US">
              <a:solidFill>
                <a:prstClr val="white"/>
              </a:solidFill>
              <a:latin typeface="Trebuchet MS"/>
            </a:endParaRPr>
          </a:p>
        </p:txBody>
      </p:sp>
      <p:sp>
        <p:nvSpPr>
          <p:cNvPr id="4" name="Footer Placeholder 3"/>
          <p:cNvSpPr>
            <a:spLocks noGrp="1"/>
          </p:cNvSpPr>
          <p:nvPr>
            <p:ph type="ftr" sz="quarter" idx="11"/>
          </p:nvPr>
        </p:nvSpPr>
        <p:spPr/>
        <p:txBody>
          <a:bodyPr/>
          <a:lstStyle/>
          <a:p>
            <a:r>
              <a:rPr lang="en-US" smtClean="0">
                <a:solidFill>
                  <a:prstClr val="white"/>
                </a:solidFill>
                <a:latin typeface="Trebuchet MS"/>
              </a:rPr>
              <a:t>CONFIDENTIAL AND PROPRIETARY</a:t>
            </a:r>
            <a:endParaRPr lang="en-US" dirty="0" smtClean="0">
              <a:solidFill>
                <a:prstClr val="white"/>
              </a:solidFill>
              <a:latin typeface="Trebuchet MS"/>
            </a:endParaRPr>
          </a:p>
        </p:txBody>
      </p:sp>
      <p:sp>
        <p:nvSpPr>
          <p:cNvPr id="5" name="Slide Number Placeholder 4"/>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564235902"/>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BC0EF-784B-7149-BB28-183CCA94E971}" type="datetime1">
              <a:rPr lang="en-US" smtClean="0">
                <a:solidFill>
                  <a:prstClr val="white"/>
                </a:solidFill>
                <a:latin typeface="Trebuchet MS"/>
              </a:rPr>
              <a:pPr/>
              <a:t>1/31/19</a:t>
            </a:fld>
            <a:endParaRPr lang="en-US">
              <a:solidFill>
                <a:prstClr val="white"/>
              </a:solidFill>
              <a:latin typeface="Trebuchet MS"/>
            </a:endParaRPr>
          </a:p>
        </p:txBody>
      </p:sp>
      <p:sp>
        <p:nvSpPr>
          <p:cNvPr id="3" name="Footer Placeholder 2"/>
          <p:cNvSpPr>
            <a:spLocks noGrp="1"/>
          </p:cNvSpPr>
          <p:nvPr>
            <p:ph type="ftr" sz="quarter" idx="11"/>
          </p:nvPr>
        </p:nvSpPr>
        <p:spPr/>
        <p:txBody>
          <a:bodyPr/>
          <a:lstStyle/>
          <a:p>
            <a:r>
              <a:rPr lang="en-US" smtClean="0">
                <a:solidFill>
                  <a:prstClr val="white"/>
                </a:solidFill>
                <a:latin typeface="Trebuchet MS"/>
              </a:rPr>
              <a:t>CONFIDENTIAL AND PROPRIETARY</a:t>
            </a:r>
            <a:endParaRPr lang="en-US" dirty="0" smtClean="0">
              <a:solidFill>
                <a:prstClr val="white"/>
              </a:solidFill>
              <a:latin typeface="Trebuchet MS"/>
            </a:endParaRPr>
          </a:p>
        </p:txBody>
      </p:sp>
      <p:sp>
        <p:nvSpPr>
          <p:cNvPr id="4" name="Slide Number Placeholder 3"/>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1348299352"/>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9E5A7-BEEA-9442-9B82-A7DA080FF978}" type="datetime1">
              <a:rPr lang="en-US" smtClean="0">
                <a:solidFill>
                  <a:prstClr val="white"/>
                </a:solidFill>
                <a:latin typeface="Trebuchet MS"/>
              </a:rPr>
              <a:pPr/>
              <a:t>1/31/19</a:t>
            </a:fld>
            <a:endParaRPr lang="en-US">
              <a:solidFill>
                <a:prstClr val="white"/>
              </a:solidFill>
              <a:latin typeface="Trebuchet MS"/>
            </a:endParaRPr>
          </a:p>
        </p:txBody>
      </p:sp>
      <p:sp>
        <p:nvSpPr>
          <p:cNvPr id="6" name="Footer Placeholder 5"/>
          <p:cNvSpPr>
            <a:spLocks noGrp="1"/>
          </p:cNvSpPr>
          <p:nvPr>
            <p:ph type="ftr" sz="quarter" idx="11"/>
          </p:nvPr>
        </p:nvSpPr>
        <p:spPr/>
        <p:txBody>
          <a:bodyPr/>
          <a:lstStyle/>
          <a:p>
            <a:r>
              <a:rPr lang="en-US" smtClean="0">
                <a:solidFill>
                  <a:prstClr val="white"/>
                </a:solidFill>
                <a:latin typeface="Trebuchet MS"/>
              </a:rPr>
              <a:t>CONFIDENTIAL AND PROPRIETARY</a:t>
            </a:r>
            <a:endParaRPr lang="en-US">
              <a:solidFill>
                <a:prstClr val="white"/>
              </a:solidFill>
              <a:latin typeface="Trebuchet MS"/>
            </a:endParaRPr>
          </a:p>
        </p:txBody>
      </p:sp>
      <p:sp>
        <p:nvSpPr>
          <p:cNvPr id="7" name="Slide Number Placeholder 6"/>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203820763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32B210-0F93-1C4B-975A-205847C58ED4}" type="datetime1">
              <a:rPr lang="en-US" smtClean="0">
                <a:solidFill>
                  <a:prstClr val="white"/>
                </a:solidFill>
                <a:latin typeface="Trebuchet MS"/>
              </a:rPr>
              <a:pPr/>
              <a:t>1/31/19</a:t>
            </a:fld>
            <a:endParaRPr lang="en-US">
              <a:solidFill>
                <a:prstClr val="white"/>
              </a:solidFill>
              <a:latin typeface="Trebuchet MS"/>
            </a:endParaRPr>
          </a:p>
        </p:txBody>
      </p:sp>
      <p:sp>
        <p:nvSpPr>
          <p:cNvPr id="6" name="Footer Placeholder 5"/>
          <p:cNvSpPr>
            <a:spLocks noGrp="1"/>
          </p:cNvSpPr>
          <p:nvPr>
            <p:ph type="ftr" sz="quarter" idx="11"/>
          </p:nvPr>
        </p:nvSpPr>
        <p:spPr/>
        <p:txBody>
          <a:bodyPr/>
          <a:lstStyle/>
          <a:p>
            <a:r>
              <a:rPr lang="en-US" smtClean="0">
                <a:solidFill>
                  <a:prstClr val="white"/>
                </a:solidFill>
                <a:latin typeface="Trebuchet MS"/>
              </a:rPr>
              <a:t>CONFIDENTIAL AND PROPRIETARY</a:t>
            </a:r>
            <a:endParaRPr lang="en-US">
              <a:solidFill>
                <a:prstClr val="white"/>
              </a:solidFill>
              <a:latin typeface="Trebuchet MS"/>
            </a:endParaRPr>
          </a:p>
        </p:txBody>
      </p:sp>
      <p:sp>
        <p:nvSpPr>
          <p:cNvPr id="7" name="Slide Number Placeholder 6"/>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3446344813"/>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324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02C60-CDBA-4141-9DA0-8D27A0CCBF10}" type="datetime1">
              <a:rPr lang="en-US" smtClean="0">
                <a:solidFill>
                  <a:prstClr val="white"/>
                </a:solidFill>
                <a:latin typeface="Trebuchet MS"/>
              </a:rPr>
              <a:pPr/>
              <a:t>1/31/19</a:t>
            </a:fld>
            <a:endParaRPr lang="en-US">
              <a:solidFill>
                <a:prstClr val="white"/>
              </a:solidFill>
              <a:latin typeface="Trebuchet MS"/>
            </a:endParaRPr>
          </a:p>
        </p:txBody>
      </p:sp>
      <p:sp>
        <p:nvSpPr>
          <p:cNvPr id="5" name="Footer Placeholder 4"/>
          <p:cNvSpPr>
            <a:spLocks noGrp="1"/>
          </p:cNvSpPr>
          <p:nvPr>
            <p:ph type="ftr" sz="quarter" idx="11"/>
          </p:nvPr>
        </p:nvSpPr>
        <p:spPr/>
        <p:txBody>
          <a:bodyPr/>
          <a:lstStyle/>
          <a:p>
            <a:r>
              <a:rPr lang="en-US" smtClean="0">
                <a:solidFill>
                  <a:prstClr val="white"/>
                </a:solidFill>
                <a:latin typeface="Trebuchet MS"/>
              </a:rPr>
              <a:t>CONFIDENTIAL AND PROPRIETARY</a:t>
            </a:r>
            <a:endParaRPr lang="en-US">
              <a:solidFill>
                <a:prstClr val="white"/>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65301741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7F7411-C767-9149-BAC0-172E58749221}" type="datetime1">
              <a:rPr lang="en-US" smtClean="0">
                <a:solidFill>
                  <a:prstClr val="white"/>
                </a:solidFill>
                <a:latin typeface="Trebuchet MS"/>
              </a:rPr>
              <a:pPr/>
              <a:t>1/31/19</a:t>
            </a:fld>
            <a:endParaRPr lang="en-US">
              <a:solidFill>
                <a:prstClr val="white"/>
              </a:solidFill>
              <a:latin typeface="Trebuchet MS"/>
            </a:endParaRPr>
          </a:p>
        </p:txBody>
      </p:sp>
      <p:sp>
        <p:nvSpPr>
          <p:cNvPr id="5" name="Footer Placeholder 4"/>
          <p:cNvSpPr>
            <a:spLocks noGrp="1"/>
          </p:cNvSpPr>
          <p:nvPr>
            <p:ph type="ftr" sz="quarter" idx="11"/>
          </p:nvPr>
        </p:nvSpPr>
        <p:spPr/>
        <p:txBody>
          <a:bodyPr/>
          <a:lstStyle/>
          <a:p>
            <a:r>
              <a:rPr lang="en-US" smtClean="0">
                <a:solidFill>
                  <a:prstClr val="white"/>
                </a:solidFill>
                <a:latin typeface="Trebuchet MS"/>
              </a:rPr>
              <a:t>CONFIDENTIAL AND PROPRIETARY</a:t>
            </a:r>
            <a:endParaRPr lang="en-US">
              <a:solidFill>
                <a:prstClr val="white"/>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prstClr val="white"/>
                </a:solidFill>
                <a:latin typeface="Trebuchet MS"/>
              </a:rPr>
              <a:pPr/>
              <a:t>‹#›</a:t>
            </a:fld>
            <a:endParaRPr lang="en-US">
              <a:solidFill>
                <a:prstClr val="white"/>
              </a:solidFill>
              <a:latin typeface="Trebuchet MS"/>
            </a:endParaRPr>
          </a:p>
        </p:txBody>
      </p:sp>
    </p:spTree>
    <p:extLst>
      <p:ext uri="{BB962C8B-B14F-4D97-AF65-F5344CB8AC3E}">
        <p14:creationId xmlns:p14="http://schemas.microsoft.com/office/powerpoint/2010/main" val="123745871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rgbClr val="00BAC4"/>
                </a:solidFill>
                <a:effectLst/>
                <a:latin typeface="Avenir Black"/>
                <a:ea typeface="+mj-ea"/>
                <a:cs typeface="Avenir Black"/>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endParaRPr lang="en-US" dirty="0"/>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endParaRPr lang="en-US" dirty="0"/>
          </a:p>
        </p:txBody>
      </p:sp>
      <p:sp>
        <p:nvSpPr>
          <p:cNvPr id="4" name="Slide Number Placeholder 3"/>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latin typeface="Avenir Black"/>
                <a:cs typeface="Avenir Black"/>
              </a:defRPr>
            </a:lvl1pPr>
          </a:lstStyle>
          <a:p>
            <a:r>
              <a:rPr lang="en-US" dirty="0"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1/31/19</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8861"/>
            <a:ext cx="8229600" cy="1322479"/>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0E295D2-AE44-4374-A884-1A794EA1BC3F}" type="datetimeFigureOut">
              <a:rPr lang="en-US" smtClean="0"/>
              <a:pPr/>
              <a:t>1/31/19</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3563B19-5B2B-4AAC-A66D-8FF7C83E8865}"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defTabSz="914400" rtl="0" eaLnBrk="1" latinLnBrk="0" hangingPunct="1">
        <a:lnSpc>
          <a:spcPts val="5800"/>
        </a:lnSpc>
        <a:spcBef>
          <a:spcPct val="0"/>
        </a:spcBef>
        <a:buNone/>
        <a:defRPr sz="4800" kern="1200" cap="all">
          <a:solidFill>
            <a:srgbClr val="00BAC4"/>
          </a:solidFill>
          <a:effectLst/>
          <a:latin typeface="Avenir Heavy"/>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p:cNvSpPr/>
          <p:nvPr userDrawn="1"/>
        </p:nvSpPr>
        <p:spPr>
          <a:xfrm>
            <a:off x="194436" y="78441"/>
            <a:ext cx="1826447" cy="784830"/>
          </a:xfrm>
          <a:prstGeom prst="rect">
            <a:avLst/>
          </a:prstGeom>
          <a:solidFill>
            <a:sysClr val="window" lastClr="FFFFFF"/>
          </a:solidFill>
          <a:ln w="28575">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bg2"/>
              </a:contourClr>
            </a:sp3d>
          </a:bodyPr>
          <a:lstStyle/>
          <a:p>
            <a:pPr algn="ctr">
              <a:defRPr/>
            </a:pPr>
            <a:r>
              <a:rPr lang="en-US" sz="600" kern="0" dirty="0">
                <a:ln w="11430"/>
                <a:solidFill>
                  <a:srgbClr val="0070C0"/>
                </a:solidFill>
                <a:latin typeface="Eras Light ITC" pitchFamily="34" charset="0"/>
              </a:rPr>
              <a:t> </a:t>
            </a:r>
          </a:p>
          <a:p>
            <a:pPr algn="ctr">
              <a:defRPr/>
            </a:pPr>
            <a:r>
              <a:rPr lang="en-US" sz="3200" kern="0" dirty="0" err="1">
                <a:ln w="11430"/>
                <a:solidFill>
                  <a:srgbClr val="0070C0"/>
                </a:solidFill>
                <a:latin typeface="Eras Light ITC" pitchFamily="34" charset="0"/>
              </a:rPr>
              <a:t>Lumany</a:t>
            </a:r>
            <a:r>
              <a:rPr lang="en-US" sz="3200" kern="0" dirty="0">
                <a:ln w="11430"/>
                <a:solidFill>
                  <a:srgbClr val="0070C0"/>
                </a:solidFill>
                <a:latin typeface="Eras Light ITC" pitchFamily="34" charset="0"/>
              </a:rPr>
              <a:t> </a:t>
            </a:r>
          </a:p>
          <a:p>
            <a:pPr algn="ctr">
              <a:defRPr/>
            </a:pPr>
            <a:endParaRPr lang="en-US" sz="600" kern="0" dirty="0">
              <a:ln w="11430"/>
              <a:solidFill>
                <a:srgbClr val="0070C0"/>
              </a:solidFill>
              <a:latin typeface="Eras Light ITC" pitchFamily="34" charset="0"/>
            </a:endParaRPr>
          </a:p>
        </p:txBody>
      </p:sp>
      <p:sp>
        <p:nvSpPr>
          <p:cNvPr id="2" name="Title Placeholder 1"/>
          <p:cNvSpPr>
            <a:spLocks noGrp="1"/>
          </p:cNvSpPr>
          <p:nvPr>
            <p:ph type="title"/>
          </p:nvPr>
        </p:nvSpPr>
        <p:spPr>
          <a:xfrm>
            <a:off x="2020883" y="63842"/>
            <a:ext cx="6665917" cy="792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596C202D-936A-3D47-A872-18DA20F0244D}" type="datetime1">
              <a:rPr lang="en-US" smtClean="0">
                <a:solidFill>
                  <a:prstClr val="black"/>
                </a:solidFill>
                <a:latin typeface="Trebuchet MS"/>
              </a:rPr>
              <a:pPr/>
              <a:t>1/31/19</a:t>
            </a:fld>
            <a:endParaRPr lang="en-US">
              <a:solidFill>
                <a:prstClr val="black"/>
              </a:solidFill>
              <a:latin typeface="Trebuchet M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A0F99FA-1EDE-44D8-A5BA-672F528FA9C3}" type="slidenum">
              <a:rPr lang="en-US" smtClean="0">
                <a:solidFill>
                  <a:prstClr val="black"/>
                </a:solidFill>
                <a:latin typeface="Trebuchet MS"/>
              </a:rPr>
              <a:pPr/>
              <a:t>‹#›</a:t>
            </a:fld>
            <a:endParaRPr lang="en-US">
              <a:solidFill>
                <a:prstClr val="black"/>
              </a:solidFill>
              <a:latin typeface="Trebuchet M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i="1">
                <a:solidFill>
                  <a:schemeClr val="bg1"/>
                </a:solidFill>
              </a:defRPr>
            </a:lvl1pPr>
          </a:lstStyle>
          <a:p>
            <a:r>
              <a:rPr lang="en-US" smtClean="0">
                <a:solidFill>
                  <a:prstClr val="black"/>
                </a:solidFill>
                <a:latin typeface="Trebuchet MS"/>
              </a:rPr>
              <a:t>CONFIDENTIAL AND PROPRIETARY</a:t>
            </a:r>
            <a:endParaRPr lang="en-US" dirty="0">
              <a:solidFill>
                <a:prstClr val="black"/>
              </a:solidFill>
              <a:latin typeface="Trebuchet MS"/>
            </a:endParaRPr>
          </a:p>
        </p:txBody>
      </p:sp>
      <p:cxnSp>
        <p:nvCxnSpPr>
          <p:cNvPr id="11" name="Straight Connector 10"/>
          <p:cNvCxnSpPr/>
          <p:nvPr userDrawn="1"/>
        </p:nvCxnSpPr>
        <p:spPr>
          <a:xfrm>
            <a:off x="457200" y="838200"/>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43036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bloomberg.com/news/articles/2019-01-15/the-headlight-of-the-future-is-a-laser" TargetMode="External"/><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s://spectrum.ieee.org/transportation/advanced-cars/bmw-laser-headlights-slice-through-the-dark"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9.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jpeg"/><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9601200" cy="7162800"/>
          </a:xfrm>
          <a:prstGeom prst="rect">
            <a:avLst/>
          </a:prstGeom>
          <a:solidFill>
            <a:srgbClr val="1F27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p:txBody>
          <a:bodyPr/>
          <a:lstStyle/>
          <a:p>
            <a:r>
              <a:rPr lang="en-US" dirty="0" smtClean="0">
                <a:latin typeface="Avenir Roman"/>
                <a:cs typeface="Avenir Roman"/>
              </a:rPr>
              <a:t>January 31, </a:t>
            </a:r>
            <a:r>
              <a:rPr lang="en-US" dirty="0" smtClean="0">
                <a:latin typeface="Avenir Roman"/>
                <a:cs typeface="Avenir Roman"/>
              </a:rPr>
              <a:t>2019</a:t>
            </a:r>
            <a:endParaRPr lang="en-US" dirty="0">
              <a:latin typeface="Avenir Roman"/>
              <a:cs typeface="Avenir Roman"/>
            </a:endParaRPr>
          </a:p>
        </p:txBody>
      </p:sp>
      <p:sp>
        <p:nvSpPr>
          <p:cNvPr id="6" name="Title 1"/>
          <p:cNvSpPr>
            <a:spLocks noGrp="1"/>
          </p:cNvSpPr>
          <p:nvPr>
            <p:ph type="ctrTitle"/>
          </p:nvPr>
        </p:nvSpPr>
        <p:spPr>
          <a:xfrm>
            <a:off x="-19665" y="1295400"/>
            <a:ext cx="9144000" cy="2895601"/>
          </a:xfrm>
        </p:spPr>
        <p:txBody>
          <a:bodyPr/>
          <a:lstStyle/>
          <a:p>
            <a:r>
              <a:rPr lang="en-US" sz="6000" dirty="0" smtClean="0">
                <a:solidFill>
                  <a:srgbClr val="00BAC4"/>
                </a:solidFill>
                <a:effectLst/>
                <a:latin typeface="Avenir Black"/>
                <a:cs typeface="Avenir Black"/>
              </a:rPr>
              <a:t>YBA GUEST:</a:t>
            </a:r>
            <a:br>
              <a:rPr lang="en-US" sz="6000" dirty="0" smtClean="0">
                <a:solidFill>
                  <a:srgbClr val="00BAC4"/>
                </a:solidFill>
                <a:effectLst/>
                <a:latin typeface="Avenir Black"/>
                <a:cs typeface="Avenir Black"/>
              </a:rPr>
            </a:br>
            <a:r>
              <a:rPr lang="en-US" sz="6000" dirty="0" smtClean="0">
                <a:solidFill>
                  <a:srgbClr val="00BAC4"/>
                </a:solidFill>
                <a:effectLst/>
                <a:latin typeface="Avenir Black"/>
                <a:cs typeface="Avenir Black"/>
              </a:rPr>
              <a:t>Paul Rudy</a:t>
            </a:r>
            <a:br>
              <a:rPr lang="en-US" sz="6000" dirty="0" smtClean="0">
                <a:solidFill>
                  <a:srgbClr val="00BAC4"/>
                </a:solidFill>
                <a:effectLst/>
                <a:latin typeface="Avenir Black"/>
                <a:cs typeface="Avenir Black"/>
              </a:rPr>
            </a:br>
            <a:endParaRPr lang="en-US" sz="6000" dirty="0">
              <a:solidFill>
                <a:srgbClr val="00BAC4"/>
              </a:solidFill>
              <a:effectLst/>
              <a:latin typeface="Avenir Black"/>
              <a:cs typeface="Avenir Black"/>
            </a:endParaRPr>
          </a:p>
        </p:txBody>
      </p:sp>
    </p:spTree>
    <p:extLst>
      <p:ext uri="{BB962C8B-B14F-4D97-AF65-F5344CB8AC3E}">
        <p14:creationId xmlns:p14="http://schemas.microsoft.com/office/powerpoint/2010/main" val="18842601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College</a:t>
            </a:r>
            <a:endParaRPr lang="en-US" dirty="0"/>
          </a:p>
        </p:txBody>
      </p:sp>
      <p:sp>
        <p:nvSpPr>
          <p:cNvPr id="3" name="Content Placeholder 2"/>
          <p:cNvSpPr>
            <a:spLocks noGrp="1"/>
          </p:cNvSpPr>
          <p:nvPr>
            <p:ph idx="1"/>
          </p:nvPr>
        </p:nvSpPr>
        <p:spPr>
          <a:xfrm>
            <a:off x="457200" y="1600200"/>
            <a:ext cx="8229600" cy="4525963"/>
          </a:xfrm>
        </p:spPr>
        <p:txBody>
          <a:bodyPr/>
          <a:lstStyle/>
          <a:p>
            <a:pPr marL="0" indent="0" algn="ctr">
              <a:buNone/>
            </a:pPr>
            <a:r>
              <a:rPr lang="en-US" dirty="0" smtClean="0"/>
              <a:t>I attended college at Duke, Masters and PhD at University of Rochester, and MBA at USC</a:t>
            </a:r>
          </a:p>
        </p:txBody>
      </p:sp>
      <p:sp>
        <p:nvSpPr>
          <p:cNvPr id="7" name="Footer Placeholder 6"/>
          <p:cNvSpPr>
            <a:spLocks noGrp="1"/>
          </p:cNvSpPr>
          <p:nvPr>
            <p:ph type="ftr" sz="quarter" idx="11"/>
          </p:nvPr>
        </p:nvSpPr>
        <p:spPr/>
        <p:txBody>
          <a:bodyPr/>
          <a:lstStyle/>
          <a:p>
            <a:r>
              <a:rPr lang="en-US" smtClean="0"/>
              <a:t>Youth Business : ALLIANCE</a:t>
            </a:r>
            <a:endParaRPr lang="en-US" dirty="0" smtClean="0"/>
          </a:p>
        </p:txBody>
      </p:sp>
      <p:sp>
        <p:nvSpPr>
          <p:cNvPr id="9" name="Slide Number Placeholder 8"/>
          <p:cNvSpPr>
            <a:spLocks noGrp="1"/>
          </p:cNvSpPr>
          <p:nvPr>
            <p:ph type="sldNum" sz="quarter" idx="12"/>
          </p:nvPr>
        </p:nvSpPr>
        <p:spPr/>
        <p:txBody>
          <a:bodyPr/>
          <a:lstStyle/>
          <a:p>
            <a:fld id="{83563B19-5B2B-4AAC-A66D-8FF7C83E8865}" type="slidenum">
              <a:rPr lang="en-US" smtClean="0"/>
              <a:pPr/>
              <a:t>10</a:t>
            </a:fld>
            <a:endParaRPr lang="en-US" dirty="0"/>
          </a:p>
        </p:txBody>
      </p:sp>
      <p:pic>
        <p:nvPicPr>
          <p:cNvPr id="4" name="Picture 3"/>
          <p:cNvPicPr>
            <a:picLocks noChangeAspect="1"/>
          </p:cNvPicPr>
          <p:nvPr/>
        </p:nvPicPr>
        <p:blipFill>
          <a:blip r:embed="rId3"/>
          <a:stretch>
            <a:fillRect/>
          </a:stretch>
        </p:blipFill>
        <p:spPr>
          <a:xfrm>
            <a:off x="685800" y="2514600"/>
            <a:ext cx="4800600" cy="3492500"/>
          </a:xfrm>
          <a:prstGeom prst="rect">
            <a:avLst/>
          </a:prstGeom>
        </p:spPr>
      </p:pic>
      <p:pic>
        <p:nvPicPr>
          <p:cNvPr id="5" name="Picture 4"/>
          <p:cNvPicPr>
            <a:picLocks noChangeAspect="1"/>
          </p:cNvPicPr>
          <p:nvPr/>
        </p:nvPicPr>
        <p:blipFill>
          <a:blip r:embed="rId4"/>
          <a:stretch>
            <a:fillRect/>
          </a:stretch>
        </p:blipFill>
        <p:spPr>
          <a:xfrm>
            <a:off x="5257800" y="2362200"/>
            <a:ext cx="2933700" cy="2472426"/>
          </a:xfrm>
          <a:prstGeom prst="rect">
            <a:avLst/>
          </a:prstGeom>
        </p:spPr>
      </p:pic>
      <p:pic>
        <p:nvPicPr>
          <p:cNvPr id="11" name="Picture 10"/>
          <p:cNvPicPr>
            <a:picLocks noChangeAspect="1"/>
          </p:cNvPicPr>
          <p:nvPr/>
        </p:nvPicPr>
        <p:blipFill>
          <a:blip r:embed="rId5"/>
          <a:stretch>
            <a:fillRect/>
          </a:stretch>
        </p:blipFill>
        <p:spPr>
          <a:xfrm>
            <a:off x="7010400" y="4724400"/>
            <a:ext cx="1625600" cy="1625600"/>
          </a:xfrm>
          <a:prstGeom prst="rect">
            <a:avLst/>
          </a:prstGeom>
        </p:spPr>
      </p:pic>
      <p:pic>
        <p:nvPicPr>
          <p:cNvPr id="12" name="Picture 11" descr="U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0" y="4800600"/>
            <a:ext cx="1587500" cy="1587500"/>
          </a:xfrm>
          <a:prstGeom prst="rect">
            <a:avLst/>
          </a:prstGeom>
        </p:spPr>
      </p:pic>
    </p:spTree>
    <p:extLst>
      <p:ext uri="{BB962C8B-B14F-4D97-AF65-F5344CB8AC3E}">
        <p14:creationId xmlns:p14="http://schemas.microsoft.com/office/powerpoint/2010/main" val="23018616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331879"/>
            <a:ext cx="8229600" cy="1322479"/>
          </a:xfrm>
        </p:spPr>
        <p:txBody>
          <a:bodyPr/>
          <a:lstStyle/>
          <a:p>
            <a:r>
              <a:rPr lang="en-US" dirty="0" smtClean="0"/>
              <a:t>College</a:t>
            </a:r>
            <a:endParaRPr lang="en-US" dirty="0"/>
          </a:p>
        </p:txBody>
      </p:sp>
      <p:sp>
        <p:nvSpPr>
          <p:cNvPr id="3" name="Text Placeholder 2"/>
          <p:cNvSpPr>
            <a:spLocks noGrp="1"/>
          </p:cNvSpPr>
          <p:nvPr>
            <p:ph type="body" idx="1"/>
          </p:nvPr>
        </p:nvSpPr>
        <p:spPr>
          <a:xfrm>
            <a:off x="457200" y="851739"/>
            <a:ext cx="4040188" cy="609600"/>
          </a:xfrm>
        </p:spPr>
        <p:txBody>
          <a:bodyPr/>
          <a:lstStyle/>
          <a:p>
            <a:r>
              <a:rPr lang="en-US" sz="2200" dirty="0" smtClean="0"/>
              <a:t>Things I enjoyed in College</a:t>
            </a:r>
            <a:endParaRPr lang="en-US" sz="2200" dirty="0"/>
          </a:p>
        </p:txBody>
      </p:sp>
      <p:sp>
        <p:nvSpPr>
          <p:cNvPr id="5" name="Text Placeholder 4"/>
          <p:cNvSpPr>
            <a:spLocks noGrp="1"/>
          </p:cNvSpPr>
          <p:nvPr>
            <p:ph type="body" sz="quarter" idx="3"/>
          </p:nvPr>
        </p:nvSpPr>
        <p:spPr>
          <a:xfrm>
            <a:off x="4648200" y="851739"/>
            <a:ext cx="4343400" cy="609600"/>
          </a:xfrm>
        </p:spPr>
        <p:txBody>
          <a:bodyPr/>
          <a:lstStyle/>
          <a:p>
            <a:r>
              <a:rPr lang="en-US" sz="2200" dirty="0" smtClean="0"/>
              <a:t>Things I didn’t enjoy in College</a:t>
            </a:r>
            <a:endParaRPr lang="en-US" sz="2200" dirty="0"/>
          </a:p>
        </p:txBody>
      </p:sp>
      <p:sp>
        <p:nvSpPr>
          <p:cNvPr id="10" name="Content Placeholder 9"/>
          <p:cNvSpPr>
            <a:spLocks noGrp="1"/>
          </p:cNvSpPr>
          <p:nvPr>
            <p:ph sz="quarter" idx="13"/>
          </p:nvPr>
        </p:nvSpPr>
        <p:spPr>
          <a:xfrm>
            <a:off x="457200" y="1464386"/>
            <a:ext cx="4041648" cy="4936413"/>
          </a:xfrm>
        </p:spPr>
        <p:txBody>
          <a:bodyPr>
            <a:normAutofit fontScale="85000" lnSpcReduction="20000"/>
          </a:bodyPr>
          <a:lstStyle/>
          <a:p>
            <a:endParaRPr lang="en-US" dirty="0" smtClean="0"/>
          </a:p>
          <a:p>
            <a:r>
              <a:rPr lang="en-US" dirty="0" smtClean="0"/>
              <a:t>Club soccer</a:t>
            </a:r>
          </a:p>
          <a:p>
            <a:endParaRPr lang="en-US" dirty="0" smtClean="0"/>
          </a:p>
          <a:p>
            <a:r>
              <a:rPr lang="en-US" dirty="0" smtClean="0"/>
              <a:t>Physics and philosophy</a:t>
            </a:r>
          </a:p>
          <a:p>
            <a:endParaRPr lang="en-US" dirty="0" smtClean="0"/>
          </a:p>
          <a:p>
            <a:r>
              <a:rPr lang="en-US" dirty="0" smtClean="0"/>
              <a:t>Started my own soccer camps “Net Advantage”</a:t>
            </a:r>
          </a:p>
          <a:p>
            <a:endParaRPr lang="en-US" dirty="0" smtClean="0"/>
          </a:p>
          <a:p>
            <a:r>
              <a:rPr lang="en-US" dirty="0" smtClean="0"/>
              <a:t>Social life: meeting folks from all over US</a:t>
            </a:r>
          </a:p>
          <a:p>
            <a:endParaRPr lang="en-US" dirty="0" smtClean="0"/>
          </a:p>
          <a:p>
            <a:r>
              <a:rPr lang="en-US" dirty="0" smtClean="0"/>
              <a:t>ACC</a:t>
            </a:r>
          </a:p>
          <a:p>
            <a:endParaRPr lang="en-US" dirty="0" smtClean="0"/>
          </a:p>
          <a:p>
            <a:r>
              <a:rPr lang="en-US" dirty="0" smtClean="0"/>
              <a:t>“Ponding”</a:t>
            </a:r>
          </a:p>
          <a:p>
            <a:endParaRPr lang="en-US" dirty="0"/>
          </a:p>
          <a:p>
            <a:r>
              <a:rPr lang="en-US" dirty="0" smtClean="0"/>
              <a:t>Skydiving</a:t>
            </a:r>
          </a:p>
          <a:p>
            <a:endParaRPr lang="en-US" dirty="0"/>
          </a:p>
        </p:txBody>
      </p:sp>
      <p:sp>
        <p:nvSpPr>
          <p:cNvPr id="11" name="Content Placeholder 10"/>
          <p:cNvSpPr>
            <a:spLocks noGrp="1"/>
          </p:cNvSpPr>
          <p:nvPr>
            <p:ph sz="quarter" idx="14"/>
          </p:nvPr>
        </p:nvSpPr>
        <p:spPr>
          <a:xfrm>
            <a:off x="4672584" y="1676400"/>
            <a:ext cx="4041648" cy="3913187"/>
          </a:xfrm>
        </p:spPr>
        <p:txBody>
          <a:bodyPr>
            <a:normAutofit/>
          </a:bodyPr>
          <a:lstStyle/>
          <a:p>
            <a:r>
              <a:rPr lang="en-US" sz="2000" dirty="0" smtClean="0"/>
              <a:t>Being away from great high school friends and family</a:t>
            </a:r>
            <a:endParaRPr lang="en-US" sz="2000" dirty="0"/>
          </a:p>
        </p:txBody>
      </p:sp>
      <p:sp>
        <p:nvSpPr>
          <p:cNvPr id="12" name="Footer Placeholder 11"/>
          <p:cNvSpPr>
            <a:spLocks noGrp="1"/>
          </p:cNvSpPr>
          <p:nvPr>
            <p:ph type="ftr" sz="quarter" idx="11"/>
          </p:nvPr>
        </p:nvSpPr>
        <p:spPr/>
        <p:txBody>
          <a:bodyPr/>
          <a:lstStyle/>
          <a:p>
            <a:r>
              <a:rPr lang="en-US" smtClean="0"/>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11</a:t>
            </a:fld>
            <a:endParaRPr lang="en-US" dirty="0"/>
          </a:p>
        </p:txBody>
      </p:sp>
      <p:pic>
        <p:nvPicPr>
          <p:cNvPr id="2" name="Picture 1"/>
          <p:cNvPicPr>
            <a:picLocks noChangeAspect="1"/>
          </p:cNvPicPr>
          <p:nvPr/>
        </p:nvPicPr>
        <p:blipFill>
          <a:blip r:embed="rId3"/>
          <a:stretch>
            <a:fillRect/>
          </a:stretch>
        </p:blipFill>
        <p:spPr>
          <a:xfrm>
            <a:off x="4876800" y="3276600"/>
            <a:ext cx="3581400" cy="2693945"/>
          </a:xfrm>
          <a:prstGeom prst="rect">
            <a:avLst/>
          </a:prstGeom>
        </p:spPr>
      </p:pic>
    </p:spTree>
    <p:extLst>
      <p:ext uri="{BB962C8B-B14F-4D97-AF65-F5344CB8AC3E}">
        <p14:creationId xmlns:p14="http://schemas.microsoft.com/office/powerpoint/2010/main" val="30452602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College</a:t>
            </a:r>
            <a:endParaRPr lang="en-US" dirty="0"/>
          </a:p>
        </p:txBody>
      </p:sp>
      <p:sp>
        <p:nvSpPr>
          <p:cNvPr id="3" name="Text Placeholder 2"/>
          <p:cNvSpPr>
            <a:spLocks noGrp="1"/>
          </p:cNvSpPr>
          <p:nvPr>
            <p:ph type="body" idx="1"/>
          </p:nvPr>
        </p:nvSpPr>
        <p:spPr/>
        <p:txBody>
          <a:bodyPr/>
          <a:lstStyle/>
          <a:p>
            <a:pPr algn="l"/>
            <a:r>
              <a:rPr lang="en-US" b="1" dirty="0" smtClean="0"/>
              <a:t>Favorite classes </a:t>
            </a:r>
            <a:endParaRPr lang="en-US" b="1" dirty="0"/>
          </a:p>
        </p:txBody>
      </p:sp>
      <p:sp>
        <p:nvSpPr>
          <p:cNvPr id="5" name="Text Placeholder 4"/>
          <p:cNvSpPr>
            <a:spLocks noGrp="1"/>
          </p:cNvSpPr>
          <p:nvPr>
            <p:ph type="body" sz="quarter" idx="3"/>
          </p:nvPr>
        </p:nvSpPr>
        <p:spPr/>
        <p:txBody>
          <a:bodyPr/>
          <a:lstStyle/>
          <a:p>
            <a:pPr algn="l"/>
            <a:r>
              <a:rPr lang="en-US" b="1" dirty="0" smtClean="0"/>
              <a:t>Least favorite classes</a:t>
            </a:r>
            <a:endParaRPr lang="en-US" b="1" dirty="0"/>
          </a:p>
        </p:txBody>
      </p:sp>
      <p:sp>
        <p:nvSpPr>
          <p:cNvPr id="10" name="Content Placeholder 9"/>
          <p:cNvSpPr>
            <a:spLocks noGrp="1"/>
          </p:cNvSpPr>
          <p:nvPr>
            <p:ph sz="quarter" idx="13"/>
          </p:nvPr>
        </p:nvSpPr>
        <p:spPr/>
        <p:txBody>
          <a:bodyPr/>
          <a:lstStyle/>
          <a:p>
            <a:endParaRPr lang="en-US" sz="2000" dirty="0" smtClean="0"/>
          </a:p>
          <a:p>
            <a:r>
              <a:rPr lang="en-US" sz="2000" dirty="0" smtClean="0"/>
              <a:t>Physics: learning about lasers</a:t>
            </a:r>
          </a:p>
          <a:p>
            <a:endParaRPr lang="en-US" sz="2000" dirty="0" smtClean="0"/>
          </a:p>
          <a:p>
            <a:r>
              <a:rPr lang="en-US" sz="2000" dirty="0" smtClean="0"/>
              <a:t>Philosophy: working the left brain, logic</a:t>
            </a:r>
          </a:p>
          <a:p>
            <a:endParaRPr lang="en-US" sz="2000" dirty="0" smtClean="0"/>
          </a:p>
          <a:p>
            <a:r>
              <a:rPr lang="en-US" sz="2000" dirty="0" smtClean="0"/>
              <a:t>Film</a:t>
            </a:r>
          </a:p>
          <a:p>
            <a:endParaRPr lang="en-US" sz="2000" dirty="0"/>
          </a:p>
        </p:txBody>
      </p:sp>
      <p:sp>
        <p:nvSpPr>
          <p:cNvPr id="11" name="Content Placeholder 10"/>
          <p:cNvSpPr>
            <a:spLocks noGrp="1"/>
          </p:cNvSpPr>
          <p:nvPr>
            <p:ph sz="quarter" idx="14"/>
          </p:nvPr>
        </p:nvSpPr>
        <p:spPr/>
        <p:txBody>
          <a:bodyPr>
            <a:normAutofit/>
          </a:bodyPr>
          <a:lstStyle/>
          <a:p>
            <a:endParaRPr lang="en-US" sz="2000" dirty="0" smtClean="0"/>
          </a:p>
          <a:p>
            <a:r>
              <a:rPr lang="en-US" sz="2000" dirty="0" smtClean="0"/>
              <a:t>Geography of Canada (don</a:t>
            </a:r>
            <a:r>
              <a:rPr lang="mr-IN" sz="2000" dirty="0" smtClean="0"/>
              <a:t>’</a:t>
            </a:r>
            <a:r>
              <a:rPr lang="en-US" sz="2000" dirty="0" smtClean="0"/>
              <a:t>t ask </a:t>
            </a:r>
            <a:r>
              <a:rPr lang="mr-IN" sz="2000" dirty="0" smtClean="0"/>
              <a:t>…</a:t>
            </a:r>
            <a:r>
              <a:rPr lang="en-US" sz="2000" dirty="0" smtClean="0"/>
              <a:t>!)</a:t>
            </a:r>
            <a:endParaRPr lang="en-US" sz="2000" dirty="0"/>
          </a:p>
        </p:txBody>
      </p:sp>
      <p:sp>
        <p:nvSpPr>
          <p:cNvPr id="12" name="Footer Placeholder 11"/>
          <p:cNvSpPr>
            <a:spLocks noGrp="1"/>
          </p:cNvSpPr>
          <p:nvPr>
            <p:ph type="ftr" sz="quarter" idx="11"/>
          </p:nvPr>
        </p:nvSpPr>
        <p:spPr/>
        <p:txBody>
          <a:bodyPr/>
          <a:lstStyle/>
          <a:p>
            <a:r>
              <a:rPr lang="en-US" smtClean="0"/>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12</a:t>
            </a:fld>
            <a:endParaRPr lang="en-US" dirty="0"/>
          </a:p>
        </p:txBody>
      </p:sp>
    </p:spTree>
    <p:extLst>
      <p:ext uri="{BB962C8B-B14F-4D97-AF65-F5344CB8AC3E}">
        <p14:creationId xmlns:p14="http://schemas.microsoft.com/office/powerpoint/2010/main" val="22104687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College</a:t>
            </a:r>
            <a:endParaRPr lang="en-US" dirty="0"/>
          </a:p>
        </p:txBody>
      </p:sp>
      <p:sp>
        <p:nvSpPr>
          <p:cNvPr id="3" name="Content Placeholder 2"/>
          <p:cNvSpPr>
            <a:spLocks noGrp="1"/>
          </p:cNvSpPr>
          <p:nvPr>
            <p:ph idx="1"/>
          </p:nvPr>
        </p:nvSpPr>
        <p:spPr/>
        <p:txBody>
          <a:bodyPr/>
          <a:lstStyle/>
          <a:p>
            <a:pPr marL="0" indent="0">
              <a:buNone/>
            </a:pPr>
            <a:r>
              <a:rPr lang="en-US" dirty="0" smtClean="0"/>
              <a:t>Jobs I worked while I was in College were:</a:t>
            </a:r>
          </a:p>
          <a:p>
            <a:pPr lvl="1"/>
            <a:endParaRPr lang="en-US" dirty="0" smtClean="0"/>
          </a:p>
          <a:p>
            <a:pPr lvl="1"/>
            <a:r>
              <a:rPr lang="en-US" dirty="0"/>
              <a:t>Weight </a:t>
            </a:r>
            <a:r>
              <a:rPr lang="en-US" dirty="0" smtClean="0"/>
              <a:t>room in </a:t>
            </a:r>
            <a:r>
              <a:rPr lang="en-US" dirty="0" err="1" smtClean="0"/>
              <a:t>phys</a:t>
            </a:r>
            <a:r>
              <a:rPr lang="en-US" dirty="0" smtClean="0"/>
              <a:t> </a:t>
            </a:r>
            <a:r>
              <a:rPr lang="en-US" dirty="0" err="1" smtClean="0"/>
              <a:t>ed</a:t>
            </a:r>
            <a:r>
              <a:rPr lang="en-US" dirty="0" smtClean="0"/>
              <a:t> </a:t>
            </a:r>
            <a:r>
              <a:rPr lang="en-US" dirty="0" err="1" smtClean="0"/>
              <a:t>dept</a:t>
            </a:r>
            <a:endParaRPr lang="en-US" dirty="0" smtClean="0"/>
          </a:p>
          <a:p>
            <a:pPr lvl="1"/>
            <a:endParaRPr lang="en-US" dirty="0"/>
          </a:p>
          <a:p>
            <a:pPr lvl="1"/>
            <a:r>
              <a:rPr lang="en-US" dirty="0" smtClean="0"/>
              <a:t>Research assistant setting up laser lab </a:t>
            </a:r>
          </a:p>
          <a:p>
            <a:pPr lvl="1"/>
            <a:endParaRPr lang="en-US" dirty="0" smtClean="0"/>
          </a:p>
          <a:p>
            <a:pPr lvl="1"/>
            <a:r>
              <a:rPr lang="en-US" dirty="0" smtClean="0"/>
              <a:t>Net Advantage Soccer Camp</a:t>
            </a:r>
          </a:p>
          <a:p>
            <a:pPr lvl="1"/>
            <a:endParaRPr lang="en-US" dirty="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13</a:t>
            </a:fld>
            <a:endParaRPr lang="en-US" dirty="0"/>
          </a:p>
        </p:txBody>
      </p:sp>
    </p:spTree>
    <p:extLst>
      <p:ext uri="{BB962C8B-B14F-4D97-AF65-F5344CB8AC3E}">
        <p14:creationId xmlns:p14="http://schemas.microsoft.com/office/powerpoint/2010/main" val="21522689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College</a:t>
            </a:r>
            <a:endParaRPr lang="en-US" dirty="0"/>
          </a:p>
        </p:txBody>
      </p:sp>
      <p:sp>
        <p:nvSpPr>
          <p:cNvPr id="3" name="Content Placeholder 2"/>
          <p:cNvSpPr>
            <a:spLocks noGrp="1"/>
          </p:cNvSpPr>
          <p:nvPr>
            <p:ph idx="1"/>
          </p:nvPr>
        </p:nvSpPr>
        <p:spPr/>
        <p:txBody>
          <a:bodyPr/>
          <a:lstStyle/>
          <a:p>
            <a:pPr marL="0" indent="0">
              <a:buNone/>
            </a:pPr>
            <a:r>
              <a:rPr lang="en-US" dirty="0" smtClean="0"/>
              <a:t>Things that felt difficult or challenging for me while I was in College were:</a:t>
            </a:r>
          </a:p>
          <a:p>
            <a:pPr lvl="1"/>
            <a:endParaRPr lang="en-US" dirty="0" smtClean="0"/>
          </a:p>
          <a:p>
            <a:pPr lvl="1"/>
            <a:r>
              <a:rPr lang="en-US" dirty="0" smtClean="0"/>
              <a:t>Balancing </a:t>
            </a:r>
            <a:r>
              <a:rPr lang="en-US" dirty="0"/>
              <a:t>great grades, friends, family, sports and still being able to enjoy it all without feeling too busy or too tired or too stressed</a:t>
            </a:r>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14</a:t>
            </a:fld>
            <a:endParaRPr lang="en-US" dirty="0"/>
          </a:p>
        </p:txBody>
      </p:sp>
    </p:spTree>
    <p:extLst>
      <p:ext uri="{BB962C8B-B14F-4D97-AF65-F5344CB8AC3E}">
        <p14:creationId xmlns:p14="http://schemas.microsoft.com/office/powerpoint/2010/main" val="36714676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138861"/>
            <a:ext cx="9144000" cy="1322479"/>
          </a:xfrm>
        </p:spPr>
        <p:txBody>
          <a:bodyPr/>
          <a:lstStyle/>
          <a:p>
            <a:r>
              <a:rPr lang="en-US" dirty="0" smtClean="0"/>
              <a:t>Getting a job after College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top few things I did to ensure I got a good job after college were:</a:t>
            </a:r>
          </a:p>
          <a:p>
            <a:pPr lvl="1"/>
            <a:endParaRPr lang="en-US" dirty="0" smtClean="0"/>
          </a:p>
          <a:p>
            <a:pPr lvl="1"/>
            <a:r>
              <a:rPr lang="en-US" dirty="0" smtClean="0"/>
              <a:t>Networked to meet lots of people in the company that wanted to work for</a:t>
            </a:r>
          </a:p>
          <a:p>
            <a:pPr lvl="1"/>
            <a:endParaRPr lang="en-US" dirty="0" smtClean="0"/>
          </a:p>
          <a:p>
            <a:pPr lvl="1"/>
            <a:r>
              <a:rPr lang="en-US" dirty="0" smtClean="0"/>
              <a:t>Offered creative ways to get involved with the company, invented an internship even though there </a:t>
            </a:r>
            <a:r>
              <a:rPr lang="en-US" dirty="0" err="1" smtClean="0"/>
              <a:t>wasn</a:t>
            </a:r>
            <a:r>
              <a:rPr lang="mr-IN" dirty="0" smtClean="0"/>
              <a:t>’</a:t>
            </a:r>
            <a:r>
              <a:rPr lang="en-US" dirty="0" smtClean="0"/>
              <a:t>t an official program</a:t>
            </a:r>
          </a:p>
          <a:p>
            <a:pPr lvl="1"/>
            <a:endParaRPr lang="en-US" dirty="0" smtClean="0"/>
          </a:p>
          <a:p>
            <a:pPr lvl="1"/>
            <a:r>
              <a:rPr lang="en-US" dirty="0" smtClean="0"/>
              <a:t>Made it clear to my PhD advisor that I wanted to work in Silicon Valley for a laser company as soon as I was finished getting my degree</a:t>
            </a:r>
          </a:p>
          <a:p>
            <a:pPr marL="0" indent="0">
              <a:buNone/>
            </a:pPr>
            <a:endParaRPr lang="en-US" dirty="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15</a:t>
            </a:fld>
            <a:endParaRPr lang="en-US" dirty="0"/>
          </a:p>
        </p:txBody>
      </p:sp>
    </p:spTree>
    <p:extLst>
      <p:ext uri="{BB962C8B-B14F-4D97-AF65-F5344CB8AC3E}">
        <p14:creationId xmlns:p14="http://schemas.microsoft.com/office/powerpoint/2010/main" val="27647383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mtClean="0"/>
              <a:t>This is My Company</a:t>
            </a:r>
            <a:endParaRPr lang="en-US" dirty="0"/>
          </a:p>
        </p:txBody>
      </p:sp>
      <p:sp>
        <p:nvSpPr>
          <p:cNvPr id="12" name="Content Placeholder 2"/>
          <p:cNvSpPr>
            <a:spLocks noGrp="1"/>
          </p:cNvSpPr>
          <p:nvPr>
            <p:ph idx="1"/>
          </p:nvPr>
        </p:nvSpPr>
        <p:spPr>
          <a:xfrm>
            <a:off x="457200" y="1417637"/>
            <a:ext cx="8229600" cy="4525963"/>
          </a:xfrm>
        </p:spPr>
        <p:txBody>
          <a:bodyPr>
            <a:normAutofit/>
          </a:bodyPr>
          <a:lstStyle/>
          <a:p>
            <a:r>
              <a:rPr lang="en-US" sz="1800" dirty="0" smtClean="0"/>
              <a:t>I co-founded SLD Laser with 3 colleagues in 2013</a:t>
            </a:r>
          </a:p>
          <a:p>
            <a:r>
              <a:rPr lang="en-US" sz="1800" dirty="0" smtClean="0"/>
              <a:t>We have 120 people, located in Santa Barbara, Silicon Valley, and off-shore</a:t>
            </a:r>
          </a:p>
          <a:p>
            <a:r>
              <a:rPr lang="en-US" sz="1800" dirty="0" smtClean="0"/>
              <a:t>We are pioneering semiconductor laser based specialty lighting sources for lighting, auto, and display</a:t>
            </a:r>
          </a:p>
          <a:p>
            <a:r>
              <a:rPr lang="en-US" sz="1800" dirty="0" smtClean="0"/>
              <a:t>I am based in LA office, and visit each of our other sites frequently, and travel extensively (1/3 time) to Europe and Asia</a:t>
            </a:r>
          </a:p>
          <a:p>
            <a:r>
              <a:rPr lang="en-US" sz="1800" dirty="0" smtClean="0"/>
              <a:t>Involved also teaching entrepreneurship at LMU, advisory/boards of 2 other </a:t>
            </a:r>
            <a:r>
              <a:rPr lang="en-US" sz="1800" dirty="0" smtClean="0"/>
              <a:t>companies</a:t>
            </a:r>
          </a:p>
          <a:p>
            <a:r>
              <a:rPr lang="en-US" sz="1200" dirty="0">
                <a:hlinkClick r:id="rId2"/>
              </a:rPr>
              <a:t>https://spectrum.ieee.org/transportation/advanced-cars/bmw-laser-headlights-slice-through-the-</a:t>
            </a:r>
            <a:r>
              <a:rPr lang="en-US" sz="1200" dirty="0" smtClean="0">
                <a:hlinkClick r:id="rId2"/>
              </a:rPr>
              <a:t>dark</a:t>
            </a:r>
            <a:endParaRPr lang="en-US" sz="1200" dirty="0" smtClean="0"/>
          </a:p>
          <a:p>
            <a:r>
              <a:rPr lang="en-US" sz="1200" dirty="0">
                <a:hlinkClick r:id="rId3"/>
              </a:rPr>
              <a:t>https://www.bloomberg.com/news/articles/2019-01-15/the-headlight-of-the-future-is-a-</a:t>
            </a:r>
            <a:r>
              <a:rPr lang="en-US" sz="1200" dirty="0" smtClean="0">
                <a:hlinkClick r:id="rId3"/>
              </a:rPr>
              <a:t>laser</a:t>
            </a:r>
            <a:r>
              <a:rPr lang="en-US" sz="1200" dirty="0" smtClean="0"/>
              <a:t> </a:t>
            </a:r>
          </a:p>
        </p:txBody>
      </p:sp>
      <p:sp>
        <p:nvSpPr>
          <p:cNvPr id="4" name="Footer Placeholder 3"/>
          <p:cNvSpPr>
            <a:spLocks noGrp="1"/>
          </p:cNvSpPr>
          <p:nvPr>
            <p:ph type="ftr" sz="quarter" idx="11"/>
          </p:nvPr>
        </p:nvSpPr>
        <p:spPr/>
        <p:txBody>
          <a:bodyPr/>
          <a:lstStyle/>
          <a:p>
            <a:r>
              <a:rPr lang="en-US" smtClean="0"/>
              <a:t>Youth Business : ALLIANCE</a:t>
            </a:r>
            <a:endParaRPr lang="en-US" dirty="0" smtClean="0"/>
          </a:p>
        </p:txBody>
      </p:sp>
      <p:sp>
        <p:nvSpPr>
          <p:cNvPr id="6" name="Slide Number Placeholder 5"/>
          <p:cNvSpPr>
            <a:spLocks noGrp="1"/>
          </p:cNvSpPr>
          <p:nvPr>
            <p:ph type="sldNum" sz="quarter" idx="12"/>
          </p:nvPr>
        </p:nvSpPr>
        <p:spPr/>
        <p:txBody>
          <a:bodyPr/>
          <a:lstStyle/>
          <a:p>
            <a:fld id="{83563B19-5B2B-4AAC-A66D-8FF7C83E8865}" type="slidenum">
              <a:rPr lang="en-US" smtClean="0"/>
              <a:pPr/>
              <a:t>16</a:t>
            </a:fld>
            <a:endParaRPr lang="en-US" dirty="0"/>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2800" y="0"/>
            <a:ext cx="2419419" cy="851858"/>
          </a:xfrm>
          <a:prstGeom prst="rect">
            <a:avLst/>
          </a:prstGeom>
        </p:spPr>
      </p:pic>
      <p:pic>
        <p:nvPicPr>
          <p:cNvPr id="3" name="Picture 2"/>
          <p:cNvPicPr>
            <a:picLocks noChangeAspect="1"/>
          </p:cNvPicPr>
          <p:nvPr/>
        </p:nvPicPr>
        <p:blipFill>
          <a:blip r:embed="rId5"/>
          <a:stretch>
            <a:fillRect/>
          </a:stretch>
        </p:blipFill>
        <p:spPr>
          <a:xfrm>
            <a:off x="3721030" y="4422246"/>
            <a:ext cx="2222570" cy="1761466"/>
          </a:xfrm>
          <a:prstGeom prst="rect">
            <a:avLst/>
          </a:prstGeom>
        </p:spPr>
      </p:pic>
      <p:pic>
        <p:nvPicPr>
          <p:cNvPr id="7" name="Picture 6"/>
          <p:cNvPicPr>
            <a:picLocks noChangeAspect="1"/>
          </p:cNvPicPr>
          <p:nvPr/>
        </p:nvPicPr>
        <p:blipFill>
          <a:blip r:embed="rId6"/>
          <a:stretch>
            <a:fillRect/>
          </a:stretch>
        </p:blipFill>
        <p:spPr>
          <a:xfrm>
            <a:off x="6248400" y="4431112"/>
            <a:ext cx="2590800" cy="1817288"/>
          </a:xfrm>
          <a:prstGeom prst="rect">
            <a:avLst/>
          </a:prstGeom>
        </p:spPr>
      </p:pic>
      <p:pic>
        <p:nvPicPr>
          <p:cNvPr id="10" name="Picture 9"/>
          <p:cNvPicPr>
            <a:picLocks noChangeAspect="1"/>
          </p:cNvPicPr>
          <p:nvPr/>
        </p:nvPicPr>
        <p:blipFill>
          <a:blip r:embed="rId7"/>
          <a:stretch>
            <a:fillRect/>
          </a:stretch>
        </p:blipFill>
        <p:spPr>
          <a:xfrm>
            <a:off x="228600" y="4431112"/>
            <a:ext cx="3200400" cy="1792224"/>
          </a:xfrm>
          <a:prstGeom prst="rect">
            <a:avLst/>
          </a:prstGeom>
        </p:spPr>
      </p:pic>
    </p:spTree>
    <p:extLst>
      <p:ext uri="{BB962C8B-B14F-4D97-AF65-F5344CB8AC3E}">
        <p14:creationId xmlns:p14="http://schemas.microsoft.com/office/powerpoint/2010/main" val="29593281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My Career Path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711856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17</a:t>
            </a:fld>
            <a:endParaRPr lang="en-US" dirty="0"/>
          </a:p>
        </p:txBody>
      </p:sp>
      <p:pic>
        <p:nvPicPr>
          <p:cNvPr id="3" name="Picture 2"/>
          <p:cNvPicPr>
            <a:picLocks noChangeAspect="1"/>
          </p:cNvPicPr>
          <p:nvPr/>
        </p:nvPicPr>
        <p:blipFill>
          <a:blip r:embed="rId8"/>
          <a:stretch>
            <a:fillRect/>
          </a:stretch>
        </p:blipFill>
        <p:spPr>
          <a:xfrm rot="19434589">
            <a:off x="1055847" y="3341934"/>
            <a:ext cx="2455830" cy="504177"/>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91000" y="1676400"/>
            <a:ext cx="2419419" cy="851858"/>
          </a:xfrm>
          <a:prstGeom prst="rect">
            <a:avLst/>
          </a:prstGeom>
        </p:spPr>
      </p:pic>
    </p:spTree>
    <p:extLst>
      <p:ext uri="{BB962C8B-B14F-4D97-AF65-F5344CB8AC3E}">
        <p14:creationId xmlns:p14="http://schemas.microsoft.com/office/powerpoint/2010/main" val="16324489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My Career</a:t>
            </a:r>
            <a:endParaRPr lang="en-US" dirty="0"/>
          </a:p>
        </p:txBody>
      </p:sp>
      <p:sp>
        <p:nvSpPr>
          <p:cNvPr id="3" name="Content Placeholder 2"/>
          <p:cNvSpPr>
            <a:spLocks noGrp="1"/>
          </p:cNvSpPr>
          <p:nvPr>
            <p:ph idx="1"/>
          </p:nvPr>
        </p:nvSpPr>
        <p:spPr>
          <a:xfrm>
            <a:off x="304800" y="1600200"/>
            <a:ext cx="8839200" cy="4525963"/>
          </a:xfrm>
        </p:spPr>
        <p:txBody>
          <a:bodyPr>
            <a:normAutofit fontScale="92500" lnSpcReduction="10000"/>
          </a:bodyPr>
          <a:lstStyle/>
          <a:p>
            <a:r>
              <a:rPr lang="en-US" dirty="0" smtClean="0"/>
              <a:t>The first job I had after college was:</a:t>
            </a:r>
          </a:p>
          <a:p>
            <a:pPr lvl="1"/>
            <a:r>
              <a:rPr lang="en-US" dirty="0" smtClean="0"/>
              <a:t>Graduate research assistant in Grad school</a:t>
            </a:r>
          </a:p>
          <a:p>
            <a:pPr lvl="1"/>
            <a:r>
              <a:rPr lang="en-US" dirty="0" smtClean="0"/>
              <a:t>After Grad school: Advanced Technical Sales at Coherent</a:t>
            </a:r>
          </a:p>
          <a:p>
            <a:pPr lvl="1"/>
            <a:endParaRPr lang="en-US" dirty="0" smtClean="0"/>
          </a:p>
          <a:p>
            <a:r>
              <a:rPr lang="en-US" dirty="0" smtClean="0"/>
              <a:t>The worst job I have ever had was:</a:t>
            </a:r>
          </a:p>
          <a:p>
            <a:pPr lvl="1"/>
            <a:r>
              <a:rPr lang="en-US" dirty="0"/>
              <a:t>A</a:t>
            </a:r>
            <a:r>
              <a:rPr lang="en-US" dirty="0" smtClean="0"/>
              <a:t>dvisor to a large conservative company </a:t>
            </a:r>
          </a:p>
          <a:p>
            <a:pPr lvl="1"/>
            <a:r>
              <a:rPr lang="en-US" dirty="0" smtClean="0"/>
              <a:t>They established a new division in a field they were not familiar with.  </a:t>
            </a:r>
          </a:p>
          <a:p>
            <a:pPr lvl="1"/>
            <a:r>
              <a:rPr lang="en-US" dirty="0" smtClean="0"/>
              <a:t>They went against my recommendations; invested too much too soon in the </a:t>
            </a:r>
            <a:r>
              <a:rPr lang="en-US" dirty="0"/>
              <a:t>manufacturing </a:t>
            </a:r>
            <a:r>
              <a:rPr lang="en-US" dirty="0" smtClean="0"/>
              <a:t>lines before </a:t>
            </a:r>
            <a:r>
              <a:rPr lang="en-US" dirty="0"/>
              <a:t>the products and technology were ready, </a:t>
            </a:r>
            <a:r>
              <a:rPr lang="en-US" dirty="0" smtClean="0"/>
              <a:t>instead of investing in R&amp;D first to get the product right. </a:t>
            </a:r>
            <a:r>
              <a:rPr lang="en-US" dirty="0"/>
              <a:t> </a:t>
            </a:r>
            <a:endParaRPr lang="en-US" dirty="0" smtClean="0"/>
          </a:p>
          <a:p>
            <a:pPr lvl="1"/>
            <a:r>
              <a:rPr lang="en-US" dirty="0" smtClean="0"/>
              <a:t>They ended up with a bunch of idle capacity, as I has feared.  I was able to convince them to go back and invest in the product, but they lost several years and millions of dollars.   </a:t>
            </a:r>
          </a:p>
          <a:p>
            <a:pPr lvl="1"/>
            <a:r>
              <a:rPr lang="en-US" dirty="0" smtClean="0"/>
              <a:t>It was very frustrating, and made me want to start my own company.</a:t>
            </a:r>
          </a:p>
        </p:txBody>
      </p:sp>
      <p:sp>
        <p:nvSpPr>
          <p:cNvPr id="7" name="Footer Placeholder 6"/>
          <p:cNvSpPr>
            <a:spLocks noGrp="1"/>
          </p:cNvSpPr>
          <p:nvPr>
            <p:ph type="ftr" sz="quarter" idx="11"/>
          </p:nvPr>
        </p:nvSpPr>
        <p:spPr/>
        <p:txBody>
          <a:bodyPr/>
          <a:lstStyle/>
          <a:p>
            <a:r>
              <a:rPr lang="en-US" smtClean="0"/>
              <a:t>Youth Business : ALLIANCE</a:t>
            </a:r>
            <a:endParaRPr lang="en-US" dirty="0" smtClean="0"/>
          </a:p>
        </p:txBody>
      </p:sp>
      <p:sp>
        <p:nvSpPr>
          <p:cNvPr id="8" name="Slide Number Placeholder 7"/>
          <p:cNvSpPr>
            <a:spLocks noGrp="1"/>
          </p:cNvSpPr>
          <p:nvPr>
            <p:ph type="sldNum" sz="quarter" idx="12"/>
          </p:nvPr>
        </p:nvSpPr>
        <p:spPr/>
        <p:txBody>
          <a:bodyPr/>
          <a:lstStyle/>
          <a:p>
            <a:fld id="{83563B19-5B2B-4AAC-A66D-8FF7C83E8865}" type="slidenum">
              <a:rPr lang="en-US" smtClean="0"/>
              <a:pPr/>
              <a:t>18</a:t>
            </a:fld>
            <a:endParaRPr lang="en-US" dirty="0"/>
          </a:p>
        </p:txBody>
      </p:sp>
    </p:spTree>
    <p:extLst>
      <p:ext uri="{BB962C8B-B14F-4D97-AF65-F5344CB8AC3E}">
        <p14:creationId xmlns:p14="http://schemas.microsoft.com/office/powerpoint/2010/main" val="25385214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My Career</a:t>
            </a:r>
            <a:endParaRPr lang="en-US" dirty="0"/>
          </a:p>
        </p:txBody>
      </p:sp>
      <p:sp>
        <p:nvSpPr>
          <p:cNvPr id="3" name="Content Placeholder 2"/>
          <p:cNvSpPr>
            <a:spLocks noGrp="1"/>
          </p:cNvSpPr>
          <p:nvPr>
            <p:ph idx="1"/>
          </p:nvPr>
        </p:nvSpPr>
        <p:spPr>
          <a:xfrm>
            <a:off x="228600" y="1600200"/>
            <a:ext cx="8686800" cy="4525963"/>
          </a:xfrm>
        </p:spPr>
        <p:txBody>
          <a:bodyPr>
            <a:normAutofit lnSpcReduction="10000"/>
          </a:bodyPr>
          <a:lstStyle/>
          <a:p>
            <a:pPr marL="0" indent="0">
              <a:buNone/>
            </a:pPr>
            <a:r>
              <a:rPr lang="en-US" dirty="0" smtClean="0"/>
              <a:t>Challenges I have had to overcome throughout my career are:</a:t>
            </a:r>
          </a:p>
          <a:p>
            <a:pPr lvl="1"/>
            <a:endParaRPr lang="en-US" dirty="0" smtClean="0"/>
          </a:p>
          <a:p>
            <a:pPr lvl="1"/>
            <a:r>
              <a:rPr lang="en-US" dirty="0" smtClean="0"/>
              <a:t>Some people are incredible motivated and inspiring, but others lack enthusiasm and a “can-do” spirit.  </a:t>
            </a:r>
          </a:p>
          <a:p>
            <a:pPr lvl="1"/>
            <a:endParaRPr lang="en-US" dirty="0" smtClean="0"/>
          </a:p>
          <a:p>
            <a:pPr lvl="1"/>
            <a:r>
              <a:rPr lang="en-US" dirty="0" smtClean="0"/>
              <a:t>Sometimes great news and progress actually can cause the largest challenges because other stakeholders can get overly exuberant and may try to control things or get overoptimistic expectations.</a:t>
            </a:r>
          </a:p>
          <a:p>
            <a:pPr lvl="1"/>
            <a:endParaRPr lang="en-US" dirty="0" smtClean="0"/>
          </a:p>
          <a:p>
            <a:pPr lvl="1"/>
            <a:r>
              <a:rPr lang="en-US" dirty="0" smtClean="0"/>
              <a:t>Power brings the best and worst our in people, and so the further you go along in your career, the more likely you are to see the very best and very worst of folks.</a:t>
            </a:r>
          </a:p>
          <a:p>
            <a:pPr lvl="1"/>
            <a:endParaRPr lang="en-US" dirty="0" smtClean="0"/>
          </a:p>
          <a:p>
            <a:pPr lvl="1"/>
            <a:r>
              <a:rPr lang="en-US" dirty="0" smtClean="0"/>
              <a:t>Balancing extensive travel with family, friends, fitness</a:t>
            </a:r>
          </a:p>
        </p:txBody>
      </p:sp>
      <p:sp>
        <p:nvSpPr>
          <p:cNvPr id="5" name="Footer Placeholder 4"/>
          <p:cNvSpPr>
            <a:spLocks noGrp="1"/>
          </p:cNvSpPr>
          <p:nvPr>
            <p:ph type="ftr" sz="quarter" idx="11"/>
          </p:nvPr>
        </p:nvSpPr>
        <p:spPr/>
        <p:txBody>
          <a:bodyPr/>
          <a:lstStyle/>
          <a:p>
            <a:r>
              <a:rPr lang="en-US" smtClean="0"/>
              <a:t>Youth Business : ALLIANCE</a:t>
            </a:r>
            <a:endParaRPr lang="en-US" dirty="0" smtClean="0"/>
          </a:p>
        </p:txBody>
      </p:sp>
      <p:sp>
        <p:nvSpPr>
          <p:cNvPr id="6" name="Slide Number Placeholder 5"/>
          <p:cNvSpPr>
            <a:spLocks noGrp="1"/>
          </p:cNvSpPr>
          <p:nvPr>
            <p:ph type="sldNum" sz="quarter" idx="12"/>
          </p:nvPr>
        </p:nvSpPr>
        <p:spPr/>
        <p:txBody>
          <a:bodyPr/>
          <a:lstStyle/>
          <a:p>
            <a:fld id="{83563B19-5B2B-4AAC-A66D-8FF7C83E8865}" type="slidenum">
              <a:rPr lang="en-US" smtClean="0"/>
              <a:pPr/>
              <a:t>19</a:t>
            </a:fld>
            <a:endParaRPr lang="en-US" dirty="0"/>
          </a:p>
        </p:txBody>
      </p:sp>
    </p:spTree>
    <p:extLst>
      <p:ext uri="{BB962C8B-B14F-4D97-AF65-F5344CB8AC3E}">
        <p14:creationId xmlns:p14="http://schemas.microsoft.com/office/powerpoint/2010/main" val="9774840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My name is Paul Rudy and I am 48 years old.</a:t>
            </a:r>
          </a:p>
          <a:p>
            <a:endParaRPr lang="en-US" dirty="0" smtClean="0"/>
          </a:p>
          <a:p>
            <a:r>
              <a:rPr lang="en-US" dirty="0" smtClean="0"/>
              <a:t>I work for SLD Laser.</a:t>
            </a:r>
          </a:p>
          <a:p>
            <a:endParaRPr lang="en-US" dirty="0" smtClean="0"/>
          </a:p>
          <a:p>
            <a:r>
              <a:rPr lang="en-US" dirty="0" smtClean="0"/>
              <a:t>My company commercializes high brightness laser based light sources for lighting, auto, and display applications</a:t>
            </a:r>
          </a:p>
          <a:p>
            <a:endParaRPr lang="en-US" dirty="0" smtClean="0"/>
          </a:p>
          <a:p>
            <a:r>
              <a:rPr lang="en-US" dirty="0" smtClean="0"/>
              <a:t>My role at SLD is Co-founder, Chief Marketing Officer, and SVP Business Development</a:t>
            </a:r>
          </a:p>
          <a:p>
            <a:pPr lvl="1"/>
            <a:r>
              <a:rPr lang="en-US" dirty="0" smtClean="0"/>
              <a:t>Every day, I work with customers and partners externally, and internally with engineering, manufacturing, finance, and </a:t>
            </a:r>
            <a:r>
              <a:rPr lang="en-US" dirty="0"/>
              <a:t>quality to to satisfy customers, gain market </a:t>
            </a:r>
            <a:r>
              <a:rPr lang="en-US" dirty="0" smtClean="0"/>
              <a:t>share and optimize </a:t>
            </a:r>
            <a:r>
              <a:rPr lang="en-US" dirty="0"/>
              <a:t>SLD’s competitive </a:t>
            </a:r>
            <a:r>
              <a:rPr lang="en-US" dirty="0" smtClean="0"/>
              <a:t>position, </a:t>
            </a:r>
            <a:r>
              <a:rPr lang="en-US" dirty="0"/>
              <a:t>and create profitable </a:t>
            </a:r>
            <a:r>
              <a:rPr lang="en-US" dirty="0" smtClean="0"/>
              <a:t>growth to </a:t>
            </a:r>
            <a:r>
              <a:rPr lang="en-US" dirty="0"/>
              <a:t>maximize shareholder </a:t>
            </a:r>
            <a:r>
              <a:rPr lang="en-US" dirty="0" smtClean="0"/>
              <a:t>value. </a:t>
            </a:r>
            <a:endParaRPr lang="en-US" dirty="0"/>
          </a:p>
        </p:txBody>
      </p:sp>
      <p:sp>
        <p:nvSpPr>
          <p:cNvPr id="7" name="Footer Placeholder 6"/>
          <p:cNvSpPr>
            <a:spLocks noGrp="1"/>
          </p:cNvSpPr>
          <p:nvPr>
            <p:ph type="ftr" sz="quarter" idx="11"/>
          </p:nvPr>
        </p:nvSpPr>
        <p:spPr/>
        <p:txBody>
          <a:bodyPr/>
          <a:lstStyle/>
          <a:p>
            <a:r>
              <a:rPr lang="en-US" smtClean="0"/>
              <a:t>Youth Business : ALLIANCE</a:t>
            </a:r>
            <a:endParaRPr lang="en-US" dirty="0" smtClean="0"/>
          </a:p>
        </p:txBody>
      </p:sp>
      <p:sp>
        <p:nvSpPr>
          <p:cNvPr id="8" name="Slide Number Placeholder 7"/>
          <p:cNvSpPr>
            <a:spLocks noGrp="1"/>
          </p:cNvSpPr>
          <p:nvPr>
            <p:ph type="sldNum" sz="quarter" idx="12"/>
          </p:nvPr>
        </p:nvSpPr>
        <p:spPr/>
        <p:txBody>
          <a:bodyPr/>
          <a:lstStyle/>
          <a:p>
            <a:fld id="{83563B19-5B2B-4AAC-A66D-8FF7C83E8865}" type="slidenum">
              <a:rPr lang="en-US" smtClean="0"/>
              <a:pPr/>
              <a:t>2</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3400" y="2043742"/>
            <a:ext cx="2419419" cy="851858"/>
          </a:xfrm>
          <a:prstGeom prst="rect">
            <a:avLst/>
          </a:prstGeom>
        </p:spPr>
      </p:pic>
    </p:spTree>
    <p:extLst>
      <p:ext uri="{BB962C8B-B14F-4D97-AF65-F5344CB8AC3E}">
        <p14:creationId xmlns:p14="http://schemas.microsoft.com/office/powerpoint/2010/main" val="39657830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My role within organization</a:t>
            </a:r>
            <a:endParaRPr lang="en-US" dirty="0"/>
          </a:p>
        </p:txBody>
      </p:sp>
      <p:sp>
        <p:nvSpPr>
          <p:cNvPr id="4" name="Footer Placeholder 3"/>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20</a:t>
            </a:fld>
            <a:endParaRPr lang="en-US" dirty="0"/>
          </a:p>
        </p:txBody>
      </p:sp>
      <p:sp>
        <p:nvSpPr>
          <p:cNvPr id="12" name="TextBox 11"/>
          <p:cNvSpPr txBox="1"/>
          <p:nvPr/>
        </p:nvSpPr>
        <p:spPr>
          <a:xfrm>
            <a:off x="1195833" y="816404"/>
            <a:ext cx="184666" cy="369332"/>
          </a:xfrm>
          <a:prstGeom prst="rect">
            <a:avLst/>
          </a:prstGeom>
          <a:noFill/>
        </p:spPr>
        <p:txBody>
          <a:bodyPr wrap="none" rtlCol="0">
            <a:spAutoFit/>
          </a:bodyPr>
          <a:lstStyle/>
          <a:p>
            <a:endParaRPr lang="en-US" dirty="0"/>
          </a:p>
        </p:txBody>
      </p:sp>
      <p:graphicFrame>
        <p:nvGraphicFramePr>
          <p:cNvPr id="2" name="Diagram 1"/>
          <p:cNvGraphicFramePr/>
          <p:nvPr>
            <p:extLst>
              <p:ext uri="{D42A27DB-BD31-4B8C-83A1-F6EECF244321}">
                <p14:modId xmlns:p14="http://schemas.microsoft.com/office/powerpoint/2010/main" val="1729496799"/>
              </p:ext>
            </p:extLst>
          </p:nvPr>
        </p:nvGraphicFramePr>
        <p:xfrm>
          <a:off x="457200" y="18796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p:cNvSpPr/>
          <p:nvPr/>
        </p:nvSpPr>
        <p:spPr>
          <a:xfrm>
            <a:off x="-381000" y="2971800"/>
            <a:ext cx="1143000" cy="762000"/>
          </a:xfrm>
          <a:prstGeom prst="rightArrow">
            <a:avLst/>
          </a:prstGeom>
          <a:solidFill>
            <a:srgbClr val="AAEC3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9275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Compensation at my company</a:t>
            </a:r>
            <a:endParaRPr lang="en-US" dirty="0"/>
          </a:p>
        </p:txBody>
      </p:sp>
      <p:grpSp>
        <p:nvGrpSpPr>
          <p:cNvPr id="4" name="Group 3"/>
          <p:cNvGrpSpPr/>
          <p:nvPr/>
        </p:nvGrpSpPr>
        <p:grpSpPr>
          <a:xfrm>
            <a:off x="2309018" y="1600200"/>
            <a:ext cx="4525963" cy="4525963"/>
            <a:chOff x="2309018" y="1600200"/>
            <a:chExt cx="4525963" cy="4525963"/>
          </a:xfrm>
        </p:grpSpPr>
        <p:sp>
          <p:nvSpPr>
            <p:cNvPr id="6" name="Freeform 5"/>
            <p:cNvSpPr/>
            <p:nvPr/>
          </p:nvSpPr>
          <p:spPr>
            <a:xfrm>
              <a:off x="2309018" y="1600200"/>
              <a:ext cx="4525963" cy="4525963"/>
            </a:xfrm>
            <a:custGeom>
              <a:avLst/>
              <a:gdLst>
                <a:gd name="connsiteX0" fmla="*/ 0 w 4525963"/>
                <a:gd name="connsiteY0" fmla="*/ 2262982 h 4525963"/>
                <a:gd name="connsiteX1" fmla="*/ 2262982 w 4525963"/>
                <a:gd name="connsiteY1" fmla="*/ 0 h 4525963"/>
                <a:gd name="connsiteX2" fmla="*/ 4525964 w 4525963"/>
                <a:gd name="connsiteY2" fmla="*/ 2262982 h 4525963"/>
                <a:gd name="connsiteX3" fmla="*/ 2262982 w 4525963"/>
                <a:gd name="connsiteY3" fmla="*/ 4525964 h 4525963"/>
                <a:gd name="connsiteX4" fmla="*/ 0 w 4525963"/>
                <a:gd name="connsiteY4" fmla="*/ 2262982 h 452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963" h="4525963">
                  <a:moveTo>
                    <a:pt x="0" y="2262982"/>
                  </a:moveTo>
                  <a:cubicBezTo>
                    <a:pt x="0" y="1013172"/>
                    <a:pt x="1013172" y="0"/>
                    <a:pt x="2262982" y="0"/>
                  </a:cubicBezTo>
                  <a:cubicBezTo>
                    <a:pt x="3512792" y="0"/>
                    <a:pt x="4525964" y="1013172"/>
                    <a:pt x="4525964" y="2262982"/>
                  </a:cubicBezTo>
                  <a:cubicBezTo>
                    <a:pt x="4525964" y="3512792"/>
                    <a:pt x="3512792" y="4525964"/>
                    <a:pt x="2262982" y="4525964"/>
                  </a:cubicBezTo>
                  <a:cubicBezTo>
                    <a:pt x="1013172" y="4525964"/>
                    <a:pt x="0" y="3512792"/>
                    <a:pt x="0" y="2262982"/>
                  </a:cubicBezTo>
                  <a:close/>
                </a:path>
              </a:pathLst>
            </a:custGeom>
            <a:solidFill>
              <a:schemeClr val="tx1">
                <a:lumMod val="75000"/>
                <a:lumOff val="25000"/>
              </a:schemeClr>
            </a:solidFill>
            <a:ln>
              <a:solidFill>
                <a:schemeClr val="tx1">
                  <a:lumMod val="75000"/>
                  <a:lumOff val="25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15596" tIns="311642" rIns="1715596" bIns="3706115"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C-Suite</a:t>
              </a:r>
            </a:p>
            <a:p>
              <a:pPr lvl="0" algn="ctr" defTabSz="533400">
                <a:lnSpc>
                  <a:spcPct val="90000"/>
                </a:lnSpc>
                <a:spcBef>
                  <a:spcPct val="0"/>
                </a:spcBef>
                <a:spcAft>
                  <a:spcPct val="35000"/>
                </a:spcAft>
              </a:pPr>
              <a:r>
                <a:rPr lang="en-US" sz="1200" kern="1200" dirty="0" smtClean="0">
                  <a:solidFill>
                    <a:schemeClr val="bg1"/>
                  </a:solidFill>
                </a:rPr>
                <a:t>($350K)</a:t>
              </a:r>
              <a:endParaRPr lang="en-US" sz="1200" kern="1200" dirty="0">
                <a:solidFill>
                  <a:schemeClr val="bg1"/>
                </a:solidFill>
              </a:endParaRPr>
            </a:p>
          </p:txBody>
        </p:sp>
        <p:sp>
          <p:nvSpPr>
            <p:cNvPr id="8" name="Freeform 7"/>
            <p:cNvSpPr/>
            <p:nvPr/>
          </p:nvSpPr>
          <p:spPr>
            <a:xfrm>
              <a:off x="2761614" y="2505392"/>
              <a:ext cx="3620770" cy="3620770"/>
            </a:xfrm>
            <a:custGeom>
              <a:avLst/>
              <a:gdLst>
                <a:gd name="connsiteX0" fmla="*/ 0 w 3620770"/>
                <a:gd name="connsiteY0" fmla="*/ 1810385 h 3620770"/>
                <a:gd name="connsiteX1" fmla="*/ 1810385 w 3620770"/>
                <a:gd name="connsiteY1" fmla="*/ 0 h 3620770"/>
                <a:gd name="connsiteX2" fmla="*/ 3620770 w 3620770"/>
                <a:gd name="connsiteY2" fmla="*/ 1810385 h 3620770"/>
                <a:gd name="connsiteX3" fmla="*/ 1810385 w 3620770"/>
                <a:gd name="connsiteY3" fmla="*/ 3620770 h 3620770"/>
                <a:gd name="connsiteX4" fmla="*/ 0 w 3620770"/>
                <a:gd name="connsiteY4" fmla="*/ 1810385 h 3620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770" h="3620770">
                  <a:moveTo>
                    <a:pt x="0" y="1810385"/>
                  </a:moveTo>
                  <a:cubicBezTo>
                    <a:pt x="0" y="810537"/>
                    <a:pt x="810537" y="0"/>
                    <a:pt x="1810385" y="0"/>
                  </a:cubicBezTo>
                  <a:cubicBezTo>
                    <a:pt x="2810233" y="0"/>
                    <a:pt x="3620770" y="810537"/>
                    <a:pt x="3620770" y="1810385"/>
                  </a:cubicBezTo>
                  <a:cubicBezTo>
                    <a:pt x="3620770" y="2810233"/>
                    <a:pt x="2810233" y="3620770"/>
                    <a:pt x="1810385" y="3620770"/>
                  </a:cubicBezTo>
                  <a:cubicBezTo>
                    <a:pt x="810537" y="3620770"/>
                    <a:pt x="0" y="2810233"/>
                    <a:pt x="0" y="1810385"/>
                  </a:cubicBezTo>
                  <a:close/>
                </a:path>
              </a:pathLst>
            </a:custGeom>
            <a:solidFill>
              <a:schemeClr val="tx1">
                <a:lumMod val="65000"/>
                <a:lumOff val="3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263000" tIns="302590" rIns="1262999" bIns="283713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Management</a:t>
              </a:r>
            </a:p>
            <a:p>
              <a:pPr lvl="0" algn="ctr" defTabSz="533400">
                <a:lnSpc>
                  <a:spcPct val="90000"/>
                </a:lnSpc>
                <a:spcBef>
                  <a:spcPct val="0"/>
                </a:spcBef>
                <a:spcAft>
                  <a:spcPct val="35000"/>
                </a:spcAft>
              </a:pPr>
              <a:r>
                <a:rPr lang="en-US" sz="1200" kern="1200" dirty="0" smtClean="0">
                  <a:solidFill>
                    <a:schemeClr val="bg1"/>
                  </a:solidFill>
                </a:rPr>
                <a:t>($150K)</a:t>
              </a:r>
              <a:endParaRPr lang="en-US" sz="1200" kern="1200" dirty="0">
                <a:solidFill>
                  <a:schemeClr val="bg1"/>
                </a:solidFill>
              </a:endParaRPr>
            </a:p>
          </p:txBody>
        </p:sp>
        <p:sp>
          <p:nvSpPr>
            <p:cNvPr id="9" name="Freeform 8"/>
            <p:cNvSpPr/>
            <p:nvPr/>
          </p:nvSpPr>
          <p:spPr>
            <a:xfrm>
              <a:off x="3214211" y="3410585"/>
              <a:ext cx="2715577" cy="2715577"/>
            </a:xfrm>
            <a:custGeom>
              <a:avLst/>
              <a:gdLst>
                <a:gd name="connsiteX0" fmla="*/ 0 w 2715577"/>
                <a:gd name="connsiteY0" fmla="*/ 1357789 h 2715577"/>
                <a:gd name="connsiteX1" fmla="*/ 1357789 w 2715577"/>
                <a:gd name="connsiteY1" fmla="*/ 0 h 2715577"/>
                <a:gd name="connsiteX2" fmla="*/ 2715578 w 2715577"/>
                <a:gd name="connsiteY2" fmla="*/ 1357789 h 2715577"/>
                <a:gd name="connsiteX3" fmla="*/ 1357789 w 2715577"/>
                <a:gd name="connsiteY3" fmla="*/ 2715578 h 2715577"/>
                <a:gd name="connsiteX4" fmla="*/ 0 w 2715577"/>
                <a:gd name="connsiteY4" fmla="*/ 1357789 h 2715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577" h="2715577">
                  <a:moveTo>
                    <a:pt x="0" y="1357789"/>
                  </a:moveTo>
                  <a:cubicBezTo>
                    <a:pt x="0" y="607903"/>
                    <a:pt x="607903" y="0"/>
                    <a:pt x="1357789" y="0"/>
                  </a:cubicBezTo>
                  <a:cubicBezTo>
                    <a:pt x="2107675" y="0"/>
                    <a:pt x="2715578" y="607903"/>
                    <a:pt x="2715578" y="1357789"/>
                  </a:cubicBezTo>
                  <a:cubicBezTo>
                    <a:pt x="2715578" y="2107675"/>
                    <a:pt x="2107675" y="2715578"/>
                    <a:pt x="1357789" y="2715578"/>
                  </a:cubicBezTo>
                  <a:cubicBezTo>
                    <a:pt x="607903" y="2715578"/>
                    <a:pt x="0" y="2107675"/>
                    <a:pt x="0" y="1357789"/>
                  </a:cubicBezTo>
                  <a:close/>
                </a:path>
              </a:pathLst>
            </a:custGeom>
            <a:solidFill>
              <a:schemeClr val="tx1">
                <a:lumMod val="50000"/>
                <a:lumOff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10403" tIns="289012" rIns="810403" bIns="1986248"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Middle Manager</a:t>
              </a:r>
            </a:p>
            <a:p>
              <a:pPr lvl="0" algn="ctr" defTabSz="533400">
                <a:lnSpc>
                  <a:spcPct val="90000"/>
                </a:lnSpc>
                <a:spcBef>
                  <a:spcPct val="0"/>
                </a:spcBef>
                <a:spcAft>
                  <a:spcPct val="35000"/>
                </a:spcAft>
              </a:pPr>
              <a:r>
                <a:rPr lang="en-US" sz="1200" kern="1200" dirty="0" smtClean="0">
                  <a:solidFill>
                    <a:schemeClr val="bg1"/>
                  </a:solidFill>
                </a:rPr>
                <a:t>($75K)</a:t>
              </a:r>
              <a:endParaRPr lang="en-US" sz="1200" kern="1200" dirty="0">
                <a:solidFill>
                  <a:schemeClr val="bg1"/>
                </a:solidFill>
              </a:endParaRPr>
            </a:p>
          </p:txBody>
        </p:sp>
        <p:sp>
          <p:nvSpPr>
            <p:cNvPr id="10" name="Freeform 9"/>
            <p:cNvSpPr/>
            <p:nvPr/>
          </p:nvSpPr>
          <p:spPr>
            <a:xfrm>
              <a:off x="3666807" y="4315777"/>
              <a:ext cx="1810385" cy="1810385"/>
            </a:xfrm>
            <a:custGeom>
              <a:avLst/>
              <a:gdLst>
                <a:gd name="connsiteX0" fmla="*/ 0 w 1810385"/>
                <a:gd name="connsiteY0" fmla="*/ 905193 h 1810385"/>
                <a:gd name="connsiteX1" fmla="*/ 905193 w 1810385"/>
                <a:gd name="connsiteY1" fmla="*/ 0 h 1810385"/>
                <a:gd name="connsiteX2" fmla="*/ 1810386 w 1810385"/>
                <a:gd name="connsiteY2" fmla="*/ 905193 h 1810385"/>
                <a:gd name="connsiteX3" fmla="*/ 905193 w 1810385"/>
                <a:gd name="connsiteY3" fmla="*/ 1810386 h 1810385"/>
                <a:gd name="connsiteX4" fmla="*/ 0 w 1810385"/>
                <a:gd name="connsiteY4" fmla="*/ 905193 h 181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385" h="1810385">
                  <a:moveTo>
                    <a:pt x="0" y="905193"/>
                  </a:moveTo>
                  <a:cubicBezTo>
                    <a:pt x="0" y="405269"/>
                    <a:pt x="405269" y="0"/>
                    <a:pt x="905193" y="0"/>
                  </a:cubicBezTo>
                  <a:cubicBezTo>
                    <a:pt x="1405117" y="0"/>
                    <a:pt x="1810386" y="405269"/>
                    <a:pt x="1810386" y="905193"/>
                  </a:cubicBezTo>
                  <a:cubicBezTo>
                    <a:pt x="1810386" y="1405117"/>
                    <a:pt x="1405117" y="1810386"/>
                    <a:pt x="905193" y="1810386"/>
                  </a:cubicBezTo>
                  <a:cubicBezTo>
                    <a:pt x="405269" y="1810386"/>
                    <a:pt x="0" y="1405117"/>
                    <a:pt x="0" y="905193"/>
                  </a:cubicBezTo>
                  <a:close/>
                </a:path>
              </a:pathLst>
            </a:custGeom>
            <a:solidFill>
              <a:schemeClr val="bg1">
                <a:lumMod val="6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50469" tIns="537941" rIns="350469" bIns="5379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Entry Level</a:t>
              </a:r>
            </a:p>
            <a:p>
              <a:pPr lvl="0" algn="ctr" defTabSz="533400">
                <a:lnSpc>
                  <a:spcPct val="90000"/>
                </a:lnSpc>
                <a:spcBef>
                  <a:spcPct val="0"/>
                </a:spcBef>
                <a:spcAft>
                  <a:spcPct val="35000"/>
                </a:spcAft>
              </a:pPr>
              <a:r>
                <a:rPr lang="en-US" sz="1200" kern="1200" dirty="0" smtClean="0">
                  <a:solidFill>
                    <a:schemeClr val="bg1"/>
                  </a:solidFill>
                </a:rPr>
                <a:t>($20K)</a:t>
              </a:r>
              <a:endParaRPr lang="en-US" sz="1200" kern="1200" dirty="0">
                <a:solidFill>
                  <a:schemeClr val="bg1"/>
                </a:solidFill>
              </a:endParaRPr>
            </a:p>
          </p:txBody>
        </p:sp>
      </p:grpSp>
      <p:sp>
        <p:nvSpPr>
          <p:cNvPr id="11" name="Footer Placeholder 10"/>
          <p:cNvSpPr>
            <a:spLocks noGrp="1"/>
          </p:cNvSpPr>
          <p:nvPr>
            <p:ph type="ftr" sz="quarter" idx="11"/>
          </p:nvPr>
        </p:nvSpPr>
        <p:spPr/>
        <p:txBody>
          <a:bodyPr/>
          <a:lstStyle/>
          <a:p>
            <a:r>
              <a:rPr lang="en-US" smtClean="0"/>
              <a:t>Youth Business : ALLIANCE</a:t>
            </a:r>
            <a:endParaRPr lang="en-US" dirty="0" smtClean="0"/>
          </a:p>
        </p:txBody>
      </p:sp>
      <p:sp>
        <p:nvSpPr>
          <p:cNvPr id="12" name="Slide Number Placeholder 11"/>
          <p:cNvSpPr>
            <a:spLocks noGrp="1"/>
          </p:cNvSpPr>
          <p:nvPr>
            <p:ph type="sldNum" sz="quarter" idx="12"/>
          </p:nvPr>
        </p:nvSpPr>
        <p:spPr/>
        <p:txBody>
          <a:bodyPr/>
          <a:lstStyle/>
          <a:p>
            <a:fld id="{83563B19-5B2B-4AAC-A66D-8FF7C83E8865}" type="slidenum">
              <a:rPr lang="en-US" smtClean="0"/>
              <a:pPr/>
              <a:t>21</a:t>
            </a:fld>
            <a:endParaRPr lang="en-US" dirty="0"/>
          </a:p>
        </p:txBody>
      </p:sp>
    </p:spTree>
    <p:extLst>
      <p:ext uri="{BB962C8B-B14F-4D97-AF65-F5344CB8AC3E}">
        <p14:creationId xmlns:p14="http://schemas.microsoft.com/office/powerpoint/2010/main" val="40748959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More than just work</a:t>
            </a:r>
            <a:endParaRPr lang="en-US" dirty="0"/>
          </a:p>
        </p:txBody>
      </p:sp>
      <p:sp>
        <p:nvSpPr>
          <p:cNvPr id="3" name="Content Placeholder 2"/>
          <p:cNvSpPr>
            <a:spLocks noGrp="1"/>
          </p:cNvSpPr>
          <p:nvPr>
            <p:ph idx="1"/>
          </p:nvPr>
        </p:nvSpPr>
        <p:spPr/>
        <p:txBody>
          <a:bodyPr/>
          <a:lstStyle/>
          <a:p>
            <a:pPr marL="0" indent="0">
              <a:buNone/>
            </a:pPr>
            <a:r>
              <a:rPr lang="en-US" dirty="0" smtClean="0"/>
              <a:t>When I am not at work I like to:</a:t>
            </a:r>
          </a:p>
          <a:p>
            <a:pPr lvl="1"/>
            <a:endParaRPr lang="en-US" dirty="0" smtClean="0"/>
          </a:p>
          <a:p>
            <a:pPr lvl="1"/>
            <a:r>
              <a:rPr lang="en-US" dirty="0" smtClean="0"/>
              <a:t>Family time with the kids, playing outdoor</a:t>
            </a:r>
          </a:p>
          <a:p>
            <a:pPr lvl="1"/>
            <a:endParaRPr lang="en-US" dirty="0" smtClean="0"/>
          </a:p>
          <a:p>
            <a:pPr lvl="1"/>
            <a:r>
              <a:rPr lang="en-US" dirty="0" smtClean="0"/>
              <a:t>Run, soccer, surf, waterski, snowboard</a:t>
            </a:r>
          </a:p>
          <a:p>
            <a:pPr lvl="1"/>
            <a:endParaRPr lang="en-US" dirty="0" smtClean="0"/>
          </a:p>
          <a:p>
            <a:pPr lvl="1"/>
            <a:r>
              <a:rPr lang="en-US" dirty="0" smtClean="0"/>
              <a:t>Travel with my wife</a:t>
            </a:r>
          </a:p>
          <a:p>
            <a:pPr lvl="1"/>
            <a:endParaRPr lang="en-US" dirty="0"/>
          </a:p>
          <a:p>
            <a:pPr lvl="1"/>
            <a:r>
              <a:rPr lang="en-US" dirty="0" smtClean="0"/>
              <a:t>Visit family back east</a:t>
            </a:r>
          </a:p>
          <a:p>
            <a:pPr lvl="1"/>
            <a:endParaRPr lang="en-US" dirty="0"/>
          </a:p>
          <a:p>
            <a:pPr lvl="1"/>
            <a:r>
              <a:rPr lang="en-US" dirty="0" smtClean="0"/>
              <a:t>Before kids: Escape from Alcatraz Triathlon, Boston Marathon, </a:t>
            </a:r>
            <a:r>
              <a:rPr lang="en-US" dirty="0" err="1" smtClean="0"/>
              <a:t>IronMan</a:t>
            </a:r>
            <a:r>
              <a:rPr lang="en-US" dirty="0" smtClean="0"/>
              <a:t>, mountain biking, now 10k races</a:t>
            </a:r>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22</a:t>
            </a:fld>
            <a:endParaRPr lang="en-US" dirty="0"/>
          </a:p>
        </p:txBody>
      </p:sp>
      <p:pic>
        <p:nvPicPr>
          <p:cNvPr id="2" name="Picture 1"/>
          <p:cNvPicPr>
            <a:picLocks noChangeAspect="1"/>
          </p:cNvPicPr>
          <p:nvPr/>
        </p:nvPicPr>
        <p:blipFill>
          <a:blip r:embed="rId3"/>
          <a:stretch>
            <a:fillRect/>
          </a:stretch>
        </p:blipFill>
        <p:spPr>
          <a:xfrm>
            <a:off x="6400800" y="1790847"/>
            <a:ext cx="2526122" cy="1892153"/>
          </a:xfrm>
          <a:prstGeom prst="rect">
            <a:avLst/>
          </a:prstGeom>
        </p:spPr>
      </p:pic>
      <p:sp>
        <p:nvSpPr>
          <p:cNvPr id="4" name="TextBox 3"/>
          <p:cNvSpPr txBox="1"/>
          <p:nvPr/>
        </p:nvSpPr>
        <p:spPr>
          <a:xfrm>
            <a:off x="7060635" y="3352800"/>
            <a:ext cx="1245165" cy="369332"/>
          </a:xfrm>
          <a:prstGeom prst="rect">
            <a:avLst/>
          </a:prstGeom>
          <a:noFill/>
        </p:spPr>
        <p:txBody>
          <a:bodyPr wrap="none" rtlCol="0">
            <a:spAutoFit/>
          </a:bodyPr>
          <a:lstStyle/>
          <a:p>
            <a:r>
              <a:rPr lang="en-US" dirty="0" smtClean="0">
                <a:solidFill>
                  <a:schemeClr val="bg1"/>
                </a:solidFill>
              </a:rPr>
              <a:t>Lake Tahoe</a:t>
            </a:r>
            <a:endParaRPr lang="en-US" dirty="0">
              <a:solidFill>
                <a:schemeClr val="bg1"/>
              </a:solidFill>
            </a:endParaRPr>
          </a:p>
        </p:txBody>
      </p:sp>
      <p:pic>
        <p:nvPicPr>
          <p:cNvPr id="5" name="Picture 4"/>
          <p:cNvPicPr>
            <a:picLocks noChangeAspect="1"/>
          </p:cNvPicPr>
          <p:nvPr/>
        </p:nvPicPr>
        <p:blipFill>
          <a:blip r:embed="rId4"/>
          <a:stretch>
            <a:fillRect/>
          </a:stretch>
        </p:blipFill>
        <p:spPr>
          <a:xfrm>
            <a:off x="6400800" y="3886200"/>
            <a:ext cx="2547471" cy="1397000"/>
          </a:xfrm>
          <a:prstGeom prst="rect">
            <a:avLst/>
          </a:prstGeom>
        </p:spPr>
      </p:pic>
      <p:sp>
        <p:nvSpPr>
          <p:cNvPr id="9" name="TextBox 8"/>
          <p:cNvSpPr txBox="1"/>
          <p:nvPr/>
        </p:nvSpPr>
        <p:spPr>
          <a:xfrm>
            <a:off x="7239000" y="4953000"/>
            <a:ext cx="789587" cy="369332"/>
          </a:xfrm>
          <a:prstGeom prst="rect">
            <a:avLst/>
          </a:prstGeom>
          <a:noFill/>
        </p:spPr>
        <p:txBody>
          <a:bodyPr wrap="none" rtlCol="0">
            <a:spAutoFit/>
          </a:bodyPr>
          <a:lstStyle/>
          <a:p>
            <a:r>
              <a:rPr lang="en-US" dirty="0" smtClean="0">
                <a:solidFill>
                  <a:schemeClr val="bg1"/>
                </a:solidFill>
              </a:rPr>
              <a:t>SF Bay</a:t>
            </a:r>
            <a:endParaRPr lang="en-US" dirty="0">
              <a:solidFill>
                <a:schemeClr val="bg1"/>
              </a:solidFill>
            </a:endParaRPr>
          </a:p>
        </p:txBody>
      </p:sp>
    </p:spTree>
    <p:extLst>
      <p:ext uri="{BB962C8B-B14F-4D97-AF65-F5344CB8AC3E}">
        <p14:creationId xmlns:p14="http://schemas.microsoft.com/office/powerpoint/2010/main" val="35441139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138861"/>
            <a:ext cx="8229600" cy="927939"/>
          </a:xfrm>
        </p:spPr>
        <p:txBody>
          <a:bodyPr/>
          <a:lstStyle/>
          <a:p>
            <a:r>
              <a:rPr lang="en-US" dirty="0" smtClean="0"/>
              <a:t>Do it all over again?</a:t>
            </a:r>
            <a:endParaRPr lang="en-US" dirty="0"/>
          </a:p>
        </p:txBody>
      </p:sp>
      <p:sp>
        <p:nvSpPr>
          <p:cNvPr id="3" name="Content Placeholder 2"/>
          <p:cNvSpPr>
            <a:spLocks noGrp="1"/>
          </p:cNvSpPr>
          <p:nvPr>
            <p:ph idx="1"/>
          </p:nvPr>
        </p:nvSpPr>
        <p:spPr>
          <a:xfrm>
            <a:off x="304800" y="1066800"/>
            <a:ext cx="8686800" cy="5334000"/>
          </a:xfrm>
        </p:spPr>
        <p:txBody>
          <a:bodyPr>
            <a:normAutofit fontScale="70000" lnSpcReduction="20000"/>
          </a:bodyPr>
          <a:lstStyle/>
          <a:p>
            <a:pPr marL="0" indent="0">
              <a:buNone/>
            </a:pPr>
            <a:r>
              <a:rPr lang="en-US" dirty="0" smtClean="0"/>
              <a:t>If I could talk to my high school self, what would I say?</a:t>
            </a:r>
          </a:p>
          <a:p>
            <a:pPr lvl="1"/>
            <a:endParaRPr lang="en-US" dirty="0"/>
          </a:p>
          <a:p>
            <a:r>
              <a:rPr lang="en-US" dirty="0" smtClean="0"/>
              <a:t>Keep up the enthusiasm: </a:t>
            </a:r>
            <a:r>
              <a:rPr lang="en-US" dirty="0" smtClean="0"/>
              <a:t>Nothing is more contagious than enthusiasm, except for the lack of it</a:t>
            </a:r>
          </a:p>
          <a:p>
            <a:endParaRPr lang="en-US" dirty="0"/>
          </a:p>
          <a:p>
            <a:r>
              <a:rPr lang="en-US" dirty="0" smtClean="0"/>
              <a:t>Logic and disciplined thinking can cut through challenges in all fields, and will always add value to a room</a:t>
            </a:r>
            <a:endParaRPr lang="en-US" dirty="0"/>
          </a:p>
          <a:p>
            <a:endParaRPr lang="en-US" dirty="0" smtClean="0"/>
          </a:p>
          <a:p>
            <a:r>
              <a:rPr lang="en-US" dirty="0" smtClean="0"/>
              <a:t>Become an expert at listening and discovery, and THEN advocate an informed position or solution.  The world is full of folks that “tell, tell, tell” and “should, should should” but who are uninformed because they simply </a:t>
            </a:r>
            <a:r>
              <a:rPr lang="en-US" dirty="0" err="1" smtClean="0"/>
              <a:t>didn</a:t>
            </a:r>
            <a:r>
              <a:rPr lang="mr-IN" dirty="0" smtClean="0"/>
              <a:t>’</a:t>
            </a:r>
            <a:r>
              <a:rPr lang="en-US" dirty="0" smtClean="0"/>
              <a:t>t really take the time to listen, and are unable to imagine oneself in another’s shoes</a:t>
            </a:r>
          </a:p>
          <a:p>
            <a:endParaRPr lang="en-US" dirty="0"/>
          </a:p>
          <a:p>
            <a:r>
              <a:rPr lang="en-US" dirty="0" smtClean="0"/>
              <a:t>Being either strong or kind is easy, leaders that are both are special</a:t>
            </a:r>
          </a:p>
          <a:p>
            <a:endParaRPr lang="en-US" dirty="0"/>
          </a:p>
          <a:p>
            <a:r>
              <a:rPr lang="en-US" dirty="0" smtClean="0"/>
              <a:t>Think a step ahead, </a:t>
            </a:r>
            <a:r>
              <a:rPr lang="en-US" dirty="0" smtClean="0"/>
              <a:t>follow your passion</a:t>
            </a:r>
            <a:r>
              <a:rPr lang="en-US" dirty="0" smtClean="0"/>
              <a:t>, </a:t>
            </a:r>
            <a:r>
              <a:rPr lang="en-US" dirty="0" smtClean="0"/>
              <a:t>work NOW on arranging your next “thing”</a:t>
            </a:r>
          </a:p>
          <a:p>
            <a:endParaRPr lang="en-US" dirty="0"/>
          </a:p>
          <a:p>
            <a:r>
              <a:rPr lang="en-US" dirty="0" smtClean="0"/>
              <a:t>Work does not feel arduous, if you love what you </a:t>
            </a:r>
            <a:r>
              <a:rPr lang="en-US" dirty="0" smtClean="0"/>
              <a:t>do</a:t>
            </a:r>
          </a:p>
          <a:p>
            <a:endParaRPr lang="en-US" dirty="0"/>
          </a:p>
          <a:p>
            <a:r>
              <a:rPr lang="en-US" dirty="0" smtClean="0"/>
              <a:t>It is never too early to learn how to write a patent (provisional patent cost $65 to file), or understand business financials (income statement and balance sheet)</a:t>
            </a:r>
            <a:endParaRPr lang="en-US" dirty="0" smtClean="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23</a:t>
            </a:fld>
            <a:endParaRPr lang="en-US" dirty="0"/>
          </a:p>
        </p:txBody>
      </p:sp>
    </p:spTree>
    <p:extLst>
      <p:ext uri="{BB962C8B-B14F-4D97-AF65-F5344CB8AC3E}">
        <p14:creationId xmlns:p14="http://schemas.microsoft.com/office/powerpoint/2010/main" val="12520506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EC39"/>
                </a:solidFill>
              </a:rPr>
              <a:t>QUESTION AND ANSWER</a:t>
            </a:r>
            <a:endParaRPr lang="en-US" dirty="0">
              <a:solidFill>
                <a:srgbClr val="AAEC39"/>
              </a:solidFill>
            </a:endParaRPr>
          </a:p>
        </p:txBody>
      </p:sp>
      <p:pic>
        <p:nvPicPr>
          <p:cNvPr id="4098" name="Picture 2" descr="C:\Users\stephen.minix\AppData\Local\Microsoft\Windows\Temporary Internet Files\Content.IE5\H06GTAOS\MC900385446[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1503" b="11503"/>
          <a:stretch>
            <a:fillRect/>
          </a:stretch>
        </p:blipFill>
        <p:spPr/>
      </p:pic>
      <p:sp>
        <p:nvSpPr>
          <p:cNvPr id="5" name="Footer Placeholder 4"/>
          <p:cNvSpPr>
            <a:spLocks noGrp="1"/>
          </p:cNvSpPr>
          <p:nvPr>
            <p:ph type="ftr" sz="quarter" idx="11"/>
          </p:nvPr>
        </p:nvSpPr>
        <p:spPr/>
        <p:txBody>
          <a:bodyPr/>
          <a:lstStyle/>
          <a:p>
            <a:r>
              <a:rPr lang="en-US" smtClean="0"/>
              <a:t>Youth Business : ALLIANCE</a:t>
            </a:r>
            <a:endParaRPr lang="en-US" dirty="0" smtClean="0"/>
          </a:p>
        </p:txBody>
      </p:sp>
      <p:sp>
        <p:nvSpPr>
          <p:cNvPr id="6" name="Slide Number Placeholder 5"/>
          <p:cNvSpPr>
            <a:spLocks noGrp="1"/>
          </p:cNvSpPr>
          <p:nvPr>
            <p:ph type="sldNum" sz="quarter" idx="12"/>
          </p:nvPr>
        </p:nvSpPr>
        <p:spPr/>
        <p:txBody>
          <a:bodyPr/>
          <a:lstStyle/>
          <a:p>
            <a:fld id="{83563B19-5B2B-4AAC-A66D-8FF7C83E8865}" type="slidenum">
              <a:rPr lang="en-US" smtClean="0"/>
              <a:pPr/>
              <a:t>24</a:t>
            </a:fld>
            <a:endParaRPr lang="en-US" dirty="0"/>
          </a:p>
        </p:txBody>
      </p:sp>
    </p:spTree>
    <p:extLst>
      <p:ext uri="{BB962C8B-B14F-4D97-AF65-F5344CB8AC3E}">
        <p14:creationId xmlns:p14="http://schemas.microsoft.com/office/powerpoint/2010/main" val="13621853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25</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90800" y="1681495"/>
            <a:ext cx="3986441" cy="1200328"/>
          </a:xfrm>
          <a:prstGeom prst="rect">
            <a:avLst/>
          </a:prstGeom>
          <a:noFill/>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What are Lasers ?? </a:t>
            </a:r>
          </a:p>
          <a:p>
            <a:pPr algn="ctr" defTabSz="457200"/>
            <a:endParaRPr lang="en-US" sz="2400" b="1" dirty="0">
              <a:solidFill>
                <a:srgbClr val="1F497D"/>
              </a:solidFill>
              <a:latin typeface="Trebuchet MS"/>
            </a:endParaRPr>
          </a:p>
        </p:txBody>
      </p:sp>
      <p:pic>
        <p:nvPicPr>
          <p:cNvPr id="17" name="Picture 16"/>
          <p:cNvPicPr>
            <a:picLocks noChangeAspect="1" noChangeArrowheads="1"/>
          </p:cNvPicPr>
          <p:nvPr/>
        </p:nvPicPr>
        <p:blipFill>
          <a:blip r:embed="rId2" cstate="print"/>
          <a:srcRect/>
          <a:stretch>
            <a:fillRect/>
          </a:stretch>
        </p:blipFill>
        <p:spPr bwMode="auto">
          <a:xfrm>
            <a:off x="209550" y="3505200"/>
            <a:ext cx="8724900" cy="1038225"/>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2974285" y="3505200"/>
            <a:ext cx="1537371" cy="1038225"/>
          </a:xfrm>
          <a:prstGeom prst="rect">
            <a:avLst/>
          </a:prstGeom>
        </p:spPr>
      </p:pic>
    </p:spTree>
    <p:extLst>
      <p:ext uri="{BB962C8B-B14F-4D97-AF65-F5344CB8AC3E}">
        <p14:creationId xmlns:p14="http://schemas.microsoft.com/office/powerpoint/2010/main" val="27884059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26</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52096" y="1095668"/>
            <a:ext cx="1914707" cy="2308324"/>
          </a:xfrm>
          <a:prstGeom prst="rect">
            <a:avLst/>
          </a:prstGeom>
          <a:noFill/>
        </p:spPr>
        <p:txBody>
          <a:bodyPr wrap="none" rtlCol="0">
            <a:spAutoFit/>
          </a:bodyPr>
          <a:lstStyle/>
          <a:p>
            <a:pPr algn="ctr" defTabSz="457200"/>
            <a:endParaRPr lang="en-US" sz="2400" b="1" dirty="0" smtClean="0">
              <a:solidFill>
                <a:srgbClr val="1F497D"/>
              </a:solidFill>
              <a:latin typeface="Trebuchet MS"/>
            </a:endParaRPr>
          </a:p>
          <a:p>
            <a:pPr algn="ctr" defTabSz="457200"/>
            <a:r>
              <a:rPr lang="en-US" sz="2400" b="1" u="sng" dirty="0" smtClean="0">
                <a:solidFill>
                  <a:srgbClr val="1F497D"/>
                </a:solidFill>
                <a:latin typeface="Trebuchet MS"/>
              </a:rPr>
              <a:t>LASER</a:t>
            </a:r>
          </a:p>
          <a:p>
            <a:pPr algn="ctr" defTabSz="457200"/>
            <a:endParaRPr lang="en-US" sz="2400" b="1" dirty="0">
              <a:solidFill>
                <a:srgbClr val="1F497D"/>
              </a:solidFill>
              <a:latin typeface="Trebuchet MS"/>
            </a:endParaRPr>
          </a:p>
          <a:p>
            <a:pPr algn="ctr" defTabSz="457200"/>
            <a:r>
              <a:rPr lang="en-US" sz="2400" b="1" dirty="0" smtClean="0">
                <a:solidFill>
                  <a:srgbClr val="1F497D"/>
                </a:solidFill>
                <a:latin typeface="Trebuchet MS"/>
              </a:rPr>
              <a:t>Single beam</a:t>
            </a:r>
          </a:p>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Single color</a:t>
            </a:r>
          </a:p>
        </p:txBody>
      </p:sp>
      <p:sp>
        <p:nvSpPr>
          <p:cNvPr id="13" name="TextBox 12"/>
          <p:cNvSpPr txBox="1"/>
          <p:nvPr/>
        </p:nvSpPr>
        <p:spPr>
          <a:xfrm>
            <a:off x="5024476" y="1138110"/>
            <a:ext cx="3057448" cy="2308324"/>
          </a:xfrm>
          <a:prstGeom prst="rect">
            <a:avLst/>
          </a:prstGeom>
          <a:noFill/>
        </p:spPr>
        <p:txBody>
          <a:bodyPr wrap="none" rtlCol="0">
            <a:spAutoFit/>
          </a:bodyPr>
          <a:lstStyle/>
          <a:p>
            <a:pPr algn="ctr" defTabSz="457200"/>
            <a:endParaRPr lang="en-US" sz="2400" b="1" dirty="0" smtClean="0">
              <a:solidFill>
                <a:srgbClr val="1F497D"/>
              </a:solidFill>
              <a:latin typeface="Trebuchet MS"/>
            </a:endParaRPr>
          </a:p>
          <a:p>
            <a:pPr algn="ctr" defTabSz="457200"/>
            <a:r>
              <a:rPr lang="en-US" sz="2400" b="1" u="sng" dirty="0" smtClean="0">
                <a:solidFill>
                  <a:srgbClr val="1F497D"/>
                </a:solidFill>
                <a:latin typeface="Trebuchet MS"/>
              </a:rPr>
              <a:t>Light Bulb</a:t>
            </a:r>
          </a:p>
          <a:p>
            <a:pPr algn="ctr" defTabSz="457200"/>
            <a:endParaRPr lang="en-US" sz="2400" b="1" dirty="0">
              <a:solidFill>
                <a:srgbClr val="1F497D"/>
              </a:solidFill>
              <a:latin typeface="Trebuchet MS"/>
            </a:endParaRPr>
          </a:p>
          <a:p>
            <a:pPr algn="ctr" defTabSz="457200"/>
            <a:r>
              <a:rPr lang="en-US" sz="2400" b="1" dirty="0" smtClean="0">
                <a:solidFill>
                  <a:srgbClr val="1F497D"/>
                </a:solidFill>
                <a:latin typeface="Trebuchet MS"/>
              </a:rPr>
              <a:t>Spraying beam</a:t>
            </a:r>
          </a:p>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Many colors = white</a:t>
            </a:r>
          </a:p>
        </p:txBody>
      </p:sp>
      <p:pic>
        <p:nvPicPr>
          <p:cNvPr id="15" name="Picture 6"/>
          <p:cNvPicPr>
            <a:picLocks noChangeAspect="1" noChangeArrowheads="1"/>
          </p:cNvPicPr>
          <p:nvPr/>
        </p:nvPicPr>
        <p:blipFill>
          <a:blip r:embed="rId2"/>
          <a:srcRect/>
          <a:stretch>
            <a:fillRect/>
          </a:stretch>
        </p:blipFill>
        <p:spPr bwMode="auto">
          <a:xfrm>
            <a:off x="713241" y="4066977"/>
            <a:ext cx="3102431" cy="1618097"/>
          </a:xfrm>
          <a:prstGeom prst="rect">
            <a:avLst/>
          </a:prstGeom>
          <a:noFill/>
          <a:ln w="9525" cap="flat" cmpd="sng">
            <a:noFill/>
            <a:prstDash val="solid"/>
            <a:miter lim="800000"/>
            <a:headEnd/>
            <a:tailEnd/>
          </a:ln>
          <a:effectLst/>
        </p:spPr>
      </p:pic>
      <p:pic>
        <p:nvPicPr>
          <p:cNvPr id="7" name="Picture 6"/>
          <p:cNvPicPr>
            <a:picLocks noChangeAspect="1"/>
          </p:cNvPicPr>
          <p:nvPr/>
        </p:nvPicPr>
        <p:blipFill>
          <a:blip r:embed="rId3"/>
          <a:stretch>
            <a:fillRect/>
          </a:stretch>
        </p:blipFill>
        <p:spPr>
          <a:xfrm>
            <a:off x="5672708" y="3649026"/>
            <a:ext cx="1760983" cy="2305149"/>
          </a:xfrm>
          <a:prstGeom prst="rect">
            <a:avLst/>
          </a:prstGeom>
        </p:spPr>
      </p:pic>
    </p:spTree>
    <p:extLst>
      <p:ext uri="{BB962C8B-B14F-4D97-AF65-F5344CB8AC3E}">
        <p14:creationId xmlns:p14="http://schemas.microsoft.com/office/powerpoint/2010/main" val="8600815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27</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47446" y="1037656"/>
            <a:ext cx="2961568" cy="461665"/>
          </a:xfrm>
          <a:prstGeom prst="rect">
            <a:avLst/>
          </a:prstGeom>
          <a:noFill/>
          <a:ln>
            <a:solidFill>
              <a:srgbClr val="4F81BD"/>
            </a:solidFill>
          </a:ln>
        </p:spPr>
        <p:txBody>
          <a:bodyPr wrap="none" rtlCol="0">
            <a:spAutoFit/>
          </a:bodyPr>
          <a:lstStyle/>
          <a:p>
            <a:pPr algn="ctr" defTabSz="457200"/>
            <a:r>
              <a:rPr lang="en-US" sz="2400" b="1" dirty="0" smtClean="0">
                <a:solidFill>
                  <a:srgbClr val="1F497D"/>
                </a:solidFill>
                <a:latin typeface="Trebuchet MS"/>
              </a:rPr>
              <a:t>Some lasers are big</a:t>
            </a:r>
            <a:endParaRPr lang="en-US" sz="2400" b="1" dirty="0">
              <a:solidFill>
                <a:srgbClr val="1F497D"/>
              </a:solidFill>
              <a:latin typeface="Trebuchet MS"/>
            </a:endParaRPr>
          </a:p>
        </p:txBody>
      </p:sp>
      <p:pic>
        <p:nvPicPr>
          <p:cNvPr id="3" name="Picture 2"/>
          <p:cNvPicPr>
            <a:picLocks noChangeAspect="1"/>
          </p:cNvPicPr>
          <p:nvPr/>
        </p:nvPicPr>
        <p:blipFill>
          <a:blip r:embed="rId2"/>
          <a:stretch>
            <a:fillRect/>
          </a:stretch>
        </p:blipFill>
        <p:spPr>
          <a:xfrm>
            <a:off x="1894617" y="1716900"/>
            <a:ext cx="5715000" cy="3810000"/>
          </a:xfrm>
          <a:prstGeom prst="rect">
            <a:avLst/>
          </a:prstGeom>
        </p:spPr>
      </p:pic>
      <p:cxnSp>
        <p:nvCxnSpPr>
          <p:cNvPr id="8" name="Straight Arrow Connector 7"/>
          <p:cNvCxnSpPr/>
          <p:nvPr/>
        </p:nvCxnSpPr>
        <p:spPr>
          <a:xfrm flipV="1">
            <a:off x="5032215" y="4951102"/>
            <a:ext cx="0" cy="96450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500830" y="5864366"/>
            <a:ext cx="3391298" cy="369332"/>
          </a:xfrm>
          <a:prstGeom prst="rect">
            <a:avLst/>
          </a:prstGeom>
        </p:spPr>
        <p:txBody>
          <a:bodyPr wrap="none">
            <a:spAutoFit/>
          </a:bodyPr>
          <a:lstStyle/>
          <a:p>
            <a:pPr defTabSz="457200"/>
            <a:r>
              <a:rPr lang="en-US" b="1" dirty="0" smtClean="0">
                <a:solidFill>
                  <a:srgbClr val="FF0000"/>
                </a:solidFill>
                <a:latin typeface="Trebuchet MS"/>
              </a:rPr>
              <a:t>That is a person right there !!</a:t>
            </a:r>
            <a:endParaRPr lang="en-US" dirty="0">
              <a:solidFill>
                <a:srgbClr val="FF0000"/>
              </a:solidFill>
              <a:latin typeface="Trebuchet MS"/>
            </a:endParaRPr>
          </a:p>
        </p:txBody>
      </p:sp>
    </p:spTree>
    <p:extLst>
      <p:ext uri="{BB962C8B-B14F-4D97-AF65-F5344CB8AC3E}">
        <p14:creationId xmlns:p14="http://schemas.microsoft.com/office/powerpoint/2010/main" val="18022966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28</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88825" y="1037656"/>
            <a:ext cx="3278812" cy="461665"/>
          </a:xfrm>
          <a:prstGeom prst="rect">
            <a:avLst/>
          </a:prstGeom>
          <a:noFill/>
          <a:ln>
            <a:solidFill>
              <a:srgbClr val="4F81BD"/>
            </a:solidFill>
          </a:ln>
        </p:spPr>
        <p:txBody>
          <a:bodyPr wrap="none" rtlCol="0">
            <a:spAutoFit/>
          </a:bodyPr>
          <a:lstStyle/>
          <a:p>
            <a:pPr algn="ctr" defTabSz="457200"/>
            <a:r>
              <a:rPr lang="en-US" sz="2400" b="1" dirty="0" smtClean="0">
                <a:solidFill>
                  <a:srgbClr val="1F497D"/>
                </a:solidFill>
                <a:latin typeface="Trebuchet MS"/>
              </a:rPr>
              <a:t>Some lasers are small</a:t>
            </a:r>
            <a:endParaRPr lang="en-US" sz="2400" b="1" dirty="0">
              <a:solidFill>
                <a:srgbClr val="1F497D"/>
              </a:solidFill>
              <a:latin typeface="Trebuchet MS"/>
            </a:endParaRPr>
          </a:p>
        </p:txBody>
      </p:sp>
      <p:pic>
        <p:nvPicPr>
          <p:cNvPr id="2" name="Picture 1"/>
          <p:cNvPicPr>
            <a:picLocks noChangeAspect="1"/>
          </p:cNvPicPr>
          <p:nvPr/>
        </p:nvPicPr>
        <p:blipFill>
          <a:blip r:embed="rId2"/>
          <a:stretch>
            <a:fillRect/>
          </a:stretch>
        </p:blipFill>
        <p:spPr>
          <a:xfrm>
            <a:off x="0" y="1963975"/>
            <a:ext cx="9144000" cy="3721608"/>
          </a:xfrm>
          <a:prstGeom prst="rect">
            <a:avLst/>
          </a:prstGeom>
        </p:spPr>
      </p:pic>
      <p:cxnSp>
        <p:nvCxnSpPr>
          <p:cNvPr id="13" name="Straight Arrow Connector 12"/>
          <p:cNvCxnSpPr/>
          <p:nvPr/>
        </p:nvCxnSpPr>
        <p:spPr>
          <a:xfrm flipV="1">
            <a:off x="3328014" y="4879874"/>
            <a:ext cx="0" cy="96450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796629" y="5793138"/>
            <a:ext cx="3395581" cy="369332"/>
          </a:xfrm>
          <a:prstGeom prst="rect">
            <a:avLst/>
          </a:prstGeom>
        </p:spPr>
        <p:txBody>
          <a:bodyPr wrap="none">
            <a:spAutoFit/>
          </a:bodyPr>
          <a:lstStyle/>
          <a:p>
            <a:pPr defTabSz="457200"/>
            <a:r>
              <a:rPr lang="en-US" b="1" dirty="0" smtClean="0">
                <a:solidFill>
                  <a:srgbClr val="FF0000"/>
                </a:solidFill>
                <a:latin typeface="Trebuchet MS"/>
              </a:rPr>
              <a:t>That is a needle right there !!</a:t>
            </a:r>
            <a:endParaRPr lang="en-US" dirty="0">
              <a:solidFill>
                <a:srgbClr val="FF0000"/>
              </a:solidFill>
              <a:latin typeface="Trebuchet MS"/>
            </a:endParaRPr>
          </a:p>
        </p:txBody>
      </p:sp>
    </p:spTree>
    <p:extLst>
      <p:ext uri="{BB962C8B-B14F-4D97-AF65-F5344CB8AC3E}">
        <p14:creationId xmlns:p14="http://schemas.microsoft.com/office/powerpoint/2010/main" val="34911438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29</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cstate="print"/>
          <a:srcRect/>
          <a:stretch>
            <a:fillRect/>
          </a:stretch>
        </p:blipFill>
        <p:spPr bwMode="auto">
          <a:xfrm>
            <a:off x="457201" y="713967"/>
            <a:ext cx="3944170" cy="2646090"/>
          </a:xfrm>
          <a:prstGeom prst="rect">
            <a:avLst/>
          </a:prstGeom>
          <a:noFill/>
          <a:ln w="9525">
            <a:noFill/>
            <a:miter lim="800000"/>
            <a:headEnd/>
            <a:tailEnd/>
          </a:ln>
        </p:spPr>
      </p:pic>
      <p:pic>
        <p:nvPicPr>
          <p:cNvPr id="8" name="Picture 4" descr="AB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372" y="3450772"/>
            <a:ext cx="3750787" cy="269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TextBox 2"/>
          <p:cNvSpPr txBox="1"/>
          <p:nvPr/>
        </p:nvSpPr>
        <p:spPr>
          <a:xfrm>
            <a:off x="5792336" y="1258156"/>
            <a:ext cx="1341082" cy="1200328"/>
          </a:xfrm>
          <a:prstGeom prst="rect">
            <a:avLst/>
          </a:prstGeom>
          <a:noFill/>
          <a:ln>
            <a:solidFill>
              <a:schemeClr val="bg2"/>
            </a:solidFill>
          </a:ln>
        </p:spPr>
        <p:txBody>
          <a:bodyPr wrap="none" rtlCol="0">
            <a:spAutoFit/>
          </a:bodyPr>
          <a:lstStyle/>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Defense</a:t>
            </a:r>
            <a:endParaRPr lang="en-US" sz="2400" b="1" dirty="0">
              <a:solidFill>
                <a:srgbClr val="1F497D"/>
              </a:solidFill>
              <a:latin typeface="Trebuchet MS"/>
            </a:endParaRPr>
          </a:p>
        </p:txBody>
      </p:sp>
      <p:pic>
        <p:nvPicPr>
          <p:cNvPr id="14" name="Picture 13"/>
          <p:cNvPicPr>
            <a:picLocks noChangeAspect="1"/>
          </p:cNvPicPr>
          <p:nvPr/>
        </p:nvPicPr>
        <p:blipFill>
          <a:blip r:embed="rId4"/>
          <a:stretch>
            <a:fillRect/>
          </a:stretch>
        </p:blipFill>
        <p:spPr>
          <a:xfrm>
            <a:off x="457200" y="3450772"/>
            <a:ext cx="3962400" cy="2694432"/>
          </a:xfrm>
          <a:prstGeom prst="rect">
            <a:avLst/>
          </a:prstGeom>
        </p:spPr>
      </p:pic>
      <p:sp>
        <p:nvSpPr>
          <p:cNvPr id="5" name="Rectangle 4"/>
          <p:cNvSpPr/>
          <p:nvPr/>
        </p:nvSpPr>
        <p:spPr>
          <a:xfrm>
            <a:off x="5652603" y="3450772"/>
            <a:ext cx="1472278" cy="369332"/>
          </a:xfrm>
          <a:prstGeom prst="rect">
            <a:avLst/>
          </a:prstGeom>
        </p:spPr>
        <p:txBody>
          <a:bodyPr wrap="none">
            <a:spAutoFit/>
          </a:bodyPr>
          <a:lstStyle/>
          <a:p>
            <a:pPr algn="ctr" defTabSz="457200"/>
            <a:r>
              <a:rPr lang="en-US" b="1" dirty="0" smtClean="0">
                <a:solidFill>
                  <a:srgbClr val="FFFFFF"/>
                </a:solidFill>
                <a:latin typeface="Trebuchet MS"/>
              </a:rPr>
              <a:t>“Star Wars”</a:t>
            </a:r>
            <a:endParaRPr lang="en-US" b="1" dirty="0">
              <a:solidFill>
                <a:srgbClr val="FFFFFF"/>
              </a:solidFill>
              <a:latin typeface="Trebuchet MS"/>
            </a:endParaRPr>
          </a:p>
        </p:txBody>
      </p:sp>
      <p:sp>
        <p:nvSpPr>
          <p:cNvPr id="15" name="Rectangle 14"/>
          <p:cNvSpPr/>
          <p:nvPr/>
        </p:nvSpPr>
        <p:spPr>
          <a:xfrm>
            <a:off x="1399292" y="713967"/>
            <a:ext cx="2019941" cy="369332"/>
          </a:xfrm>
          <a:prstGeom prst="rect">
            <a:avLst/>
          </a:prstGeom>
        </p:spPr>
        <p:txBody>
          <a:bodyPr wrap="none">
            <a:spAutoFit/>
          </a:bodyPr>
          <a:lstStyle/>
          <a:p>
            <a:pPr algn="ctr" defTabSz="457200"/>
            <a:r>
              <a:rPr lang="en-US" b="1" dirty="0" smtClean="0">
                <a:solidFill>
                  <a:srgbClr val="FFFFFF"/>
                </a:solidFill>
                <a:latin typeface="Trebuchet MS"/>
              </a:rPr>
              <a:t>“Laser Dazzlers”</a:t>
            </a:r>
            <a:endParaRPr lang="en-US" b="1" dirty="0">
              <a:solidFill>
                <a:srgbClr val="FFFFFF"/>
              </a:solidFill>
              <a:latin typeface="Trebuchet MS"/>
            </a:endParaRPr>
          </a:p>
        </p:txBody>
      </p:sp>
      <p:sp>
        <p:nvSpPr>
          <p:cNvPr id="16" name="Rectangle 15"/>
          <p:cNvSpPr/>
          <p:nvPr/>
        </p:nvSpPr>
        <p:spPr>
          <a:xfrm>
            <a:off x="627505" y="3416532"/>
            <a:ext cx="3512688" cy="369332"/>
          </a:xfrm>
          <a:prstGeom prst="rect">
            <a:avLst/>
          </a:prstGeom>
        </p:spPr>
        <p:txBody>
          <a:bodyPr wrap="none">
            <a:spAutoFit/>
          </a:bodyPr>
          <a:lstStyle/>
          <a:p>
            <a:pPr algn="ctr" defTabSz="457200"/>
            <a:r>
              <a:rPr lang="en-US" b="1" dirty="0" smtClean="0">
                <a:solidFill>
                  <a:srgbClr val="FFFFFF"/>
                </a:solidFill>
                <a:latin typeface="Trebuchet MS"/>
              </a:rPr>
              <a:t>“Underwater bomb detection”</a:t>
            </a:r>
            <a:endParaRPr lang="en-US" b="1" dirty="0">
              <a:solidFill>
                <a:srgbClr val="FFFFFF"/>
              </a:solidFill>
              <a:latin typeface="Trebuchet MS"/>
            </a:endParaRPr>
          </a:p>
        </p:txBody>
      </p:sp>
    </p:spTree>
    <p:extLst>
      <p:ext uri="{BB962C8B-B14F-4D97-AF65-F5344CB8AC3E}">
        <p14:creationId xmlns:p14="http://schemas.microsoft.com/office/powerpoint/2010/main" val="9614381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My childhood</a:t>
            </a:r>
            <a:endParaRPr lang="en-US" dirty="0"/>
          </a:p>
        </p:txBody>
      </p:sp>
      <p:sp>
        <p:nvSpPr>
          <p:cNvPr id="9" name="Content Placeholder 2"/>
          <p:cNvSpPr txBox="1">
            <a:spLocks/>
          </p:cNvSpPr>
          <p:nvPr/>
        </p:nvSpPr>
        <p:spPr>
          <a:xfrm>
            <a:off x="457200" y="1477929"/>
            <a:ext cx="8229600" cy="4731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2400" dirty="0" smtClean="0">
                <a:solidFill>
                  <a:schemeClr val="tx1">
                    <a:lumMod val="50000"/>
                    <a:lumOff val="50000"/>
                  </a:schemeClr>
                </a:solidFill>
                <a:latin typeface="Avenir Roman"/>
                <a:cs typeface="Avenir Roman"/>
              </a:rPr>
              <a:t>I was born in Tennessee and raised in Pennsylvania</a:t>
            </a:r>
          </a:p>
          <a:p>
            <a:pPr marL="0" indent="0">
              <a:buFont typeface="Arial" pitchFamily="34" charset="0"/>
              <a:buNone/>
            </a:pPr>
            <a:endParaRPr lang="en-US" sz="2400" dirty="0">
              <a:solidFill>
                <a:schemeClr val="tx1">
                  <a:lumMod val="50000"/>
                  <a:lumOff val="50000"/>
                </a:schemeClr>
              </a:solidFill>
              <a:latin typeface="Avenir Roman"/>
              <a:cs typeface="Avenir Roman"/>
            </a:endParaRPr>
          </a:p>
        </p:txBody>
      </p:sp>
      <p:sp>
        <p:nvSpPr>
          <p:cNvPr id="13" name="Footer Placeholder 12"/>
          <p:cNvSpPr>
            <a:spLocks noGrp="1"/>
          </p:cNvSpPr>
          <p:nvPr>
            <p:ph type="ftr" sz="quarter" idx="11"/>
          </p:nvPr>
        </p:nvSpPr>
        <p:spPr/>
        <p:txBody>
          <a:bodyPr/>
          <a:lstStyle/>
          <a:p>
            <a:r>
              <a:rPr lang="en-US" smtClean="0"/>
              <a:t>Youth Business : ALLIANCE</a:t>
            </a:r>
            <a:endParaRPr lang="en-US" dirty="0" smtClean="0"/>
          </a:p>
        </p:txBody>
      </p:sp>
      <p:sp>
        <p:nvSpPr>
          <p:cNvPr id="14" name="Slide Number Placeholder 13"/>
          <p:cNvSpPr>
            <a:spLocks noGrp="1"/>
          </p:cNvSpPr>
          <p:nvPr>
            <p:ph type="sldNum" sz="quarter" idx="12"/>
          </p:nvPr>
        </p:nvSpPr>
        <p:spPr/>
        <p:txBody>
          <a:bodyPr/>
          <a:lstStyle/>
          <a:p>
            <a:fld id="{83563B19-5B2B-4AAC-A66D-8FF7C83E8865}" type="slidenum">
              <a:rPr lang="en-US" smtClean="0"/>
              <a:pPr/>
              <a:t>3</a:t>
            </a:fld>
            <a:endParaRPr lang="en-US" dirty="0"/>
          </a:p>
        </p:txBody>
      </p:sp>
      <p:pic>
        <p:nvPicPr>
          <p:cNvPr id="3" name="Picture 2"/>
          <p:cNvPicPr>
            <a:picLocks noChangeAspect="1"/>
          </p:cNvPicPr>
          <p:nvPr/>
        </p:nvPicPr>
        <p:blipFill>
          <a:blip r:embed="rId2"/>
          <a:stretch>
            <a:fillRect/>
          </a:stretch>
        </p:blipFill>
        <p:spPr>
          <a:xfrm>
            <a:off x="533400" y="1981200"/>
            <a:ext cx="4509926" cy="4297960"/>
          </a:xfrm>
          <a:prstGeom prst="rect">
            <a:avLst/>
          </a:prstGeom>
        </p:spPr>
      </p:pic>
      <p:sp>
        <p:nvSpPr>
          <p:cNvPr id="7" name="TextBox 6"/>
          <p:cNvSpPr txBox="1"/>
          <p:nvPr/>
        </p:nvSpPr>
        <p:spPr>
          <a:xfrm>
            <a:off x="5410200" y="6096000"/>
            <a:ext cx="2667000" cy="646331"/>
          </a:xfrm>
          <a:prstGeom prst="rect">
            <a:avLst/>
          </a:prstGeom>
          <a:noFill/>
        </p:spPr>
        <p:txBody>
          <a:bodyPr wrap="square" rtlCol="0">
            <a:spAutoFit/>
          </a:bodyPr>
          <a:lstStyle/>
          <a:p>
            <a:pPr algn="ctr"/>
            <a:r>
              <a:rPr lang="en-US" dirty="0">
                <a:solidFill>
                  <a:schemeClr val="tx1">
                    <a:lumMod val="50000"/>
                    <a:lumOff val="50000"/>
                  </a:schemeClr>
                </a:solidFill>
                <a:latin typeface="Avenir Roman"/>
                <a:cs typeface="Avenir Roman"/>
              </a:rPr>
              <a:t>This is a picture of </a:t>
            </a:r>
            <a:r>
              <a:rPr lang="en-US" dirty="0" smtClean="0">
                <a:solidFill>
                  <a:schemeClr val="tx1">
                    <a:lumMod val="50000"/>
                    <a:lumOff val="50000"/>
                  </a:schemeClr>
                </a:solidFill>
                <a:latin typeface="Avenir Roman"/>
                <a:cs typeface="Avenir Roman"/>
              </a:rPr>
              <a:t>me in pre-school </a:t>
            </a:r>
            <a:endParaRPr lang="en-US" dirty="0">
              <a:solidFill>
                <a:schemeClr val="tx1">
                  <a:lumMod val="50000"/>
                  <a:lumOff val="50000"/>
                </a:schemeClr>
              </a:solidFill>
              <a:latin typeface="Avenir Roman"/>
              <a:cs typeface="Avenir Roman"/>
            </a:endParaRPr>
          </a:p>
        </p:txBody>
      </p:sp>
      <p:pic>
        <p:nvPicPr>
          <p:cNvPr id="6" name="Picture 5"/>
          <p:cNvPicPr>
            <a:picLocks noChangeAspect="1"/>
          </p:cNvPicPr>
          <p:nvPr/>
        </p:nvPicPr>
        <p:blipFill>
          <a:blip r:embed="rId3"/>
          <a:stretch>
            <a:fillRect/>
          </a:stretch>
        </p:blipFill>
        <p:spPr>
          <a:xfrm>
            <a:off x="5334000" y="1905000"/>
            <a:ext cx="2710098" cy="4191000"/>
          </a:xfrm>
          <a:prstGeom prst="rect">
            <a:avLst/>
          </a:prstGeom>
        </p:spPr>
      </p:pic>
    </p:spTree>
    <p:extLst>
      <p:ext uri="{BB962C8B-B14F-4D97-AF65-F5344CB8AC3E}">
        <p14:creationId xmlns:p14="http://schemas.microsoft.com/office/powerpoint/2010/main" val="20917531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srcRect/>
          <a:stretch>
            <a:fillRect/>
          </a:stretch>
        </p:blipFill>
        <p:spPr bwMode="auto">
          <a:xfrm>
            <a:off x="766947" y="2658650"/>
            <a:ext cx="3647706" cy="3380800"/>
          </a:xfrm>
          <a:prstGeom prst="rect">
            <a:avLst/>
          </a:prstGeom>
          <a:noFill/>
          <a:ln w="9525" cap="flat" cmpd="sng">
            <a:noFill/>
            <a:prstDash val="solid"/>
            <a:miter lim="800000"/>
            <a:headEnd/>
            <a:tailEnd/>
          </a:ln>
          <a:effectLst/>
        </p:spPr>
      </p:pic>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30</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622722" y="1095635"/>
            <a:ext cx="2288757" cy="1938992"/>
          </a:xfrm>
          <a:prstGeom prst="rect">
            <a:avLst/>
          </a:prstGeom>
          <a:noFill/>
          <a:ln>
            <a:solidFill>
              <a:srgbClr val="1F497D"/>
            </a:solidFill>
          </a:ln>
        </p:spPr>
        <p:txBody>
          <a:bodyPr wrap="non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Fighting Crime</a:t>
            </a:r>
          </a:p>
          <a:p>
            <a:pPr algn="ctr" defTabSz="457200"/>
            <a:endParaRPr lang="en-US" sz="2400" b="1" dirty="0">
              <a:solidFill>
                <a:srgbClr val="1F497D"/>
              </a:solidFill>
              <a:latin typeface="Trebuchet MS"/>
            </a:endParaRPr>
          </a:p>
        </p:txBody>
      </p:sp>
      <p:pic>
        <p:nvPicPr>
          <p:cNvPr id="5" name="Picture 4"/>
          <p:cNvPicPr>
            <a:picLocks noChangeAspect="1"/>
          </p:cNvPicPr>
          <p:nvPr/>
        </p:nvPicPr>
        <p:blipFill>
          <a:blip r:embed="rId3"/>
          <a:stretch>
            <a:fillRect/>
          </a:stretch>
        </p:blipFill>
        <p:spPr>
          <a:xfrm>
            <a:off x="5198348" y="3568652"/>
            <a:ext cx="3224973" cy="2418730"/>
          </a:xfrm>
          <a:prstGeom prst="rect">
            <a:avLst/>
          </a:prstGeom>
        </p:spPr>
      </p:pic>
      <p:pic>
        <p:nvPicPr>
          <p:cNvPr id="2" name="Picture 1"/>
          <p:cNvPicPr>
            <a:picLocks noChangeAspect="1"/>
          </p:cNvPicPr>
          <p:nvPr/>
        </p:nvPicPr>
        <p:blipFill>
          <a:blip r:embed="rId4"/>
          <a:stretch>
            <a:fillRect/>
          </a:stretch>
        </p:blipFill>
        <p:spPr>
          <a:xfrm>
            <a:off x="765707" y="1095635"/>
            <a:ext cx="3648946" cy="2418730"/>
          </a:xfrm>
          <a:prstGeom prst="rect">
            <a:avLst/>
          </a:prstGeom>
        </p:spPr>
      </p:pic>
      <p:sp>
        <p:nvSpPr>
          <p:cNvPr id="15" name="Rectangle 14"/>
          <p:cNvSpPr/>
          <p:nvPr/>
        </p:nvSpPr>
        <p:spPr>
          <a:xfrm>
            <a:off x="1200710" y="1095635"/>
            <a:ext cx="2777699" cy="369332"/>
          </a:xfrm>
          <a:prstGeom prst="rect">
            <a:avLst/>
          </a:prstGeom>
        </p:spPr>
        <p:txBody>
          <a:bodyPr wrap="none">
            <a:spAutoFit/>
          </a:bodyPr>
          <a:lstStyle/>
          <a:p>
            <a:pPr algn="ctr" defTabSz="457200"/>
            <a:r>
              <a:rPr lang="en-US" b="1" dirty="0" smtClean="0">
                <a:solidFill>
                  <a:srgbClr val="FFFFFF"/>
                </a:solidFill>
                <a:latin typeface="Trebuchet MS"/>
              </a:rPr>
              <a:t>“Fingerprint detection”</a:t>
            </a:r>
            <a:endParaRPr lang="en-US" b="1" dirty="0">
              <a:solidFill>
                <a:srgbClr val="FFFFFF"/>
              </a:solidFill>
              <a:latin typeface="Trebuchet MS"/>
            </a:endParaRPr>
          </a:p>
        </p:txBody>
      </p:sp>
      <p:sp>
        <p:nvSpPr>
          <p:cNvPr id="13" name="Rectangle 12"/>
          <p:cNvSpPr/>
          <p:nvPr/>
        </p:nvSpPr>
        <p:spPr>
          <a:xfrm>
            <a:off x="5935358" y="3186803"/>
            <a:ext cx="1909146" cy="369332"/>
          </a:xfrm>
          <a:prstGeom prst="rect">
            <a:avLst/>
          </a:prstGeom>
        </p:spPr>
        <p:txBody>
          <a:bodyPr wrap="none">
            <a:spAutoFit/>
          </a:bodyPr>
          <a:lstStyle/>
          <a:p>
            <a:pPr algn="ctr" defTabSz="457200"/>
            <a:r>
              <a:rPr lang="en-US" b="1" dirty="0" smtClean="0">
                <a:solidFill>
                  <a:prstClr val="black"/>
                </a:solidFill>
                <a:latin typeface="Trebuchet MS"/>
              </a:rPr>
              <a:t>“Use the force”</a:t>
            </a:r>
            <a:endParaRPr lang="en-US" b="1" dirty="0">
              <a:solidFill>
                <a:prstClr val="black"/>
              </a:solidFill>
              <a:latin typeface="Trebuchet MS"/>
            </a:endParaRPr>
          </a:p>
        </p:txBody>
      </p:sp>
    </p:spTree>
    <p:extLst>
      <p:ext uri="{BB962C8B-B14F-4D97-AF65-F5344CB8AC3E}">
        <p14:creationId xmlns:p14="http://schemas.microsoft.com/office/powerpoint/2010/main" val="32147986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31</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93702" y="1242081"/>
            <a:ext cx="2338350" cy="1938992"/>
          </a:xfrm>
          <a:prstGeom prst="rect">
            <a:avLst/>
          </a:prstGeom>
          <a:noFill/>
          <a:ln>
            <a:solidFill>
              <a:srgbClr val="1F497D"/>
            </a:solidFill>
          </a:ln>
        </p:spPr>
        <p:txBody>
          <a:bodyPr wrap="non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Exercising Pets</a:t>
            </a:r>
          </a:p>
          <a:p>
            <a:pPr algn="ctr" defTabSz="457200"/>
            <a:endParaRPr lang="en-US" sz="2400" b="1" dirty="0">
              <a:solidFill>
                <a:srgbClr val="1F497D"/>
              </a:solidFill>
              <a:latin typeface="Trebuchet MS"/>
            </a:endParaRPr>
          </a:p>
        </p:txBody>
      </p:sp>
      <p:sp>
        <p:nvSpPr>
          <p:cNvPr id="2" name="Rectangle 1"/>
          <p:cNvSpPr/>
          <p:nvPr/>
        </p:nvSpPr>
        <p:spPr>
          <a:xfrm>
            <a:off x="1436914" y="1057415"/>
            <a:ext cx="1643036" cy="369332"/>
          </a:xfrm>
          <a:prstGeom prst="rect">
            <a:avLst/>
          </a:prstGeom>
        </p:spPr>
        <p:txBody>
          <a:bodyPr wrap="none">
            <a:spAutoFit/>
          </a:bodyPr>
          <a:lstStyle/>
          <a:p>
            <a:pPr algn="ctr" defTabSz="457200"/>
            <a:r>
              <a:rPr lang="en-US" b="1" dirty="0" smtClean="0">
                <a:solidFill>
                  <a:srgbClr val="1F497D"/>
                </a:solidFill>
                <a:latin typeface="Trebuchet MS"/>
              </a:rPr>
              <a:t>“Crazy Kitty”</a:t>
            </a:r>
            <a:endParaRPr lang="en-US" b="1" dirty="0">
              <a:solidFill>
                <a:srgbClr val="1F497D"/>
              </a:solidFill>
              <a:latin typeface="Trebuchet MS"/>
            </a:endParaRPr>
          </a:p>
        </p:txBody>
      </p:sp>
      <p:pic>
        <p:nvPicPr>
          <p:cNvPr id="5" name="Picture 4"/>
          <p:cNvPicPr>
            <a:picLocks noChangeAspect="1"/>
          </p:cNvPicPr>
          <p:nvPr/>
        </p:nvPicPr>
        <p:blipFill>
          <a:blip r:embed="rId2"/>
          <a:stretch>
            <a:fillRect/>
          </a:stretch>
        </p:blipFill>
        <p:spPr>
          <a:xfrm>
            <a:off x="448390" y="1547803"/>
            <a:ext cx="3980864" cy="3980864"/>
          </a:xfrm>
          <a:prstGeom prst="rect">
            <a:avLst/>
          </a:prstGeom>
        </p:spPr>
      </p:pic>
      <p:pic>
        <p:nvPicPr>
          <p:cNvPr id="7" name="Picture 6"/>
          <p:cNvPicPr>
            <a:picLocks noChangeAspect="1"/>
          </p:cNvPicPr>
          <p:nvPr/>
        </p:nvPicPr>
        <p:blipFill>
          <a:blip r:embed="rId3"/>
          <a:stretch>
            <a:fillRect/>
          </a:stretch>
        </p:blipFill>
        <p:spPr>
          <a:xfrm>
            <a:off x="4521200" y="3928962"/>
            <a:ext cx="4064000" cy="1765300"/>
          </a:xfrm>
          <a:prstGeom prst="rect">
            <a:avLst/>
          </a:prstGeom>
        </p:spPr>
      </p:pic>
    </p:spTree>
    <p:extLst>
      <p:ext uri="{BB962C8B-B14F-4D97-AF65-F5344CB8AC3E}">
        <p14:creationId xmlns:p14="http://schemas.microsoft.com/office/powerpoint/2010/main" val="4582257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32</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032215" y="1461449"/>
            <a:ext cx="3328014" cy="1938992"/>
          </a:xfrm>
          <a:prstGeom prst="rect">
            <a:avLst/>
          </a:prstGeom>
          <a:noFill/>
          <a:ln>
            <a:solidFill>
              <a:srgbClr val="1F497D"/>
            </a:solidFill>
          </a:ln>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Race Cars</a:t>
            </a:r>
          </a:p>
          <a:p>
            <a:pPr algn="ctr" defTabSz="457200"/>
            <a:endParaRPr lang="en-US" sz="2400" b="1" dirty="0">
              <a:solidFill>
                <a:srgbClr val="1F497D"/>
              </a:solidFill>
              <a:latin typeface="Trebuchet MS"/>
            </a:endParaRPr>
          </a:p>
        </p:txBody>
      </p:sp>
      <p:pic>
        <p:nvPicPr>
          <p:cNvPr id="13" name="Picture 4" descr="11OLLaserIlluminationf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8152" y="3718126"/>
            <a:ext cx="4203010" cy="2339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488152" y="1461449"/>
            <a:ext cx="4203010" cy="2206579"/>
          </a:xfrm>
          <a:prstGeom prst="rect">
            <a:avLst/>
          </a:prstGeom>
        </p:spPr>
      </p:pic>
      <p:pic>
        <p:nvPicPr>
          <p:cNvPr id="16"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l="23976" t="31142" r="3609" b="11745"/>
          <a:stretch/>
        </p:blipFill>
        <p:spPr bwMode="auto">
          <a:xfrm>
            <a:off x="4741910" y="3735449"/>
            <a:ext cx="3926298" cy="232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83866" y="3718126"/>
            <a:ext cx="2028057" cy="369332"/>
          </a:xfrm>
          <a:prstGeom prst="rect">
            <a:avLst/>
          </a:prstGeom>
        </p:spPr>
        <p:txBody>
          <a:bodyPr wrap="none">
            <a:spAutoFit/>
          </a:bodyPr>
          <a:lstStyle/>
          <a:p>
            <a:pPr algn="ctr" defTabSz="457200"/>
            <a:r>
              <a:rPr lang="en-US" b="1" dirty="0" smtClean="0">
                <a:solidFill>
                  <a:srgbClr val="FFFFFF"/>
                </a:solidFill>
                <a:latin typeface="Trebuchet MS"/>
              </a:rPr>
              <a:t>“Laser Beamers”</a:t>
            </a:r>
            <a:endParaRPr lang="en-US" b="1" dirty="0">
              <a:solidFill>
                <a:srgbClr val="FFFFFF"/>
              </a:solidFill>
              <a:latin typeface="Trebuchet MS"/>
            </a:endParaRPr>
          </a:p>
        </p:txBody>
      </p:sp>
    </p:spTree>
    <p:extLst>
      <p:ext uri="{BB962C8B-B14F-4D97-AF65-F5344CB8AC3E}">
        <p14:creationId xmlns:p14="http://schemas.microsoft.com/office/powerpoint/2010/main" val="16432702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33</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 name="Picture 7" descr="medical_SM"/>
          <p:cNvPicPr>
            <a:picLocks noChangeAspect="1" noChangeArrowheads="1"/>
          </p:cNvPicPr>
          <p:nvPr/>
        </p:nvPicPr>
        <p:blipFill>
          <a:blip r:embed="rId2" cstate="print"/>
          <a:srcRect/>
          <a:stretch>
            <a:fillRect/>
          </a:stretch>
        </p:blipFill>
        <p:spPr bwMode="auto">
          <a:xfrm>
            <a:off x="947110" y="2231528"/>
            <a:ext cx="3252359" cy="2503799"/>
          </a:xfrm>
          <a:prstGeom prst="rect">
            <a:avLst/>
          </a:prstGeom>
          <a:noFill/>
          <a:ln w="9525">
            <a:noFill/>
            <a:miter lim="800000"/>
            <a:headEnd/>
            <a:tailEnd/>
          </a:ln>
        </p:spPr>
      </p:pic>
      <p:sp>
        <p:nvSpPr>
          <p:cNvPr id="9" name="TextBox 8"/>
          <p:cNvSpPr txBox="1"/>
          <p:nvPr/>
        </p:nvSpPr>
        <p:spPr>
          <a:xfrm>
            <a:off x="5289452" y="1033106"/>
            <a:ext cx="2604533" cy="1938992"/>
          </a:xfrm>
          <a:prstGeom prst="rect">
            <a:avLst/>
          </a:prstGeom>
          <a:noFill/>
          <a:ln>
            <a:solidFill>
              <a:srgbClr val="1F497D"/>
            </a:solidFill>
          </a:ln>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Doctors</a:t>
            </a:r>
          </a:p>
          <a:p>
            <a:pPr algn="ctr" defTabSz="457200"/>
            <a:endParaRPr lang="en-US" sz="2400" b="1" dirty="0">
              <a:solidFill>
                <a:srgbClr val="1F497D"/>
              </a:solidFill>
              <a:latin typeface="Trebuchet MS"/>
            </a:endParaRPr>
          </a:p>
        </p:txBody>
      </p:sp>
      <p:sp>
        <p:nvSpPr>
          <p:cNvPr id="2" name="Rectangle 1"/>
          <p:cNvSpPr/>
          <p:nvPr/>
        </p:nvSpPr>
        <p:spPr>
          <a:xfrm>
            <a:off x="1066104" y="1862196"/>
            <a:ext cx="2831687" cy="369332"/>
          </a:xfrm>
          <a:prstGeom prst="rect">
            <a:avLst/>
          </a:prstGeom>
        </p:spPr>
        <p:txBody>
          <a:bodyPr wrap="none">
            <a:spAutoFit/>
          </a:bodyPr>
          <a:lstStyle/>
          <a:p>
            <a:pPr algn="ctr" defTabSz="457200"/>
            <a:r>
              <a:rPr lang="en-US" b="1" dirty="0" smtClean="0">
                <a:solidFill>
                  <a:srgbClr val="1F497D"/>
                </a:solidFill>
                <a:latin typeface="Trebuchet MS"/>
              </a:rPr>
              <a:t>“LASIK – eye treatment”</a:t>
            </a:r>
            <a:endParaRPr lang="en-US" b="1" dirty="0">
              <a:solidFill>
                <a:srgbClr val="1F497D"/>
              </a:solidFill>
              <a:latin typeface="Trebuchet MS"/>
            </a:endParaRPr>
          </a:p>
        </p:txBody>
      </p:sp>
      <p:sp>
        <p:nvSpPr>
          <p:cNvPr id="15" name="Rectangle 14"/>
          <p:cNvSpPr/>
          <p:nvPr/>
        </p:nvSpPr>
        <p:spPr>
          <a:xfrm>
            <a:off x="5642922" y="3114096"/>
            <a:ext cx="1820555" cy="369332"/>
          </a:xfrm>
          <a:prstGeom prst="rect">
            <a:avLst/>
          </a:prstGeom>
        </p:spPr>
        <p:txBody>
          <a:bodyPr wrap="none">
            <a:spAutoFit/>
          </a:bodyPr>
          <a:lstStyle/>
          <a:p>
            <a:pPr algn="ctr" defTabSz="457200"/>
            <a:r>
              <a:rPr lang="en-US" b="1" dirty="0" smtClean="0">
                <a:solidFill>
                  <a:srgbClr val="1F497D"/>
                </a:solidFill>
                <a:latin typeface="Trebuchet MS"/>
              </a:rPr>
              <a:t>“Laser Razors”</a:t>
            </a:r>
            <a:endParaRPr lang="en-US" b="1" dirty="0">
              <a:solidFill>
                <a:srgbClr val="1F497D"/>
              </a:solidFill>
              <a:latin typeface="Trebuchet MS"/>
            </a:endParaRPr>
          </a:p>
        </p:txBody>
      </p:sp>
      <p:pic>
        <p:nvPicPr>
          <p:cNvPr id="16" name="Picture 15"/>
          <p:cNvPicPr>
            <a:picLocks noChangeAspect="1"/>
          </p:cNvPicPr>
          <p:nvPr/>
        </p:nvPicPr>
        <p:blipFill>
          <a:blip r:embed="rId3"/>
          <a:stretch>
            <a:fillRect/>
          </a:stretch>
        </p:blipFill>
        <p:spPr>
          <a:xfrm>
            <a:off x="4541899" y="3483428"/>
            <a:ext cx="3701061" cy="2462887"/>
          </a:xfrm>
          <a:prstGeom prst="rect">
            <a:avLst/>
          </a:prstGeom>
        </p:spPr>
      </p:pic>
    </p:spTree>
    <p:extLst>
      <p:ext uri="{BB962C8B-B14F-4D97-AF65-F5344CB8AC3E}">
        <p14:creationId xmlns:p14="http://schemas.microsoft.com/office/powerpoint/2010/main" val="38177204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34</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15544" y="856281"/>
            <a:ext cx="2675311" cy="1938992"/>
          </a:xfrm>
          <a:prstGeom prst="rect">
            <a:avLst/>
          </a:prstGeom>
          <a:noFill/>
          <a:ln>
            <a:solidFill>
              <a:srgbClr val="1F497D"/>
            </a:solidFill>
          </a:ln>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Cutting Metal</a:t>
            </a:r>
          </a:p>
          <a:p>
            <a:pPr algn="ctr" defTabSz="457200"/>
            <a:endParaRPr lang="en-US" sz="2400" b="1" dirty="0">
              <a:solidFill>
                <a:srgbClr val="1F497D"/>
              </a:solidFill>
              <a:latin typeface="Trebuchet MS"/>
            </a:endParaRPr>
          </a:p>
        </p:txBody>
      </p:sp>
      <p:pic>
        <p:nvPicPr>
          <p:cNvPr id="14" name="Picture 16" descr="http://www.prclaser.com/images/welding.jpg"/>
          <p:cNvPicPr>
            <a:picLocks noChangeAspect="1" noChangeArrowheads="1"/>
          </p:cNvPicPr>
          <p:nvPr/>
        </p:nvPicPr>
        <p:blipFill>
          <a:blip r:embed="rId2" cstate="print"/>
          <a:srcRect/>
          <a:stretch>
            <a:fillRect/>
          </a:stretch>
        </p:blipFill>
        <p:spPr bwMode="auto">
          <a:xfrm>
            <a:off x="811495" y="1630544"/>
            <a:ext cx="3189514" cy="2554342"/>
          </a:xfrm>
          <a:prstGeom prst="rect">
            <a:avLst/>
          </a:prstGeom>
          <a:noFill/>
        </p:spPr>
      </p:pic>
      <p:sp>
        <p:nvSpPr>
          <p:cNvPr id="2" name="Rectangle 1"/>
          <p:cNvSpPr/>
          <p:nvPr/>
        </p:nvSpPr>
        <p:spPr>
          <a:xfrm>
            <a:off x="1582731" y="972842"/>
            <a:ext cx="1557938" cy="369332"/>
          </a:xfrm>
          <a:prstGeom prst="rect">
            <a:avLst/>
          </a:prstGeom>
        </p:spPr>
        <p:txBody>
          <a:bodyPr wrap="none">
            <a:spAutoFit/>
          </a:bodyPr>
          <a:lstStyle/>
          <a:p>
            <a:pPr algn="ctr" defTabSz="457200"/>
            <a:r>
              <a:rPr lang="en-US" b="1" dirty="0" smtClean="0">
                <a:solidFill>
                  <a:srgbClr val="1F497D"/>
                </a:solidFill>
                <a:latin typeface="Trebuchet MS"/>
              </a:rPr>
              <a:t>“Laser Drill”</a:t>
            </a:r>
            <a:endParaRPr lang="en-US" b="1" dirty="0">
              <a:solidFill>
                <a:srgbClr val="1F497D"/>
              </a:solidFill>
              <a:latin typeface="Trebuchet MS"/>
            </a:endParaRPr>
          </a:p>
        </p:txBody>
      </p:sp>
      <p:sp>
        <p:nvSpPr>
          <p:cNvPr id="17" name="Rectangle 16"/>
          <p:cNvSpPr/>
          <p:nvPr/>
        </p:nvSpPr>
        <p:spPr>
          <a:xfrm>
            <a:off x="5567577" y="2907715"/>
            <a:ext cx="1971250" cy="369332"/>
          </a:xfrm>
          <a:prstGeom prst="rect">
            <a:avLst/>
          </a:prstGeom>
        </p:spPr>
        <p:txBody>
          <a:bodyPr wrap="none">
            <a:spAutoFit/>
          </a:bodyPr>
          <a:lstStyle/>
          <a:p>
            <a:pPr algn="ctr" defTabSz="457200"/>
            <a:r>
              <a:rPr lang="en-US" b="1" dirty="0" smtClean="0">
                <a:solidFill>
                  <a:srgbClr val="1F497D"/>
                </a:solidFill>
                <a:latin typeface="Trebuchet MS"/>
              </a:rPr>
              <a:t>“Laser Welders”</a:t>
            </a:r>
            <a:endParaRPr lang="en-US" b="1" dirty="0">
              <a:solidFill>
                <a:srgbClr val="1F497D"/>
              </a:solidFill>
              <a:latin typeface="Trebuchet MS"/>
            </a:endParaRPr>
          </a:p>
        </p:txBody>
      </p:sp>
      <p:pic>
        <p:nvPicPr>
          <p:cNvPr id="3" name="Picture 2"/>
          <p:cNvPicPr>
            <a:picLocks noChangeAspect="1"/>
          </p:cNvPicPr>
          <p:nvPr/>
        </p:nvPicPr>
        <p:blipFill>
          <a:blip r:embed="rId3"/>
          <a:stretch>
            <a:fillRect/>
          </a:stretch>
        </p:blipFill>
        <p:spPr>
          <a:xfrm>
            <a:off x="4621495" y="3504272"/>
            <a:ext cx="3810000" cy="2133600"/>
          </a:xfrm>
          <a:prstGeom prst="rect">
            <a:avLst/>
          </a:prstGeom>
        </p:spPr>
      </p:pic>
    </p:spTree>
    <p:extLst>
      <p:ext uri="{BB962C8B-B14F-4D97-AF65-F5344CB8AC3E}">
        <p14:creationId xmlns:p14="http://schemas.microsoft.com/office/powerpoint/2010/main" val="35386373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35</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96048" y="1049181"/>
            <a:ext cx="3148106" cy="1938992"/>
          </a:xfrm>
          <a:prstGeom prst="rect">
            <a:avLst/>
          </a:prstGeom>
          <a:noFill/>
          <a:ln>
            <a:solidFill>
              <a:srgbClr val="1F497D"/>
            </a:solidFill>
          </a:ln>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TV and Movies</a:t>
            </a:r>
          </a:p>
          <a:p>
            <a:pPr algn="ctr" defTabSz="457200"/>
            <a:endParaRPr lang="en-US" sz="2400" b="1" dirty="0">
              <a:solidFill>
                <a:srgbClr val="1F497D"/>
              </a:solidFill>
              <a:latin typeface="Trebuchet MS"/>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3020" y="3544127"/>
            <a:ext cx="3524517" cy="2242876"/>
          </a:xfrm>
          <a:prstGeom prst="rect">
            <a:avLst/>
          </a:prstGeom>
        </p:spPr>
      </p:pic>
      <p:sp>
        <p:nvSpPr>
          <p:cNvPr id="2" name="Rectangle 1"/>
          <p:cNvSpPr/>
          <p:nvPr/>
        </p:nvSpPr>
        <p:spPr>
          <a:xfrm>
            <a:off x="1532121" y="3174795"/>
            <a:ext cx="2381970" cy="369332"/>
          </a:xfrm>
          <a:prstGeom prst="rect">
            <a:avLst/>
          </a:prstGeom>
        </p:spPr>
        <p:txBody>
          <a:bodyPr wrap="none">
            <a:spAutoFit/>
          </a:bodyPr>
          <a:lstStyle/>
          <a:p>
            <a:pPr algn="ctr" defTabSz="457200"/>
            <a:r>
              <a:rPr lang="en-US" b="1" dirty="0" smtClean="0">
                <a:solidFill>
                  <a:srgbClr val="1F497D"/>
                </a:solidFill>
                <a:latin typeface="Trebuchet MS"/>
              </a:rPr>
              <a:t>“Laser Light Shows”</a:t>
            </a:r>
            <a:endParaRPr lang="en-US" b="1" dirty="0">
              <a:solidFill>
                <a:srgbClr val="1F497D"/>
              </a:solidFill>
              <a:latin typeface="Trebuchet MS"/>
            </a:endParaRPr>
          </a:p>
        </p:txBody>
      </p:sp>
      <p:sp>
        <p:nvSpPr>
          <p:cNvPr id="3" name="Rectangle 2"/>
          <p:cNvSpPr/>
          <p:nvPr/>
        </p:nvSpPr>
        <p:spPr>
          <a:xfrm>
            <a:off x="6077662" y="3174795"/>
            <a:ext cx="1386505" cy="369332"/>
          </a:xfrm>
          <a:prstGeom prst="rect">
            <a:avLst/>
          </a:prstGeom>
        </p:spPr>
        <p:txBody>
          <a:bodyPr wrap="none">
            <a:spAutoFit/>
          </a:bodyPr>
          <a:lstStyle/>
          <a:p>
            <a:pPr algn="ctr" defTabSz="457200"/>
            <a:r>
              <a:rPr lang="en-US" b="1" dirty="0" smtClean="0">
                <a:solidFill>
                  <a:srgbClr val="1F497D"/>
                </a:solidFill>
                <a:latin typeface="Trebuchet MS"/>
              </a:rPr>
              <a:t>“Laser TV”</a:t>
            </a:r>
            <a:endParaRPr lang="en-US" b="1" dirty="0">
              <a:solidFill>
                <a:srgbClr val="1F497D"/>
              </a:solidFill>
              <a:latin typeface="Trebuchet MS"/>
            </a:endParaRPr>
          </a:p>
        </p:txBody>
      </p:sp>
      <p:sp>
        <p:nvSpPr>
          <p:cNvPr id="5" name="Rectangle 4"/>
          <p:cNvSpPr/>
          <p:nvPr/>
        </p:nvSpPr>
        <p:spPr>
          <a:xfrm>
            <a:off x="1637640" y="941925"/>
            <a:ext cx="1906329" cy="369332"/>
          </a:xfrm>
          <a:prstGeom prst="rect">
            <a:avLst/>
          </a:prstGeom>
        </p:spPr>
        <p:txBody>
          <a:bodyPr wrap="none">
            <a:spAutoFit/>
          </a:bodyPr>
          <a:lstStyle/>
          <a:p>
            <a:pPr algn="ctr" defTabSz="457200"/>
            <a:r>
              <a:rPr lang="en-US" b="1" dirty="0" smtClean="0">
                <a:solidFill>
                  <a:srgbClr val="1F497D"/>
                </a:solidFill>
                <a:latin typeface="Trebuchet MS"/>
              </a:rPr>
              <a:t>“Laser Cinema”</a:t>
            </a:r>
            <a:endParaRPr lang="en-US" b="1" dirty="0">
              <a:solidFill>
                <a:srgbClr val="1F497D"/>
              </a:solidFill>
              <a:latin typeface="Trebuchet MS"/>
            </a:endParaRPr>
          </a:p>
        </p:txBody>
      </p:sp>
      <p:pic>
        <p:nvPicPr>
          <p:cNvPr id="18" name="Picture 17"/>
          <p:cNvPicPr>
            <a:picLocks noChangeAspect="1" noChangeArrowheads="1"/>
          </p:cNvPicPr>
          <p:nvPr/>
        </p:nvPicPr>
        <p:blipFill>
          <a:blip r:embed="rId3" cstate="print"/>
          <a:srcRect/>
          <a:stretch>
            <a:fillRect/>
          </a:stretch>
        </p:blipFill>
        <p:spPr bwMode="auto">
          <a:xfrm>
            <a:off x="807251" y="1311257"/>
            <a:ext cx="3640286" cy="1575842"/>
          </a:xfrm>
          <a:prstGeom prst="rect">
            <a:avLst/>
          </a:prstGeom>
          <a:noFill/>
          <a:ln w="9525">
            <a:noFill/>
            <a:miter lim="800000"/>
            <a:headEnd/>
            <a:tailEnd/>
          </a:ln>
        </p:spPr>
      </p:pic>
      <p:pic>
        <p:nvPicPr>
          <p:cNvPr id="19" name="Picture 18"/>
          <p:cNvPicPr>
            <a:picLocks noChangeAspect="1"/>
          </p:cNvPicPr>
          <p:nvPr/>
        </p:nvPicPr>
        <p:blipFill>
          <a:blip r:embed="rId4"/>
          <a:stretch>
            <a:fillRect/>
          </a:stretch>
        </p:blipFill>
        <p:spPr>
          <a:xfrm>
            <a:off x="4684943" y="3544127"/>
            <a:ext cx="4049696" cy="2242876"/>
          </a:xfrm>
          <a:prstGeom prst="rect">
            <a:avLst/>
          </a:prstGeom>
        </p:spPr>
      </p:pic>
    </p:spTree>
    <p:extLst>
      <p:ext uri="{BB962C8B-B14F-4D97-AF65-F5344CB8AC3E}">
        <p14:creationId xmlns:p14="http://schemas.microsoft.com/office/powerpoint/2010/main" val="3446361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36</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67905" y="1049181"/>
            <a:ext cx="3119007" cy="1938992"/>
          </a:xfrm>
          <a:prstGeom prst="rect">
            <a:avLst/>
          </a:prstGeom>
          <a:noFill/>
          <a:ln>
            <a:solidFill>
              <a:srgbClr val="1F497D"/>
            </a:solidFill>
          </a:ln>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p>
          <a:p>
            <a:pPr algn="ctr" defTabSz="457200"/>
            <a:r>
              <a:rPr lang="en-US" sz="2400" b="1" dirty="0" smtClean="0">
                <a:solidFill>
                  <a:srgbClr val="1F497D"/>
                </a:solidFill>
                <a:latin typeface="Trebuchet MS"/>
              </a:rPr>
              <a:t>Video Games</a:t>
            </a:r>
          </a:p>
          <a:p>
            <a:pPr algn="ctr" defTabSz="457200"/>
            <a:endParaRPr lang="en-US" sz="2400" b="1" dirty="0">
              <a:solidFill>
                <a:srgbClr val="1F497D"/>
              </a:solidFill>
              <a:latin typeface="Trebuchet MS"/>
            </a:endParaRPr>
          </a:p>
        </p:txBody>
      </p:sp>
      <p:pic>
        <p:nvPicPr>
          <p:cNvPr id="8" name="Picture 7"/>
          <p:cNvPicPr>
            <a:picLocks noChangeAspect="1"/>
          </p:cNvPicPr>
          <p:nvPr/>
        </p:nvPicPr>
        <p:blipFill>
          <a:blip r:embed="rId2"/>
          <a:stretch>
            <a:fillRect/>
          </a:stretch>
        </p:blipFill>
        <p:spPr>
          <a:xfrm>
            <a:off x="923020" y="1199125"/>
            <a:ext cx="2723694" cy="2036162"/>
          </a:xfrm>
          <a:prstGeom prst="rect">
            <a:avLst/>
          </a:prstGeom>
        </p:spPr>
      </p:pic>
      <p:sp>
        <p:nvSpPr>
          <p:cNvPr id="2" name="Rectangle 1"/>
          <p:cNvSpPr/>
          <p:nvPr/>
        </p:nvSpPr>
        <p:spPr>
          <a:xfrm>
            <a:off x="1420853" y="679849"/>
            <a:ext cx="1768483" cy="369332"/>
          </a:xfrm>
          <a:prstGeom prst="rect">
            <a:avLst/>
          </a:prstGeom>
        </p:spPr>
        <p:txBody>
          <a:bodyPr wrap="none">
            <a:spAutoFit/>
          </a:bodyPr>
          <a:lstStyle/>
          <a:p>
            <a:pPr algn="ctr" defTabSz="457200"/>
            <a:r>
              <a:rPr lang="en-US" b="1" dirty="0" smtClean="0">
                <a:solidFill>
                  <a:srgbClr val="1F497D"/>
                </a:solidFill>
                <a:latin typeface="Trebuchet MS"/>
              </a:rPr>
              <a:t>“Fiber Optics”</a:t>
            </a:r>
            <a:endParaRPr lang="en-US" b="1" dirty="0">
              <a:solidFill>
                <a:srgbClr val="1F497D"/>
              </a:solidFill>
              <a:latin typeface="Trebuchet MS"/>
            </a:endParaRPr>
          </a:p>
        </p:txBody>
      </p:sp>
      <p:pic>
        <p:nvPicPr>
          <p:cNvPr id="16" name="Picture 15"/>
          <p:cNvPicPr>
            <a:picLocks noChangeAspect="1"/>
          </p:cNvPicPr>
          <p:nvPr/>
        </p:nvPicPr>
        <p:blipFill>
          <a:blip r:embed="rId3"/>
          <a:stretch>
            <a:fillRect/>
          </a:stretch>
        </p:blipFill>
        <p:spPr>
          <a:xfrm>
            <a:off x="4360483" y="4344206"/>
            <a:ext cx="4326317" cy="1203647"/>
          </a:xfrm>
          <a:prstGeom prst="rect">
            <a:avLst/>
          </a:prstGeom>
        </p:spPr>
      </p:pic>
      <p:pic>
        <p:nvPicPr>
          <p:cNvPr id="17" name="Picture 4" descr="http://t3.gstatic.com/images?q=tbn:ANd9GcTDRJe_MbVjIl9mEadRrPw_X3n-9ma1-PtiIPCKs8XOwFYEJCBZbQ"/>
          <p:cNvPicPr>
            <a:picLocks noChangeAspect="1" noChangeArrowheads="1"/>
          </p:cNvPicPr>
          <p:nvPr/>
        </p:nvPicPr>
        <p:blipFill>
          <a:blip r:embed="rId4" cstate="print"/>
          <a:srcRect/>
          <a:stretch>
            <a:fillRect/>
          </a:stretch>
        </p:blipFill>
        <p:spPr bwMode="auto">
          <a:xfrm>
            <a:off x="773150" y="4597105"/>
            <a:ext cx="1295400" cy="725425"/>
          </a:xfrm>
          <a:prstGeom prst="rect">
            <a:avLst/>
          </a:prstGeom>
          <a:noFill/>
        </p:spPr>
      </p:pic>
      <p:pic>
        <p:nvPicPr>
          <p:cNvPr id="18" name="Picture 17"/>
          <p:cNvPicPr>
            <a:picLocks noChangeAspect="1"/>
          </p:cNvPicPr>
          <p:nvPr/>
        </p:nvPicPr>
        <p:blipFill>
          <a:blip r:embed="rId5"/>
          <a:stretch>
            <a:fillRect/>
          </a:stretch>
        </p:blipFill>
        <p:spPr>
          <a:xfrm>
            <a:off x="2376714" y="4535930"/>
            <a:ext cx="1270000" cy="850900"/>
          </a:xfrm>
          <a:prstGeom prst="rect">
            <a:avLst/>
          </a:prstGeom>
        </p:spPr>
      </p:pic>
      <p:sp>
        <p:nvSpPr>
          <p:cNvPr id="19" name="Rectangle 18"/>
          <p:cNvSpPr/>
          <p:nvPr/>
        </p:nvSpPr>
        <p:spPr>
          <a:xfrm>
            <a:off x="1534746" y="3967100"/>
            <a:ext cx="1540694" cy="369332"/>
          </a:xfrm>
          <a:prstGeom prst="rect">
            <a:avLst/>
          </a:prstGeom>
        </p:spPr>
        <p:txBody>
          <a:bodyPr wrap="none">
            <a:spAutoFit/>
          </a:bodyPr>
          <a:lstStyle/>
          <a:p>
            <a:pPr algn="ctr" defTabSz="457200"/>
            <a:r>
              <a:rPr lang="en-US" b="1" dirty="0" smtClean="0">
                <a:solidFill>
                  <a:srgbClr val="1F497D"/>
                </a:solidFill>
                <a:latin typeface="Trebuchet MS"/>
              </a:rPr>
              <a:t>“Laser Disc”</a:t>
            </a:r>
            <a:endParaRPr lang="en-US" b="1" dirty="0">
              <a:solidFill>
                <a:srgbClr val="1F497D"/>
              </a:solidFill>
              <a:latin typeface="Trebuchet MS"/>
            </a:endParaRPr>
          </a:p>
        </p:txBody>
      </p:sp>
      <p:sp>
        <p:nvSpPr>
          <p:cNvPr id="20" name="Rectangle 19"/>
          <p:cNvSpPr/>
          <p:nvPr/>
        </p:nvSpPr>
        <p:spPr>
          <a:xfrm>
            <a:off x="6016175" y="3963146"/>
            <a:ext cx="1074070" cy="369332"/>
          </a:xfrm>
          <a:prstGeom prst="rect">
            <a:avLst/>
          </a:prstGeom>
        </p:spPr>
        <p:txBody>
          <a:bodyPr wrap="none">
            <a:spAutoFit/>
          </a:bodyPr>
          <a:lstStyle/>
          <a:p>
            <a:pPr algn="ctr" defTabSz="457200"/>
            <a:r>
              <a:rPr lang="en-US" b="1" dirty="0" smtClean="0">
                <a:solidFill>
                  <a:srgbClr val="1F497D"/>
                </a:solidFill>
                <a:latin typeface="Trebuchet MS"/>
              </a:rPr>
              <a:t>“X-Box”</a:t>
            </a:r>
            <a:endParaRPr lang="en-US" b="1" dirty="0">
              <a:solidFill>
                <a:srgbClr val="1F497D"/>
              </a:solidFill>
              <a:latin typeface="Trebuchet MS"/>
            </a:endParaRPr>
          </a:p>
        </p:txBody>
      </p:sp>
    </p:spTree>
    <p:extLst>
      <p:ext uri="{BB962C8B-B14F-4D97-AF65-F5344CB8AC3E}">
        <p14:creationId xmlns:p14="http://schemas.microsoft.com/office/powerpoint/2010/main" val="30468413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37</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72928" y="791980"/>
            <a:ext cx="3713872" cy="2308324"/>
          </a:xfrm>
          <a:prstGeom prst="rect">
            <a:avLst/>
          </a:prstGeom>
          <a:noFill/>
          <a:ln>
            <a:solidFill>
              <a:srgbClr val="1F497D"/>
            </a:solidFill>
          </a:ln>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Lasers </a:t>
            </a:r>
          </a:p>
          <a:p>
            <a:pPr algn="ctr" defTabSz="457200"/>
            <a:r>
              <a:rPr lang="en-US" sz="2400" b="1" dirty="0" smtClean="0">
                <a:solidFill>
                  <a:srgbClr val="1F497D"/>
                </a:solidFill>
                <a:latin typeface="Trebuchet MS"/>
              </a:rPr>
              <a:t>for</a:t>
            </a:r>
            <a:endParaRPr lang="en-US" sz="2400" b="1" dirty="0">
              <a:solidFill>
                <a:srgbClr val="1F497D"/>
              </a:solidFill>
              <a:latin typeface="Trebuchet MS"/>
            </a:endParaRPr>
          </a:p>
          <a:p>
            <a:pPr algn="ctr" defTabSz="457200"/>
            <a:r>
              <a:rPr lang="en-US" sz="2400" b="1" dirty="0" smtClean="0">
                <a:solidFill>
                  <a:srgbClr val="1F497D"/>
                </a:solidFill>
                <a:latin typeface="Trebuchet MS"/>
              </a:rPr>
              <a:t>iPhone/</a:t>
            </a:r>
            <a:r>
              <a:rPr lang="en-US" sz="2400" b="1" dirty="0" err="1" smtClean="0">
                <a:solidFill>
                  <a:srgbClr val="1F497D"/>
                </a:solidFill>
                <a:latin typeface="Trebuchet MS"/>
              </a:rPr>
              <a:t>iPad</a:t>
            </a:r>
            <a:r>
              <a:rPr lang="en-US" sz="2400" b="1" dirty="0" smtClean="0">
                <a:solidFill>
                  <a:srgbClr val="1F497D"/>
                </a:solidFill>
                <a:latin typeface="Trebuchet MS"/>
              </a:rPr>
              <a:t> </a:t>
            </a:r>
          </a:p>
          <a:p>
            <a:pPr algn="ctr" defTabSz="457200"/>
            <a:r>
              <a:rPr lang="en-US" sz="2400" b="1" dirty="0" smtClean="0">
                <a:solidFill>
                  <a:srgbClr val="1F497D"/>
                </a:solidFill>
                <a:latin typeface="Trebuchet MS"/>
              </a:rPr>
              <a:t>Movie Projectors</a:t>
            </a:r>
          </a:p>
          <a:p>
            <a:pPr algn="ctr" defTabSz="457200"/>
            <a:endParaRPr lang="en-US" sz="2400" b="1" dirty="0">
              <a:solidFill>
                <a:srgbClr val="1F497D"/>
              </a:solidFill>
              <a:latin typeface="Trebuchet MS"/>
            </a:endParaRPr>
          </a:p>
        </p:txBody>
      </p:sp>
      <p:pic>
        <p:nvPicPr>
          <p:cNvPr id="1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787" y="3508811"/>
            <a:ext cx="3212785" cy="2316585"/>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7800" y="3277866"/>
            <a:ext cx="2925578" cy="119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75221" y="4552095"/>
            <a:ext cx="2908157" cy="1273301"/>
          </a:xfrm>
          <a:prstGeom prst="rect">
            <a:avLst/>
          </a:prstGeom>
          <a:noFill/>
          <a:ln w="9525">
            <a:noFill/>
            <a:miter lim="800000"/>
            <a:headEnd/>
            <a:tailEnd/>
          </a:ln>
          <a:effectLst/>
        </p:spPr>
      </p:pic>
      <p:pic>
        <p:nvPicPr>
          <p:cNvPr id="19" name="Picture 2" descr="Pico Projection - Syprooptic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4787" y="1006225"/>
            <a:ext cx="2987703" cy="227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9269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38</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1" y="406061"/>
            <a:ext cx="8369272" cy="3970318"/>
          </a:xfrm>
          <a:prstGeom prst="rect">
            <a:avLst/>
          </a:prstGeom>
          <a:noFill/>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 safety is very important</a:t>
            </a:r>
          </a:p>
          <a:p>
            <a:pPr algn="ctr" defTabSz="457200"/>
            <a:endParaRPr lang="en-US" sz="2400" b="1" dirty="0">
              <a:solidFill>
                <a:srgbClr val="1F497D"/>
              </a:solidFill>
              <a:latin typeface="Trebuchet MS"/>
            </a:endParaRPr>
          </a:p>
          <a:p>
            <a:pPr algn="ctr" defTabSz="457200"/>
            <a:endParaRPr lang="en-US" sz="2400" b="1" dirty="0" smtClean="0">
              <a:solidFill>
                <a:srgbClr val="1F497D"/>
              </a:solidFill>
              <a:latin typeface="Trebuchet MS"/>
            </a:endParaRPr>
          </a:p>
          <a:p>
            <a:pPr algn="ctr" defTabSz="457200"/>
            <a:endParaRPr lang="en-US" sz="2400" b="1" dirty="0">
              <a:solidFill>
                <a:srgbClr val="1F497D"/>
              </a:solidFill>
              <a:latin typeface="Trebuchet MS"/>
            </a:endParaRPr>
          </a:p>
          <a:p>
            <a:pPr algn="ctr" defTabSz="457200"/>
            <a:endParaRPr lang="en-US" sz="2400" b="1" dirty="0" smtClean="0">
              <a:solidFill>
                <a:srgbClr val="1F497D"/>
              </a:solidFill>
              <a:latin typeface="Trebuchet MS"/>
            </a:endParaRPr>
          </a:p>
          <a:p>
            <a:pPr algn="ctr" defTabSz="457200"/>
            <a:endParaRPr lang="en-US" sz="2400" b="1" dirty="0" smtClean="0">
              <a:solidFill>
                <a:srgbClr val="1F497D"/>
              </a:solidFill>
              <a:latin typeface="Trebuchet MS"/>
            </a:endParaRPr>
          </a:p>
          <a:p>
            <a:pPr algn="ctr" defTabSz="457200"/>
            <a:endParaRPr lang="en-US" sz="2400" b="1" dirty="0">
              <a:solidFill>
                <a:srgbClr val="1F497D"/>
              </a:solidFill>
              <a:latin typeface="Trebuchet MS"/>
            </a:endParaRPr>
          </a:p>
          <a:p>
            <a:pPr algn="ctr" defTabSz="457200"/>
            <a:endParaRPr lang="en-US" sz="2000" b="1" dirty="0" smtClean="0">
              <a:solidFill>
                <a:srgbClr val="1F497D"/>
              </a:solidFill>
              <a:latin typeface="Trebuchet MS"/>
            </a:endParaRPr>
          </a:p>
          <a:p>
            <a:pPr algn="ctr" defTabSz="457200"/>
            <a:r>
              <a:rPr lang="en-US" sz="2000" b="1" dirty="0" smtClean="0">
                <a:solidFill>
                  <a:srgbClr val="1F497D"/>
                </a:solidFill>
                <a:latin typeface="Trebuchet MS"/>
              </a:rPr>
              <a:t>It is against the law to shine laser </a:t>
            </a:r>
            <a:r>
              <a:rPr lang="en-US" sz="2000" b="1" dirty="0">
                <a:solidFill>
                  <a:srgbClr val="1F497D"/>
                </a:solidFill>
                <a:latin typeface="Trebuchet MS"/>
              </a:rPr>
              <a:t>pointers into eyes</a:t>
            </a:r>
            <a:endParaRPr lang="en-US" sz="2000" b="1" dirty="0" smtClean="0">
              <a:solidFill>
                <a:srgbClr val="1F497D"/>
              </a:solidFill>
              <a:latin typeface="Trebuchet MS"/>
            </a:endParaRPr>
          </a:p>
          <a:p>
            <a:pPr algn="ctr" defTabSz="457200"/>
            <a:endParaRPr lang="en-US" sz="2000" b="1" dirty="0">
              <a:solidFill>
                <a:srgbClr val="1F497D"/>
              </a:solidFill>
              <a:latin typeface="Trebuchet MS"/>
            </a:endParaRPr>
          </a:p>
        </p:txBody>
      </p:sp>
      <p:pic>
        <p:nvPicPr>
          <p:cNvPr id="2" name="Picture 1"/>
          <p:cNvPicPr>
            <a:picLocks noChangeAspect="1"/>
          </p:cNvPicPr>
          <p:nvPr/>
        </p:nvPicPr>
        <p:blipFill>
          <a:blip r:embed="rId2"/>
          <a:stretch>
            <a:fillRect/>
          </a:stretch>
        </p:blipFill>
        <p:spPr>
          <a:xfrm>
            <a:off x="3264113" y="1318149"/>
            <a:ext cx="2879577" cy="2133299"/>
          </a:xfrm>
          <a:prstGeom prst="rect">
            <a:avLst/>
          </a:prstGeom>
        </p:spPr>
      </p:pic>
      <p:pic>
        <p:nvPicPr>
          <p:cNvPr id="7" name="Picture 6"/>
          <p:cNvPicPr>
            <a:picLocks noChangeAspect="1"/>
          </p:cNvPicPr>
          <p:nvPr/>
        </p:nvPicPr>
        <p:blipFill>
          <a:blip r:embed="rId3"/>
          <a:stretch>
            <a:fillRect/>
          </a:stretch>
        </p:blipFill>
        <p:spPr>
          <a:xfrm>
            <a:off x="144693" y="4206973"/>
            <a:ext cx="3139704" cy="1996852"/>
          </a:xfrm>
          <a:prstGeom prst="rect">
            <a:avLst/>
          </a:prstGeom>
        </p:spPr>
      </p:pic>
      <p:pic>
        <p:nvPicPr>
          <p:cNvPr id="15" name="Picture 14"/>
          <p:cNvPicPr>
            <a:picLocks noChangeAspect="1"/>
          </p:cNvPicPr>
          <p:nvPr/>
        </p:nvPicPr>
        <p:blipFill>
          <a:blip r:embed="rId4"/>
          <a:stretch>
            <a:fillRect/>
          </a:stretch>
        </p:blipFill>
        <p:spPr>
          <a:xfrm>
            <a:off x="5887849" y="4199441"/>
            <a:ext cx="2988994" cy="2004384"/>
          </a:xfrm>
          <a:prstGeom prst="rect">
            <a:avLst/>
          </a:prstGeom>
        </p:spPr>
      </p:pic>
      <p:pic>
        <p:nvPicPr>
          <p:cNvPr id="16" name="Picture 15"/>
          <p:cNvPicPr>
            <a:picLocks noChangeAspect="1"/>
          </p:cNvPicPr>
          <p:nvPr/>
        </p:nvPicPr>
        <p:blipFill>
          <a:blip r:embed="rId5"/>
          <a:stretch>
            <a:fillRect/>
          </a:stretch>
        </p:blipFill>
        <p:spPr>
          <a:xfrm>
            <a:off x="3723584" y="4070655"/>
            <a:ext cx="1585267" cy="2366070"/>
          </a:xfrm>
          <a:prstGeom prst="rect">
            <a:avLst/>
          </a:prstGeom>
        </p:spPr>
      </p:pic>
    </p:spTree>
    <p:extLst>
      <p:ext uri="{BB962C8B-B14F-4D97-AF65-F5344CB8AC3E}">
        <p14:creationId xmlns:p14="http://schemas.microsoft.com/office/powerpoint/2010/main" val="32919656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39</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1" y="406061"/>
            <a:ext cx="8369272" cy="3970318"/>
          </a:xfrm>
          <a:prstGeom prst="rect">
            <a:avLst/>
          </a:prstGeom>
          <a:noFill/>
        </p:spPr>
        <p:txBody>
          <a:bodyPr wrap="square" rtlCol="0">
            <a:spAutoFit/>
          </a:bodyPr>
          <a:lstStyle/>
          <a:p>
            <a:pPr algn="ctr" defTabSz="457200"/>
            <a:endParaRPr lang="en-US" sz="2400" b="1" dirty="0" smtClean="0">
              <a:solidFill>
                <a:srgbClr val="1F497D"/>
              </a:solidFill>
              <a:latin typeface="Trebuchet MS"/>
            </a:endParaRPr>
          </a:p>
          <a:p>
            <a:pPr algn="ctr" defTabSz="457200"/>
            <a:r>
              <a:rPr lang="en-US" sz="2400" b="1" dirty="0" smtClean="0">
                <a:solidFill>
                  <a:srgbClr val="1F497D"/>
                </a:solidFill>
                <a:latin typeface="Trebuchet MS"/>
              </a:rPr>
              <a:t>Laser safety is very important</a:t>
            </a:r>
          </a:p>
          <a:p>
            <a:pPr algn="ctr" defTabSz="457200"/>
            <a:endParaRPr lang="en-US" sz="2400" b="1" dirty="0">
              <a:solidFill>
                <a:srgbClr val="1F497D"/>
              </a:solidFill>
              <a:latin typeface="Trebuchet MS"/>
            </a:endParaRPr>
          </a:p>
          <a:p>
            <a:pPr algn="ctr" defTabSz="457200"/>
            <a:endParaRPr lang="en-US" sz="2400" b="1" dirty="0" smtClean="0">
              <a:solidFill>
                <a:srgbClr val="1F497D"/>
              </a:solidFill>
              <a:latin typeface="Trebuchet MS"/>
            </a:endParaRPr>
          </a:p>
          <a:p>
            <a:pPr algn="ctr" defTabSz="457200"/>
            <a:endParaRPr lang="en-US" sz="2400" b="1" dirty="0">
              <a:solidFill>
                <a:srgbClr val="1F497D"/>
              </a:solidFill>
              <a:latin typeface="Trebuchet MS"/>
            </a:endParaRPr>
          </a:p>
          <a:p>
            <a:pPr algn="ctr" defTabSz="457200"/>
            <a:endParaRPr lang="en-US" sz="2400" b="1" dirty="0" smtClean="0">
              <a:solidFill>
                <a:srgbClr val="1F497D"/>
              </a:solidFill>
              <a:latin typeface="Trebuchet MS"/>
            </a:endParaRPr>
          </a:p>
          <a:p>
            <a:pPr algn="ctr" defTabSz="457200"/>
            <a:endParaRPr lang="en-US" sz="2400" b="1" dirty="0" smtClean="0">
              <a:solidFill>
                <a:srgbClr val="1F497D"/>
              </a:solidFill>
              <a:latin typeface="Trebuchet MS"/>
            </a:endParaRPr>
          </a:p>
          <a:p>
            <a:pPr algn="ctr" defTabSz="457200"/>
            <a:endParaRPr lang="en-US" sz="2400" b="1" dirty="0">
              <a:solidFill>
                <a:srgbClr val="1F497D"/>
              </a:solidFill>
              <a:latin typeface="Trebuchet MS"/>
            </a:endParaRPr>
          </a:p>
          <a:p>
            <a:pPr algn="ctr" defTabSz="457200"/>
            <a:endParaRPr lang="en-US" sz="2000" b="1" dirty="0" smtClean="0">
              <a:solidFill>
                <a:srgbClr val="1F497D"/>
              </a:solidFill>
              <a:latin typeface="Trebuchet MS"/>
            </a:endParaRPr>
          </a:p>
          <a:p>
            <a:pPr algn="ctr" defTabSz="457200"/>
            <a:r>
              <a:rPr lang="en-US" sz="2000" b="1" dirty="0" smtClean="0">
                <a:solidFill>
                  <a:srgbClr val="1F497D"/>
                </a:solidFill>
                <a:latin typeface="Trebuchet MS"/>
              </a:rPr>
              <a:t>Goggles are required with high power lasers</a:t>
            </a:r>
          </a:p>
          <a:p>
            <a:pPr algn="ctr" defTabSz="457200"/>
            <a:endParaRPr lang="en-US" sz="2000" b="1" dirty="0">
              <a:solidFill>
                <a:srgbClr val="1F497D"/>
              </a:solidFill>
              <a:latin typeface="Trebuchet MS"/>
            </a:endParaRPr>
          </a:p>
        </p:txBody>
      </p:sp>
      <p:pic>
        <p:nvPicPr>
          <p:cNvPr id="14" name="Picture 13"/>
          <p:cNvPicPr>
            <a:picLocks noChangeAspect="1"/>
          </p:cNvPicPr>
          <p:nvPr/>
        </p:nvPicPr>
        <p:blipFill>
          <a:blip r:embed="rId2"/>
          <a:stretch>
            <a:fillRect/>
          </a:stretch>
        </p:blipFill>
        <p:spPr>
          <a:xfrm>
            <a:off x="5860155" y="4127533"/>
            <a:ext cx="3299923" cy="2195948"/>
          </a:xfrm>
          <a:prstGeom prst="rect">
            <a:avLst/>
          </a:prstGeom>
        </p:spPr>
      </p:pic>
      <p:pic>
        <p:nvPicPr>
          <p:cNvPr id="9" name="Picture 8"/>
          <p:cNvPicPr>
            <a:picLocks noChangeAspect="1"/>
          </p:cNvPicPr>
          <p:nvPr/>
        </p:nvPicPr>
        <p:blipFill>
          <a:blip r:embed="rId3"/>
          <a:stretch>
            <a:fillRect/>
          </a:stretch>
        </p:blipFill>
        <p:spPr>
          <a:xfrm>
            <a:off x="0" y="4128282"/>
            <a:ext cx="3236002" cy="2185353"/>
          </a:xfrm>
          <a:prstGeom prst="rect">
            <a:avLst/>
          </a:prstGeom>
        </p:spPr>
      </p:pic>
      <p:pic>
        <p:nvPicPr>
          <p:cNvPr id="13" name="Picture 12"/>
          <p:cNvPicPr>
            <a:picLocks noChangeAspect="1"/>
          </p:cNvPicPr>
          <p:nvPr/>
        </p:nvPicPr>
        <p:blipFill>
          <a:blip r:embed="rId4"/>
          <a:stretch>
            <a:fillRect/>
          </a:stretch>
        </p:blipFill>
        <p:spPr>
          <a:xfrm>
            <a:off x="2877845" y="4127533"/>
            <a:ext cx="3297999" cy="2186102"/>
          </a:xfrm>
          <a:prstGeom prst="rect">
            <a:avLst/>
          </a:prstGeom>
        </p:spPr>
      </p:pic>
      <p:pic>
        <p:nvPicPr>
          <p:cNvPr id="2" name="Picture 1"/>
          <p:cNvPicPr>
            <a:picLocks noChangeAspect="1"/>
          </p:cNvPicPr>
          <p:nvPr/>
        </p:nvPicPr>
        <p:blipFill>
          <a:blip r:embed="rId5"/>
          <a:stretch>
            <a:fillRect/>
          </a:stretch>
        </p:blipFill>
        <p:spPr>
          <a:xfrm>
            <a:off x="3264113" y="1318149"/>
            <a:ext cx="2879577" cy="2133299"/>
          </a:xfrm>
          <a:prstGeom prst="rect">
            <a:avLst/>
          </a:prstGeom>
        </p:spPr>
      </p:pic>
    </p:spTree>
    <p:extLst>
      <p:ext uri="{BB962C8B-B14F-4D97-AF65-F5344CB8AC3E}">
        <p14:creationId xmlns:p14="http://schemas.microsoft.com/office/powerpoint/2010/main" val="8262240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962400"/>
            <a:ext cx="2971800" cy="1981200"/>
          </a:xfrm>
          <a:prstGeom prst="rect">
            <a:avLst/>
          </a:prstGeom>
        </p:spPr>
      </p:pic>
      <p:sp>
        <p:nvSpPr>
          <p:cNvPr id="2" name="Title 1"/>
          <p:cNvSpPr>
            <a:spLocks noGrp="1"/>
          </p:cNvSpPr>
          <p:nvPr>
            <p:ph type="title"/>
          </p:nvPr>
        </p:nvSpPr>
        <p:spPr>
          <a:xfrm>
            <a:off x="457200" y="-457200"/>
            <a:ext cx="8229600" cy="1322479"/>
          </a:xfrm>
        </p:spPr>
        <p:txBody>
          <a:bodyPr/>
          <a:lstStyle/>
          <a:p>
            <a:r>
              <a:rPr lang="en-US" dirty="0" smtClean="0"/>
              <a:t>My family</a:t>
            </a:r>
            <a:endParaRPr lang="en-US" dirty="0"/>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sp>
        <p:nvSpPr>
          <p:cNvPr id="9" name="Content Placeholder 2"/>
          <p:cNvSpPr txBox="1">
            <a:spLocks/>
          </p:cNvSpPr>
          <p:nvPr/>
        </p:nvSpPr>
        <p:spPr>
          <a:xfrm>
            <a:off x="457200" y="927939"/>
            <a:ext cx="86868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2200" dirty="0" smtClean="0">
                <a:solidFill>
                  <a:schemeClr val="tx1">
                    <a:lumMod val="50000"/>
                    <a:lumOff val="50000"/>
                  </a:schemeClr>
                </a:solidFill>
                <a:latin typeface="Avenir Roman"/>
                <a:cs typeface="Avenir Roman"/>
              </a:rPr>
              <a:t>I am the youngest of 5 kids, and have 2 brothers and 2 sisters</a:t>
            </a:r>
          </a:p>
          <a:p>
            <a:pPr marL="0" indent="0" algn="ctr">
              <a:buNone/>
            </a:pPr>
            <a:endParaRPr lang="en-US" sz="2400" dirty="0">
              <a:solidFill>
                <a:schemeClr val="tx1">
                  <a:lumMod val="50000"/>
                  <a:lumOff val="50000"/>
                </a:schemeClr>
              </a:solidFill>
              <a:latin typeface="Avenir Roman"/>
              <a:cs typeface="Avenir Roman"/>
            </a:endParaRPr>
          </a:p>
        </p:txBody>
      </p:sp>
      <p:sp>
        <p:nvSpPr>
          <p:cNvPr id="10" name="TextBox 9"/>
          <p:cNvSpPr txBox="1"/>
          <p:nvPr/>
        </p:nvSpPr>
        <p:spPr>
          <a:xfrm>
            <a:off x="3886200" y="5181600"/>
            <a:ext cx="5105400" cy="923330"/>
          </a:xfrm>
          <a:prstGeom prst="rect">
            <a:avLst/>
          </a:prstGeom>
          <a:noFill/>
        </p:spPr>
        <p:txBody>
          <a:bodyPr wrap="square" rtlCol="0">
            <a:spAutoFit/>
          </a:bodyPr>
          <a:lstStyle/>
          <a:p>
            <a:pPr algn="ctr"/>
            <a:r>
              <a:rPr lang="en-US" dirty="0">
                <a:solidFill>
                  <a:schemeClr val="tx1">
                    <a:lumMod val="50000"/>
                    <a:lumOff val="50000"/>
                  </a:schemeClr>
                </a:solidFill>
                <a:latin typeface="Avenir Roman"/>
                <a:cs typeface="Avenir Roman"/>
              </a:rPr>
              <a:t>This is a picture of me </a:t>
            </a:r>
            <a:r>
              <a:rPr lang="en-US" dirty="0" smtClean="0">
                <a:solidFill>
                  <a:schemeClr val="tx1">
                    <a:lumMod val="50000"/>
                    <a:lumOff val="50000"/>
                  </a:schemeClr>
                </a:solidFill>
                <a:latin typeface="Avenir Roman"/>
                <a:cs typeface="Avenir Roman"/>
              </a:rPr>
              <a:t>and my big family: my wife and kids and parents, brothers, sisters, </a:t>
            </a:r>
            <a:r>
              <a:rPr lang="en-US" dirty="0" err="1" smtClean="0">
                <a:solidFill>
                  <a:schemeClr val="tx1">
                    <a:lumMod val="50000"/>
                    <a:lumOff val="50000"/>
                  </a:schemeClr>
                </a:solidFill>
                <a:latin typeface="Avenir Roman"/>
                <a:cs typeface="Avenir Roman"/>
              </a:rPr>
              <a:t>inlaws</a:t>
            </a:r>
            <a:r>
              <a:rPr lang="en-US" dirty="0" smtClean="0">
                <a:solidFill>
                  <a:schemeClr val="tx1">
                    <a:lumMod val="50000"/>
                    <a:lumOff val="50000"/>
                  </a:schemeClr>
                </a:solidFill>
                <a:latin typeface="Avenir Roman"/>
                <a:cs typeface="Avenir Roman"/>
              </a:rPr>
              <a:t> (“outlaws”), nieces and nephews</a:t>
            </a:r>
            <a:endParaRPr lang="en-US" dirty="0">
              <a:solidFill>
                <a:schemeClr val="tx1">
                  <a:lumMod val="50000"/>
                  <a:lumOff val="50000"/>
                </a:schemeClr>
              </a:solidFill>
              <a:latin typeface="Avenir Roman"/>
              <a:cs typeface="Avenir Roman"/>
            </a:endParaRPr>
          </a:p>
        </p:txBody>
      </p:sp>
      <p:sp>
        <p:nvSpPr>
          <p:cNvPr id="15" name="Footer Placeholder 14"/>
          <p:cNvSpPr>
            <a:spLocks noGrp="1"/>
          </p:cNvSpPr>
          <p:nvPr>
            <p:ph type="ftr" sz="quarter" idx="11"/>
          </p:nvPr>
        </p:nvSpPr>
        <p:spPr/>
        <p:txBody>
          <a:bodyPr/>
          <a:lstStyle/>
          <a:p>
            <a:r>
              <a:rPr lang="en-US" smtClean="0"/>
              <a:t>Youth Business : ALLIANCE</a:t>
            </a:r>
            <a:endParaRPr lang="en-US" dirty="0" smtClean="0"/>
          </a:p>
        </p:txBody>
      </p:sp>
      <p:sp>
        <p:nvSpPr>
          <p:cNvPr id="16" name="Slide Number Placeholder 15"/>
          <p:cNvSpPr>
            <a:spLocks noGrp="1"/>
          </p:cNvSpPr>
          <p:nvPr>
            <p:ph type="sldNum" sz="quarter" idx="12"/>
          </p:nvPr>
        </p:nvSpPr>
        <p:spPr/>
        <p:txBody>
          <a:bodyPr/>
          <a:lstStyle/>
          <a:p>
            <a:fld id="{83563B19-5B2B-4AAC-A66D-8FF7C83E8865}" type="slidenum">
              <a:rPr lang="en-US" smtClean="0"/>
              <a:pPr/>
              <a:t>4</a:t>
            </a:fld>
            <a:endParaRPr lang="en-US" dirty="0"/>
          </a:p>
        </p:txBody>
      </p:sp>
      <p:pic>
        <p:nvPicPr>
          <p:cNvPr id="11" name="8F79018B-0680-4FEA-9DE9-3978C04C295A/photo.JPG" descr="photo"/>
          <p:cNvPicPr>
            <a:picLocks noChangeAspect="1" noChangeArrowheads="1"/>
          </p:cNvPicPr>
          <p:nvPr/>
        </p:nvPicPr>
        <p:blipFill>
          <a:blip r:embed="rId3" cstate="print"/>
          <a:srcRect/>
          <a:stretch>
            <a:fillRect/>
          </a:stretch>
        </p:blipFill>
        <p:spPr bwMode="auto">
          <a:xfrm>
            <a:off x="3886200" y="1676400"/>
            <a:ext cx="5143500" cy="3429000"/>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838200" y="1459468"/>
            <a:ext cx="2133600" cy="2133600"/>
          </a:xfrm>
          <a:prstGeom prst="rect">
            <a:avLst/>
          </a:prstGeom>
        </p:spPr>
      </p:pic>
      <p:sp>
        <p:nvSpPr>
          <p:cNvPr id="13" name="TextBox 12"/>
          <p:cNvSpPr txBox="1"/>
          <p:nvPr/>
        </p:nvSpPr>
        <p:spPr>
          <a:xfrm>
            <a:off x="228600" y="3593068"/>
            <a:ext cx="3429000" cy="369332"/>
          </a:xfrm>
          <a:prstGeom prst="rect">
            <a:avLst/>
          </a:prstGeom>
          <a:noFill/>
        </p:spPr>
        <p:txBody>
          <a:bodyPr wrap="square" rtlCol="0">
            <a:spAutoFit/>
          </a:bodyPr>
          <a:lstStyle/>
          <a:p>
            <a:pPr algn="ctr"/>
            <a:r>
              <a:rPr lang="en-US" dirty="0">
                <a:solidFill>
                  <a:schemeClr val="tx1">
                    <a:lumMod val="50000"/>
                    <a:lumOff val="50000"/>
                  </a:schemeClr>
                </a:solidFill>
                <a:latin typeface="Avenir Roman"/>
                <a:cs typeface="Avenir Roman"/>
              </a:rPr>
              <a:t>S</a:t>
            </a:r>
            <a:r>
              <a:rPr lang="en-US" dirty="0" smtClean="0">
                <a:solidFill>
                  <a:schemeClr val="tx1">
                    <a:lumMod val="50000"/>
                    <a:lumOff val="50000"/>
                  </a:schemeClr>
                </a:solidFill>
                <a:latin typeface="Avenir Roman"/>
                <a:cs typeface="Avenir Roman"/>
              </a:rPr>
              <a:t>urfing with my sons</a:t>
            </a:r>
            <a:endParaRPr lang="en-US" dirty="0">
              <a:solidFill>
                <a:schemeClr val="tx1">
                  <a:lumMod val="50000"/>
                  <a:lumOff val="50000"/>
                </a:schemeClr>
              </a:solidFill>
              <a:latin typeface="Avenir Roman"/>
              <a:cs typeface="Avenir Roman"/>
            </a:endParaRPr>
          </a:p>
        </p:txBody>
      </p:sp>
      <p:sp>
        <p:nvSpPr>
          <p:cNvPr id="18" name="TextBox 17"/>
          <p:cNvSpPr txBox="1"/>
          <p:nvPr/>
        </p:nvSpPr>
        <p:spPr>
          <a:xfrm>
            <a:off x="228600" y="5943600"/>
            <a:ext cx="3429000" cy="369332"/>
          </a:xfrm>
          <a:prstGeom prst="rect">
            <a:avLst/>
          </a:prstGeom>
          <a:noFill/>
        </p:spPr>
        <p:txBody>
          <a:bodyPr wrap="square" rtlCol="0">
            <a:spAutoFit/>
          </a:bodyPr>
          <a:lstStyle/>
          <a:p>
            <a:pPr algn="ctr"/>
            <a:r>
              <a:rPr lang="en-US" dirty="0" smtClean="0">
                <a:solidFill>
                  <a:schemeClr val="tx1">
                    <a:lumMod val="50000"/>
                    <a:lumOff val="50000"/>
                  </a:schemeClr>
                </a:solidFill>
                <a:latin typeface="Avenir Roman"/>
                <a:cs typeface="Avenir Roman"/>
              </a:rPr>
              <a:t>My family</a:t>
            </a:r>
            <a:endParaRPr lang="en-US" dirty="0">
              <a:solidFill>
                <a:schemeClr val="tx1">
                  <a:lumMod val="50000"/>
                  <a:lumOff val="50000"/>
                </a:schemeClr>
              </a:solidFill>
              <a:latin typeface="Avenir Roman"/>
              <a:cs typeface="Avenir Roman"/>
            </a:endParaRPr>
          </a:p>
        </p:txBody>
      </p:sp>
    </p:spTree>
    <p:extLst>
      <p:ext uri="{BB962C8B-B14F-4D97-AF65-F5344CB8AC3E}">
        <p14:creationId xmlns:p14="http://schemas.microsoft.com/office/powerpoint/2010/main" val="36541118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40</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rgbClr val="4F81BD"/>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Tree>
    <p:extLst>
      <p:ext uri="{BB962C8B-B14F-4D97-AF65-F5344CB8AC3E}">
        <p14:creationId xmlns:p14="http://schemas.microsoft.com/office/powerpoint/2010/main" val="12267225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41</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rgbClr val="4F81BD"/>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18" name="Rectangle 17"/>
          <p:cNvSpPr/>
          <p:nvPr/>
        </p:nvSpPr>
        <p:spPr>
          <a:xfrm>
            <a:off x="2290627" y="2900218"/>
            <a:ext cx="4764392" cy="923330"/>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endParaRPr lang="en-US" b="1" i="1" dirty="0" smtClean="0">
              <a:solidFill>
                <a:srgbClr val="1F497D"/>
              </a:solidFill>
              <a:latin typeface="Trebuchet MS"/>
            </a:endParaRP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42702593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42</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rgbClr val="4F81BD"/>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2" name="Rectangle 1"/>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20" name="Rectangle 19"/>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15" name="Rectangle 14"/>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
        <p:nvSpPr>
          <p:cNvPr id="16" name="Rectangle 15"/>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spTree>
    <p:extLst>
      <p:ext uri="{BB962C8B-B14F-4D97-AF65-F5344CB8AC3E}">
        <p14:creationId xmlns:p14="http://schemas.microsoft.com/office/powerpoint/2010/main" val="27171266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43</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53" name="Rectangle 52"/>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7667594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44</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cxnSp>
        <p:nvCxnSpPr>
          <p:cNvPr id="24" name="Straight Arrow Connector 23"/>
          <p:cNvCxnSpPr/>
          <p:nvPr/>
        </p:nvCxnSpPr>
        <p:spPr>
          <a:xfrm>
            <a:off x="4405197" y="3215001"/>
            <a:ext cx="2505551" cy="0"/>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53" name="Rectangle 52"/>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37800116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45</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cxnSp>
        <p:nvCxnSpPr>
          <p:cNvPr id="24" name="Straight Arrow Connector 23"/>
          <p:cNvCxnSpPr/>
          <p:nvPr/>
        </p:nvCxnSpPr>
        <p:spPr>
          <a:xfrm>
            <a:off x="4405197" y="3215001"/>
            <a:ext cx="2505551" cy="0"/>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890722" y="3447776"/>
            <a:ext cx="2971797" cy="426301"/>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20" name="Rectangle 19"/>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25686291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46</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cxnSp>
        <p:nvCxnSpPr>
          <p:cNvPr id="24" name="Straight Arrow Connector 23"/>
          <p:cNvCxnSpPr/>
          <p:nvPr/>
        </p:nvCxnSpPr>
        <p:spPr>
          <a:xfrm>
            <a:off x="4405197" y="3215001"/>
            <a:ext cx="2505551" cy="0"/>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890722" y="3447776"/>
            <a:ext cx="2971797" cy="426301"/>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1430885" y="3881799"/>
            <a:ext cx="2459838" cy="42630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20" name="Rectangle 19"/>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4850327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47</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cxnSp>
        <p:nvCxnSpPr>
          <p:cNvPr id="24" name="Straight Arrow Connector 23"/>
          <p:cNvCxnSpPr/>
          <p:nvPr/>
        </p:nvCxnSpPr>
        <p:spPr>
          <a:xfrm>
            <a:off x="4405197" y="3215001"/>
            <a:ext cx="2505551" cy="0"/>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890722" y="3447776"/>
            <a:ext cx="2971797" cy="426301"/>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1430885" y="3881799"/>
            <a:ext cx="2459838" cy="42630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cxnSp>
        <p:nvCxnSpPr>
          <p:cNvPr id="42" name="Straight Arrow Connector 41"/>
          <p:cNvCxnSpPr/>
          <p:nvPr/>
        </p:nvCxnSpPr>
        <p:spPr>
          <a:xfrm>
            <a:off x="1531202" y="4581377"/>
            <a:ext cx="2693291" cy="21315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20" name="Rectangle 19"/>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26140569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48</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cxnSp>
        <p:nvCxnSpPr>
          <p:cNvPr id="24" name="Straight Arrow Connector 23"/>
          <p:cNvCxnSpPr/>
          <p:nvPr/>
        </p:nvCxnSpPr>
        <p:spPr>
          <a:xfrm>
            <a:off x="4405197" y="3215001"/>
            <a:ext cx="2505551" cy="0"/>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ight Arrow 24"/>
          <p:cNvSpPr/>
          <p:nvPr/>
        </p:nvSpPr>
        <p:spPr>
          <a:xfrm>
            <a:off x="4224493" y="4308100"/>
            <a:ext cx="4767099" cy="115740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34" name="Straight Arrow Connector 33"/>
          <p:cNvCxnSpPr/>
          <p:nvPr/>
        </p:nvCxnSpPr>
        <p:spPr>
          <a:xfrm flipH="1">
            <a:off x="3890722" y="3447776"/>
            <a:ext cx="2971797" cy="426301"/>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1430885" y="3881799"/>
            <a:ext cx="2459838" cy="42630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cxnSp>
        <p:nvCxnSpPr>
          <p:cNvPr id="42" name="Straight Arrow Connector 41"/>
          <p:cNvCxnSpPr/>
          <p:nvPr/>
        </p:nvCxnSpPr>
        <p:spPr>
          <a:xfrm>
            <a:off x="1531202" y="4581377"/>
            <a:ext cx="2693291" cy="21315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20" name="Rectangle 19"/>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30535834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49</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8567" y="1037656"/>
            <a:ext cx="3199313"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How do Lasers work?</a:t>
            </a:r>
            <a:endParaRPr lang="en-US" sz="2400" b="1" dirty="0">
              <a:solidFill>
                <a:srgbClr val="1F497D"/>
              </a:solidFill>
              <a:latin typeface="Trebuchet MS"/>
            </a:endParaRPr>
          </a:p>
        </p:txBody>
      </p:sp>
      <p:sp>
        <p:nvSpPr>
          <p:cNvPr id="3" name="Bevel 2"/>
          <p:cNvSpPr/>
          <p:nvPr/>
        </p:nvSpPr>
        <p:spPr>
          <a:xfrm>
            <a:off x="819945" y="1832551"/>
            <a:ext cx="868178" cy="406697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sp>
        <p:nvSpPr>
          <p:cNvPr id="5" name="Cube 4"/>
          <p:cNvSpPr/>
          <p:nvPr/>
        </p:nvSpPr>
        <p:spPr>
          <a:xfrm>
            <a:off x="2877848" y="2363026"/>
            <a:ext cx="2717073" cy="310247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Trebuchet MS"/>
            </a:endParaRPr>
          </a:p>
        </p:txBody>
      </p:sp>
      <p:cxnSp>
        <p:nvCxnSpPr>
          <p:cNvPr id="24" name="Straight Arrow Connector 23"/>
          <p:cNvCxnSpPr/>
          <p:nvPr/>
        </p:nvCxnSpPr>
        <p:spPr>
          <a:xfrm>
            <a:off x="4405197" y="3215001"/>
            <a:ext cx="2505551" cy="0"/>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ight Arrow 24"/>
          <p:cNvSpPr/>
          <p:nvPr/>
        </p:nvSpPr>
        <p:spPr>
          <a:xfrm>
            <a:off x="4224493" y="4308100"/>
            <a:ext cx="4767099" cy="115740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34" name="Straight Arrow Connector 33"/>
          <p:cNvCxnSpPr/>
          <p:nvPr/>
        </p:nvCxnSpPr>
        <p:spPr>
          <a:xfrm flipH="1">
            <a:off x="3890722" y="3447776"/>
            <a:ext cx="2971797" cy="426301"/>
          </a:xfrm>
          <a:prstGeom prst="straightConnector1">
            <a:avLst/>
          </a:prstGeom>
          <a:ln w="1016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1430885" y="3881799"/>
            <a:ext cx="2459838" cy="42630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831963" y="1720419"/>
            <a:ext cx="1146468" cy="646331"/>
          </a:xfrm>
          <a:prstGeom prst="rect">
            <a:avLst/>
          </a:prstGeom>
        </p:spPr>
        <p:txBody>
          <a:bodyPr wrap="none">
            <a:spAutoFit/>
          </a:bodyPr>
          <a:lstStyle/>
          <a:p>
            <a:pPr algn="ctr" defTabSz="457200"/>
            <a:r>
              <a:rPr lang="en-US" dirty="0" smtClean="0">
                <a:solidFill>
                  <a:srgbClr val="1F497D"/>
                </a:solidFill>
                <a:latin typeface="Trebuchet MS"/>
              </a:rPr>
              <a:t>Light</a:t>
            </a:r>
          </a:p>
          <a:p>
            <a:pPr algn="ctr" defTabSz="457200"/>
            <a:r>
              <a:rPr lang="en-US" dirty="0" smtClean="0">
                <a:solidFill>
                  <a:srgbClr val="1F497D"/>
                </a:solidFill>
                <a:latin typeface="Trebuchet MS"/>
              </a:rPr>
              <a:t>Amplifier</a:t>
            </a:r>
            <a:endParaRPr lang="en-US" dirty="0">
              <a:solidFill>
                <a:srgbClr val="1F497D"/>
              </a:solidFill>
              <a:latin typeface="Trebuchet MS"/>
            </a:endParaRPr>
          </a:p>
        </p:txBody>
      </p:sp>
      <p:cxnSp>
        <p:nvCxnSpPr>
          <p:cNvPr id="42" name="Straight Arrow Connector 41"/>
          <p:cNvCxnSpPr/>
          <p:nvPr/>
        </p:nvCxnSpPr>
        <p:spPr>
          <a:xfrm>
            <a:off x="1531202" y="4581377"/>
            <a:ext cx="2693291" cy="213151"/>
          </a:xfrm>
          <a:prstGeom prst="straightConnector1">
            <a:avLst/>
          </a:prstGeom>
          <a:ln w="203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Bevel 43"/>
          <p:cNvSpPr/>
          <p:nvPr/>
        </p:nvSpPr>
        <p:spPr>
          <a:xfrm>
            <a:off x="6856656" y="1832550"/>
            <a:ext cx="868178" cy="2748827"/>
          </a:xfrm>
          <a:prstGeom prst="bevel">
            <a:avLst/>
          </a:prstGeom>
          <a:effectLst>
            <a:outerShdw blurRad="63500" sx="102000" sy="102000" algn="ctr" rotWithShape="0">
              <a:prstClr val="black">
                <a:alpha val="40000"/>
              </a:prstClr>
            </a:outerShdw>
          </a:effectLst>
          <a:scene3d>
            <a:camera prst="isometricRightUp"/>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a:solidFill>
                <a:prstClr val="black"/>
              </a:solidFill>
              <a:latin typeface="Trebuchet MS"/>
            </a:endParaRPr>
          </a:p>
        </p:txBody>
      </p:sp>
      <p:cxnSp>
        <p:nvCxnSpPr>
          <p:cNvPr id="45" name="Straight Arrow Connector 44"/>
          <p:cNvCxnSpPr/>
          <p:nvPr/>
        </p:nvCxnSpPr>
        <p:spPr>
          <a:xfrm>
            <a:off x="1832819" y="3198926"/>
            <a:ext cx="2391674" cy="16075"/>
          </a:xfrm>
          <a:prstGeom prst="straightConnector1">
            <a:avLst/>
          </a:prstGeom>
          <a:ln w="508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71366" y="1463218"/>
            <a:ext cx="997877" cy="369332"/>
          </a:xfrm>
          <a:prstGeom prst="rect">
            <a:avLst/>
          </a:prstGeom>
        </p:spPr>
        <p:txBody>
          <a:bodyPr wrap="none">
            <a:spAutoFit/>
          </a:bodyPr>
          <a:lstStyle/>
          <a:p>
            <a:pPr algn="ctr" defTabSz="457200"/>
            <a:r>
              <a:rPr lang="en-US" dirty="0" smtClean="0">
                <a:solidFill>
                  <a:srgbClr val="1F497D"/>
                </a:solidFill>
                <a:latin typeface="Trebuchet MS"/>
              </a:rPr>
              <a:t>Mirror 1</a:t>
            </a:r>
          </a:p>
        </p:txBody>
      </p:sp>
      <p:sp>
        <p:nvSpPr>
          <p:cNvPr id="51" name="Rectangle 50"/>
          <p:cNvSpPr/>
          <p:nvPr/>
        </p:nvSpPr>
        <p:spPr>
          <a:xfrm>
            <a:off x="6856656" y="1368318"/>
            <a:ext cx="997877" cy="369332"/>
          </a:xfrm>
          <a:prstGeom prst="rect">
            <a:avLst/>
          </a:prstGeom>
        </p:spPr>
        <p:txBody>
          <a:bodyPr wrap="none">
            <a:spAutoFit/>
          </a:bodyPr>
          <a:lstStyle/>
          <a:p>
            <a:pPr algn="ctr" defTabSz="457200"/>
            <a:r>
              <a:rPr lang="en-US" dirty="0" smtClean="0">
                <a:solidFill>
                  <a:srgbClr val="1F497D"/>
                </a:solidFill>
                <a:latin typeface="Trebuchet MS"/>
              </a:rPr>
              <a:t>Mirror 2</a:t>
            </a:r>
          </a:p>
        </p:txBody>
      </p:sp>
      <p:sp>
        <p:nvSpPr>
          <p:cNvPr id="20" name="Rectangle 19"/>
          <p:cNvSpPr/>
          <p:nvPr/>
        </p:nvSpPr>
        <p:spPr>
          <a:xfrm>
            <a:off x="2162008" y="6211669"/>
            <a:ext cx="4764392" cy="646331"/>
          </a:xfrm>
          <a:prstGeom prst="rect">
            <a:avLst/>
          </a:prstGeom>
        </p:spPr>
        <p:txBody>
          <a:bodyPr wrap="none">
            <a:spAutoFit/>
          </a:bodyPr>
          <a:lstStyle/>
          <a:p>
            <a:pPr algn="ctr" defTabSz="457200"/>
            <a:r>
              <a:rPr lang="en-US" b="1" i="1" dirty="0" smtClean="0">
                <a:solidFill>
                  <a:srgbClr val="1F497D"/>
                </a:solidFill>
                <a:latin typeface="Trebuchet MS"/>
              </a:rPr>
              <a:t>Hint: </a:t>
            </a:r>
          </a:p>
          <a:p>
            <a:pPr algn="ctr" defTabSz="457200"/>
            <a:r>
              <a:rPr lang="en-US" b="1" i="1" dirty="0" smtClean="0">
                <a:solidFill>
                  <a:srgbClr val="1F497D"/>
                </a:solidFill>
                <a:latin typeface="Trebuchet MS"/>
              </a:rPr>
              <a:t>You need 2 Mirrors, and a Light Amplifier</a:t>
            </a:r>
            <a:endParaRPr lang="en-US" b="1" i="1" dirty="0">
              <a:solidFill>
                <a:srgbClr val="1F497D"/>
              </a:solidFill>
              <a:latin typeface="Trebuchet MS"/>
            </a:endParaRPr>
          </a:p>
        </p:txBody>
      </p:sp>
    </p:spTree>
    <p:extLst>
      <p:ext uri="{BB962C8B-B14F-4D97-AF65-F5344CB8AC3E}">
        <p14:creationId xmlns:p14="http://schemas.microsoft.com/office/powerpoint/2010/main" val="19172319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smtClean="0"/>
              <a:t>MY HIGH SCHOOL</a:t>
            </a:r>
            <a:endParaRPr lang="en-US" dirty="0"/>
          </a:p>
        </p:txBody>
      </p:sp>
      <p:sp>
        <p:nvSpPr>
          <p:cNvPr id="3" name="Content Placeholder 2"/>
          <p:cNvSpPr>
            <a:spLocks noGrp="1"/>
          </p:cNvSpPr>
          <p:nvPr>
            <p:ph idx="1"/>
          </p:nvPr>
        </p:nvSpPr>
        <p:spPr/>
        <p:txBody>
          <a:bodyPr/>
          <a:lstStyle/>
          <a:p>
            <a:pPr marL="0" indent="0" algn="ctr">
              <a:buNone/>
            </a:pPr>
            <a:r>
              <a:rPr lang="en-US" dirty="0" smtClean="0"/>
              <a:t>I attended Manheim Township HS in Lancaster, PA</a:t>
            </a:r>
          </a:p>
          <a:p>
            <a:pPr marL="0" indent="0" algn="ctr">
              <a:buNone/>
            </a:pPr>
            <a:endParaRPr lang="en-US" sz="1200" dirty="0" smtClean="0"/>
          </a:p>
          <a:p>
            <a:pPr marL="0" indent="0" algn="ctr">
              <a:buNone/>
            </a:pPr>
            <a:r>
              <a:rPr lang="en-US" sz="2000" i="1" dirty="0" smtClean="0"/>
              <a:t>(near Amish country, ever see the movie “Witness?”)</a:t>
            </a:r>
          </a:p>
        </p:txBody>
      </p:sp>
      <p:sp>
        <p:nvSpPr>
          <p:cNvPr id="11" name="Footer Placeholder 10"/>
          <p:cNvSpPr>
            <a:spLocks noGrp="1"/>
          </p:cNvSpPr>
          <p:nvPr>
            <p:ph type="ftr" sz="quarter" idx="11"/>
          </p:nvPr>
        </p:nvSpPr>
        <p:spPr/>
        <p:txBody>
          <a:bodyPr/>
          <a:lstStyle/>
          <a:p>
            <a:r>
              <a:rPr lang="en-US" smtClean="0"/>
              <a:t>Youth Business : ALLIANCE</a:t>
            </a:r>
            <a:endParaRPr lang="en-US" dirty="0" smtClean="0"/>
          </a:p>
        </p:txBody>
      </p:sp>
      <p:sp>
        <p:nvSpPr>
          <p:cNvPr id="12" name="Slide Number Placeholder 11"/>
          <p:cNvSpPr>
            <a:spLocks noGrp="1"/>
          </p:cNvSpPr>
          <p:nvPr>
            <p:ph type="sldNum" sz="quarter" idx="12"/>
          </p:nvPr>
        </p:nvSpPr>
        <p:spPr/>
        <p:txBody>
          <a:bodyPr/>
          <a:lstStyle/>
          <a:p>
            <a:fld id="{83563B19-5B2B-4AAC-A66D-8FF7C83E8865}" type="slidenum">
              <a:rPr lang="en-US" smtClean="0"/>
              <a:pPr/>
              <a:t>5</a:t>
            </a:fld>
            <a:endParaRPr lang="en-US" dirty="0"/>
          </a:p>
        </p:txBody>
      </p:sp>
      <p:pic>
        <p:nvPicPr>
          <p:cNvPr id="2" name="Picture 1"/>
          <p:cNvPicPr>
            <a:picLocks noChangeAspect="1"/>
          </p:cNvPicPr>
          <p:nvPr/>
        </p:nvPicPr>
        <p:blipFill>
          <a:blip r:embed="rId3"/>
          <a:stretch>
            <a:fillRect/>
          </a:stretch>
        </p:blipFill>
        <p:spPr>
          <a:xfrm>
            <a:off x="1143000" y="2819400"/>
            <a:ext cx="3886200" cy="2827262"/>
          </a:xfrm>
          <a:prstGeom prst="rect">
            <a:avLst/>
          </a:prstGeom>
        </p:spPr>
      </p:pic>
      <p:pic>
        <p:nvPicPr>
          <p:cNvPr id="6" name="Picture 5" descr="MTH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048000"/>
            <a:ext cx="2438400" cy="2438400"/>
          </a:xfrm>
          <a:prstGeom prst="rect">
            <a:avLst/>
          </a:prstGeom>
        </p:spPr>
      </p:pic>
    </p:spTree>
    <p:extLst>
      <p:ext uri="{BB962C8B-B14F-4D97-AF65-F5344CB8AC3E}">
        <p14:creationId xmlns:p14="http://schemas.microsoft.com/office/powerpoint/2010/main" val="367416506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50</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51188" y="2827713"/>
            <a:ext cx="3180303" cy="2862322"/>
          </a:xfrm>
          <a:prstGeom prst="rect">
            <a:avLst/>
          </a:prstGeom>
        </p:spPr>
        <p:txBody>
          <a:bodyPr wrap="square">
            <a:spAutoFit/>
          </a:bodyPr>
          <a:lstStyle/>
          <a:p>
            <a:pPr defTabSz="457200"/>
            <a:r>
              <a:rPr lang="en-US" sz="3600" b="1" i="1" dirty="0" smtClean="0">
                <a:solidFill>
                  <a:srgbClr val="FF0000"/>
                </a:solidFill>
                <a:latin typeface="Trebuchet MS"/>
              </a:rPr>
              <a:t>L</a:t>
            </a:r>
            <a:r>
              <a:rPr lang="en-US" b="1" i="1" dirty="0" smtClean="0">
                <a:solidFill>
                  <a:srgbClr val="FF0000"/>
                </a:solidFill>
                <a:latin typeface="Trebuchet MS"/>
              </a:rPr>
              <a:t>ight </a:t>
            </a:r>
          </a:p>
          <a:p>
            <a:pPr defTabSz="457200"/>
            <a:r>
              <a:rPr lang="en-US" sz="3600" b="1" i="1" dirty="0" smtClean="0">
                <a:solidFill>
                  <a:srgbClr val="FF0000"/>
                </a:solidFill>
                <a:latin typeface="Trebuchet MS"/>
              </a:rPr>
              <a:t>A</a:t>
            </a:r>
            <a:r>
              <a:rPr lang="en-US" b="1" i="1" dirty="0" smtClean="0">
                <a:solidFill>
                  <a:srgbClr val="FF0000"/>
                </a:solidFill>
                <a:latin typeface="Trebuchet MS"/>
              </a:rPr>
              <a:t>mplification by </a:t>
            </a:r>
          </a:p>
          <a:p>
            <a:pPr defTabSz="457200"/>
            <a:r>
              <a:rPr lang="en-US" sz="3600" b="1" i="1" dirty="0" smtClean="0">
                <a:solidFill>
                  <a:srgbClr val="FF0000"/>
                </a:solidFill>
                <a:latin typeface="Trebuchet MS"/>
              </a:rPr>
              <a:t>S</a:t>
            </a:r>
            <a:r>
              <a:rPr lang="en-US" b="1" i="1" dirty="0" smtClean="0">
                <a:solidFill>
                  <a:srgbClr val="FF0000"/>
                </a:solidFill>
                <a:latin typeface="Trebuchet MS"/>
              </a:rPr>
              <a:t>timulated </a:t>
            </a:r>
          </a:p>
          <a:p>
            <a:pPr defTabSz="457200"/>
            <a:r>
              <a:rPr lang="en-US" sz="3600" b="1" i="1" dirty="0" smtClean="0">
                <a:solidFill>
                  <a:srgbClr val="FF0000"/>
                </a:solidFill>
                <a:latin typeface="Trebuchet MS"/>
              </a:rPr>
              <a:t>E</a:t>
            </a:r>
            <a:r>
              <a:rPr lang="en-US" b="1" i="1" dirty="0" smtClean="0">
                <a:solidFill>
                  <a:srgbClr val="FF0000"/>
                </a:solidFill>
                <a:latin typeface="Trebuchet MS"/>
              </a:rPr>
              <a:t>mission of </a:t>
            </a:r>
          </a:p>
          <a:p>
            <a:pPr defTabSz="457200"/>
            <a:r>
              <a:rPr lang="en-US" sz="3600" b="1" i="1" dirty="0" smtClean="0">
                <a:solidFill>
                  <a:srgbClr val="FF0000"/>
                </a:solidFill>
                <a:latin typeface="Trebuchet MS"/>
              </a:rPr>
              <a:t>R</a:t>
            </a:r>
            <a:r>
              <a:rPr lang="en-US" b="1" i="1" dirty="0" smtClean="0">
                <a:solidFill>
                  <a:srgbClr val="FF0000"/>
                </a:solidFill>
                <a:latin typeface="Trebuchet MS"/>
              </a:rPr>
              <a:t>adiation</a:t>
            </a:r>
            <a:endParaRPr lang="en-US" b="1" i="1" dirty="0">
              <a:solidFill>
                <a:srgbClr val="FF0000"/>
              </a:solidFill>
              <a:latin typeface="Trebuchet MS"/>
            </a:endParaRPr>
          </a:p>
        </p:txBody>
      </p:sp>
      <p:sp>
        <p:nvSpPr>
          <p:cNvPr id="13" name="TextBox 12"/>
          <p:cNvSpPr txBox="1"/>
          <p:nvPr/>
        </p:nvSpPr>
        <p:spPr>
          <a:xfrm>
            <a:off x="2891803" y="1037656"/>
            <a:ext cx="3672850" cy="461665"/>
          </a:xfrm>
          <a:prstGeom prst="rect">
            <a:avLst/>
          </a:prstGeom>
          <a:noFill/>
          <a:ln>
            <a:solidFill>
              <a:schemeClr val="accent1"/>
            </a:solidFill>
          </a:ln>
        </p:spPr>
        <p:txBody>
          <a:bodyPr wrap="none" rtlCol="0">
            <a:spAutoFit/>
          </a:bodyPr>
          <a:lstStyle/>
          <a:p>
            <a:pPr algn="ctr" defTabSz="457200"/>
            <a:r>
              <a:rPr lang="en-US" sz="2400" b="1" dirty="0" smtClean="0">
                <a:solidFill>
                  <a:srgbClr val="1F497D"/>
                </a:solidFill>
                <a:latin typeface="Trebuchet MS"/>
              </a:rPr>
              <a:t>What does LASER mean?</a:t>
            </a:r>
            <a:endParaRPr lang="en-US" sz="2400" b="1" dirty="0">
              <a:solidFill>
                <a:srgbClr val="1F497D"/>
              </a:solidFill>
              <a:latin typeface="Trebuchet MS"/>
            </a:endParaRPr>
          </a:p>
        </p:txBody>
      </p:sp>
      <p:sp>
        <p:nvSpPr>
          <p:cNvPr id="3" name="Rectangle 2"/>
          <p:cNvSpPr/>
          <p:nvPr/>
        </p:nvSpPr>
        <p:spPr>
          <a:xfrm>
            <a:off x="3151188" y="2092892"/>
            <a:ext cx="2413078" cy="369332"/>
          </a:xfrm>
          <a:prstGeom prst="rect">
            <a:avLst/>
          </a:prstGeom>
        </p:spPr>
        <p:txBody>
          <a:bodyPr wrap="none">
            <a:spAutoFit/>
          </a:bodyPr>
          <a:lstStyle/>
          <a:p>
            <a:pPr defTabSz="457200"/>
            <a:r>
              <a:rPr lang="en-US" b="1" dirty="0" smtClean="0">
                <a:solidFill>
                  <a:srgbClr val="1F497D"/>
                </a:solidFill>
                <a:latin typeface="Trebuchet MS"/>
              </a:rPr>
              <a:t>LASER is an acronym </a:t>
            </a:r>
            <a:endParaRPr lang="en-US" dirty="0">
              <a:solidFill>
                <a:prstClr val="white"/>
              </a:solidFill>
              <a:latin typeface="Trebuchet MS"/>
            </a:endParaRPr>
          </a:p>
        </p:txBody>
      </p:sp>
    </p:spTree>
    <p:extLst>
      <p:ext uri="{BB962C8B-B14F-4D97-AF65-F5344CB8AC3E}">
        <p14:creationId xmlns:p14="http://schemas.microsoft.com/office/powerpoint/2010/main" val="19761394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4E2009-9FDB-4345-A343-FD72543EF071}" type="datetime1">
              <a:rPr lang="en-US" smtClean="0">
                <a:solidFill>
                  <a:srgbClr val="000000"/>
                </a:solidFill>
                <a:latin typeface="Trebuchet MS"/>
              </a:rPr>
              <a:pPr/>
              <a:t>1/31/19</a:t>
            </a:fld>
            <a:endParaRPr lang="en-US">
              <a:solidFill>
                <a:srgbClr val="000000"/>
              </a:solidFill>
              <a:latin typeface="Trebuchet MS"/>
            </a:endParaRPr>
          </a:p>
        </p:txBody>
      </p:sp>
      <p:sp>
        <p:nvSpPr>
          <p:cNvPr id="6" name="Slide Number Placeholder 5"/>
          <p:cNvSpPr>
            <a:spLocks noGrp="1"/>
          </p:cNvSpPr>
          <p:nvPr>
            <p:ph type="sldNum" sz="quarter" idx="12"/>
          </p:nvPr>
        </p:nvSpPr>
        <p:spPr/>
        <p:txBody>
          <a:bodyPr/>
          <a:lstStyle/>
          <a:p>
            <a:fld id="{7A0F99FA-1EDE-44D8-A5BA-672F528FA9C3}" type="slidenum">
              <a:rPr lang="en-US" smtClean="0">
                <a:solidFill>
                  <a:srgbClr val="000000"/>
                </a:solidFill>
                <a:latin typeface="Trebuchet MS"/>
              </a:rPr>
              <a:pPr/>
              <a:t>51</a:t>
            </a:fld>
            <a:endParaRPr lang="en-US">
              <a:solidFill>
                <a:srgbClr val="000000"/>
              </a:solidFill>
              <a:latin typeface="Trebuchet MS"/>
            </a:endParaRPr>
          </a:p>
        </p:txBody>
      </p:sp>
      <p:sp>
        <p:nvSpPr>
          <p:cNvPr id="10" name="Rectangle 9"/>
          <p:cNvSpPr/>
          <p:nvPr/>
        </p:nvSpPr>
        <p:spPr>
          <a:xfrm>
            <a:off x="230920" y="181450"/>
            <a:ext cx="8708964" cy="82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rebuchet MS"/>
            </a:endParaRPr>
          </a:p>
        </p:txBody>
      </p:sp>
      <p:cxnSp>
        <p:nvCxnSpPr>
          <p:cNvPr id="11" name="Straight Connector 10"/>
          <p:cNvCxnSpPr/>
          <p:nvPr/>
        </p:nvCxnSpPr>
        <p:spPr>
          <a:xfrm>
            <a:off x="457200" y="6252984"/>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40096"/>
            <a:ext cx="8229600" cy="0"/>
          </a:xfrm>
          <a:prstGeom prst="line">
            <a:avLst/>
          </a:prstGeom>
          <a:ln>
            <a:solidFill>
              <a:srgbClr val="0070C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01309" y="746527"/>
            <a:ext cx="4396606" cy="461665"/>
          </a:xfrm>
          <a:prstGeom prst="rect">
            <a:avLst/>
          </a:prstGeom>
          <a:noFill/>
          <a:ln>
            <a:solidFill>
              <a:srgbClr val="4F81BD"/>
            </a:solidFill>
          </a:ln>
        </p:spPr>
        <p:txBody>
          <a:bodyPr wrap="none" rtlCol="0">
            <a:spAutoFit/>
          </a:bodyPr>
          <a:lstStyle/>
          <a:p>
            <a:pPr algn="ctr" defTabSz="457200"/>
            <a:r>
              <a:rPr lang="en-US" sz="2400" b="1" dirty="0" smtClean="0">
                <a:solidFill>
                  <a:srgbClr val="1F497D"/>
                </a:solidFill>
                <a:latin typeface="Trebuchet MS"/>
              </a:rPr>
              <a:t>Now you are a laser expert !!</a:t>
            </a:r>
            <a:endParaRPr lang="en-US" sz="2400" b="1" dirty="0">
              <a:solidFill>
                <a:srgbClr val="1F497D"/>
              </a:solidFill>
              <a:latin typeface="Trebuchet MS"/>
            </a:endParaRPr>
          </a:p>
        </p:txBody>
      </p:sp>
      <p:sp>
        <p:nvSpPr>
          <p:cNvPr id="8" name="TextBox 7"/>
          <p:cNvSpPr txBox="1"/>
          <p:nvPr/>
        </p:nvSpPr>
        <p:spPr>
          <a:xfrm>
            <a:off x="491863" y="1085676"/>
            <a:ext cx="5801588" cy="5016758"/>
          </a:xfrm>
          <a:prstGeom prst="rect">
            <a:avLst/>
          </a:prstGeom>
          <a:noFill/>
        </p:spPr>
        <p:txBody>
          <a:bodyPr wrap="none" rtlCol="0">
            <a:spAutoFit/>
          </a:bodyPr>
          <a:lstStyle/>
          <a:p>
            <a:pPr defTabSz="457200"/>
            <a:endParaRPr lang="en-US" sz="2000" b="1" dirty="0" smtClean="0">
              <a:solidFill>
                <a:srgbClr val="1F497D"/>
              </a:solidFill>
              <a:latin typeface="Trebuchet MS"/>
            </a:endParaRPr>
          </a:p>
          <a:p>
            <a:pPr defTabSz="457200"/>
            <a:r>
              <a:rPr lang="en-US" sz="2000" b="1" dirty="0" smtClean="0">
                <a:solidFill>
                  <a:srgbClr val="1F497D"/>
                </a:solidFill>
                <a:latin typeface="Trebuchet MS"/>
              </a:rPr>
              <a:t>Single beam, Single color</a:t>
            </a:r>
          </a:p>
          <a:p>
            <a:pPr defTabSz="457200"/>
            <a:endParaRPr lang="en-US" sz="2000" b="1" dirty="0" smtClean="0">
              <a:solidFill>
                <a:srgbClr val="1F497D"/>
              </a:solidFill>
              <a:latin typeface="Trebuchet MS"/>
            </a:endParaRPr>
          </a:p>
          <a:p>
            <a:pPr defTabSz="457200"/>
            <a:r>
              <a:rPr lang="en-US" sz="2000" b="1" dirty="0" smtClean="0">
                <a:solidFill>
                  <a:srgbClr val="1F497D"/>
                </a:solidFill>
                <a:latin typeface="Trebuchet MS"/>
              </a:rPr>
              <a:t>Some are big, and some are small</a:t>
            </a:r>
          </a:p>
          <a:p>
            <a:pPr defTabSz="457200"/>
            <a:endParaRPr lang="en-US" sz="2000" b="1" dirty="0">
              <a:solidFill>
                <a:srgbClr val="1F497D"/>
              </a:solidFill>
              <a:latin typeface="Trebuchet MS"/>
            </a:endParaRPr>
          </a:p>
          <a:p>
            <a:pPr defTabSz="457200"/>
            <a:r>
              <a:rPr lang="en-US" sz="2000" b="1" dirty="0" smtClean="0">
                <a:solidFill>
                  <a:srgbClr val="1F497D"/>
                </a:solidFill>
                <a:latin typeface="Trebuchet MS"/>
              </a:rPr>
              <a:t>Some are high power, and some are low power</a:t>
            </a:r>
          </a:p>
          <a:p>
            <a:pPr defTabSz="457200"/>
            <a:endParaRPr lang="en-US" sz="2000" b="1" dirty="0">
              <a:solidFill>
                <a:srgbClr val="1F497D"/>
              </a:solidFill>
              <a:latin typeface="Trebuchet MS"/>
            </a:endParaRPr>
          </a:p>
          <a:p>
            <a:pPr defTabSz="457200"/>
            <a:r>
              <a:rPr lang="en-US" sz="2000" b="1" dirty="0" smtClean="0">
                <a:solidFill>
                  <a:srgbClr val="1F497D"/>
                </a:solidFill>
                <a:latin typeface="Trebuchet MS"/>
              </a:rPr>
              <a:t>Many awesome applications !!</a:t>
            </a:r>
            <a:endParaRPr lang="en-US" sz="2000" b="1" dirty="0">
              <a:solidFill>
                <a:srgbClr val="1F497D"/>
              </a:solidFill>
              <a:latin typeface="Trebuchet MS"/>
            </a:endParaRPr>
          </a:p>
          <a:p>
            <a:pPr defTabSz="457200"/>
            <a:endParaRPr lang="en-US" sz="2000" b="1" dirty="0">
              <a:solidFill>
                <a:srgbClr val="1F497D"/>
              </a:solidFill>
              <a:latin typeface="Trebuchet MS"/>
            </a:endParaRPr>
          </a:p>
          <a:p>
            <a:pPr defTabSz="457200"/>
            <a:r>
              <a:rPr lang="en-US" sz="2000" b="1" dirty="0">
                <a:solidFill>
                  <a:srgbClr val="1F497D"/>
                </a:solidFill>
                <a:latin typeface="Trebuchet MS"/>
              </a:rPr>
              <a:t>Laser safety is very important</a:t>
            </a:r>
          </a:p>
          <a:p>
            <a:pPr defTabSz="457200"/>
            <a:endParaRPr lang="en-US" sz="2000" b="1" dirty="0" smtClean="0">
              <a:solidFill>
                <a:srgbClr val="1F497D"/>
              </a:solidFill>
              <a:latin typeface="Trebuchet MS"/>
            </a:endParaRPr>
          </a:p>
          <a:p>
            <a:pPr defTabSz="457200"/>
            <a:r>
              <a:rPr lang="en-US" sz="2000" b="1" dirty="0" smtClean="0">
                <a:solidFill>
                  <a:srgbClr val="1F497D"/>
                </a:solidFill>
                <a:latin typeface="Trebuchet MS"/>
              </a:rPr>
              <a:t>Made with 2 </a:t>
            </a:r>
            <a:r>
              <a:rPr lang="en-US" sz="2000" b="1" dirty="0">
                <a:solidFill>
                  <a:srgbClr val="1F497D"/>
                </a:solidFill>
                <a:latin typeface="Trebuchet MS"/>
              </a:rPr>
              <a:t>Mirrors, and a Light </a:t>
            </a:r>
            <a:r>
              <a:rPr lang="en-US" sz="2000" b="1" dirty="0" smtClean="0">
                <a:solidFill>
                  <a:srgbClr val="1F497D"/>
                </a:solidFill>
                <a:latin typeface="Trebuchet MS"/>
              </a:rPr>
              <a:t>Amplifier</a:t>
            </a:r>
          </a:p>
          <a:p>
            <a:pPr defTabSz="457200"/>
            <a:endParaRPr lang="en-US" sz="2000" b="1" dirty="0" smtClean="0">
              <a:solidFill>
                <a:srgbClr val="1F497D"/>
              </a:solidFill>
              <a:latin typeface="Trebuchet MS"/>
            </a:endParaRPr>
          </a:p>
          <a:p>
            <a:pPr defTabSz="457200"/>
            <a:endParaRPr lang="en-US" sz="2000" b="1" dirty="0">
              <a:solidFill>
                <a:srgbClr val="1F497D"/>
              </a:solidFill>
              <a:latin typeface="Trebuchet MS"/>
            </a:endParaRPr>
          </a:p>
          <a:p>
            <a:pPr defTabSz="457200"/>
            <a:endParaRPr lang="en-US" sz="2000" b="1" dirty="0">
              <a:solidFill>
                <a:srgbClr val="1F497D"/>
              </a:solidFill>
              <a:latin typeface="Trebuchet MS"/>
            </a:endParaRPr>
          </a:p>
          <a:p>
            <a:pPr defTabSz="457200"/>
            <a:endParaRPr lang="en-US" sz="2000" b="1" dirty="0" smtClean="0">
              <a:solidFill>
                <a:srgbClr val="1F497D"/>
              </a:solidFill>
              <a:latin typeface="Trebuchet MS"/>
            </a:endParaRPr>
          </a:p>
        </p:txBody>
      </p:sp>
      <p:pic>
        <p:nvPicPr>
          <p:cNvPr id="15" name="Picture 6"/>
          <p:cNvPicPr>
            <a:picLocks noChangeAspect="1" noChangeArrowheads="1"/>
          </p:cNvPicPr>
          <p:nvPr/>
        </p:nvPicPr>
        <p:blipFill>
          <a:blip r:embed="rId2"/>
          <a:srcRect/>
          <a:stretch>
            <a:fillRect/>
          </a:stretch>
        </p:blipFill>
        <p:spPr bwMode="auto">
          <a:xfrm>
            <a:off x="6618727" y="1339582"/>
            <a:ext cx="2208618" cy="1151922"/>
          </a:xfrm>
          <a:prstGeom prst="rect">
            <a:avLst/>
          </a:prstGeom>
          <a:noFill/>
          <a:ln w="9525" cap="flat" cmpd="sng">
            <a:noFill/>
            <a:prstDash val="solid"/>
            <a:miter lim="800000"/>
            <a:headEnd/>
            <a:tailEnd/>
          </a:ln>
          <a:effectLst/>
        </p:spPr>
      </p:pic>
      <p:pic>
        <p:nvPicPr>
          <p:cNvPr id="16" name="Picture 15"/>
          <p:cNvPicPr>
            <a:picLocks noChangeAspect="1" noChangeArrowheads="1"/>
          </p:cNvPicPr>
          <p:nvPr/>
        </p:nvPicPr>
        <p:blipFill>
          <a:blip r:embed="rId3" cstate="print"/>
          <a:srcRect/>
          <a:stretch>
            <a:fillRect/>
          </a:stretch>
        </p:blipFill>
        <p:spPr bwMode="auto">
          <a:xfrm>
            <a:off x="227972" y="5032326"/>
            <a:ext cx="8724900" cy="1038225"/>
          </a:xfrm>
          <a:prstGeom prst="rect">
            <a:avLst/>
          </a:prstGeom>
          <a:noFill/>
          <a:ln w="9525">
            <a:noFill/>
            <a:miter lim="800000"/>
            <a:headEnd/>
            <a:tailEnd/>
          </a:ln>
        </p:spPr>
      </p:pic>
      <p:pic>
        <p:nvPicPr>
          <p:cNvPr id="17" name="Picture 16"/>
          <p:cNvPicPr>
            <a:picLocks noChangeAspect="1"/>
          </p:cNvPicPr>
          <p:nvPr/>
        </p:nvPicPr>
        <p:blipFill>
          <a:blip r:embed="rId4"/>
          <a:stretch>
            <a:fillRect/>
          </a:stretch>
        </p:blipFill>
        <p:spPr>
          <a:xfrm>
            <a:off x="2992707" y="5032326"/>
            <a:ext cx="1537371" cy="1038225"/>
          </a:xfrm>
          <a:prstGeom prst="rect">
            <a:avLst/>
          </a:prstGeom>
        </p:spPr>
      </p:pic>
      <p:sp>
        <p:nvSpPr>
          <p:cNvPr id="18" name="Rectangle 17"/>
          <p:cNvSpPr/>
          <p:nvPr/>
        </p:nvSpPr>
        <p:spPr>
          <a:xfrm>
            <a:off x="6741954" y="2491504"/>
            <a:ext cx="3180303" cy="2246769"/>
          </a:xfrm>
          <a:prstGeom prst="rect">
            <a:avLst/>
          </a:prstGeom>
        </p:spPr>
        <p:txBody>
          <a:bodyPr wrap="square">
            <a:spAutoFit/>
          </a:bodyPr>
          <a:lstStyle/>
          <a:p>
            <a:pPr defTabSz="457200"/>
            <a:r>
              <a:rPr lang="en-US" sz="2800" b="1" i="1" dirty="0" smtClean="0">
                <a:solidFill>
                  <a:srgbClr val="FF0000"/>
                </a:solidFill>
                <a:latin typeface="Trebuchet MS"/>
              </a:rPr>
              <a:t>L</a:t>
            </a:r>
            <a:r>
              <a:rPr lang="en-US" sz="1400" b="1" i="1" dirty="0" smtClean="0">
                <a:solidFill>
                  <a:srgbClr val="FF0000"/>
                </a:solidFill>
                <a:latin typeface="Trebuchet MS"/>
              </a:rPr>
              <a:t>ight </a:t>
            </a:r>
          </a:p>
          <a:p>
            <a:pPr defTabSz="457200"/>
            <a:r>
              <a:rPr lang="en-US" sz="2800" b="1" i="1" dirty="0" smtClean="0">
                <a:solidFill>
                  <a:srgbClr val="FF0000"/>
                </a:solidFill>
                <a:latin typeface="Trebuchet MS"/>
              </a:rPr>
              <a:t>A</a:t>
            </a:r>
            <a:r>
              <a:rPr lang="en-US" sz="1400" b="1" i="1" dirty="0" smtClean="0">
                <a:solidFill>
                  <a:srgbClr val="FF0000"/>
                </a:solidFill>
                <a:latin typeface="Trebuchet MS"/>
              </a:rPr>
              <a:t>mplification by </a:t>
            </a:r>
          </a:p>
          <a:p>
            <a:pPr defTabSz="457200"/>
            <a:r>
              <a:rPr lang="en-US" sz="2800" b="1" i="1" dirty="0" smtClean="0">
                <a:solidFill>
                  <a:srgbClr val="FF0000"/>
                </a:solidFill>
                <a:latin typeface="Trebuchet MS"/>
              </a:rPr>
              <a:t>S</a:t>
            </a:r>
            <a:r>
              <a:rPr lang="en-US" sz="1400" b="1" i="1" dirty="0" smtClean="0">
                <a:solidFill>
                  <a:srgbClr val="FF0000"/>
                </a:solidFill>
                <a:latin typeface="Trebuchet MS"/>
              </a:rPr>
              <a:t>timulated </a:t>
            </a:r>
          </a:p>
          <a:p>
            <a:pPr defTabSz="457200"/>
            <a:r>
              <a:rPr lang="en-US" sz="2800" b="1" i="1" dirty="0" smtClean="0">
                <a:solidFill>
                  <a:srgbClr val="FF0000"/>
                </a:solidFill>
                <a:latin typeface="Trebuchet MS"/>
              </a:rPr>
              <a:t>E</a:t>
            </a:r>
            <a:r>
              <a:rPr lang="en-US" sz="1400" b="1" i="1" dirty="0" smtClean="0">
                <a:solidFill>
                  <a:srgbClr val="FF0000"/>
                </a:solidFill>
                <a:latin typeface="Trebuchet MS"/>
              </a:rPr>
              <a:t>mission of </a:t>
            </a:r>
          </a:p>
          <a:p>
            <a:pPr defTabSz="457200"/>
            <a:r>
              <a:rPr lang="en-US" sz="2800" b="1" i="1" dirty="0" smtClean="0">
                <a:solidFill>
                  <a:srgbClr val="FF0000"/>
                </a:solidFill>
                <a:latin typeface="Trebuchet MS"/>
              </a:rPr>
              <a:t>R</a:t>
            </a:r>
            <a:r>
              <a:rPr lang="en-US" sz="1400" b="1" i="1" dirty="0" smtClean="0">
                <a:solidFill>
                  <a:srgbClr val="FF0000"/>
                </a:solidFill>
                <a:latin typeface="Trebuchet MS"/>
              </a:rPr>
              <a:t>adiation</a:t>
            </a:r>
            <a:endParaRPr lang="en-US" sz="1400" b="1" i="1" dirty="0">
              <a:solidFill>
                <a:srgbClr val="FF0000"/>
              </a:solidFill>
              <a:latin typeface="Trebuchet MS"/>
            </a:endParaRPr>
          </a:p>
        </p:txBody>
      </p:sp>
    </p:spTree>
    <p:extLst>
      <p:ext uri="{BB962C8B-B14F-4D97-AF65-F5344CB8AC3E}">
        <p14:creationId xmlns:p14="http://schemas.microsoft.com/office/powerpoint/2010/main" val="16750209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138861"/>
            <a:ext cx="8229600" cy="699339"/>
          </a:xfrm>
        </p:spPr>
        <p:txBody>
          <a:bodyPr/>
          <a:lstStyle/>
          <a:p>
            <a:r>
              <a:rPr lang="en-US" dirty="0" smtClean="0"/>
              <a:t>High School</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Things that I really liked in High School were:</a:t>
            </a:r>
          </a:p>
          <a:p>
            <a:pPr lvl="1"/>
            <a:endParaRPr lang="en-US" dirty="0" smtClean="0"/>
          </a:p>
          <a:p>
            <a:pPr lvl="1"/>
            <a:r>
              <a:rPr lang="en-US" dirty="0"/>
              <a:t>Soccer year </a:t>
            </a:r>
            <a:r>
              <a:rPr lang="en-US" dirty="0" smtClean="0"/>
              <a:t>round, especially in Europe in the summer</a:t>
            </a:r>
            <a:endParaRPr lang="en-US" dirty="0"/>
          </a:p>
          <a:p>
            <a:pPr lvl="1"/>
            <a:endParaRPr lang="en-US" dirty="0"/>
          </a:p>
          <a:p>
            <a:pPr lvl="1"/>
            <a:r>
              <a:rPr lang="en-US" dirty="0"/>
              <a:t>Wrestling</a:t>
            </a:r>
          </a:p>
          <a:p>
            <a:pPr lvl="1"/>
            <a:endParaRPr lang="en-US" dirty="0" smtClean="0"/>
          </a:p>
          <a:p>
            <a:pPr lvl="1"/>
            <a:r>
              <a:rPr lang="en-US" dirty="0" smtClean="0"/>
              <a:t>Physics</a:t>
            </a:r>
          </a:p>
          <a:p>
            <a:pPr lvl="1"/>
            <a:endParaRPr lang="en-US" dirty="0" smtClean="0"/>
          </a:p>
          <a:p>
            <a:pPr lvl="1"/>
            <a:r>
              <a:rPr lang="en-US" dirty="0" smtClean="0"/>
              <a:t>Math</a:t>
            </a:r>
          </a:p>
          <a:p>
            <a:pPr lvl="1"/>
            <a:endParaRPr lang="en-US" dirty="0"/>
          </a:p>
          <a:p>
            <a:pPr lvl="1"/>
            <a:r>
              <a:rPr lang="en-US" dirty="0" smtClean="0"/>
              <a:t>Very close friends</a:t>
            </a:r>
          </a:p>
          <a:p>
            <a:pPr lvl="1"/>
            <a:endParaRPr lang="en-US" dirty="0"/>
          </a:p>
          <a:p>
            <a:pPr lvl="1"/>
            <a:r>
              <a:rPr lang="en-US" dirty="0" smtClean="0"/>
              <a:t>Family</a:t>
            </a:r>
          </a:p>
          <a:p>
            <a:pPr lvl="1"/>
            <a:endParaRPr lang="en-US" dirty="0" smtClean="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6</a:t>
            </a:fld>
            <a:endParaRPr lang="en-US" dirty="0"/>
          </a:p>
        </p:txBody>
      </p:sp>
      <p:sp>
        <p:nvSpPr>
          <p:cNvPr id="8" name="Content Placeholder 2"/>
          <p:cNvSpPr txBox="1">
            <a:spLocks/>
          </p:cNvSpPr>
          <p:nvPr/>
        </p:nvSpPr>
        <p:spPr>
          <a:xfrm>
            <a:off x="457200" y="990600"/>
            <a:ext cx="82296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dirty="0" smtClean="0"/>
              <a:t>As a HS student I played soccer, wrestled, was very social.</a:t>
            </a:r>
          </a:p>
          <a:p>
            <a:endParaRPr lang="en-US" dirty="0"/>
          </a:p>
        </p:txBody>
      </p:sp>
      <p:pic>
        <p:nvPicPr>
          <p:cNvPr id="5" name="Picture 4" descr="supercup-logo-tag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895600"/>
            <a:ext cx="3700697" cy="3009900"/>
          </a:xfrm>
          <a:prstGeom prst="rect">
            <a:avLst/>
          </a:prstGeom>
        </p:spPr>
      </p:pic>
    </p:spTree>
    <p:extLst>
      <p:ext uri="{BB962C8B-B14F-4D97-AF65-F5344CB8AC3E}">
        <p14:creationId xmlns:p14="http://schemas.microsoft.com/office/powerpoint/2010/main" val="2278780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High School</a:t>
            </a:r>
            <a:endParaRPr lang="en-US" dirty="0"/>
          </a:p>
        </p:txBody>
      </p:sp>
      <p:sp>
        <p:nvSpPr>
          <p:cNvPr id="3" name="Content Placeholder 2"/>
          <p:cNvSpPr>
            <a:spLocks noGrp="1"/>
          </p:cNvSpPr>
          <p:nvPr>
            <p:ph idx="1"/>
          </p:nvPr>
        </p:nvSpPr>
        <p:spPr/>
        <p:txBody>
          <a:bodyPr/>
          <a:lstStyle/>
          <a:p>
            <a:pPr marL="0" indent="0">
              <a:buNone/>
            </a:pPr>
            <a:r>
              <a:rPr lang="en-US" dirty="0" smtClean="0"/>
              <a:t>Things that felt difficult or challenging for me while I was in High School were:</a:t>
            </a:r>
          </a:p>
          <a:p>
            <a:pPr lvl="1"/>
            <a:endParaRPr lang="en-US" dirty="0" smtClean="0"/>
          </a:p>
          <a:p>
            <a:pPr lvl="1"/>
            <a:r>
              <a:rPr lang="en-US" dirty="0" smtClean="0"/>
              <a:t>Balancing great grades, friends, family, sports and still being able to enjoy it all without feeling too busy or too tired or too stressed</a:t>
            </a:r>
          </a:p>
          <a:p>
            <a:pPr lvl="1"/>
            <a:endParaRPr lang="en-US" dirty="0"/>
          </a:p>
          <a:p>
            <a:pPr lvl="1"/>
            <a:r>
              <a:rPr lang="en-US" dirty="0" smtClean="0"/>
              <a:t>Losing weight in wrestling (Ever see the movie “</a:t>
            </a:r>
            <a:r>
              <a:rPr lang="en-US" dirty="0" err="1" smtClean="0"/>
              <a:t>VisionQuest</a:t>
            </a:r>
            <a:r>
              <a:rPr lang="en-US" dirty="0" smtClean="0"/>
              <a:t>”?)</a:t>
            </a:r>
            <a:endParaRPr lang="en-US" dirty="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7</a:t>
            </a:fld>
            <a:endParaRPr lang="en-US" dirty="0"/>
          </a:p>
        </p:txBody>
      </p:sp>
    </p:spTree>
    <p:extLst>
      <p:ext uri="{BB962C8B-B14F-4D97-AF65-F5344CB8AC3E}">
        <p14:creationId xmlns:p14="http://schemas.microsoft.com/office/powerpoint/2010/main" val="18480561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High School</a:t>
            </a:r>
            <a:endParaRPr lang="en-US" dirty="0"/>
          </a:p>
        </p:txBody>
      </p:sp>
      <p:sp>
        <p:nvSpPr>
          <p:cNvPr id="3" name="Content Placeholder 2"/>
          <p:cNvSpPr>
            <a:spLocks noGrp="1"/>
          </p:cNvSpPr>
          <p:nvPr>
            <p:ph idx="1"/>
          </p:nvPr>
        </p:nvSpPr>
        <p:spPr/>
        <p:txBody>
          <a:bodyPr/>
          <a:lstStyle/>
          <a:p>
            <a:pPr marL="0" indent="0">
              <a:buNone/>
            </a:pPr>
            <a:r>
              <a:rPr lang="en-US" dirty="0" smtClean="0"/>
              <a:t>Jobs I worked while I was in High School were:</a:t>
            </a:r>
          </a:p>
          <a:p>
            <a:pPr lvl="1"/>
            <a:endParaRPr lang="en-US" dirty="0" smtClean="0"/>
          </a:p>
          <a:p>
            <a:pPr lvl="1"/>
            <a:r>
              <a:rPr lang="en-US" dirty="0" smtClean="0"/>
              <a:t>Dishwasher</a:t>
            </a:r>
          </a:p>
          <a:p>
            <a:pPr lvl="1"/>
            <a:endParaRPr lang="en-US" dirty="0" smtClean="0"/>
          </a:p>
          <a:p>
            <a:pPr lvl="1"/>
            <a:r>
              <a:rPr lang="en-US" dirty="0" smtClean="0"/>
              <a:t>Busboy</a:t>
            </a:r>
          </a:p>
          <a:p>
            <a:pPr lvl="1"/>
            <a:endParaRPr lang="en-US" dirty="0" smtClean="0"/>
          </a:p>
          <a:p>
            <a:pPr lvl="1"/>
            <a:r>
              <a:rPr lang="en-US" dirty="0" smtClean="0"/>
              <a:t>Office job as a “cartographer” for micro-marketing firm</a:t>
            </a:r>
          </a:p>
          <a:p>
            <a:pPr lvl="1"/>
            <a:endParaRPr lang="en-US" dirty="0" smtClean="0"/>
          </a:p>
          <a:p>
            <a:pPr lvl="1"/>
            <a:r>
              <a:rPr lang="en-US" dirty="0" smtClean="0"/>
              <a:t>Soccer camp counselor</a:t>
            </a:r>
          </a:p>
          <a:p>
            <a:pPr lvl="1"/>
            <a:endParaRPr lang="en-US" dirty="0" smtClean="0"/>
          </a:p>
          <a:p>
            <a:pPr lvl="1"/>
            <a:endParaRPr lang="en-US" dirty="0" smtClean="0"/>
          </a:p>
          <a:p>
            <a:endParaRPr lang="en-US" dirty="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8</a:t>
            </a:fld>
            <a:endParaRPr lang="en-US" dirty="0"/>
          </a:p>
        </p:txBody>
      </p:sp>
    </p:spTree>
    <p:extLst>
      <p:ext uri="{BB962C8B-B14F-4D97-AF65-F5344CB8AC3E}">
        <p14:creationId xmlns:p14="http://schemas.microsoft.com/office/powerpoint/2010/main" val="2751931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Getting in to College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top few things I did to ensure I got into college were:</a:t>
            </a:r>
          </a:p>
          <a:p>
            <a:pPr lvl="1"/>
            <a:endParaRPr lang="en-US" dirty="0" smtClean="0"/>
          </a:p>
          <a:p>
            <a:pPr lvl="1"/>
            <a:r>
              <a:rPr lang="en-US" dirty="0" smtClean="0"/>
              <a:t>Studied hard to get great </a:t>
            </a:r>
            <a:r>
              <a:rPr lang="en-US" dirty="0"/>
              <a:t>grades, </a:t>
            </a:r>
            <a:r>
              <a:rPr lang="en-US" dirty="0" smtClean="0"/>
              <a:t>became valedictorian</a:t>
            </a:r>
          </a:p>
          <a:p>
            <a:pPr lvl="1"/>
            <a:endParaRPr lang="en-US" dirty="0" smtClean="0"/>
          </a:p>
          <a:p>
            <a:pPr lvl="1"/>
            <a:r>
              <a:rPr lang="en-US" dirty="0" smtClean="0"/>
              <a:t>Took AP classes </a:t>
            </a:r>
          </a:p>
          <a:p>
            <a:pPr lvl="1"/>
            <a:endParaRPr lang="en-US" dirty="0" smtClean="0"/>
          </a:p>
          <a:p>
            <a:pPr lvl="1"/>
            <a:r>
              <a:rPr lang="en-US" dirty="0" smtClean="0"/>
              <a:t>Governors school for science</a:t>
            </a:r>
          </a:p>
          <a:p>
            <a:pPr lvl="1"/>
            <a:endParaRPr lang="en-US" dirty="0" smtClean="0"/>
          </a:p>
          <a:p>
            <a:pPr lvl="1"/>
            <a:r>
              <a:rPr lang="en-US" dirty="0" smtClean="0"/>
              <a:t>Mayors youth leadership conference</a:t>
            </a:r>
          </a:p>
          <a:p>
            <a:pPr lvl="1"/>
            <a:endParaRPr lang="en-US" dirty="0" smtClean="0"/>
          </a:p>
          <a:p>
            <a:pPr lvl="1"/>
            <a:r>
              <a:rPr lang="en-US" dirty="0" smtClean="0"/>
              <a:t>Sports</a:t>
            </a:r>
          </a:p>
          <a:p>
            <a:pPr lvl="1"/>
            <a:endParaRPr lang="en-US" dirty="0" smtClean="0"/>
          </a:p>
          <a:p>
            <a:pPr lvl="1"/>
            <a:r>
              <a:rPr lang="en-US" dirty="0" smtClean="0"/>
              <a:t>Visited Duke and really fell in love with it, people could sense I was passionate about it</a:t>
            </a:r>
          </a:p>
          <a:p>
            <a:pPr lvl="1"/>
            <a:endParaRPr lang="en-US" dirty="0" smtClean="0"/>
          </a:p>
          <a:p>
            <a:endParaRPr lang="en-US" dirty="0"/>
          </a:p>
        </p:txBody>
      </p:sp>
      <p:sp>
        <p:nvSpPr>
          <p:cNvPr id="6" name="Footer Placeholder 5"/>
          <p:cNvSpPr>
            <a:spLocks noGrp="1"/>
          </p:cNvSpPr>
          <p:nvPr>
            <p:ph type="ftr" sz="quarter" idx="11"/>
          </p:nvPr>
        </p:nvSpPr>
        <p:spPr/>
        <p:txBody>
          <a:bodyPr/>
          <a:lstStyle/>
          <a:p>
            <a:r>
              <a:rPr lang="en-US" smtClean="0"/>
              <a:t>Youth Business : ALLIANCE</a:t>
            </a:r>
            <a:endParaRPr lang="en-US" dirty="0" smtClean="0"/>
          </a:p>
        </p:txBody>
      </p:sp>
      <p:sp>
        <p:nvSpPr>
          <p:cNvPr id="7" name="Slide Number Placeholder 6"/>
          <p:cNvSpPr>
            <a:spLocks noGrp="1"/>
          </p:cNvSpPr>
          <p:nvPr>
            <p:ph type="sldNum" sz="quarter" idx="12"/>
          </p:nvPr>
        </p:nvSpPr>
        <p:spPr/>
        <p:txBody>
          <a:bodyPr/>
          <a:lstStyle/>
          <a:p>
            <a:fld id="{83563B19-5B2B-4AAC-A66D-8FF7C83E8865}" type="slidenum">
              <a:rPr lang="en-US" smtClean="0"/>
              <a:pPr/>
              <a:t>9</a:t>
            </a:fld>
            <a:endParaRPr lang="en-US" dirty="0"/>
          </a:p>
        </p:txBody>
      </p:sp>
    </p:spTree>
    <p:extLst>
      <p:ext uri="{BB962C8B-B14F-4D97-AF65-F5344CB8AC3E}">
        <p14:creationId xmlns:p14="http://schemas.microsoft.com/office/powerpoint/2010/main" val="259495032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796</TotalTime>
  <Words>2153</Words>
  <Application>Microsoft Macintosh PowerPoint</Application>
  <PresentationFormat>On-screen Show (4:3)</PresentationFormat>
  <Paragraphs>519</Paragraphs>
  <Slides>51</Slides>
  <Notes>18</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Executive</vt:lpstr>
      <vt:lpstr>2_Office Theme</vt:lpstr>
      <vt:lpstr>YBA GUEST: Paul Rudy </vt:lpstr>
      <vt:lpstr>INTRODUCTION</vt:lpstr>
      <vt:lpstr>My childhood</vt:lpstr>
      <vt:lpstr>My family</vt:lpstr>
      <vt:lpstr>MY HIGH SCHOOL</vt:lpstr>
      <vt:lpstr>High School</vt:lpstr>
      <vt:lpstr>High School</vt:lpstr>
      <vt:lpstr>High School</vt:lpstr>
      <vt:lpstr>Getting in to College</vt:lpstr>
      <vt:lpstr>College</vt:lpstr>
      <vt:lpstr>College</vt:lpstr>
      <vt:lpstr>College</vt:lpstr>
      <vt:lpstr>College</vt:lpstr>
      <vt:lpstr>College</vt:lpstr>
      <vt:lpstr>Getting a job after College</vt:lpstr>
      <vt:lpstr>This is My Company</vt:lpstr>
      <vt:lpstr>My Career Path</vt:lpstr>
      <vt:lpstr>My Career</vt:lpstr>
      <vt:lpstr>My Career</vt:lpstr>
      <vt:lpstr>My role within organization</vt:lpstr>
      <vt:lpstr>Compensation at my company</vt:lpstr>
      <vt:lpstr>More than just work</vt:lpstr>
      <vt:lpstr>Do it all over again?</vt:lpstr>
      <vt:lpstr>QUESTION AND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YBA GUEST RESOURCE TEMPLATE</dc:title>
  <dc:creator>Stephen Minix</dc:creator>
  <cp:lastModifiedBy>Paul Rudy</cp:lastModifiedBy>
  <cp:revision>99</cp:revision>
  <dcterms:created xsi:type="dcterms:W3CDTF">2013-01-02T21:12:08Z</dcterms:created>
  <dcterms:modified xsi:type="dcterms:W3CDTF">2019-01-31T16:20:33Z</dcterms:modified>
</cp:coreProperties>
</file>