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s/slide18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slides/slide19.xml" Type="http://schemas.openxmlformats.org/officeDocument/2006/relationships/slide" Id="rId24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8.jpg" Type="http://schemas.openxmlformats.org/officeDocument/2006/relationships/image" Id="rId3"/><Relationship Target="../media/image07.jp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4"/><Relationship Target="../media/image04.jpg" Type="http://schemas.openxmlformats.org/officeDocument/2006/relationships/image" Id="rId3"/><Relationship Target="../media/image02.jpg" Type="http://schemas.openxmlformats.org/officeDocument/2006/relationships/image" Id="rId6"/><Relationship Target="../media/image03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4"/><Relationship Target="../media/image09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YBA Guest 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Idan Shpizear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did I learn from the Army 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You have to trust people 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Its all in our head 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When you think you can’t go any more …. Yes you can!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Moving to Los Angeles CA 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Money grows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on trees ….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Not Really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y="557199" x="4052650"/>
            <a:ext cy="5143500" cx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Challenges and opportunity 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Learning english               New people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Finding our way                Size of the market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Getting by                         New opportunities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Renting an apartment    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Finding a job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career paths…..  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12 Years old - 2 acres of zucchini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13 years old - sold Falafel &amp; sold shows 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always worked in between …. 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17 years old - I drove workers from the border to the field 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23 years old - started 911 Restoration (America)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Where I am today.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19450" x="525450"/>
            <a:ext cy="3525025" cx="354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03700" x="4522950"/>
            <a:ext cy="1851524" cx="370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415800" x="4204537"/>
            <a:ext cy="1035475" cx="433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2 cents ….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999250" x="457200"/>
            <a:ext cy="3926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You have to get up and do it 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Giving up its only a matter of choice and we always have a choice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Before you are trying to understand the world understand your self 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Everything happens Inside of you 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Never ever stop developing yourself 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You have to love what you do 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If you can’t explain it in a few words you don't understand it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True Statements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4800" lang="en"/>
              <a:t>Each one of us have greatness in ourselves.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4800"/>
          </a:p>
          <a:p>
            <a:pPr lvl="0">
              <a:spcBef>
                <a:spcPts val="0"/>
              </a:spcBef>
              <a:buNone/>
            </a:pPr>
            <a:r>
              <a:rPr b="1" sz="4800" lang="en"/>
              <a:t>We all have a choice.</a:t>
            </a:r>
            <a:r>
              <a:rPr b="1"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Most Important 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7200"/>
          </a:p>
          <a:p>
            <a:pPr rtl="0">
              <a:spcBef>
                <a:spcPts val="0"/>
              </a:spcBef>
              <a:buNone/>
            </a:pPr>
            <a:r>
              <a:rPr sz="7200" lang="en"/>
              <a:t>     </a:t>
            </a:r>
            <a:r>
              <a:rPr b="1" sz="7200" lang="en"/>
              <a:t>Our</a:t>
            </a:r>
            <a:r>
              <a:rPr sz="7200" lang="en"/>
              <a:t> </a:t>
            </a:r>
            <a:r>
              <a:rPr b="1" sz="7200" lang="en"/>
              <a:t>Mindset</a:t>
            </a:r>
            <a:r>
              <a:rPr sz="7200" lang="en"/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 DO …. 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1200150" x="599550"/>
            <a:ext cy="3725699" cx="8087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4800" lang="en"/>
              <a:t>I want each one of you to have a vision of who you want to become.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66750" x="523875"/>
            <a:ext cy="3810000" cx="80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252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My name is Idan Shpizear and I am 36 years old.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Married for 8 years and I have 3 kids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Im The founder of 3 companies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911 Restoration – water, fire and mold damage restoration with 56 location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Milestone SEO – Marketing Company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Gazingle.com – Sales people toolbox</a:t>
            </a:r>
            <a:r>
              <a:rPr lang="en"/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Family 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150" x="5320325"/>
            <a:ext cy="2265074" cx="151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00150" x="457200"/>
            <a:ext cy="3770322" cx="4732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200150" x="6960750"/>
            <a:ext cy="2298598" cx="15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051475" x="5806900"/>
            <a:ext cy="1874375" cx="220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The Early Years…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      I was born in Israel and raised in Mushav Dekel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95925" x="5587025"/>
            <a:ext cy="3287973" cx="257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39625" x="349075"/>
            <a:ext cy="3287974" cx="4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 More Early Years…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sz="3600" lang="en"/>
              <a:t>A little about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sz="3600" lang="en"/>
              <a:t> my family…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1" sz="3600"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15500" x="3273200"/>
            <a:ext cy="3810349" cx="5710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HIGH SCHOOL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I attended Abshor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School in the South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part of Israel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933875"/>
            <a:ext cy="3770850" cx="50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SCHOOL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As a student I was involved in all types of sports, </a:t>
            </a:r>
            <a:r>
              <a:rPr lang="en"/>
              <a:t>swimming</a:t>
            </a:r>
            <a:r>
              <a:rPr lang="en"/>
              <a:t>, running &amp; basketball.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rtl="0" lvl="0">
              <a:lnSpc>
                <a:spcPct val="115000"/>
              </a:lnSpc>
              <a:spcBef>
                <a:spcPts val="20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I was - shy and very challenged </a:t>
            </a:r>
            <a:r>
              <a:rPr lang="en"/>
              <a:t>academically</a:t>
            </a:r>
            <a:r>
              <a:rPr lang="en"/>
              <a:t>…. School wasn’t a good </a:t>
            </a:r>
            <a:r>
              <a:rPr lang="en">
                <a:solidFill>
                  <a:srgbClr val="000000"/>
                </a:solidFill>
              </a:rPr>
              <a:t>experience for me.</a:t>
            </a:r>
          </a:p>
          <a:p>
            <a:pPr rtl="0" lv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sz="1000" lang="en">
                <a:solidFill>
                  <a:srgbClr val="000000"/>
                </a:solidFill>
              </a:rPr>
              <a:t> 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joined the Israeli Army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25600" x="1708074"/>
            <a:ext cy="3976650" cx="53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Army 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y="1324549" x="173198"/>
            <a:ext cy="3476900" cx="463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y="1324549" x="4273199"/>
            <a:ext cy="3476900" cx="46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