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89" r:id="rId4"/>
  </p:sldMasterIdLst>
  <p:notesMasterIdLst>
    <p:notesMasterId r:id="rId22"/>
  </p:notesMasterIdLst>
  <p:handoutMasterIdLst>
    <p:handoutMasterId r:id="rId23"/>
  </p:handoutMasterIdLst>
  <p:sldIdLst>
    <p:sldId id="320" r:id="rId5"/>
    <p:sldId id="310" r:id="rId6"/>
    <p:sldId id="311" r:id="rId7"/>
    <p:sldId id="312" r:id="rId8"/>
    <p:sldId id="314" r:id="rId9"/>
    <p:sldId id="315" r:id="rId10"/>
    <p:sldId id="316" r:id="rId11"/>
    <p:sldId id="319" r:id="rId12"/>
    <p:sldId id="322" r:id="rId13"/>
    <p:sldId id="321" r:id="rId14"/>
    <p:sldId id="323" r:id="rId15"/>
    <p:sldId id="324" r:id="rId16"/>
    <p:sldId id="325" r:id="rId17"/>
    <p:sldId id="326" r:id="rId18"/>
    <p:sldId id="327" r:id="rId19"/>
    <p:sldId id="328" r:id="rId20"/>
    <p:sldId id="329" r:id="rId21"/>
  </p:sldIdLst>
  <p:sldSz cx="12188825" cy="6858000"/>
  <p:notesSz cx="6858000" cy="9144000"/>
  <p:custDataLst>
    <p:tags r:id="rId24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39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736" autoAdjust="0"/>
    <p:restoredTop sz="94629" autoAdjust="0"/>
  </p:normalViewPr>
  <p:slideViewPr>
    <p:cSldViewPr showGuides="1">
      <p:cViewPr>
        <p:scale>
          <a:sx n="95" d="100"/>
          <a:sy n="95" d="100"/>
        </p:scale>
        <p:origin x="355" y="-134"/>
      </p:cViewPr>
      <p:guideLst>
        <p:guide pos="3839"/>
        <p:guide orient="horz"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90" d="100"/>
          <a:sy n="90" d="100"/>
        </p:scale>
        <p:origin x="3774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gs" Target="tags/tag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image" Target="../media/image6.jpeg"/><Relationship Id="rId4" Type="http://schemas.openxmlformats.org/officeDocument/2006/relationships/image" Target="../media/image9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image" Target="../media/image6.jpeg"/><Relationship Id="rId4" Type="http://schemas.openxmlformats.org/officeDocument/2006/relationships/image" Target="../media/image9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5213E1F-F2C0-4572-A98C-384150672CB3}" type="doc">
      <dgm:prSet loTypeId="urn:microsoft.com/office/officeart/2005/8/layout/pictureOrgChart+Icon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07617A7-2D13-429D-A928-5F2A9D0685E2}">
      <dgm:prSet phldrT="[Text]"/>
      <dgm:spPr/>
      <dgm:t>
        <a:bodyPr/>
        <a:lstStyle/>
        <a:p>
          <a:r>
            <a:rPr lang="en-US" dirty="0"/>
            <a:t>Mr. &amp; Mrs. Jones</a:t>
          </a:r>
        </a:p>
      </dgm:t>
    </dgm:pt>
    <dgm:pt modelId="{8B81FA37-35E7-4DFB-9704-BBD0536998C2}" type="parTrans" cxnId="{60CF5DE9-F11D-42A4-8B60-21D9FFC1C24E}">
      <dgm:prSet/>
      <dgm:spPr/>
      <dgm:t>
        <a:bodyPr/>
        <a:lstStyle/>
        <a:p>
          <a:endParaRPr lang="en-US"/>
        </a:p>
      </dgm:t>
    </dgm:pt>
    <dgm:pt modelId="{E1DAAB20-1E09-48CF-9B43-CEC837E0DB89}" type="sibTrans" cxnId="{60CF5DE9-F11D-42A4-8B60-21D9FFC1C24E}">
      <dgm:prSet/>
      <dgm:spPr/>
      <dgm:t>
        <a:bodyPr/>
        <a:lstStyle/>
        <a:p>
          <a:endParaRPr lang="en-US"/>
        </a:p>
      </dgm:t>
    </dgm:pt>
    <dgm:pt modelId="{A13F9A68-86A4-472E-90F7-0FA210AE2EAE}">
      <dgm:prSet phldrT="[Text]"/>
      <dgm:spPr/>
      <dgm:t>
        <a:bodyPr/>
        <a:lstStyle/>
        <a:p>
          <a:r>
            <a:rPr lang="en-US" dirty="0"/>
            <a:t>Zoe</a:t>
          </a:r>
        </a:p>
      </dgm:t>
    </dgm:pt>
    <dgm:pt modelId="{34F508EF-A3A5-4269-9BAD-42AE89BE9431}" type="parTrans" cxnId="{4C5017C1-E771-4F65-A0FA-FD109767B8CF}">
      <dgm:prSet/>
      <dgm:spPr/>
      <dgm:t>
        <a:bodyPr/>
        <a:lstStyle/>
        <a:p>
          <a:endParaRPr lang="en-US"/>
        </a:p>
      </dgm:t>
    </dgm:pt>
    <dgm:pt modelId="{0A28A2AB-37F1-4B4F-A00F-D75C48FF86A5}" type="sibTrans" cxnId="{4C5017C1-E771-4F65-A0FA-FD109767B8CF}">
      <dgm:prSet/>
      <dgm:spPr/>
      <dgm:t>
        <a:bodyPr/>
        <a:lstStyle/>
        <a:p>
          <a:endParaRPr lang="en-US"/>
        </a:p>
      </dgm:t>
    </dgm:pt>
    <dgm:pt modelId="{02FABCF2-9E7C-4F64-9281-84982B874703}">
      <dgm:prSet phldrT="[Text]"/>
      <dgm:spPr/>
      <dgm:t>
        <a:bodyPr/>
        <a:lstStyle/>
        <a:p>
          <a:r>
            <a:rPr lang="en-US" dirty="0"/>
            <a:t>Henry</a:t>
          </a:r>
        </a:p>
      </dgm:t>
    </dgm:pt>
    <dgm:pt modelId="{083F0850-DFA2-4275-B78E-EA32C376804D}" type="parTrans" cxnId="{FB6DB237-F366-46B2-9C1B-A5D9036BD801}">
      <dgm:prSet/>
      <dgm:spPr/>
      <dgm:t>
        <a:bodyPr/>
        <a:lstStyle/>
        <a:p>
          <a:endParaRPr lang="en-US"/>
        </a:p>
      </dgm:t>
    </dgm:pt>
    <dgm:pt modelId="{F0BAB278-6FDB-4C01-95E7-7B9CCD691669}" type="sibTrans" cxnId="{FB6DB237-F366-46B2-9C1B-A5D9036BD801}">
      <dgm:prSet/>
      <dgm:spPr/>
      <dgm:t>
        <a:bodyPr/>
        <a:lstStyle/>
        <a:p>
          <a:endParaRPr lang="en-US"/>
        </a:p>
      </dgm:t>
    </dgm:pt>
    <dgm:pt modelId="{A977B9DE-9325-4740-ACBF-4F8A67A2FE7E}" type="asst">
      <dgm:prSet/>
      <dgm:spPr/>
      <dgm:t>
        <a:bodyPr/>
        <a:lstStyle/>
        <a:p>
          <a:r>
            <a:rPr lang="en-US" dirty="0"/>
            <a:t>Teddy</a:t>
          </a:r>
        </a:p>
      </dgm:t>
    </dgm:pt>
    <dgm:pt modelId="{1B53B156-1061-4F56-BC78-DAA43FD98AFC}" type="parTrans" cxnId="{23A1747D-84CA-42DF-8962-CDD1820601E8}">
      <dgm:prSet/>
      <dgm:spPr/>
      <dgm:t>
        <a:bodyPr/>
        <a:lstStyle/>
        <a:p>
          <a:endParaRPr lang="en-US"/>
        </a:p>
      </dgm:t>
    </dgm:pt>
    <dgm:pt modelId="{FF1E3646-C77E-4986-8D62-27B3E63D9C25}" type="sibTrans" cxnId="{23A1747D-84CA-42DF-8962-CDD1820601E8}">
      <dgm:prSet/>
      <dgm:spPr/>
      <dgm:t>
        <a:bodyPr/>
        <a:lstStyle/>
        <a:p>
          <a:endParaRPr lang="en-US"/>
        </a:p>
      </dgm:t>
    </dgm:pt>
    <dgm:pt modelId="{1B4F3E04-03FC-4D28-A7CE-C6B4B97E5CD1}" type="pres">
      <dgm:prSet presAssocID="{C5213E1F-F2C0-4572-A98C-384150672CB3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EE667EE8-F793-40D0-BB37-C54FF72780D3}" type="pres">
      <dgm:prSet presAssocID="{407617A7-2D13-429D-A928-5F2A9D0685E2}" presName="hierRoot1" presStyleCnt="0">
        <dgm:presLayoutVars>
          <dgm:hierBranch val="init"/>
        </dgm:presLayoutVars>
      </dgm:prSet>
      <dgm:spPr/>
    </dgm:pt>
    <dgm:pt modelId="{F8B88B60-54CC-4B2E-9735-C954B93F770C}" type="pres">
      <dgm:prSet presAssocID="{407617A7-2D13-429D-A928-5F2A9D0685E2}" presName="rootComposite1" presStyleCnt="0"/>
      <dgm:spPr/>
    </dgm:pt>
    <dgm:pt modelId="{1CCAE532-00D2-4136-98FD-D104611F4F3E}" type="pres">
      <dgm:prSet presAssocID="{407617A7-2D13-429D-A928-5F2A9D0685E2}" presName="rootText1" presStyleLbl="node0" presStyleIdx="0" presStyleCnt="1">
        <dgm:presLayoutVars>
          <dgm:chPref val="3"/>
        </dgm:presLayoutVars>
      </dgm:prSet>
      <dgm:spPr/>
    </dgm:pt>
    <dgm:pt modelId="{79987A79-5211-4E41-96D6-6E602680BA10}" type="pres">
      <dgm:prSet presAssocID="{407617A7-2D13-429D-A928-5F2A9D0685E2}" presName="rootPict1" presStyleLbl="alignImgPlace1" presStyleIdx="0" presStyleCnt="4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0" r="-50000"/>
          </a:stretch>
        </a:blipFill>
      </dgm:spPr>
    </dgm:pt>
    <dgm:pt modelId="{C5E05038-5CBF-4633-967D-0A95FA68AF0D}" type="pres">
      <dgm:prSet presAssocID="{407617A7-2D13-429D-A928-5F2A9D0685E2}" presName="rootConnector1" presStyleLbl="node1" presStyleIdx="0" presStyleCnt="0"/>
      <dgm:spPr/>
    </dgm:pt>
    <dgm:pt modelId="{6536E30D-CF7A-48E1-871F-4F8593DF8440}" type="pres">
      <dgm:prSet presAssocID="{407617A7-2D13-429D-A928-5F2A9D0685E2}" presName="hierChild2" presStyleCnt="0"/>
      <dgm:spPr/>
    </dgm:pt>
    <dgm:pt modelId="{EB2F30F1-2ACF-4BC8-9BC9-0F4B94615A0E}" type="pres">
      <dgm:prSet presAssocID="{34F508EF-A3A5-4269-9BAD-42AE89BE9431}" presName="Name37" presStyleLbl="parChTrans1D2" presStyleIdx="0" presStyleCnt="2"/>
      <dgm:spPr/>
    </dgm:pt>
    <dgm:pt modelId="{D8BBE673-EEE0-4C24-A6BB-BBD44001875D}" type="pres">
      <dgm:prSet presAssocID="{A13F9A68-86A4-472E-90F7-0FA210AE2EAE}" presName="hierRoot2" presStyleCnt="0">
        <dgm:presLayoutVars>
          <dgm:hierBranch val="init"/>
        </dgm:presLayoutVars>
      </dgm:prSet>
      <dgm:spPr/>
    </dgm:pt>
    <dgm:pt modelId="{50AB7C75-C7EC-42EB-A678-895AC6168B8A}" type="pres">
      <dgm:prSet presAssocID="{A13F9A68-86A4-472E-90F7-0FA210AE2EAE}" presName="rootComposite" presStyleCnt="0"/>
      <dgm:spPr/>
    </dgm:pt>
    <dgm:pt modelId="{EE4F7FDA-7655-438E-867F-AA8F53A2440D}" type="pres">
      <dgm:prSet presAssocID="{A13F9A68-86A4-472E-90F7-0FA210AE2EAE}" presName="rootText" presStyleLbl="node2" presStyleIdx="0" presStyleCnt="2">
        <dgm:presLayoutVars>
          <dgm:chPref val="3"/>
        </dgm:presLayoutVars>
      </dgm:prSet>
      <dgm:spPr/>
    </dgm:pt>
    <dgm:pt modelId="{1960432D-5F42-461A-979E-AC7C1AA3273F}" type="pres">
      <dgm:prSet presAssocID="{A13F9A68-86A4-472E-90F7-0FA210AE2EAE}" presName="rootPict" presStyleLbl="alignImgPlace1" presStyleIdx="1" presStyleCnt="4" custAng="0" custScaleX="113154" custLinFactNeighborX="36847" custLinFactNeighborY="1429"/>
      <dgm:spPr>
        <a:blipFill dpi="0" rotWithShape="1">
          <a:blip xmlns:r="http://schemas.openxmlformats.org/officeDocument/2006/relationships" r:embed="rId2"/>
          <a:srcRect/>
          <a:stretch>
            <a:fillRect l="303" t="795" r="303" b="795"/>
          </a:stretch>
        </a:blipFill>
      </dgm:spPr>
    </dgm:pt>
    <dgm:pt modelId="{898FA9F4-EBFD-497B-B41B-0679039E5D9E}" type="pres">
      <dgm:prSet presAssocID="{A13F9A68-86A4-472E-90F7-0FA210AE2EAE}" presName="rootConnector" presStyleLbl="node2" presStyleIdx="0" presStyleCnt="2"/>
      <dgm:spPr/>
    </dgm:pt>
    <dgm:pt modelId="{2B774CE0-941D-4C20-9869-FB64472A6724}" type="pres">
      <dgm:prSet presAssocID="{A13F9A68-86A4-472E-90F7-0FA210AE2EAE}" presName="hierChild4" presStyleCnt="0"/>
      <dgm:spPr/>
    </dgm:pt>
    <dgm:pt modelId="{E25BF68F-9D06-476B-9FE9-479D3CAD271B}" type="pres">
      <dgm:prSet presAssocID="{A13F9A68-86A4-472E-90F7-0FA210AE2EAE}" presName="hierChild5" presStyleCnt="0"/>
      <dgm:spPr/>
    </dgm:pt>
    <dgm:pt modelId="{57CD2A4D-5BAB-4A9D-A442-4A51AAB0504A}" type="pres">
      <dgm:prSet presAssocID="{083F0850-DFA2-4275-B78E-EA32C376804D}" presName="Name37" presStyleLbl="parChTrans1D2" presStyleIdx="1" presStyleCnt="2"/>
      <dgm:spPr/>
    </dgm:pt>
    <dgm:pt modelId="{B77BE647-6810-44A4-9E42-512BC0F9123F}" type="pres">
      <dgm:prSet presAssocID="{02FABCF2-9E7C-4F64-9281-84982B874703}" presName="hierRoot2" presStyleCnt="0">
        <dgm:presLayoutVars>
          <dgm:hierBranch val="init"/>
        </dgm:presLayoutVars>
      </dgm:prSet>
      <dgm:spPr/>
    </dgm:pt>
    <dgm:pt modelId="{09D6DE55-E067-427D-A868-EE69657DAA2C}" type="pres">
      <dgm:prSet presAssocID="{02FABCF2-9E7C-4F64-9281-84982B874703}" presName="rootComposite" presStyleCnt="0"/>
      <dgm:spPr/>
    </dgm:pt>
    <dgm:pt modelId="{5C73C0E5-CF8C-4307-A256-A3242647DF4B}" type="pres">
      <dgm:prSet presAssocID="{02FABCF2-9E7C-4F64-9281-84982B874703}" presName="rootText" presStyleLbl="node2" presStyleIdx="1" presStyleCnt="2">
        <dgm:presLayoutVars>
          <dgm:chPref val="3"/>
        </dgm:presLayoutVars>
      </dgm:prSet>
      <dgm:spPr/>
    </dgm:pt>
    <dgm:pt modelId="{DA503DA0-F831-4987-91E9-2C5FF8F60EC8}" type="pres">
      <dgm:prSet presAssocID="{02FABCF2-9E7C-4F64-9281-84982B874703}" presName="rootPict" presStyleLbl="alignImgPlace1" presStyleIdx="2" presStyleCnt="4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  <dgm:pt modelId="{BF4264F5-C040-4BCE-BB75-708F65A9700D}" type="pres">
      <dgm:prSet presAssocID="{02FABCF2-9E7C-4F64-9281-84982B874703}" presName="rootConnector" presStyleLbl="node2" presStyleIdx="1" presStyleCnt="2"/>
      <dgm:spPr/>
    </dgm:pt>
    <dgm:pt modelId="{EA135643-62BE-4BC9-8374-A9734A02E1A0}" type="pres">
      <dgm:prSet presAssocID="{02FABCF2-9E7C-4F64-9281-84982B874703}" presName="hierChild4" presStyleCnt="0"/>
      <dgm:spPr/>
    </dgm:pt>
    <dgm:pt modelId="{23AF1EE8-48FE-4E0D-8F49-E3AA30B887BD}" type="pres">
      <dgm:prSet presAssocID="{02FABCF2-9E7C-4F64-9281-84982B874703}" presName="hierChild5" presStyleCnt="0"/>
      <dgm:spPr/>
    </dgm:pt>
    <dgm:pt modelId="{BD517CE6-33F5-4589-85DC-BC08ECEE1307}" type="pres">
      <dgm:prSet presAssocID="{1B53B156-1061-4F56-BC78-DAA43FD98AFC}" presName="Name111" presStyleLbl="parChTrans1D3" presStyleIdx="0" presStyleCnt="1"/>
      <dgm:spPr/>
    </dgm:pt>
    <dgm:pt modelId="{D03DFB3C-1359-4BF6-BAED-877C6F66A589}" type="pres">
      <dgm:prSet presAssocID="{A977B9DE-9325-4740-ACBF-4F8A67A2FE7E}" presName="hierRoot3" presStyleCnt="0">
        <dgm:presLayoutVars>
          <dgm:hierBranch val="init"/>
        </dgm:presLayoutVars>
      </dgm:prSet>
      <dgm:spPr/>
    </dgm:pt>
    <dgm:pt modelId="{64BAB6F3-FF8B-4D00-B86A-04417CB46F36}" type="pres">
      <dgm:prSet presAssocID="{A977B9DE-9325-4740-ACBF-4F8A67A2FE7E}" presName="rootComposite3" presStyleCnt="0"/>
      <dgm:spPr/>
    </dgm:pt>
    <dgm:pt modelId="{4D44C4AB-0A54-43D3-B176-51A7C8DA0AA6}" type="pres">
      <dgm:prSet presAssocID="{A977B9DE-9325-4740-ACBF-4F8A67A2FE7E}" presName="rootText3" presStyleLbl="asst2" presStyleIdx="0" presStyleCnt="1">
        <dgm:presLayoutVars>
          <dgm:chPref val="3"/>
        </dgm:presLayoutVars>
      </dgm:prSet>
      <dgm:spPr/>
    </dgm:pt>
    <dgm:pt modelId="{8AB70CFF-DEE4-4DB9-B803-DFF3AB6015BB}" type="pres">
      <dgm:prSet presAssocID="{A977B9DE-9325-4740-ACBF-4F8A67A2FE7E}" presName="rootPict3" presStyleLbl="alignImgPlace1" presStyleIdx="3" presStyleCnt="4" custAng="5400000" custLinFactNeighborX="18443" custLinFactNeighborY="6443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</dgm:spPr>
    </dgm:pt>
    <dgm:pt modelId="{26B344A0-CB3B-4A61-B987-679333A660EB}" type="pres">
      <dgm:prSet presAssocID="{A977B9DE-9325-4740-ACBF-4F8A67A2FE7E}" presName="rootConnector3" presStyleLbl="asst2" presStyleIdx="0" presStyleCnt="1"/>
      <dgm:spPr/>
    </dgm:pt>
    <dgm:pt modelId="{1684311E-4823-45C0-B6F3-67FC45825F5B}" type="pres">
      <dgm:prSet presAssocID="{A977B9DE-9325-4740-ACBF-4F8A67A2FE7E}" presName="hierChild6" presStyleCnt="0"/>
      <dgm:spPr/>
    </dgm:pt>
    <dgm:pt modelId="{9046A525-0EEF-491C-ABF8-E910C7F9EB07}" type="pres">
      <dgm:prSet presAssocID="{A977B9DE-9325-4740-ACBF-4F8A67A2FE7E}" presName="hierChild7" presStyleCnt="0"/>
      <dgm:spPr/>
    </dgm:pt>
    <dgm:pt modelId="{DAA40F02-4C19-4BD7-81AA-E34DC397EAEB}" type="pres">
      <dgm:prSet presAssocID="{407617A7-2D13-429D-A928-5F2A9D0685E2}" presName="hierChild3" presStyleCnt="0"/>
      <dgm:spPr/>
    </dgm:pt>
  </dgm:ptLst>
  <dgm:cxnLst>
    <dgm:cxn modelId="{7ABA0105-A28A-46F4-9BAC-3C91B7C80946}" type="presOf" srcId="{34F508EF-A3A5-4269-9BAD-42AE89BE9431}" destId="{EB2F30F1-2ACF-4BC8-9BC9-0F4B94615A0E}" srcOrd="0" destOrd="0" presId="urn:microsoft.com/office/officeart/2005/8/layout/pictureOrgChart+Icon"/>
    <dgm:cxn modelId="{FB6DB237-F366-46B2-9C1B-A5D9036BD801}" srcId="{407617A7-2D13-429D-A928-5F2A9D0685E2}" destId="{02FABCF2-9E7C-4F64-9281-84982B874703}" srcOrd="1" destOrd="0" parTransId="{083F0850-DFA2-4275-B78E-EA32C376804D}" sibTransId="{F0BAB278-6FDB-4C01-95E7-7B9CCD691669}"/>
    <dgm:cxn modelId="{2033D65F-C37D-4EBC-899A-4ABD806D258D}" type="presOf" srcId="{A977B9DE-9325-4740-ACBF-4F8A67A2FE7E}" destId="{4D44C4AB-0A54-43D3-B176-51A7C8DA0AA6}" srcOrd="0" destOrd="0" presId="urn:microsoft.com/office/officeart/2005/8/layout/pictureOrgChart+Icon"/>
    <dgm:cxn modelId="{3047E262-BCBD-4B5B-8A37-E9E602C73BCB}" type="presOf" srcId="{02FABCF2-9E7C-4F64-9281-84982B874703}" destId="{BF4264F5-C040-4BCE-BB75-708F65A9700D}" srcOrd="1" destOrd="0" presId="urn:microsoft.com/office/officeart/2005/8/layout/pictureOrgChart+Icon"/>
    <dgm:cxn modelId="{EB59334D-9DDE-4E9B-8227-45CCB2BE7C8B}" type="presOf" srcId="{407617A7-2D13-429D-A928-5F2A9D0685E2}" destId="{C5E05038-5CBF-4633-967D-0A95FA68AF0D}" srcOrd="1" destOrd="0" presId="urn:microsoft.com/office/officeart/2005/8/layout/pictureOrgChart+Icon"/>
    <dgm:cxn modelId="{4DB10A74-7372-490E-B798-B2C85001DEC6}" type="presOf" srcId="{407617A7-2D13-429D-A928-5F2A9D0685E2}" destId="{1CCAE532-00D2-4136-98FD-D104611F4F3E}" srcOrd="0" destOrd="0" presId="urn:microsoft.com/office/officeart/2005/8/layout/pictureOrgChart+Icon"/>
    <dgm:cxn modelId="{95788076-1479-4AC4-A54D-DA23AC10A373}" type="presOf" srcId="{083F0850-DFA2-4275-B78E-EA32C376804D}" destId="{57CD2A4D-5BAB-4A9D-A442-4A51AAB0504A}" srcOrd="0" destOrd="0" presId="urn:microsoft.com/office/officeart/2005/8/layout/pictureOrgChart+Icon"/>
    <dgm:cxn modelId="{23A1747D-84CA-42DF-8962-CDD1820601E8}" srcId="{02FABCF2-9E7C-4F64-9281-84982B874703}" destId="{A977B9DE-9325-4740-ACBF-4F8A67A2FE7E}" srcOrd="0" destOrd="0" parTransId="{1B53B156-1061-4F56-BC78-DAA43FD98AFC}" sibTransId="{FF1E3646-C77E-4986-8D62-27B3E63D9C25}"/>
    <dgm:cxn modelId="{EA792DA4-605F-4FD4-A874-C56EE9F011F9}" type="presOf" srcId="{A13F9A68-86A4-472E-90F7-0FA210AE2EAE}" destId="{EE4F7FDA-7655-438E-867F-AA8F53A2440D}" srcOrd="0" destOrd="0" presId="urn:microsoft.com/office/officeart/2005/8/layout/pictureOrgChart+Icon"/>
    <dgm:cxn modelId="{CEE823A6-6910-488A-BE71-BE12991E084C}" type="presOf" srcId="{1B53B156-1061-4F56-BC78-DAA43FD98AFC}" destId="{BD517CE6-33F5-4589-85DC-BC08ECEE1307}" srcOrd="0" destOrd="0" presId="urn:microsoft.com/office/officeart/2005/8/layout/pictureOrgChart+Icon"/>
    <dgm:cxn modelId="{4C5017C1-E771-4F65-A0FA-FD109767B8CF}" srcId="{407617A7-2D13-429D-A928-5F2A9D0685E2}" destId="{A13F9A68-86A4-472E-90F7-0FA210AE2EAE}" srcOrd="0" destOrd="0" parTransId="{34F508EF-A3A5-4269-9BAD-42AE89BE9431}" sibTransId="{0A28A2AB-37F1-4B4F-A00F-D75C48FF86A5}"/>
    <dgm:cxn modelId="{EB1B61CD-3436-4B2D-9A8C-EC1CACF375FA}" type="presOf" srcId="{C5213E1F-F2C0-4572-A98C-384150672CB3}" destId="{1B4F3E04-03FC-4D28-A7CE-C6B4B97E5CD1}" srcOrd="0" destOrd="0" presId="urn:microsoft.com/office/officeart/2005/8/layout/pictureOrgChart+Icon"/>
    <dgm:cxn modelId="{3B93BDCE-921E-40ED-A3E7-0D0C45590673}" type="presOf" srcId="{02FABCF2-9E7C-4F64-9281-84982B874703}" destId="{5C73C0E5-CF8C-4307-A256-A3242647DF4B}" srcOrd="0" destOrd="0" presId="urn:microsoft.com/office/officeart/2005/8/layout/pictureOrgChart+Icon"/>
    <dgm:cxn modelId="{9166A7D1-6310-4615-8327-D187A494A915}" type="presOf" srcId="{A977B9DE-9325-4740-ACBF-4F8A67A2FE7E}" destId="{26B344A0-CB3B-4A61-B987-679333A660EB}" srcOrd="1" destOrd="0" presId="urn:microsoft.com/office/officeart/2005/8/layout/pictureOrgChart+Icon"/>
    <dgm:cxn modelId="{60CF5DE9-F11D-42A4-8B60-21D9FFC1C24E}" srcId="{C5213E1F-F2C0-4572-A98C-384150672CB3}" destId="{407617A7-2D13-429D-A928-5F2A9D0685E2}" srcOrd="0" destOrd="0" parTransId="{8B81FA37-35E7-4DFB-9704-BBD0536998C2}" sibTransId="{E1DAAB20-1E09-48CF-9B43-CEC837E0DB89}"/>
    <dgm:cxn modelId="{D44D93FA-42B3-495F-BCC5-F706F324650E}" type="presOf" srcId="{A13F9A68-86A4-472E-90F7-0FA210AE2EAE}" destId="{898FA9F4-EBFD-497B-B41B-0679039E5D9E}" srcOrd="1" destOrd="0" presId="urn:microsoft.com/office/officeart/2005/8/layout/pictureOrgChart+Icon"/>
    <dgm:cxn modelId="{A2D09651-A702-49F0-BEFD-CE2235DFF24A}" type="presParOf" srcId="{1B4F3E04-03FC-4D28-A7CE-C6B4B97E5CD1}" destId="{EE667EE8-F793-40D0-BB37-C54FF72780D3}" srcOrd="0" destOrd="0" presId="urn:microsoft.com/office/officeart/2005/8/layout/pictureOrgChart+Icon"/>
    <dgm:cxn modelId="{3D922663-D37D-4C45-A5E1-E00613FC1D6D}" type="presParOf" srcId="{EE667EE8-F793-40D0-BB37-C54FF72780D3}" destId="{F8B88B60-54CC-4B2E-9735-C954B93F770C}" srcOrd="0" destOrd="0" presId="urn:microsoft.com/office/officeart/2005/8/layout/pictureOrgChart+Icon"/>
    <dgm:cxn modelId="{F099CD0E-76C0-45CF-97A3-81C0B4112991}" type="presParOf" srcId="{F8B88B60-54CC-4B2E-9735-C954B93F770C}" destId="{1CCAE532-00D2-4136-98FD-D104611F4F3E}" srcOrd="0" destOrd="0" presId="urn:microsoft.com/office/officeart/2005/8/layout/pictureOrgChart+Icon"/>
    <dgm:cxn modelId="{302F3E43-F8C1-444A-8413-CA64FF98FDAF}" type="presParOf" srcId="{F8B88B60-54CC-4B2E-9735-C954B93F770C}" destId="{79987A79-5211-4E41-96D6-6E602680BA10}" srcOrd="1" destOrd="0" presId="urn:microsoft.com/office/officeart/2005/8/layout/pictureOrgChart+Icon"/>
    <dgm:cxn modelId="{5EE20598-B7A4-4977-B7A8-C4F7A06CD6AF}" type="presParOf" srcId="{F8B88B60-54CC-4B2E-9735-C954B93F770C}" destId="{C5E05038-5CBF-4633-967D-0A95FA68AF0D}" srcOrd="2" destOrd="0" presId="urn:microsoft.com/office/officeart/2005/8/layout/pictureOrgChart+Icon"/>
    <dgm:cxn modelId="{D5E25F4E-86CA-4F4D-9920-75223AE6BBA6}" type="presParOf" srcId="{EE667EE8-F793-40D0-BB37-C54FF72780D3}" destId="{6536E30D-CF7A-48E1-871F-4F8593DF8440}" srcOrd="1" destOrd="0" presId="urn:microsoft.com/office/officeart/2005/8/layout/pictureOrgChart+Icon"/>
    <dgm:cxn modelId="{26892545-4131-4EA5-A1A9-E8AA8CED60B4}" type="presParOf" srcId="{6536E30D-CF7A-48E1-871F-4F8593DF8440}" destId="{EB2F30F1-2ACF-4BC8-9BC9-0F4B94615A0E}" srcOrd="0" destOrd="0" presId="urn:microsoft.com/office/officeart/2005/8/layout/pictureOrgChart+Icon"/>
    <dgm:cxn modelId="{7ED0F5D4-4ADB-415F-9BA2-9840277547AB}" type="presParOf" srcId="{6536E30D-CF7A-48E1-871F-4F8593DF8440}" destId="{D8BBE673-EEE0-4C24-A6BB-BBD44001875D}" srcOrd="1" destOrd="0" presId="urn:microsoft.com/office/officeart/2005/8/layout/pictureOrgChart+Icon"/>
    <dgm:cxn modelId="{8C550EA9-9AE5-4C47-AC4C-34644A60CB5D}" type="presParOf" srcId="{D8BBE673-EEE0-4C24-A6BB-BBD44001875D}" destId="{50AB7C75-C7EC-42EB-A678-895AC6168B8A}" srcOrd="0" destOrd="0" presId="urn:microsoft.com/office/officeart/2005/8/layout/pictureOrgChart+Icon"/>
    <dgm:cxn modelId="{AAA2E94F-DBCB-4188-923B-B205AB2B88D1}" type="presParOf" srcId="{50AB7C75-C7EC-42EB-A678-895AC6168B8A}" destId="{EE4F7FDA-7655-438E-867F-AA8F53A2440D}" srcOrd="0" destOrd="0" presId="urn:microsoft.com/office/officeart/2005/8/layout/pictureOrgChart+Icon"/>
    <dgm:cxn modelId="{A82E5167-D492-4B79-899D-FB9C12C98919}" type="presParOf" srcId="{50AB7C75-C7EC-42EB-A678-895AC6168B8A}" destId="{1960432D-5F42-461A-979E-AC7C1AA3273F}" srcOrd="1" destOrd="0" presId="urn:microsoft.com/office/officeart/2005/8/layout/pictureOrgChart+Icon"/>
    <dgm:cxn modelId="{326ADCC1-A9A6-4FD9-9815-20080F734804}" type="presParOf" srcId="{50AB7C75-C7EC-42EB-A678-895AC6168B8A}" destId="{898FA9F4-EBFD-497B-B41B-0679039E5D9E}" srcOrd="2" destOrd="0" presId="urn:microsoft.com/office/officeart/2005/8/layout/pictureOrgChart+Icon"/>
    <dgm:cxn modelId="{674B84F2-2358-4024-907F-0DEDAD3DC434}" type="presParOf" srcId="{D8BBE673-EEE0-4C24-A6BB-BBD44001875D}" destId="{2B774CE0-941D-4C20-9869-FB64472A6724}" srcOrd="1" destOrd="0" presId="urn:microsoft.com/office/officeart/2005/8/layout/pictureOrgChart+Icon"/>
    <dgm:cxn modelId="{5A5315FE-3D8C-426C-A058-AED6ECFEB1B5}" type="presParOf" srcId="{D8BBE673-EEE0-4C24-A6BB-BBD44001875D}" destId="{E25BF68F-9D06-476B-9FE9-479D3CAD271B}" srcOrd="2" destOrd="0" presId="urn:microsoft.com/office/officeart/2005/8/layout/pictureOrgChart+Icon"/>
    <dgm:cxn modelId="{27150F61-A86E-4E01-8BFD-2D003CCD1BE9}" type="presParOf" srcId="{6536E30D-CF7A-48E1-871F-4F8593DF8440}" destId="{57CD2A4D-5BAB-4A9D-A442-4A51AAB0504A}" srcOrd="2" destOrd="0" presId="urn:microsoft.com/office/officeart/2005/8/layout/pictureOrgChart+Icon"/>
    <dgm:cxn modelId="{EA68BECF-E583-4D2F-A44A-2B11A2241851}" type="presParOf" srcId="{6536E30D-CF7A-48E1-871F-4F8593DF8440}" destId="{B77BE647-6810-44A4-9E42-512BC0F9123F}" srcOrd="3" destOrd="0" presId="urn:microsoft.com/office/officeart/2005/8/layout/pictureOrgChart+Icon"/>
    <dgm:cxn modelId="{11710285-4E9D-4D53-996E-4D385DB2E119}" type="presParOf" srcId="{B77BE647-6810-44A4-9E42-512BC0F9123F}" destId="{09D6DE55-E067-427D-A868-EE69657DAA2C}" srcOrd="0" destOrd="0" presId="urn:microsoft.com/office/officeart/2005/8/layout/pictureOrgChart+Icon"/>
    <dgm:cxn modelId="{696B8064-01F6-46F3-AE7B-681D40457AAF}" type="presParOf" srcId="{09D6DE55-E067-427D-A868-EE69657DAA2C}" destId="{5C73C0E5-CF8C-4307-A256-A3242647DF4B}" srcOrd="0" destOrd="0" presId="urn:microsoft.com/office/officeart/2005/8/layout/pictureOrgChart+Icon"/>
    <dgm:cxn modelId="{D28E0B78-BC7C-454B-BE41-F834CD02E778}" type="presParOf" srcId="{09D6DE55-E067-427D-A868-EE69657DAA2C}" destId="{DA503DA0-F831-4987-91E9-2C5FF8F60EC8}" srcOrd="1" destOrd="0" presId="urn:microsoft.com/office/officeart/2005/8/layout/pictureOrgChart+Icon"/>
    <dgm:cxn modelId="{1738CE15-E6CB-446B-B8CD-27959876750F}" type="presParOf" srcId="{09D6DE55-E067-427D-A868-EE69657DAA2C}" destId="{BF4264F5-C040-4BCE-BB75-708F65A9700D}" srcOrd="2" destOrd="0" presId="urn:microsoft.com/office/officeart/2005/8/layout/pictureOrgChart+Icon"/>
    <dgm:cxn modelId="{A84E85BA-3C11-4662-95AF-444ED6C23897}" type="presParOf" srcId="{B77BE647-6810-44A4-9E42-512BC0F9123F}" destId="{EA135643-62BE-4BC9-8374-A9734A02E1A0}" srcOrd="1" destOrd="0" presId="urn:microsoft.com/office/officeart/2005/8/layout/pictureOrgChart+Icon"/>
    <dgm:cxn modelId="{32A6388F-D1AB-4D73-BB23-639689B9557B}" type="presParOf" srcId="{B77BE647-6810-44A4-9E42-512BC0F9123F}" destId="{23AF1EE8-48FE-4E0D-8F49-E3AA30B887BD}" srcOrd="2" destOrd="0" presId="urn:microsoft.com/office/officeart/2005/8/layout/pictureOrgChart+Icon"/>
    <dgm:cxn modelId="{BD35F6E0-0EE4-43FE-9170-2C7D73B111A7}" type="presParOf" srcId="{23AF1EE8-48FE-4E0D-8F49-E3AA30B887BD}" destId="{BD517CE6-33F5-4589-85DC-BC08ECEE1307}" srcOrd="0" destOrd="0" presId="urn:microsoft.com/office/officeart/2005/8/layout/pictureOrgChart+Icon"/>
    <dgm:cxn modelId="{FF2DA1C0-D6C1-4880-BC08-F4DCE799118B}" type="presParOf" srcId="{23AF1EE8-48FE-4E0D-8F49-E3AA30B887BD}" destId="{D03DFB3C-1359-4BF6-BAED-877C6F66A589}" srcOrd="1" destOrd="0" presId="urn:microsoft.com/office/officeart/2005/8/layout/pictureOrgChart+Icon"/>
    <dgm:cxn modelId="{1135B52C-B8FB-443B-950E-E0B1A14FE056}" type="presParOf" srcId="{D03DFB3C-1359-4BF6-BAED-877C6F66A589}" destId="{64BAB6F3-FF8B-4D00-B86A-04417CB46F36}" srcOrd="0" destOrd="0" presId="urn:microsoft.com/office/officeart/2005/8/layout/pictureOrgChart+Icon"/>
    <dgm:cxn modelId="{7656D5EA-9FDD-4FCA-9627-01C1AB48ED31}" type="presParOf" srcId="{64BAB6F3-FF8B-4D00-B86A-04417CB46F36}" destId="{4D44C4AB-0A54-43D3-B176-51A7C8DA0AA6}" srcOrd="0" destOrd="0" presId="urn:microsoft.com/office/officeart/2005/8/layout/pictureOrgChart+Icon"/>
    <dgm:cxn modelId="{ECAAF9BA-7E2E-43E5-B51E-3860B8436E2B}" type="presParOf" srcId="{64BAB6F3-FF8B-4D00-B86A-04417CB46F36}" destId="{8AB70CFF-DEE4-4DB9-B803-DFF3AB6015BB}" srcOrd="1" destOrd="0" presId="urn:microsoft.com/office/officeart/2005/8/layout/pictureOrgChart+Icon"/>
    <dgm:cxn modelId="{29EA49AB-FB9C-49DB-8C69-9DA844788F17}" type="presParOf" srcId="{64BAB6F3-FF8B-4D00-B86A-04417CB46F36}" destId="{26B344A0-CB3B-4A61-B987-679333A660EB}" srcOrd="2" destOrd="0" presId="urn:microsoft.com/office/officeart/2005/8/layout/pictureOrgChart+Icon"/>
    <dgm:cxn modelId="{66E458BC-8CC7-4366-9E9F-913CB8A135C0}" type="presParOf" srcId="{D03DFB3C-1359-4BF6-BAED-877C6F66A589}" destId="{1684311E-4823-45C0-B6F3-67FC45825F5B}" srcOrd="1" destOrd="0" presId="urn:microsoft.com/office/officeart/2005/8/layout/pictureOrgChart+Icon"/>
    <dgm:cxn modelId="{B093610C-2BF9-4A3B-B90C-14172034613B}" type="presParOf" srcId="{D03DFB3C-1359-4BF6-BAED-877C6F66A589}" destId="{9046A525-0EEF-491C-ABF8-E910C7F9EB07}" srcOrd="2" destOrd="0" presId="urn:microsoft.com/office/officeart/2005/8/layout/pictureOrgChart+Icon"/>
    <dgm:cxn modelId="{C746AC97-8775-4683-9B49-9FF1C5341BB3}" type="presParOf" srcId="{EE667EE8-F793-40D0-BB37-C54FF72780D3}" destId="{DAA40F02-4C19-4BD7-81AA-E34DC397EAEB}" srcOrd="2" destOrd="0" presId="urn:microsoft.com/office/officeart/2005/8/layout/pictureOrgChart+Icon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42C7307-0D47-4CF4-B051-5CED2ECEC159}" type="doc">
      <dgm:prSet loTypeId="urn:microsoft.com/office/officeart/2005/8/layout/arrow2" loCatId="process" qsTypeId="urn:microsoft.com/office/officeart/2005/8/quickstyle/simple1" qsCatId="simple" csTypeId="urn:microsoft.com/office/officeart/2005/8/colors/accent1_2" csCatId="accent1" phldr="1"/>
      <dgm:spPr/>
    </dgm:pt>
    <dgm:pt modelId="{DF54744A-5635-4437-A27C-E8E043817DD3}">
      <dgm:prSet phldrT="[Text]"/>
      <dgm:spPr/>
      <dgm:t>
        <a:bodyPr/>
        <a:lstStyle/>
        <a:p>
          <a:r>
            <a:rPr lang="en-US" dirty="0"/>
            <a:t>Profound Entertainment</a:t>
          </a:r>
        </a:p>
      </dgm:t>
    </dgm:pt>
    <dgm:pt modelId="{E9B88D89-B2F9-4AE0-96C0-BC4AD5F189DB}" type="parTrans" cxnId="{8521C7C7-DC1B-43D2-A25C-AE79235295F7}">
      <dgm:prSet/>
      <dgm:spPr/>
      <dgm:t>
        <a:bodyPr/>
        <a:lstStyle/>
        <a:p>
          <a:endParaRPr lang="en-US"/>
        </a:p>
      </dgm:t>
    </dgm:pt>
    <dgm:pt modelId="{BF69A4B9-57E9-4344-8653-7F344E554C12}" type="sibTrans" cxnId="{8521C7C7-DC1B-43D2-A25C-AE79235295F7}">
      <dgm:prSet/>
      <dgm:spPr/>
      <dgm:t>
        <a:bodyPr/>
        <a:lstStyle/>
        <a:p>
          <a:endParaRPr lang="en-US"/>
        </a:p>
      </dgm:t>
    </dgm:pt>
    <dgm:pt modelId="{7EA3EFBD-1B0A-4CBD-A652-EA4335E3B79A}">
      <dgm:prSet phldrT="[Text]"/>
      <dgm:spPr/>
      <dgm:t>
        <a:bodyPr/>
        <a:lstStyle/>
        <a:p>
          <a:r>
            <a:rPr lang="en-US" dirty="0"/>
            <a:t>Subtle Insight Entertainment</a:t>
          </a:r>
        </a:p>
      </dgm:t>
    </dgm:pt>
    <dgm:pt modelId="{2ED8B0D4-DF8E-408E-8BB1-61F66A2DD838}" type="parTrans" cxnId="{C1227CB2-74F0-437C-8007-8545173C718F}">
      <dgm:prSet/>
      <dgm:spPr/>
      <dgm:t>
        <a:bodyPr/>
        <a:lstStyle/>
        <a:p>
          <a:endParaRPr lang="en-US"/>
        </a:p>
      </dgm:t>
    </dgm:pt>
    <dgm:pt modelId="{DBE7021D-55E8-4E48-808C-BEB3B76A277B}" type="sibTrans" cxnId="{C1227CB2-74F0-437C-8007-8545173C718F}">
      <dgm:prSet/>
      <dgm:spPr/>
      <dgm:t>
        <a:bodyPr/>
        <a:lstStyle/>
        <a:p>
          <a:endParaRPr lang="en-US"/>
        </a:p>
      </dgm:t>
    </dgm:pt>
    <dgm:pt modelId="{6A008C50-178D-404B-A777-FC83AF0C4C4B}">
      <dgm:prSet phldrT="[Text]"/>
      <dgm:spPr/>
      <dgm:t>
        <a:bodyPr/>
        <a:lstStyle/>
        <a:p>
          <a:r>
            <a:rPr lang="en-US" dirty="0"/>
            <a:t>Storyboard Entertainment</a:t>
          </a:r>
        </a:p>
      </dgm:t>
    </dgm:pt>
    <dgm:pt modelId="{818F6B99-8D52-4978-8C83-7A350C803551}" type="sibTrans" cxnId="{B4874668-5070-4883-A7FC-9EB6FE388A92}">
      <dgm:prSet/>
      <dgm:spPr/>
      <dgm:t>
        <a:bodyPr/>
        <a:lstStyle/>
        <a:p>
          <a:endParaRPr lang="en-US"/>
        </a:p>
      </dgm:t>
    </dgm:pt>
    <dgm:pt modelId="{5CD8AA97-2428-4B8B-8C7E-03167560EADB}" type="parTrans" cxnId="{B4874668-5070-4883-A7FC-9EB6FE388A92}">
      <dgm:prSet/>
      <dgm:spPr/>
      <dgm:t>
        <a:bodyPr/>
        <a:lstStyle/>
        <a:p>
          <a:endParaRPr lang="en-US"/>
        </a:p>
      </dgm:t>
    </dgm:pt>
    <dgm:pt modelId="{7E259282-245A-4E05-9D30-2204DF0B832B}" type="pres">
      <dgm:prSet presAssocID="{242C7307-0D47-4CF4-B051-5CED2ECEC159}" presName="arrowDiagram" presStyleCnt="0">
        <dgm:presLayoutVars>
          <dgm:chMax val="5"/>
          <dgm:dir/>
          <dgm:resizeHandles val="exact"/>
        </dgm:presLayoutVars>
      </dgm:prSet>
      <dgm:spPr/>
    </dgm:pt>
    <dgm:pt modelId="{2A854AD3-9EFD-4B1D-8FF4-6CFCCC182B11}" type="pres">
      <dgm:prSet presAssocID="{242C7307-0D47-4CF4-B051-5CED2ECEC159}" presName="arrow" presStyleLbl="bgShp" presStyleIdx="0" presStyleCnt="1"/>
      <dgm:spPr/>
    </dgm:pt>
    <dgm:pt modelId="{798E4795-D89D-431D-83F9-475915A153D9}" type="pres">
      <dgm:prSet presAssocID="{242C7307-0D47-4CF4-B051-5CED2ECEC159}" presName="arrowDiagram3" presStyleCnt="0"/>
      <dgm:spPr/>
    </dgm:pt>
    <dgm:pt modelId="{64BDC481-8D5B-42BB-895A-CB3D77E28473}" type="pres">
      <dgm:prSet presAssocID="{6A008C50-178D-404B-A777-FC83AF0C4C4B}" presName="bullet3a" presStyleLbl="node1" presStyleIdx="0" presStyleCnt="3"/>
      <dgm:spPr/>
    </dgm:pt>
    <dgm:pt modelId="{AE85FF1A-0996-41BD-A439-E5F79A7CF99F}" type="pres">
      <dgm:prSet presAssocID="{6A008C50-178D-404B-A777-FC83AF0C4C4B}" presName="textBox3a" presStyleLbl="revTx" presStyleIdx="0" presStyleCnt="3">
        <dgm:presLayoutVars>
          <dgm:bulletEnabled val="1"/>
        </dgm:presLayoutVars>
      </dgm:prSet>
      <dgm:spPr/>
    </dgm:pt>
    <dgm:pt modelId="{6B8D453C-DEC1-4B17-AF67-D20AFE3983B1}" type="pres">
      <dgm:prSet presAssocID="{DF54744A-5635-4437-A27C-E8E043817DD3}" presName="bullet3b" presStyleLbl="node1" presStyleIdx="1" presStyleCnt="3"/>
      <dgm:spPr/>
    </dgm:pt>
    <dgm:pt modelId="{15AA553F-4FE1-43D8-B799-64FAB793FD02}" type="pres">
      <dgm:prSet presAssocID="{DF54744A-5635-4437-A27C-E8E043817DD3}" presName="textBox3b" presStyleLbl="revTx" presStyleIdx="1" presStyleCnt="3">
        <dgm:presLayoutVars>
          <dgm:bulletEnabled val="1"/>
        </dgm:presLayoutVars>
      </dgm:prSet>
      <dgm:spPr/>
    </dgm:pt>
    <dgm:pt modelId="{157C4677-B02E-460B-A4EE-1E7E8593779B}" type="pres">
      <dgm:prSet presAssocID="{7EA3EFBD-1B0A-4CBD-A652-EA4335E3B79A}" presName="bullet3c" presStyleLbl="node1" presStyleIdx="2" presStyleCnt="3"/>
      <dgm:spPr/>
    </dgm:pt>
    <dgm:pt modelId="{6948A5CC-A3DE-4814-A8D6-B441030219FA}" type="pres">
      <dgm:prSet presAssocID="{7EA3EFBD-1B0A-4CBD-A652-EA4335E3B79A}" presName="textBox3c" presStyleLbl="revTx" presStyleIdx="2" presStyleCnt="3">
        <dgm:presLayoutVars>
          <dgm:bulletEnabled val="1"/>
        </dgm:presLayoutVars>
      </dgm:prSet>
      <dgm:spPr/>
    </dgm:pt>
  </dgm:ptLst>
  <dgm:cxnLst>
    <dgm:cxn modelId="{EB09641C-0D76-4754-ADB9-4A50807756E6}" type="presOf" srcId="{242C7307-0D47-4CF4-B051-5CED2ECEC159}" destId="{7E259282-245A-4E05-9D30-2204DF0B832B}" srcOrd="0" destOrd="0" presId="urn:microsoft.com/office/officeart/2005/8/layout/arrow2"/>
    <dgm:cxn modelId="{B4874668-5070-4883-A7FC-9EB6FE388A92}" srcId="{242C7307-0D47-4CF4-B051-5CED2ECEC159}" destId="{6A008C50-178D-404B-A777-FC83AF0C4C4B}" srcOrd="0" destOrd="0" parTransId="{5CD8AA97-2428-4B8B-8C7E-03167560EADB}" sibTransId="{818F6B99-8D52-4978-8C83-7A350C803551}"/>
    <dgm:cxn modelId="{9FCE5B57-4239-4293-856D-23051BC31BEC}" type="presOf" srcId="{7EA3EFBD-1B0A-4CBD-A652-EA4335E3B79A}" destId="{6948A5CC-A3DE-4814-A8D6-B441030219FA}" srcOrd="0" destOrd="0" presId="urn:microsoft.com/office/officeart/2005/8/layout/arrow2"/>
    <dgm:cxn modelId="{D53A767F-C523-457F-9498-9C409DE3409E}" type="presOf" srcId="{6A008C50-178D-404B-A777-FC83AF0C4C4B}" destId="{AE85FF1A-0996-41BD-A439-E5F79A7CF99F}" srcOrd="0" destOrd="0" presId="urn:microsoft.com/office/officeart/2005/8/layout/arrow2"/>
    <dgm:cxn modelId="{44494C90-6389-42C9-A7CA-80942F37271E}" type="presOf" srcId="{DF54744A-5635-4437-A27C-E8E043817DD3}" destId="{15AA553F-4FE1-43D8-B799-64FAB793FD02}" srcOrd="0" destOrd="0" presId="urn:microsoft.com/office/officeart/2005/8/layout/arrow2"/>
    <dgm:cxn modelId="{C1227CB2-74F0-437C-8007-8545173C718F}" srcId="{242C7307-0D47-4CF4-B051-5CED2ECEC159}" destId="{7EA3EFBD-1B0A-4CBD-A652-EA4335E3B79A}" srcOrd="2" destOrd="0" parTransId="{2ED8B0D4-DF8E-408E-8BB1-61F66A2DD838}" sibTransId="{DBE7021D-55E8-4E48-808C-BEB3B76A277B}"/>
    <dgm:cxn modelId="{8521C7C7-DC1B-43D2-A25C-AE79235295F7}" srcId="{242C7307-0D47-4CF4-B051-5CED2ECEC159}" destId="{DF54744A-5635-4437-A27C-E8E043817DD3}" srcOrd="1" destOrd="0" parTransId="{E9B88D89-B2F9-4AE0-96C0-BC4AD5F189DB}" sibTransId="{BF69A4B9-57E9-4344-8653-7F344E554C12}"/>
    <dgm:cxn modelId="{E460C212-4301-43C1-9E28-7D057A090749}" type="presParOf" srcId="{7E259282-245A-4E05-9D30-2204DF0B832B}" destId="{2A854AD3-9EFD-4B1D-8FF4-6CFCCC182B11}" srcOrd="0" destOrd="0" presId="urn:microsoft.com/office/officeart/2005/8/layout/arrow2"/>
    <dgm:cxn modelId="{447C66E7-F5E7-4DA3-BB7F-3204C196E210}" type="presParOf" srcId="{7E259282-245A-4E05-9D30-2204DF0B832B}" destId="{798E4795-D89D-431D-83F9-475915A153D9}" srcOrd="1" destOrd="0" presId="urn:microsoft.com/office/officeart/2005/8/layout/arrow2"/>
    <dgm:cxn modelId="{FEA6C3B6-26A2-4FCF-B5BF-55A2DA49FCEF}" type="presParOf" srcId="{798E4795-D89D-431D-83F9-475915A153D9}" destId="{64BDC481-8D5B-42BB-895A-CB3D77E28473}" srcOrd="0" destOrd="0" presId="urn:microsoft.com/office/officeart/2005/8/layout/arrow2"/>
    <dgm:cxn modelId="{E12DA1E9-E465-4EB7-A93F-C64A29E2FEB0}" type="presParOf" srcId="{798E4795-D89D-431D-83F9-475915A153D9}" destId="{AE85FF1A-0996-41BD-A439-E5F79A7CF99F}" srcOrd="1" destOrd="0" presId="urn:microsoft.com/office/officeart/2005/8/layout/arrow2"/>
    <dgm:cxn modelId="{78C74AF3-D060-4019-9407-62E8FB342F5E}" type="presParOf" srcId="{798E4795-D89D-431D-83F9-475915A153D9}" destId="{6B8D453C-DEC1-4B17-AF67-D20AFE3983B1}" srcOrd="2" destOrd="0" presId="urn:microsoft.com/office/officeart/2005/8/layout/arrow2"/>
    <dgm:cxn modelId="{5D8AB6E2-FD0A-4AAE-B3E0-6E2990B4FF6A}" type="presParOf" srcId="{798E4795-D89D-431D-83F9-475915A153D9}" destId="{15AA553F-4FE1-43D8-B799-64FAB793FD02}" srcOrd="3" destOrd="0" presId="urn:microsoft.com/office/officeart/2005/8/layout/arrow2"/>
    <dgm:cxn modelId="{8EF954ED-9017-4261-8CEC-22A73EF7FF4F}" type="presParOf" srcId="{798E4795-D89D-431D-83F9-475915A153D9}" destId="{157C4677-B02E-460B-A4EE-1E7E8593779B}" srcOrd="4" destOrd="0" presId="urn:microsoft.com/office/officeart/2005/8/layout/arrow2"/>
    <dgm:cxn modelId="{EFFB7353-C0F3-4079-A5B5-E9E6100FC452}" type="presParOf" srcId="{798E4795-D89D-431D-83F9-475915A153D9}" destId="{6948A5CC-A3DE-4814-A8D6-B441030219FA}" srcOrd="5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517CE6-33F5-4589-85DC-BC08ECEE1307}">
      <dsp:nvSpPr>
        <dsp:cNvPr id="0" name=""/>
        <dsp:cNvSpPr/>
      </dsp:nvSpPr>
      <dsp:spPr>
        <a:xfrm>
          <a:off x="4808976" y="2928408"/>
          <a:ext cx="253809" cy="1111927"/>
        </a:xfrm>
        <a:custGeom>
          <a:avLst/>
          <a:gdLst/>
          <a:ahLst/>
          <a:cxnLst/>
          <a:rect l="0" t="0" r="0" b="0"/>
          <a:pathLst>
            <a:path>
              <a:moveTo>
                <a:pt x="253809" y="0"/>
              </a:moveTo>
              <a:lnTo>
                <a:pt x="253809" y="1111927"/>
              </a:lnTo>
              <a:lnTo>
                <a:pt x="0" y="1111927"/>
              </a:lnTo>
            </a:path>
          </a:pathLst>
        </a:custGeom>
        <a:noFill/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7CD2A4D-5BAB-4A9D-A442-4A51AAB0504A}">
      <dsp:nvSpPr>
        <dsp:cNvPr id="0" name=""/>
        <dsp:cNvSpPr/>
      </dsp:nvSpPr>
      <dsp:spPr>
        <a:xfrm>
          <a:off x="3600359" y="1212172"/>
          <a:ext cx="1462426" cy="50761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3809"/>
              </a:lnTo>
              <a:lnTo>
                <a:pt x="1462426" y="253809"/>
              </a:lnTo>
              <a:lnTo>
                <a:pt x="1462426" y="507619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B2F30F1-2ACF-4BC8-9BC9-0F4B94615A0E}">
      <dsp:nvSpPr>
        <dsp:cNvPr id="0" name=""/>
        <dsp:cNvSpPr/>
      </dsp:nvSpPr>
      <dsp:spPr>
        <a:xfrm>
          <a:off x="2137933" y="1212172"/>
          <a:ext cx="1462426" cy="507619"/>
        </a:xfrm>
        <a:custGeom>
          <a:avLst/>
          <a:gdLst/>
          <a:ahLst/>
          <a:cxnLst/>
          <a:rect l="0" t="0" r="0" b="0"/>
          <a:pathLst>
            <a:path>
              <a:moveTo>
                <a:pt x="1462426" y="0"/>
              </a:moveTo>
              <a:lnTo>
                <a:pt x="1462426" y="253809"/>
              </a:lnTo>
              <a:lnTo>
                <a:pt x="0" y="253809"/>
              </a:lnTo>
              <a:lnTo>
                <a:pt x="0" y="507619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CCAE532-00D2-4136-98FD-D104611F4F3E}">
      <dsp:nvSpPr>
        <dsp:cNvPr id="0" name=""/>
        <dsp:cNvSpPr/>
      </dsp:nvSpPr>
      <dsp:spPr>
        <a:xfrm>
          <a:off x="2391742" y="3555"/>
          <a:ext cx="2417233" cy="120861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95384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Mr. &amp; Mrs. Jones</a:t>
          </a:r>
        </a:p>
      </dsp:txBody>
      <dsp:txXfrm>
        <a:off x="2391742" y="3555"/>
        <a:ext cx="2417233" cy="1208616"/>
      </dsp:txXfrm>
    </dsp:sp>
    <dsp:sp modelId="{79987A79-5211-4E41-96D6-6E602680BA10}">
      <dsp:nvSpPr>
        <dsp:cNvPr id="0" name=""/>
        <dsp:cNvSpPr/>
      </dsp:nvSpPr>
      <dsp:spPr>
        <a:xfrm>
          <a:off x="2512604" y="124417"/>
          <a:ext cx="725170" cy="966893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0" r="-50000"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E4F7FDA-7655-438E-867F-AA8F53A2440D}">
      <dsp:nvSpPr>
        <dsp:cNvPr id="0" name=""/>
        <dsp:cNvSpPr/>
      </dsp:nvSpPr>
      <dsp:spPr>
        <a:xfrm>
          <a:off x="929316" y="1719791"/>
          <a:ext cx="2417233" cy="120861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95384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Zoe</a:t>
          </a:r>
        </a:p>
      </dsp:txBody>
      <dsp:txXfrm>
        <a:off x="929316" y="1719791"/>
        <a:ext cx="2417233" cy="1208616"/>
      </dsp:txXfrm>
    </dsp:sp>
    <dsp:sp modelId="{1960432D-5F42-461A-979E-AC7C1AA3273F}">
      <dsp:nvSpPr>
        <dsp:cNvPr id="0" name=""/>
        <dsp:cNvSpPr/>
      </dsp:nvSpPr>
      <dsp:spPr>
        <a:xfrm>
          <a:off x="1269687" y="1854470"/>
          <a:ext cx="820558" cy="966893"/>
        </a:xfrm>
        <a:prstGeom prst="rect">
          <a:avLst/>
        </a:prstGeom>
        <a:blipFill dpi="0" rotWithShape="1">
          <a:blip xmlns:r="http://schemas.openxmlformats.org/officeDocument/2006/relationships" r:embed="rId2"/>
          <a:srcRect/>
          <a:stretch>
            <a:fillRect l="303" t="795" r="303" b="795"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C73C0E5-CF8C-4307-A256-A3242647DF4B}">
      <dsp:nvSpPr>
        <dsp:cNvPr id="0" name=""/>
        <dsp:cNvSpPr/>
      </dsp:nvSpPr>
      <dsp:spPr>
        <a:xfrm>
          <a:off x="3854169" y="1719791"/>
          <a:ext cx="2417233" cy="120861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95384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Henry</a:t>
          </a:r>
        </a:p>
      </dsp:txBody>
      <dsp:txXfrm>
        <a:off x="3854169" y="1719791"/>
        <a:ext cx="2417233" cy="1208616"/>
      </dsp:txXfrm>
    </dsp:sp>
    <dsp:sp modelId="{DA503DA0-F831-4987-91E9-2C5FF8F60EC8}">
      <dsp:nvSpPr>
        <dsp:cNvPr id="0" name=""/>
        <dsp:cNvSpPr/>
      </dsp:nvSpPr>
      <dsp:spPr>
        <a:xfrm>
          <a:off x="3975030" y="1840653"/>
          <a:ext cx="725170" cy="966893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D44C4AB-0A54-43D3-B176-51A7C8DA0AA6}">
      <dsp:nvSpPr>
        <dsp:cNvPr id="0" name=""/>
        <dsp:cNvSpPr/>
      </dsp:nvSpPr>
      <dsp:spPr>
        <a:xfrm>
          <a:off x="2391742" y="3436027"/>
          <a:ext cx="2417233" cy="120861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95384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Teddy</a:t>
          </a:r>
        </a:p>
      </dsp:txBody>
      <dsp:txXfrm>
        <a:off x="2391742" y="3436027"/>
        <a:ext cx="2417233" cy="1208616"/>
      </dsp:txXfrm>
    </dsp:sp>
    <dsp:sp modelId="{8AB70CFF-DEE4-4DB9-B803-DFF3AB6015BB}">
      <dsp:nvSpPr>
        <dsp:cNvPr id="0" name=""/>
        <dsp:cNvSpPr/>
      </dsp:nvSpPr>
      <dsp:spPr>
        <a:xfrm rot="5400000">
          <a:off x="2646347" y="3619186"/>
          <a:ext cx="725170" cy="966893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854AD3-9EFD-4B1D-8FF4-6CFCCC182B11}">
      <dsp:nvSpPr>
        <dsp:cNvPr id="0" name=""/>
        <dsp:cNvSpPr/>
      </dsp:nvSpPr>
      <dsp:spPr>
        <a:xfrm>
          <a:off x="2020728" y="0"/>
          <a:ext cx="5974080" cy="3733800"/>
        </a:xfrm>
        <a:prstGeom prst="swooshArrow">
          <a:avLst>
            <a:gd name="adj1" fmla="val 25000"/>
            <a:gd name="adj2" fmla="val 25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BDC481-8D5B-42BB-895A-CB3D77E28473}">
      <dsp:nvSpPr>
        <dsp:cNvPr id="0" name=""/>
        <dsp:cNvSpPr/>
      </dsp:nvSpPr>
      <dsp:spPr>
        <a:xfrm>
          <a:off x="2779436" y="2577068"/>
          <a:ext cx="155326" cy="15532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E85FF1A-0996-41BD-A439-E5F79A7CF99F}">
      <dsp:nvSpPr>
        <dsp:cNvPr id="0" name=""/>
        <dsp:cNvSpPr/>
      </dsp:nvSpPr>
      <dsp:spPr>
        <a:xfrm>
          <a:off x="2857099" y="2654731"/>
          <a:ext cx="1391960" cy="10790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304" tIns="0" rIns="0" bIns="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Storyboard Entertainment</a:t>
          </a:r>
        </a:p>
      </dsp:txBody>
      <dsp:txXfrm>
        <a:off x="2857099" y="2654731"/>
        <a:ext cx="1391960" cy="1079068"/>
      </dsp:txXfrm>
    </dsp:sp>
    <dsp:sp modelId="{6B8D453C-DEC1-4B17-AF67-D20AFE3983B1}">
      <dsp:nvSpPr>
        <dsp:cNvPr id="0" name=""/>
        <dsp:cNvSpPr/>
      </dsp:nvSpPr>
      <dsp:spPr>
        <a:xfrm>
          <a:off x="4150488" y="1562221"/>
          <a:ext cx="280781" cy="28078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5AA553F-4FE1-43D8-B799-64FAB793FD02}">
      <dsp:nvSpPr>
        <dsp:cNvPr id="0" name=""/>
        <dsp:cNvSpPr/>
      </dsp:nvSpPr>
      <dsp:spPr>
        <a:xfrm>
          <a:off x="4290878" y="1702612"/>
          <a:ext cx="1433779" cy="20311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8780" tIns="0" rIns="0" bIns="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Profound Entertainment</a:t>
          </a:r>
        </a:p>
      </dsp:txBody>
      <dsp:txXfrm>
        <a:off x="4290878" y="1702612"/>
        <a:ext cx="1433779" cy="2031187"/>
      </dsp:txXfrm>
    </dsp:sp>
    <dsp:sp modelId="{157C4677-B02E-460B-A4EE-1E7E8593779B}">
      <dsp:nvSpPr>
        <dsp:cNvPr id="0" name=""/>
        <dsp:cNvSpPr/>
      </dsp:nvSpPr>
      <dsp:spPr>
        <a:xfrm>
          <a:off x="5799334" y="944651"/>
          <a:ext cx="388315" cy="38831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948A5CC-A3DE-4814-A8D6-B441030219FA}">
      <dsp:nvSpPr>
        <dsp:cNvPr id="0" name=""/>
        <dsp:cNvSpPr/>
      </dsp:nvSpPr>
      <dsp:spPr>
        <a:xfrm>
          <a:off x="5993491" y="1138808"/>
          <a:ext cx="1433779" cy="25949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5760" tIns="0" rIns="0" bIns="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Subtle Insight Entertainment</a:t>
          </a:r>
        </a:p>
      </dsp:txBody>
      <dsp:txXfrm>
        <a:off x="5993491" y="1138808"/>
        <a:ext cx="1433779" cy="259499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ictureOrgChart+Icon">
  <dgm:title val="Picture Organization Chart"/>
  <dgm:desc val="Use to show hierarchical information or reporting relationships in an organization, with corresponding pictures. The assistant shape and the Org Chart hanging layouts are available with this layout."/>
  <dgm:catLst>
    <dgm:cat type="hierarchy" pri="1050"/>
    <dgm:cat type="officeonline" pri="1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Marg" for="ch" forName="rootText1" refType="w" fact="1.05"/>
                  <dgm:constr type="l" for="ch" forName="rootPict1" refType="w" refFor="ch" refForName="rootText1" op="equ" fact="0.05"/>
                  <dgm:constr type="t" for="ch" forName="rootPict1" refType="h" refFor="ch" refForName="rootText1" op="equ" fact="0.1"/>
                  <dgm:constr type="w" for="ch" forName="rootPict1" refType="w" refFor="ch" refForName="rootText1" op="equ" fact="0.3"/>
                  <dgm:constr type="h" for="ch" forName="rootPict1" refType="h" refFor="ch" refForName="rootText1" op="equ" fact="0.8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Marg" for="ch" forName="rootText1" refType="w" fact="1.05"/>
                  <dgm:constr type="l" for="ch" forName="rootPict1" refType="w" refFor="ch" refForName="rootText1" op="equ" fact="0.05"/>
                  <dgm:constr type="t" for="ch" forName="rootPict1" refType="h" refFor="ch" refForName="rootText1" op="equ" fact="0.1"/>
                  <dgm:constr type="w" for="ch" forName="rootPict1" refType="w" refFor="ch" refForName="rootText1" op="equ" fact="0.3"/>
                  <dgm:constr type="h" for="ch" forName="rootPict1" refType="h" refFor="ch" refForName="rootText1" op="equ" fact="0.8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Marg" for="ch" forName="rootText1" refType="w" fact="1.05"/>
                  <dgm:constr type="l" for="ch" forName="rootPict1" refType="w" refFor="ch" refForName="rootText1" op="equ" fact="0.05"/>
                  <dgm:constr type="t" for="ch" forName="rootPict1" refType="h" refFor="ch" refForName="rootText1" op="equ" fact="0.1"/>
                  <dgm:constr type="w" for="ch" forName="rootPict1" refType="w" refFor="ch" refForName="rootText1" op="equ" fact="0.3"/>
                  <dgm:constr type="h" for="ch" forName="rootPict1" refType="h" refFor="ch" refForName="rootText1" op="equ" fact="0.8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Marg" for="ch" forName="rootText1" refType="w" fact="1.05"/>
                  <dgm:constr type="l" for="ch" forName="rootPict1" refType="w" refFor="ch" refForName="rootText1" op="equ" fact="0.05"/>
                  <dgm:constr type="t" for="ch" forName="rootPict1" refType="h" refFor="ch" refForName="rootText1" op="equ" fact="0.1"/>
                  <dgm:constr type="w" for="ch" forName="rootPict1" refType="w" refFor="ch" refForName="rootText1" op="equ" fact="0.3"/>
                  <dgm:constr type="h" for="ch" forName="rootPict1" refType="h" refFor="ch" refForName="rootText1" op="equ" fact="0.8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Pict1" styleLbl="alignImgPlace1">
              <dgm:alg type="sp"/>
              <dgm:shape xmlns:r="http://schemas.openxmlformats.org/officeDocument/2006/relationships" type="rect" r:blip="" blipPhldr="1">
                <dgm:adjLst/>
              </dgm:shape>
              <dgm:presOf/>
              <dgm:constrLst/>
              <dgm:ruleLst/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Marg" for="ch" forName="rootText" refType="w" fact="1.05"/>
                        <dgm:constr type="l" for="ch" forName="rootPict" refType="w" fact="0.05"/>
                        <dgm:constr type="t" for="ch" forName="rootPict" refType="h" refFor="ch" refForName="rootText" fact="0.1"/>
                        <dgm:constr type="w" for="ch" forName="rootPict" refType="w" fact="0.3"/>
                        <dgm:constr type="h" for="ch" forName="rootPict" refType="h" refFor="ch" refForName="rootText" fact="0.8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Marg" for="ch" forName="rootText" refType="w" fact="1.05"/>
                        <dgm:constr type="l" for="ch" forName="rootPict" refType="w" fact="0.05"/>
                        <dgm:constr type="t" for="ch" forName="rootPict" refType="h" refFor="ch" refForName="rootText" fact="0.1"/>
                        <dgm:constr type="w" for="ch" forName="rootPict" refType="w" fact="0.3"/>
                        <dgm:constr type="h" for="ch" forName="rootPict" refType="h" refFor="ch" refForName="rootText" fact="0.8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Marg" for="ch" forName="rootText" refType="w" fact="1.05"/>
                        <dgm:constr type="l" for="ch" forName="rootPict" refType="w" fact="0.05"/>
                        <dgm:constr type="t" for="ch" forName="rootPict" refType="h" refFor="ch" refForName="rootText" fact="0.1"/>
                        <dgm:constr type="w" for="ch" forName="rootPict" refType="w" fact="0.3"/>
                        <dgm:constr type="h" for="ch" forName="rootPict" refType="h" refFor="ch" refForName="rootText" fact="0.8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Marg" for="ch" forName="rootText" refType="w" fact="1.05"/>
                        <dgm:constr type="l" for="ch" forName="rootPict" refType="w" fact="0.05"/>
                        <dgm:constr type="t" for="ch" forName="rootPict" refType="h" refFor="ch" refForName="rootText" fact="0.1"/>
                        <dgm:constr type="w" for="ch" forName="rootPict" refType="w" fact="0.3"/>
                        <dgm:constr type="h" for="ch" forName="rootPict" refType="h" refFor="ch" refForName="rootText" fact="0.8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Pict" styleLbl="alignImgPlace1">
                    <dgm:alg type="sp"/>
                    <dgm:shape xmlns:r="http://schemas.openxmlformats.org/officeDocument/2006/relationships" type="rect" r:blip="" blipPhldr="1">
                      <dgm:adjLst/>
                    </dgm:shape>
                    <dgm:presOf/>
                    <dgm:constrLst/>
                    <dgm:ruleLst/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Marg" for="ch" forName="rootText3" refType="w" fact="1.05"/>
                        <dgm:constr type="l" for="ch" forName="rootPict3" refType="w" fact="0.05"/>
                        <dgm:constr type="t" for="ch" forName="rootPict3" refType="h" refFor="ch" refForName="rootText3" fact="0.1"/>
                        <dgm:constr type="w" for="ch" forName="rootPict3" refType="w" fact="0.3"/>
                        <dgm:constr type="h" for="ch" forName="rootPict3" refType="h" refFor="ch" refForName="rootText3" fact="0.8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Marg" for="ch" forName="rootText3" refType="w" fact="1.05"/>
                        <dgm:constr type="l" for="ch" forName="rootPict3" refType="w" fact="0.05"/>
                        <dgm:constr type="t" for="ch" forName="rootPict3" refType="h" refFor="ch" refForName="rootText3" fact="0.1"/>
                        <dgm:constr type="w" for="ch" forName="rootPict3" refType="w" fact="0.3"/>
                        <dgm:constr type="h" for="ch" forName="rootPict3" refType="h" refFor="ch" refForName="rootText3" fact="0.8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Marg" for="ch" forName="rootText3" refType="w" fact="1.05"/>
                        <dgm:constr type="l" for="ch" forName="rootPict3" refType="w" fact="0.05"/>
                        <dgm:constr type="t" for="ch" forName="rootPict3" refType="h" refFor="ch" refForName="rootText3" fact="0.1"/>
                        <dgm:constr type="w" for="ch" forName="rootPict3" refType="w" fact="0.3"/>
                        <dgm:constr type="h" for="ch" forName="rootPict3" refType="h" refFor="ch" refForName="rootText3" fact="0.8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Marg" for="ch" forName="rootText3" refType="w" fact="1.05"/>
                        <dgm:constr type="l" for="ch" forName="rootPict3" refType="w" fact="0.05"/>
                        <dgm:constr type="t" for="ch" forName="rootPict3" refType="h" refFor="ch" refForName="rootText3" fact="0.1"/>
                        <dgm:constr type="w" for="ch" forName="rootPict3" refType="w" fact="0.3"/>
                        <dgm:constr type="h" for="ch" forName="rootPict3" refType="h" refFor="ch" refForName="rootText3" fact="0.8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Pict3" styleLbl="alignImgPlace1">
                    <dgm:alg type="sp"/>
                    <dgm:shape xmlns:r="http://schemas.openxmlformats.org/officeDocument/2006/relationships" type="rect" r:blip="" blipPhldr="1">
                      <dgm:adjLst/>
                    </dgm:shape>
                    <dgm:presOf/>
                    <dgm:constrLst/>
                    <dgm:ruleLst/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38B46976-4063-4607-915D-872FE94D8E93}" type="datetime1">
              <a:rPr lang="en-GB" smtClean="0"/>
              <a:t>04/02/2019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D9F912AB-2776-42F2-A957-313FC7EFEDB9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32065745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GB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89C441-8FC8-4467-892E-628E283B9065}" type="datetime1">
              <a:rPr lang="en-GB" noProof="0" smtClean="0"/>
              <a:t>04/02/2019</a:t>
            </a:fld>
            <a:endParaRPr lang="en-GB" noProof="0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GB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en-GB" noProof="0" dirty="0"/>
              <a:t>Click to edit Master text styles</a:t>
            </a:r>
          </a:p>
          <a:p>
            <a:pPr lvl="1" rtl="0"/>
            <a:r>
              <a:rPr lang="en-GB" noProof="0" dirty="0"/>
              <a:t>Second level</a:t>
            </a:r>
          </a:p>
          <a:p>
            <a:pPr lvl="2" rtl="0"/>
            <a:r>
              <a:rPr lang="en-GB" noProof="0" dirty="0"/>
              <a:t>Third level</a:t>
            </a:r>
          </a:p>
          <a:p>
            <a:pPr lvl="3" rtl="0"/>
            <a:r>
              <a:rPr lang="en-GB" noProof="0" dirty="0"/>
              <a:t>Fourth level</a:t>
            </a:r>
          </a:p>
          <a:p>
            <a:pPr lvl="4" rtl="0"/>
            <a:r>
              <a:rPr lang="en-GB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GB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F93199CD-3E1B-4AE6-990F-76F925F5EA9F}" type="slidenum">
              <a:rPr lang="en-GB" noProof="0" smtClean="0"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276579820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rtl="0"/>
            <a:fld id="{F93199CD-3E1B-4AE6-990F-76F925F5EA9F}" type="slidenum">
              <a:rPr lang="en-GB" smtClean="0"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229480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rtl="0"/>
            <a:fld id="{F93199CD-3E1B-4AE6-990F-76F925F5EA9F}" type="slidenum">
              <a:rPr lang="en-GB" smtClean="0"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485598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rtl="0"/>
            <a:fld id="{F93199CD-3E1B-4AE6-990F-76F925F5EA9F}" type="slidenum">
              <a:rPr lang="en-GB" smtClean="0"/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610534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rtl="0"/>
            <a:fld id="{F93199CD-3E1B-4AE6-990F-76F925F5EA9F}" type="slidenum">
              <a:rPr lang="en-GB" smtClean="0"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534601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rtl="0"/>
            <a:fld id="{F93199CD-3E1B-4AE6-990F-76F925F5EA9F}" type="slidenum">
              <a:rPr lang="en-GB" smtClean="0"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37753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rtl="0"/>
            <a:fld id="{F93199CD-3E1B-4AE6-990F-76F925F5EA9F}" type="slidenum">
              <a:rPr lang="en-GB" smtClean="0"/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544492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rtl="0"/>
            <a:fld id="{F93199CD-3E1B-4AE6-990F-76F925F5EA9F}" type="slidenum">
              <a:rPr lang="en-GB" smtClean="0"/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209555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5958" y="-4763"/>
            <a:ext cx="5013606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7638" y="1380069"/>
            <a:ext cx="8572389" cy="2616199"/>
          </a:xfrm>
        </p:spPr>
        <p:txBody>
          <a:bodyPr anchor="b">
            <a:normAutofit/>
          </a:bodyPr>
          <a:lstStyle>
            <a:lvl1pPr algn="r">
              <a:defRPr sz="5998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4202" y="3996267"/>
            <a:ext cx="698582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099">
                <a:solidFill>
                  <a:schemeClr val="tx1"/>
                </a:solidFill>
              </a:defRPr>
            </a:lvl1pPr>
            <a:lvl2pPr marL="4570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5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F2C1D-5FAF-447C-A9DB-9E50434384E0}" type="datetime1">
              <a:rPr lang="en-GB" smtClean="0"/>
              <a:t>04/02/2019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1023" y="5883276"/>
            <a:ext cx="4322918" cy="365125"/>
          </a:xfrm>
        </p:spPr>
        <p:txBody>
          <a:bodyPr/>
          <a:lstStyle/>
          <a:p>
            <a:r>
              <a:rPr lang="en-US"/>
              <a:t>Property of Subtle Insight Entertainment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F0A85-0823-4DBA-8C07-87DCAD44E7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776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3925" y="4732865"/>
            <a:ext cx="10016102" cy="566738"/>
          </a:xfrm>
        </p:spPr>
        <p:txBody>
          <a:bodyPr anchor="b">
            <a:normAutofit/>
          </a:bodyPr>
          <a:lstStyle>
            <a:lvl1pPr algn="ctr">
              <a:defRPr sz="2399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5391" y="932112"/>
            <a:ext cx="8223802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063" indent="0">
              <a:buNone/>
              <a:defRPr sz="1600"/>
            </a:lvl2pPr>
            <a:lvl3pPr marL="914126" indent="0">
              <a:buNone/>
              <a:defRPr sz="1600"/>
            </a:lvl3pPr>
            <a:lvl4pPr marL="1371189" indent="0">
              <a:buNone/>
              <a:defRPr sz="1600"/>
            </a:lvl4pPr>
            <a:lvl5pPr marL="1828251" indent="0">
              <a:buNone/>
              <a:defRPr sz="1600"/>
            </a:lvl5pPr>
            <a:lvl6pPr marL="2285314" indent="0">
              <a:buNone/>
              <a:defRPr sz="1600"/>
            </a:lvl6pPr>
            <a:lvl7pPr marL="2742377" indent="0">
              <a:buNone/>
              <a:defRPr sz="1600"/>
            </a:lvl7pPr>
            <a:lvl8pPr marL="3199440" indent="0">
              <a:buNone/>
              <a:defRPr sz="1600"/>
            </a:lvl8pPr>
            <a:lvl9pPr marL="3656503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3925" y="5299603"/>
            <a:ext cx="10016102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5BF8-2DE4-402E-924C-B335DE90BD4E}" type="datetime1">
              <a:rPr lang="en-GB" noProof="0" smtClean="0"/>
              <a:t>04/02/2019</a:t>
            </a:fld>
            <a:endParaRPr lang="en-GB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US" noProof="0"/>
              <a:t>Property of Subtle Insight Entertainment</a:t>
            </a:r>
            <a:endParaRPr lang="en-GB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A013F82-EE5E-44EE-A61D-E31C6657F26F}" type="slidenum">
              <a:rPr lang="en-GB" noProof="0" smtClean="0"/>
              <a:pPr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8012745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3926" y="685800"/>
            <a:ext cx="10016102" cy="3048000"/>
          </a:xfrm>
        </p:spPr>
        <p:txBody>
          <a:bodyPr anchor="ctr">
            <a:normAutofit/>
          </a:bodyPr>
          <a:lstStyle>
            <a:lvl1pPr algn="ctr">
              <a:defRPr sz="3199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3926" y="4343400"/>
            <a:ext cx="10016104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999">
                <a:solidFill>
                  <a:schemeClr val="tx1"/>
                </a:solidFill>
              </a:defRPr>
            </a:lvl1pPr>
            <a:lvl2pPr marL="45706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BDF58-451B-4DE7-9786-95BB12810E14}" type="datetime1">
              <a:rPr lang="en-GB" noProof="0" smtClean="0"/>
              <a:t>04/02/2019</a:t>
            </a:fld>
            <a:endParaRPr lang="en-GB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US" noProof="0"/>
              <a:t>Property of Subtle Insight Entertainment</a:t>
            </a:r>
            <a:endParaRPr lang="en-GB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A013F82-EE5E-44EE-A61D-E31C6657F26F}" type="slidenum">
              <a:rPr lang="en-GB" noProof="0" smtClean="0"/>
              <a:pPr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525906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196" y="863023"/>
            <a:ext cx="609441" cy="584776"/>
          </a:xfrm>
          <a:prstGeom prst="rect">
            <a:avLst/>
          </a:prstGeom>
        </p:spPr>
        <p:txBody>
          <a:bodyPr vert="horz" lIns="91416" tIns="45708" rIns="91416" bIns="45708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998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0588" y="2819399"/>
            <a:ext cx="609441" cy="584776"/>
          </a:xfrm>
          <a:prstGeom prst="rect">
            <a:avLst/>
          </a:prstGeom>
        </p:spPr>
        <p:txBody>
          <a:bodyPr vert="horz" lIns="91416" tIns="45708" rIns="91416" bIns="45708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998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7637" y="685801"/>
            <a:ext cx="8987671" cy="2743199"/>
          </a:xfrm>
        </p:spPr>
        <p:txBody>
          <a:bodyPr anchor="ctr">
            <a:normAutofit/>
          </a:bodyPr>
          <a:lstStyle>
            <a:lvl1pPr algn="ctr">
              <a:defRPr sz="3199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177" y="3428999"/>
            <a:ext cx="8530593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799"/>
            </a:lvl1pPr>
            <a:lvl2pPr marL="457063" indent="0">
              <a:buFontTx/>
              <a:buNone/>
              <a:defRPr/>
            </a:lvl2pPr>
            <a:lvl3pPr marL="914126" indent="0">
              <a:buFontTx/>
              <a:buNone/>
              <a:defRPr/>
            </a:lvl3pPr>
            <a:lvl4pPr marL="1371189" indent="0">
              <a:buFontTx/>
              <a:buNone/>
              <a:defRPr/>
            </a:lvl4pPr>
            <a:lvl5pPr marL="1828251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3925" y="4343400"/>
            <a:ext cx="10016102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999">
                <a:solidFill>
                  <a:schemeClr val="tx1"/>
                </a:solidFill>
              </a:defRPr>
            </a:lvl1pPr>
            <a:lvl2pPr marL="45706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74D44-4987-4B0C-85A1-08F198D0A443}" type="datetime1">
              <a:rPr lang="en-GB" noProof="0" smtClean="0"/>
              <a:t>04/02/2019</a:t>
            </a:fld>
            <a:endParaRPr lang="en-GB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US" noProof="0"/>
              <a:t>Property of Subtle Insight Entertainment</a:t>
            </a:r>
            <a:endParaRPr lang="en-GB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A013F82-EE5E-44EE-A61D-E31C6657F26F}" type="slidenum">
              <a:rPr lang="en-GB" noProof="0" smtClean="0"/>
              <a:pPr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8317575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3927" y="3308581"/>
            <a:ext cx="10016100" cy="1468800"/>
          </a:xfrm>
        </p:spPr>
        <p:txBody>
          <a:bodyPr anchor="b">
            <a:normAutofit/>
          </a:bodyPr>
          <a:lstStyle>
            <a:lvl1pPr algn="r">
              <a:defRPr sz="3199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3925" y="4777381"/>
            <a:ext cx="100161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999">
                <a:solidFill>
                  <a:schemeClr val="tx1"/>
                </a:solidFill>
              </a:defRPr>
            </a:lvl1pPr>
            <a:lvl2pPr marL="45706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B5C67-F2B3-4955-8876-306A33F3A7FF}" type="datetime1">
              <a:rPr lang="en-GB" noProof="0" smtClean="0"/>
              <a:t>04/02/2019</a:t>
            </a:fld>
            <a:endParaRPr lang="en-GB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US" noProof="0"/>
              <a:t>Property of Subtle Insight Entertainment</a:t>
            </a:r>
            <a:endParaRPr lang="en-GB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A013F82-EE5E-44EE-A61D-E31C6657F26F}" type="slidenum">
              <a:rPr lang="en-GB" noProof="0" smtClean="0"/>
              <a:pPr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7498926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196" y="863023"/>
            <a:ext cx="609441" cy="584776"/>
          </a:xfrm>
          <a:prstGeom prst="rect">
            <a:avLst/>
          </a:prstGeom>
        </p:spPr>
        <p:txBody>
          <a:bodyPr vert="horz" lIns="91416" tIns="45708" rIns="91416" bIns="45708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998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0588" y="2819399"/>
            <a:ext cx="609441" cy="584776"/>
          </a:xfrm>
          <a:prstGeom prst="rect">
            <a:avLst/>
          </a:prstGeom>
        </p:spPr>
        <p:txBody>
          <a:bodyPr vert="horz" lIns="91416" tIns="45708" rIns="91416" bIns="45708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998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7637" y="685801"/>
            <a:ext cx="8987671" cy="2743199"/>
          </a:xfrm>
        </p:spPr>
        <p:txBody>
          <a:bodyPr anchor="ctr">
            <a:normAutofit/>
          </a:bodyPr>
          <a:lstStyle>
            <a:lvl1pPr algn="ctr">
              <a:defRPr sz="3199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3926" y="3886200"/>
            <a:ext cx="10016101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399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3925" y="4775200"/>
            <a:ext cx="10016101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799">
                <a:solidFill>
                  <a:schemeClr val="tx1"/>
                </a:solidFill>
              </a:defRPr>
            </a:lvl1pPr>
            <a:lvl2pPr marL="45706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6098-6EBF-4734-93F3-A0E4AFAC41F9}" type="datetime1">
              <a:rPr lang="en-GB" noProof="0" smtClean="0"/>
              <a:t>04/02/2019</a:t>
            </a:fld>
            <a:endParaRPr lang="en-GB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US" noProof="0"/>
              <a:t>Property of Subtle Insight Entertainment</a:t>
            </a:r>
            <a:endParaRPr lang="en-GB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A013F82-EE5E-44EE-A61D-E31C6657F26F}" type="slidenum">
              <a:rPr lang="en-GB" noProof="0" smtClean="0"/>
              <a:pPr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8298617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3926" y="685801"/>
            <a:ext cx="10016103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3926" y="3505200"/>
            <a:ext cx="10016104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799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3925" y="4343400"/>
            <a:ext cx="10016104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799">
                <a:solidFill>
                  <a:schemeClr val="tx1"/>
                </a:solidFill>
              </a:defRPr>
            </a:lvl1pPr>
            <a:lvl2pPr marL="45706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28666-BB23-4571-B381-226A932F402A}" type="datetime1">
              <a:rPr lang="en-GB" noProof="0" smtClean="0"/>
              <a:t>04/02/2019</a:t>
            </a:fld>
            <a:endParaRPr lang="en-GB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US" noProof="0"/>
              <a:t>Property of Subtle Insight Entertainment</a:t>
            </a:r>
            <a:endParaRPr lang="en-GB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A013F82-EE5E-44EE-A61D-E31C6657F26F}" type="slidenum">
              <a:rPr lang="en-GB" noProof="0" smtClean="0"/>
              <a:pPr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0412660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1B2B4-B0F8-408F-B04F-593A8E1408D4}" type="datetime1">
              <a:rPr lang="en-GB" noProof="0" smtClean="0"/>
              <a:t>04/02/2019</a:t>
            </a:fld>
            <a:endParaRPr lang="en-GB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US" noProof="0"/>
              <a:t>Property of Subtle Insight Entertainment</a:t>
            </a:r>
            <a:endParaRPr lang="en-GB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A013F82-EE5E-44EE-A61D-E31C6657F26F}" type="slidenum">
              <a:rPr lang="en-GB" noProof="0" smtClean="0"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902160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0121" y="685800"/>
            <a:ext cx="1769908" cy="5105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3925" y="685800"/>
            <a:ext cx="8017654" cy="510540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F1A6D-A215-43F2-9292-CF102310EB19}" type="datetime1">
              <a:rPr lang="en-GB" noProof="0" smtClean="0"/>
              <a:t>04/02/2019</a:t>
            </a:fld>
            <a:endParaRPr lang="en-GB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US" noProof="0"/>
              <a:t>Property of Subtle Insight Entertainment</a:t>
            </a:r>
            <a:endParaRPr lang="en-GB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A013F82-EE5E-44EE-A61D-E31C6657F26F}" type="slidenum">
              <a:rPr lang="en-GB" noProof="0" smtClean="0"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620553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9A735-DB04-4973-8F6A-241F5322FB64}" type="datetime1">
              <a:rPr lang="en-GB" noProof="0" smtClean="0"/>
              <a:t>04/02/2019</a:t>
            </a:fld>
            <a:endParaRPr lang="en-GB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US" noProof="0"/>
              <a:t>Property of Subtle Insight Entertainment</a:t>
            </a:r>
            <a:endParaRPr lang="en-GB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49005" y="5867132"/>
            <a:ext cx="551023" cy="365125"/>
          </a:xfrm>
        </p:spPr>
        <p:txBody>
          <a:bodyPr/>
          <a:lstStyle/>
          <a:p>
            <a:pPr rtl="0"/>
            <a:fld id="{2A013F82-EE5E-44EE-A61D-E31C6657F26F}" type="slidenum">
              <a:rPr lang="en-GB" noProof="0" smtClean="0"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726326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1610" y="2666999"/>
            <a:ext cx="8928421" cy="2110382"/>
          </a:xfrm>
        </p:spPr>
        <p:txBody>
          <a:bodyPr anchor="b"/>
          <a:lstStyle>
            <a:lvl1pPr algn="r">
              <a:defRPr sz="3999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1608" y="4777381"/>
            <a:ext cx="8928422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999">
                <a:solidFill>
                  <a:schemeClr val="tx1"/>
                </a:solidFill>
              </a:defRPr>
            </a:lvl1pPr>
            <a:lvl2pPr marL="45706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708F9-2CA4-4E9F-BB6E-186496189ECE}" type="datetime1">
              <a:rPr lang="en-GB" noProof="0" smtClean="0"/>
              <a:t>04/02/2019</a:t>
            </a:fld>
            <a:endParaRPr lang="en-GB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US" noProof="0"/>
              <a:t>Property of Subtle Insight Entertainment</a:t>
            </a:r>
            <a:endParaRPr lang="en-GB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A013F82-EE5E-44EE-A61D-E31C6657F26F}" type="slidenum">
              <a:rPr lang="en-GB" noProof="0" smtClean="0"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265408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3925" y="685801"/>
            <a:ext cx="10016104" cy="175259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3926" y="2667000"/>
            <a:ext cx="4893780" cy="3124201"/>
          </a:xfrm>
        </p:spPr>
        <p:txBody>
          <a:bodyPr>
            <a:normAutofit/>
          </a:bodyPr>
          <a:lstStyle>
            <a:lvl1pPr>
              <a:defRPr sz="1799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6246" y="2667000"/>
            <a:ext cx="4893781" cy="3124200"/>
          </a:xfrm>
        </p:spPr>
        <p:txBody>
          <a:bodyPr>
            <a:normAutofit/>
          </a:bodyPr>
          <a:lstStyle>
            <a:lvl1pPr>
              <a:defRPr sz="1799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F53AE-A409-4769-9712-A1658E961628}" type="datetime1">
              <a:rPr lang="en-GB" noProof="0" smtClean="0"/>
              <a:t>04/02/2019</a:t>
            </a:fld>
            <a:endParaRPr lang="en-GB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US" noProof="0"/>
              <a:t>Property of Subtle Insight Entertainment</a:t>
            </a:r>
            <a:endParaRPr lang="en-GB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A013F82-EE5E-44EE-A61D-E31C6657F26F}" type="slidenum">
              <a:rPr lang="en-GB" noProof="0" smtClean="0"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752137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1718" y="2658533"/>
            <a:ext cx="4605988" cy="576262"/>
          </a:xfrm>
        </p:spPr>
        <p:txBody>
          <a:bodyPr anchor="b">
            <a:noAutofit/>
          </a:bodyPr>
          <a:lstStyle>
            <a:lvl1pPr marL="0" indent="0">
              <a:buNone/>
              <a:defRPr sz="2799" b="0">
                <a:solidFill>
                  <a:schemeClr val="accent1">
                    <a:lumMod val="75000"/>
                  </a:schemeClr>
                </a:solidFill>
              </a:defRPr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3925" y="3335337"/>
            <a:ext cx="4893781" cy="2455862"/>
          </a:xfrm>
        </p:spPr>
        <p:txBody>
          <a:bodyPr anchor="t">
            <a:normAutofit/>
          </a:bodyPr>
          <a:lstStyle>
            <a:lvl1pPr>
              <a:defRPr sz="1799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78696" y="2667000"/>
            <a:ext cx="4621333" cy="576262"/>
          </a:xfrm>
        </p:spPr>
        <p:txBody>
          <a:bodyPr anchor="b">
            <a:noAutofit/>
          </a:bodyPr>
          <a:lstStyle>
            <a:lvl1pPr marL="0" indent="0">
              <a:buNone/>
              <a:defRPr sz="2799" b="0">
                <a:solidFill>
                  <a:schemeClr val="accent1">
                    <a:lumMod val="75000"/>
                  </a:schemeClr>
                </a:solidFill>
              </a:defRPr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6246" y="3335337"/>
            <a:ext cx="4893781" cy="2455862"/>
          </a:xfrm>
        </p:spPr>
        <p:txBody>
          <a:bodyPr anchor="t">
            <a:normAutofit/>
          </a:bodyPr>
          <a:lstStyle>
            <a:lvl1pPr>
              <a:defRPr sz="1799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5AD3A-89CD-40B1-8E31-269A83277DA9}" type="datetime1">
              <a:rPr lang="en-GB" noProof="0" smtClean="0"/>
              <a:t>04/02/2019</a:t>
            </a:fld>
            <a:endParaRPr lang="en-GB" noProof="0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US" noProof="0"/>
              <a:t>Property of Subtle Insight Entertainment</a:t>
            </a:r>
            <a:endParaRPr lang="en-GB" noProof="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A013F82-EE5E-44EE-A61D-E31C6657F26F}" type="slidenum">
              <a:rPr lang="en-GB" noProof="0" smtClean="0"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717580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0FCF9-5C0A-4545-B65A-5AA38829AB02}" type="datetime1">
              <a:rPr lang="en-GB" noProof="0" smtClean="0"/>
              <a:t>04/02/2019</a:t>
            </a:fld>
            <a:endParaRPr lang="en-GB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US" noProof="0"/>
              <a:t>Property of Subtle Insight Entertainment</a:t>
            </a:r>
            <a:endParaRPr lang="en-GB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A013F82-EE5E-44EE-A61D-E31C6657F26F}" type="slidenum">
              <a:rPr lang="en-GB" noProof="0" smtClean="0"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284129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EC146-245A-4159-8217-290C1794805D}" type="datetime1">
              <a:rPr lang="en-GB" smtClean="0"/>
              <a:t>04/02/2019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US" noProof="0"/>
              <a:t>Property of Subtle Insight Entertainment</a:t>
            </a:r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A013F82-EE5E-44EE-A61D-E31C6657F26F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57082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3926" y="1600200"/>
            <a:ext cx="3548197" cy="1371600"/>
          </a:xfrm>
        </p:spPr>
        <p:txBody>
          <a:bodyPr anchor="b">
            <a:normAutofit/>
          </a:bodyPr>
          <a:lstStyle>
            <a:lvl1pPr algn="ctr">
              <a:defRPr sz="2399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0663" y="685800"/>
            <a:ext cx="6239365" cy="5105401"/>
          </a:xfrm>
        </p:spPr>
        <p:txBody>
          <a:bodyPr anchor="ctr">
            <a:normAutofit/>
          </a:bodyPr>
          <a:lstStyle>
            <a:lvl1pPr>
              <a:defRPr sz="1999"/>
            </a:lvl1pPr>
            <a:lvl2pPr>
              <a:defRPr sz="1799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3926" y="2971800"/>
            <a:ext cx="3548197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54065-6AEA-4516-B958-22E36CCC6A5A}" type="datetime1">
              <a:rPr lang="en-GB" smtClean="0"/>
              <a:t>04/02/2019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US" noProof="0"/>
              <a:t>Property of Subtle Insight Entertainment</a:t>
            </a:r>
            <a:endParaRPr lang="en-GB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A013F82-EE5E-44EE-A61D-E31C6657F26F}" type="slidenum">
              <a:rPr lang="en-GB" noProof="0" smtClean="0"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723378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338" y="1752599"/>
            <a:ext cx="5424745" cy="1371600"/>
          </a:xfrm>
        </p:spPr>
        <p:txBody>
          <a:bodyPr anchor="b">
            <a:normAutofit/>
          </a:bodyPr>
          <a:lstStyle>
            <a:lvl1pPr algn="ctr">
              <a:defRPr sz="2799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2704" y="914400"/>
            <a:ext cx="3280120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063" indent="0">
              <a:buNone/>
              <a:defRPr sz="1600"/>
            </a:lvl2pPr>
            <a:lvl3pPr marL="914126" indent="0">
              <a:buNone/>
              <a:defRPr sz="1600"/>
            </a:lvl3pPr>
            <a:lvl4pPr marL="1371189" indent="0">
              <a:buNone/>
              <a:defRPr sz="1600"/>
            </a:lvl4pPr>
            <a:lvl5pPr marL="1828251" indent="0">
              <a:buNone/>
              <a:defRPr sz="1600"/>
            </a:lvl5pPr>
            <a:lvl6pPr marL="2285314" indent="0">
              <a:buNone/>
              <a:defRPr sz="1600"/>
            </a:lvl6pPr>
            <a:lvl7pPr marL="2742377" indent="0">
              <a:buNone/>
              <a:defRPr sz="1600"/>
            </a:lvl7pPr>
            <a:lvl8pPr marL="3199440" indent="0">
              <a:buNone/>
              <a:defRPr sz="1600"/>
            </a:lvl8pPr>
            <a:lvl9pPr marL="3656503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338" y="3124199"/>
            <a:ext cx="5424745" cy="1828800"/>
          </a:xfrm>
        </p:spPr>
        <p:txBody>
          <a:bodyPr>
            <a:normAutofit/>
          </a:bodyPr>
          <a:lstStyle>
            <a:lvl1pPr marL="0" indent="0" algn="ctr">
              <a:buNone/>
              <a:defRPr sz="1799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5EFA5-486F-4038-87DC-6C6EB28142B7}" type="datetime1">
              <a:rPr lang="en-GB" noProof="0" smtClean="0"/>
              <a:t>04/02/2019</a:t>
            </a:fld>
            <a:endParaRPr lang="en-GB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US" noProof="0"/>
              <a:t>Property of Subtle Insight Entertainment</a:t>
            </a:r>
            <a:endParaRPr lang="en-GB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A013F82-EE5E-44EE-A61D-E31C6657F26F}" type="slidenum">
              <a:rPr lang="en-GB" noProof="0" smtClean="0"/>
              <a:pPr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439699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773" y="1"/>
            <a:ext cx="2436178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3925" y="685801"/>
            <a:ext cx="10016104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3924" y="2667000"/>
            <a:ext cx="10016104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0122" y="5883276"/>
            <a:ext cx="11427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8975CA40-A738-4017-8789-966E74272F36}" type="datetime1">
              <a:rPr lang="en-GB" noProof="0" smtClean="0"/>
              <a:t>04/02/2019</a:t>
            </a:fld>
            <a:endParaRPr lang="en-GB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1610" y="5883276"/>
            <a:ext cx="70823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rtl="0"/>
            <a:r>
              <a:rPr lang="en-US" noProof="0"/>
              <a:t>Property of Subtle Insight Entertainment</a:t>
            </a:r>
            <a:endParaRPr lang="en-GB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49005" y="5883276"/>
            <a:ext cx="5510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rtl="0"/>
            <a:fld id="{2A013F82-EE5E-44EE-A61D-E31C6657F26F}" type="slidenum">
              <a:rPr lang="en-GB" noProof="0" smtClean="0"/>
              <a:pPr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538547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  <p:sldLayoutId id="2147483703" r:id="rId14"/>
    <p:sldLayoutId id="2147483704" r:id="rId15"/>
    <p:sldLayoutId id="2147483705" r:id="rId16"/>
    <p:sldLayoutId id="2147483706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/>
  <p:txStyles>
    <p:titleStyle>
      <a:lvl1pPr algn="ctr" defTabSz="457063" rtl="0" eaLnBrk="1" latinLnBrk="0" hangingPunct="1">
        <a:spcBef>
          <a:spcPct val="0"/>
        </a:spcBef>
        <a:buNone/>
        <a:defRPr sz="3999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664" indent="-285664" algn="l" defTabSz="457063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399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727" indent="-285664" algn="l" defTabSz="457063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999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99790" indent="-285664" algn="l" defTabSz="457063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799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2587" indent="-171399" algn="l" defTabSz="457063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1999650" indent="-171399" algn="l" defTabSz="457063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3846" indent="-228531" algn="l" defTabSz="457063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0908" indent="-228531" algn="l" defTabSz="457063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7971" indent="-228531" algn="l" defTabSz="457063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5034" indent="-228531" algn="l" defTabSz="457063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39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19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P4">
            <a:hlinkClick r:id="" action="ppaction://media"/>
            <a:extLst>
              <a:ext uri="{FF2B5EF4-FFF2-40B4-BE49-F238E27FC236}">
                <a16:creationId xmlns:a16="http://schemas.microsoft.com/office/drawing/2014/main" id="{C834E622-3DB1-4647-9A36-3F5B15E94F1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79812" y="1423468"/>
            <a:ext cx="6519416" cy="4114979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729498-AB54-4ABF-AC5B-A7AEBF7B11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D7854-55C6-42ED-BAC7-0C1F4AF43F32}" type="datetime1">
              <a:rPr lang="en-GB" noProof="0" smtClean="0"/>
              <a:t>04/02/2019</a:t>
            </a:fld>
            <a:endParaRPr lang="en-GB" noProof="0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0AF42F-00B7-4D71-A543-C838F97DDB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US" noProof="0"/>
              <a:t>Property of Subtle Insight Entertainment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399286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1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2D27CA-9D42-4F55-9946-5D34094A1345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en-US" dirty="0"/>
              <a:t>My Career Path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0669E00C-A61F-499A-9D0D-5CF3D4CBDA1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13619871"/>
              </p:ext>
            </p:extLst>
          </p:nvPr>
        </p:nvGraphicFramePr>
        <p:xfrm>
          <a:off x="1484313" y="2057400"/>
          <a:ext cx="10015537" cy="3733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9FBAD7-E0F1-47E1-B7D0-616026B371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19CC6-E5EC-47A0-AF26-0043C45C5A00}" type="datetime1">
              <a:rPr lang="en-GB" noProof="0" smtClean="0"/>
              <a:t>04/02/2019</a:t>
            </a:fld>
            <a:endParaRPr lang="en-GB" noProof="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4A1EE9B-E238-481E-8E9F-14F3483969B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4296" y="4656391"/>
            <a:ext cx="1690116" cy="4272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4AE19C1-C7EC-4913-AB48-B4AA7349C17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0476" y="3774574"/>
            <a:ext cx="1240736" cy="78974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2C38F80-21C9-4832-ABDE-A8A1991E827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9518" y="3124199"/>
            <a:ext cx="1226821" cy="1066801"/>
          </a:xfrm>
          <a:prstGeom prst="rect">
            <a:avLst/>
          </a:prstGeom>
        </p:spPr>
      </p:pic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790032A-7084-49B7-8E3A-0DB77CD1DD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US" noProof="0"/>
              <a:t>Property of Subtle Insight Entertainment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781645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3AF343-5ACC-49D6-9400-FD8B5B4BEE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Subtle Insight Entertainment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5AA03D-2D9B-4F10-9AB9-F62F8AA617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Entertainment company specializing in</a:t>
            </a:r>
          </a:p>
          <a:p>
            <a:pPr lvl="1"/>
            <a:r>
              <a:rPr lang="en-US" dirty="0"/>
              <a:t>Feature/Short Films</a:t>
            </a:r>
          </a:p>
          <a:p>
            <a:pPr lvl="1"/>
            <a:r>
              <a:rPr lang="en-US" dirty="0"/>
              <a:t>Stage Plays</a:t>
            </a:r>
          </a:p>
          <a:p>
            <a:pPr lvl="1"/>
            <a:r>
              <a:rPr lang="en-US" dirty="0"/>
              <a:t>Commercials</a:t>
            </a:r>
          </a:p>
          <a:p>
            <a:pPr lvl="1"/>
            <a:r>
              <a:rPr lang="en-US" dirty="0"/>
              <a:t>Scriptwriting</a:t>
            </a:r>
          </a:p>
          <a:p>
            <a:pPr lvl="1"/>
            <a:r>
              <a:rPr lang="en-US" dirty="0"/>
              <a:t>Artist Management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E4ACC3-2C95-48C8-8EA7-3472172A00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C58B4-6B7A-4377-B5C2-3D5DE5A6A23E}" type="datetime1">
              <a:rPr lang="en-GB" noProof="0" smtClean="0"/>
              <a:t>04/02/2019</a:t>
            </a:fld>
            <a:endParaRPr lang="en-GB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D71C38-C69B-484C-846C-41A44D11A3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US" noProof="0"/>
              <a:t>Property of Subtle Insight Entertainment</a:t>
            </a:r>
            <a:endParaRPr lang="en-GB" noProof="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67F8B2A-7E5D-4D39-841B-42EAB68411F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7104" y="2438400"/>
            <a:ext cx="3855720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274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287B32-B9D4-4907-8922-3EE1C831A1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 Career Path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09ED108-7C95-4B5B-9B11-02FA9EB90E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Challenges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3DF1DF9-F99B-4AA0-856F-D54728DD12B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Emerging from my cousin’s shadow</a:t>
            </a:r>
          </a:p>
          <a:p>
            <a:r>
              <a:rPr lang="en-US" dirty="0"/>
              <a:t>Proving my talent to non believers</a:t>
            </a:r>
          </a:p>
          <a:p>
            <a:r>
              <a:rPr lang="en-US" dirty="0"/>
              <a:t>Pride of wanting to do things on my own</a:t>
            </a:r>
          </a:p>
          <a:p>
            <a:r>
              <a:rPr lang="en-US" dirty="0"/>
              <a:t>Procrastination</a:t>
            </a:r>
          </a:p>
          <a:p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2B8FEA6-BA37-4D2E-97A0-0E692EB7F2B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Successes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95F9CAF8-6556-4437-8311-B88321DBB5E4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/>
              <a:t>Learned to </a:t>
            </a:r>
          </a:p>
          <a:p>
            <a:pPr lvl="1"/>
            <a:r>
              <a:rPr lang="en-US" dirty="0"/>
              <a:t>Trust in my talent</a:t>
            </a:r>
          </a:p>
          <a:p>
            <a:pPr lvl="1"/>
            <a:r>
              <a:rPr lang="en-US" dirty="0"/>
              <a:t>Be patient</a:t>
            </a:r>
          </a:p>
          <a:p>
            <a:pPr lvl="1"/>
            <a:r>
              <a:rPr lang="en-US" dirty="0"/>
              <a:t>Be true to myself</a:t>
            </a:r>
          </a:p>
          <a:p>
            <a:pPr lvl="1"/>
            <a:r>
              <a:rPr lang="en-US" dirty="0"/>
              <a:t>Trust in the process</a:t>
            </a:r>
          </a:p>
          <a:p>
            <a:pPr lvl="1"/>
            <a:r>
              <a:rPr lang="en-US" dirty="0"/>
              <a:t>Ask for help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E7DEED-D3D9-41F7-BBB1-467F2EEB65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2F51E-E900-4345-9704-DFC2DC66964A}" type="datetime1">
              <a:rPr lang="en-GB" noProof="0" smtClean="0"/>
              <a:t>04/02/2019</a:t>
            </a:fld>
            <a:endParaRPr lang="en-GB" noProof="0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A1FC7313-664D-43B4-8B7E-297C81845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US" noProof="0"/>
              <a:t>Property of Subtle Insight Entertainment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690983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4B8115-EE05-4B4B-8840-DCE28090A5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 First Solo Project</a:t>
            </a:r>
          </a:p>
        </p:txBody>
      </p:sp>
      <p:pic>
        <p:nvPicPr>
          <p:cNvPr id="5" name="IMG_7609">
            <a:hlinkClick r:id="" action="ppaction://media"/>
            <a:extLst>
              <a:ext uri="{FF2B5EF4-FFF2-40B4-BE49-F238E27FC236}">
                <a16:creationId xmlns:a16="http://schemas.microsoft.com/office/drawing/2014/main" id="{791F63BF-DE16-4230-B942-28737C63A65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21789" y="2438400"/>
            <a:ext cx="5540375" cy="3124200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70E067-8A31-42D7-A5BE-5EFBDD3321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0FB7A-A78B-4AE1-AAF2-43AF7A6A9AEC}" type="datetime1">
              <a:rPr lang="en-GB" noProof="0" smtClean="0"/>
              <a:t>04/02/2019</a:t>
            </a:fld>
            <a:endParaRPr lang="en-GB" noProof="0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36EAEF-6A4B-416A-9937-5CFCF96F3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US" noProof="0"/>
              <a:t>Property of Subtle Insight Entertainment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895357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0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1306DA-CECA-4C24-99A1-5AA95FAF72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Than Just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202FC7-5AA2-428A-B509-0B5EFB596F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r>
              <a:rPr lang="en-US" dirty="0"/>
              <a:t>I am a family man</a:t>
            </a:r>
          </a:p>
          <a:p>
            <a:r>
              <a:rPr lang="en-US" dirty="0"/>
              <a:t>Los Angeles Rams season ticket holder</a:t>
            </a:r>
          </a:p>
          <a:p>
            <a:r>
              <a:rPr lang="en-US" dirty="0"/>
              <a:t>Leadership/Mentorship</a:t>
            </a:r>
          </a:p>
          <a:p>
            <a:r>
              <a:rPr lang="en-US" dirty="0"/>
              <a:t>Giving back to others</a:t>
            </a:r>
          </a:p>
          <a:p>
            <a:r>
              <a:rPr lang="en-US" dirty="0"/>
              <a:t>Traveling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661EAD-7742-4E98-83FD-C42C38C2FC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5D4B7-116C-40B8-8D2B-E93811EE80DC}" type="datetime1">
              <a:rPr lang="en-GB" noProof="0" smtClean="0"/>
              <a:t>04/02/2019</a:t>
            </a:fld>
            <a:endParaRPr lang="en-GB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64DDF3-7F02-4C00-AEFD-F0332BC67F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US" noProof="0"/>
              <a:t>Property of Subtle Insight Entertainment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5001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63C020-F3B8-4434-A054-2C3BA4E9F7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 It All Over Again?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1FB1C8-2734-46B5-AF48-57B417697A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3925" y="2438400"/>
            <a:ext cx="10016104" cy="3352800"/>
          </a:xfrm>
        </p:spPr>
        <p:txBody>
          <a:bodyPr anchor="t">
            <a:normAutofit/>
          </a:bodyPr>
          <a:lstStyle/>
          <a:p>
            <a:r>
              <a:rPr lang="en-US" dirty="0"/>
              <a:t>If I could go back and talk to my high school self, I would say?</a:t>
            </a:r>
          </a:p>
          <a:p>
            <a:pPr lvl="1"/>
            <a:r>
              <a:rPr lang="en-US" dirty="0"/>
              <a:t>Give maximum effort in everything you do, because work ethic is learned not inherited</a:t>
            </a:r>
          </a:p>
          <a:p>
            <a:pPr lvl="1"/>
            <a:r>
              <a:rPr lang="en-US" dirty="0"/>
              <a:t>Treat everyone with respect because the person you look down upon may be the same person you ask to help you up when you fall</a:t>
            </a:r>
          </a:p>
          <a:p>
            <a:pPr lvl="1"/>
            <a:r>
              <a:rPr lang="en-US" dirty="0"/>
              <a:t>Don’t just sit in class, be present</a:t>
            </a:r>
          </a:p>
          <a:p>
            <a:pPr lvl="1"/>
            <a:r>
              <a:rPr lang="en-US" dirty="0"/>
              <a:t>Understand that most people want the best for you, and those who don’t will tell you by their actions, not their words</a:t>
            </a:r>
          </a:p>
          <a:p>
            <a:pPr lvl="1"/>
            <a:r>
              <a:rPr lang="en-US" dirty="0"/>
              <a:t>Humility goes a long way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9010D6-71B7-4320-9CBA-A0E851B889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03959-ECD6-4E6B-9F66-D9603F476936}" type="datetime1">
              <a:rPr lang="en-GB" noProof="0" smtClean="0"/>
              <a:t>04/02/2019</a:t>
            </a:fld>
            <a:endParaRPr lang="en-GB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558711-14D1-4966-8276-C8D2ADBF8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US" noProof="0"/>
              <a:t>Property of Subtle Insight Entertainment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739717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D99FF92-DD6C-4B8A-8A9D-EB8F4EFB56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Are You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100D280-2D31-4F5A-9115-933F09FB74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50121">
            <a:off x="2016566" y="2771776"/>
            <a:ext cx="3467100" cy="1314450"/>
          </a:xfr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059CF13-AFFC-424F-80DF-3DEED62429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FB123-119C-4ED3-A2A4-F517D36E34BC}" type="datetime1">
              <a:rPr lang="en-GB" noProof="0" smtClean="0"/>
              <a:t>04/02/2019</a:t>
            </a:fld>
            <a:endParaRPr lang="en-GB" noProof="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5AB0A69-B289-41CB-AFDE-235F268B7DA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638"/>
          <a:stretch/>
        </p:blipFill>
        <p:spPr>
          <a:xfrm rot="19881148">
            <a:off x="4619558" y="3005036"/>
            <a:ext cx="3524250" cy="11049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6282758-2C51-4FAF-B911-013B9C08FED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82"/>
          <a:stretch/>
        </p:blipFill>
        <p:spPr>
          <a:xfrm rot="19734421">
            <a:off x="7768898" y="3367670"/>
            <a:ext cx="2916223" cy="1538212"/>
          </a:xfrm>
          <a:prstGeom prst="rect">
            <a:avLst/>
          </a:prstGeom>
        </p:spPr>
      </p:pic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E418BF08-13C3-45E3-8406-BB911E75CB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US" noProof="0"/>
              <a:t>Property of Subtle Insight Entertainment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008319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00B7BCC-9202-45AB-B481-32D41EF5D4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4573" y="1905000"/>
            <a:ext cx="6946900" cy="3048000"/>
          </a:xfrm>
          <a:prstGeom prst="rect">
            <a:avLst/>
          </a:prstGeom>
        </p:spPr>
      </p:pic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0BBC6CC6-8DCF-4FC6-884D-7B3958B795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86857" y="5867400"/>
            <a:ext cx="7082332" cy="365125"/>
          </a:xfrm>
        </p:spPr>
        <p:txBody>
          <a:bodyPr/>
          <a:lstStyle/>
          <a:p>
            <a:pPr algn="ctr" rtl="0"/>
            <a:r>
              <a:rPr lang="en-US" noProof="0" dirty="0"/>
              <a:t>Property of Subtle Insight Entertainment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119412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GB" dirty="0"/>
              <a:t>Allow me to introduce myself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57E00CB-A68F-4BF5-A065-43094A372E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1612" y="2109046"/>
            <a:ext cx="2322064" cy="207645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BE5FF97-2123-4263-9A86-6E44B867AC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9854" y="2932697"/>
            <a:ext cx="2457450" cy="207645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5B345BE-2DDC-41A9-8507-827118C32D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3579" y="3605318"/>
            <a:ext cx="2076450" cy="207645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61BA126A-42F4-4639-BEA9-98D173C0BF62}"/>
              </a:ext>
            </a:extLst>
          </p:cNvPr>
          <p:cNvSpPr txBox="1"/>
          <p:nvPr/>
        </p:nvSpPr>
        <p:spPr>
          <a:xfrm>
            <a:off x="3139788" y="4058768"/>
            <a:ext cx="83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70’s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131DDB3-5CB6-4BD2-8F2D-386B9DD87EFB}"/>
              </a:ext>
            </a:extLst>
          </p:cNvPr>
          <p:cNvSpPr txBox="1"/>
          <p:nvPr/>
        </p:nvSpPr>
        <p:spPr>
          <a:xfrm>
            <a:off x="6704012" y="4861436"/>
            <a:ext cx="121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90’s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7C52A1B-AEEA-42CC-B793-4377B77AD31E}"/>
              </a:ext>
            </a:extLst>
          </p:cNvPr>
          <p:cNvSpPr txBox="1"/>
          <p:nvPr/>
        </p:nvSpPr>
        <p:spPr>
          <a:xfrm>
            <a:off x="9823629" y="5490135"/>
            <a:ext cx="12763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2000’s</a:t>
            </a:r>
          </a:p>
        </p:txBody>
      </p:sp>
      <p:sp>
        <p:nvSpPr>
          <p:cNvPr id="24" name="Date Placeholder 23">
            <a:extLst>
              <a:ext uri="{FF2B5EF4-FFF2-40B4-BE49-F238E27FC236}">
                <a16:creationId xmlns:a16="http://schemas.microsoft.com/office/drawing/2014/main" id="{3165EDA0-0D22-4B8A-9D33-E863DEF3B4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14424A-80BE-415E-A462-D89EC191DD6A}" type="datetime1">
              <a:rPr lang="en-GB" noProof="0" smtClean="0"/>
              <a:t>04/02/2019</a:t>
            </a:fld>
            <a:endParaRPr lang="en-GB" noProof="0" dirty="0"/>
          </a:p>
        </p:txBody>
      </p:sp>
      <p:sp>
        <p:nvSpPr>
          <p:cNvPr id="25" name="Footer Placeholder 24">
            <a:extLst>
              <a:ext uri="{FF2B5EF4-FFF2-40B4-BE49-F238E27FC236}">
                <a16:creationId xmlns:a16="http://schemas.microsoft.com/office/drawing/2014/main" id="{7086E497-94DF-4BCA-A3D8-45AC5DDCB7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US" noProof="0"/>
              <a:t>Property of Subtle Insight Entertainment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139132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GB" dirty="0"/>
              <a:t>My Family</a:t>
            </a:r>
            <a:endParaRPr lang="en-US" dirty="0"/>
          </a:p>
        </p:txBody>
      </p:sp>
      <p:graphicFrame>
        <p:nvGraphicFramePr>
          <p:cNvPr id="3" name="Content Placeholder 2">
            <a:extLst>
              <a:ext uri="{FF2B5EF4-FFF2-40B4-BE49-F238E27FC236}">
                <a16:creationId xmlns:a16="http://schemas.microsoft.com/office/drawing/2014/main" id="{2B69AA6C-B012-402E-8688-01A41160059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56320856"/>
              </p:ext>
            </p:extLst>
          </p:nvPr>
        </p:nvGraphicFramePr>
        <p:xfrm>
          <a:off x="2891617" y="2057400"/>
          <a:ext cx="7200719" cy="4648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DB5672B-DA24-4B1B-9F4B-AD989BF4AE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E20AE-183D-4058-9604-DD13BB2D467B}" type="datetime1">
              <a:rPr lang="en-GB" noProof="0" smtClean="0"/>
              <a:t>04/02/2019</a:t>
            </a:fld>
            <a:endParaRPr lang="en-GB" noProof="0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749707B-BE55-4DA9-A3B0-7F08E7C770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US" noProof="0"/>
              <a:t>Property of Subtle Insight Entertainment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106206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GB" dirty="0"/>
              <a:t>The High School Years</a:t>
            </a:r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F586D9FE-DDF4-466A-8B08-11E7F84844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429" y="2583782"/>
            <a:ext cx="3276600" cy="2209800"/>
          </a:xfr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9C26867-DE5F-4A04-96F7-7228F09D03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610" y="2498057"/>
            <a:ext cx="3276600" cy="24574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481EF74-9552-4973-8D20-4CB101CDD18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9019" y="2659982"/>
            <a:ext cx="2133600" cy="2133600"/>
          </a:xfrm>
          <a:prstGeom prst="rect">
            <a:avLst/>
          </a:prstGeom>
        </p:spPr>
      </p:pic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189BB614-985D-4DBC-88A0-2876D4F524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10E0E-674F-4DE7-953F-9E61F5CFDC6B}" type="datetime1">
              <a:rPr lang="en-GB" noProof="0" smtClean="0"/>
              <a:t>04/02/2019</a:t>
            </a:fld>
            <a:endParaRPr lang="en-GB" noProof="0" dirty="0"/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284D12E6-949C-4C9C-8CFA-93011B2CC3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US" noProof="0"/>
              <a:t>Property of Subtle Insight Entertainment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62238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GB" dirty="0"/>
              <a:t>The High School Years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44FC502-972E-4E3C-A862-2BB38032AC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Things I Liked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DF53475-6B71-4CF2-908A-C6EFECD4CFB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Sports</a:t>
            </a:r>
          </a:p>
          <a:p>
            <a:r>
              <a:rPr lang="en-US" dirty="0"/>
              <a:t>Theater</a:t>
            </a:r>
          </a:p>
          <a:p>
            <a:r>
              <a:rPr lang="en-US" dirty="0"/>
              <a:t>English</a:t>
            </a:r>
          </a:p>
          <a:p>
            <a:r>
              <a:rPr lang="en-US" dirty="0"/>
              <a:t>Friendships/Support</a:t>
            </a:r>
          </a:p>
          <a:p>
            <a:r>
              <a:rPr lang="en-US" dirty="0"/>
              <a:t>Insight/Perspective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D906F12-C7CB-402D-9F60-4A3116E162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Things I Struggled With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F41E908-561A-42A3-B362-142BB7B8B351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/>
              <a:t>Cliques</a:t>
            </a:r>
          </a:p>
          <a:p>
            <a:r>
              <a:rPr lang="en-US" dirty="0"/>
              <a:t>Math</a:t>
            </a:r>
          </a:p>
          <a:p>
            <a:r>
              <a:rPr lang="en-US" dirty="0"/>
              <a:t>Popularity</a:t>
            </a:r>
          </a:p>
          <a:p>
            <a:r>
              <a:rPr lang="en-US" dirty="0"/>
              <a:t>Leading</a:t>
            </a:r>
          </a:p>
          <a:p>
            <a:r>
              <a:rPr lang="en-US" dirty="0"/>
              <a:t>Path to Success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B9CF754D-DFCD-4922-9583-785F050F37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51D7C-5E6F-4F6B-B412-20EEB206F5D4}" type="datetime1">
              <a:rPr lang="en-GB" noProof="0" smtClean="0"/>
              <a:t>04/02/2019</a:t>
            </a:fld>
            <a:endParaRPr lang="en-GB" noProof="0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5481B505-54FE-4E39-AD9C-CB1F881BBA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US" noProof="0"/>
              <a:t>Property of Subtle Insight Entertainment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478160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GB" dirty="0"/>
              <a:t>High School Jobs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B5D737D-4E4C-4D36-B350-08F1D0A055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3925" y="2438400"/>
            <a:ext cx="10016104" cy="3124201"/>
          </a:xfrm>
        </p:spPr>
        <p:txBody>
          <a:bodyPr anchor="t"/>
          <a:lstStyle/>
          <a:p>
            <a:r>
              <a:rPr lang="en-US" dirty="0"/>
              <a:t>THD Janitorial Services</a:t>
            </a:r>
          </a:p>
          <a:p>
            <a:pPr lvl="1"/>
            <a:r>
              <a:rPr lang="en-US" dirty="0"/>
              <a:t>Family business</a:t>
            </a:r>
          </a:p>
          <a:p>
            <a:pPr lvl="1"/>
            <a:r>
              <a:rPr lang="en-US" dirty="0"/>
              <a:t>Accommodating schedule</a:t>
            </a:r>
          </a:p>
          <a:p>
            <a:pPr lvl="1"/>
            <a:r>
              <a:rPr lang="en-US" dirty="0"/>
              <a:t>Pay was inconsistent</a:t>
            </a:r>
          </a:p>
          <a:p>
            <a:pPr lvl="1"/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8F34A45-62EA-4C90-A611-F07094A275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E64EC-F17C-46E5-835B-127C15AE0B40}" type="datetime1">
              <a:rPr lang="en-GB" noProof="0" smtClean="0"/>
              <a:t>04/02/2019</a:t>
            </a:fld>
            <a:endParaRPr lang="en-GB" noProof="0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58B7BC7F-CF9B-4FC1-97BF-AB15D335D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US" noProof="0"/>
              <a:t>Property of Subtle Insight Entertainment</a:t>
            </a:r>
            <a:endParaRPr lang="en-GB" noProof="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F10ACEB-0875-4B65-B433-E31D6460F8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3012" y="2438400"/>
            <a:ext cx="3771900" cy="2266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425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GB" dirty="0"/>
              <a:t>Life After High School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B66964-2657-41A6-B902-E6930B6D9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3925" y="2438400"/>
            <a:ext cx="10016104" cy="3200401"/>
          </a:xfrm>
        </p:spPr>
        <p:txBody>
          <a:bodyPr anchor="t">
            <a:normAutofit fontScale="92500" lnSpcReduction="10000"/>
          </a:bodyPr>
          <a:lstStyle/>
          <a:p>
            <a:r>
              <a:rPr lang="en-US" dirty="0"/>
              <a:t>Moved to Atlanta</a:t>
            </a:r>
          </a:p>
          <a:p>
            <a:pPr lvl="1"/>
            <a:r>
              <a:rPr lang="en-US" dirty="0"/>
              <a:t>Worked at a pharmacy</a:t>
            </a:r>
          </a:p>
          <a:p>
            <a:r>
              <a:rPr lang="en-US" dirty="0"/>
              <a:t>Moved back to Los Angeles </a:t>
            </a:r>
          </a:p>
          <a:p>
            <a:pPr lvl="1"/>
            <a:r>
              <a:rPr lang="en-US" dirty="0"/>
              <a:t>Auditioned for New York Film Academy</a:t>
            </a:r>
          </a:p>
          <a:p>
            <a:r>
              <a:rPr lang="en-US" dirty="0"/>
              <a:t>Worked as a songwriter</a:t>
            </a:r>
          </a:p>
          <a:p>
            <a:r>
              <a:rPr lang="en-US" dirty="0"/>
              <a:t>Worked for Strange Fruit Films</a:t>
            </a:r>
          </a:p>
          <a:p>
            <a:r>
              <a:rPr lang="en-US" dirty="0"/>
              <a:t>Began managing artist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C02911-4C54-4FAA-8D64-36CDED1991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53EF5-860F-4D00-91ED-F7FEA0A0E714}" type="datetime1">
              <a:rPr lang="en-GB" noProof="0" smtClean="0"/>
              <a:t>04/02/2019</a:t>
            </a:fld>
            <a:endParaRPr lang="en-GB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2BE194-6FEE-4B8F-9588-4E66D980CF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US" noProof="0"/>
              <a:t>Property of Subtle Insight Entertainment</a:t>
            </a:r>
            <a:endParaRPr lang="en-GB" noProof="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A0D0F8D-10AA-4616-B3D4-269CFBBDB5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2612" y="2743200"/>
            <a:ext cx="3859211" cy="1904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506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GB" dirty="0"/>
              <a:t>Boys Became Men</a:t>
            </a:r>
            <a:endParaRPr lang="en-US" dirty="0"/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D9A0663E-E93A-4228-A5B6-881F071BE17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2424" y="2743200"/>
            <a:ext cx="2897187" cy="2524125"/>
          </a:xfrm>
        </p:spPr>
      </p:pic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322AF276-2A23-4642-BAA1-2B80AA9A87E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0812" y="2743199"/>
            <a:ext cx="3125786" cy="2524125"/>
          </a:xfrm>
        </p:spPr>
      </p:pic>
      <p:sp>
        <p:nvSpPr>
          <p:cNvPr id="15" name="Arrow: Right 14">
            <a:extLst>
              <a:ext uri="{FF2B5EF4-FFF2-40B4-BE49-F238E27FC236}">
                <a16:creationId xmlns:a16="http://schemas.microsoft.com/office/drawing/2014/main" id="{1187AF44-5200-4C5E-9F52-AAAE0AF2F72A}"/>
              </a:ext>
            </a:extLst>
          </p:cNvPr>
          <p:cNvSpPr/>
          <p:nvPr/>
        </p:nvSpPr>
        <p:spPr>
          <a:xfrm>
            <a:off x="5484815" y="3581400"/>
            <a:ext cx="1828800" cy="68580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Date Placeholder 15">
            <a:extLst>
              <a:ext uri="{FF2B5EF4-FFF2-40B4-BE49-F238E27FC236}">
                <a16:creationId xmlns:a16="http://schemas.microsoft.com/office/drawing/2014/main" id="{6EA5E9C3-AA40-4E35-9F3D-C21A8EE34F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D89982-801B-49ED-8FC1-E17DF822117F}" type="datetime1">
              <a:rPr lang="en-GB" noProof="0" smtClean="0"/>
              <a:t>04/02/2019</a:t>
            </a:fld>
            <a:endParaRPr lang="en-GB" noProof="0" dirty="0"/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8248BC17-8CE1-4CDF-9BC6-FDB8A1D760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US" noProof="0"/>
              <a:t>Property of Subtle Insight Entertainment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108506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273D37-F9B7-4B70-A17D-F086B625F4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Life Defining Moment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718D21D-1073-4308-856E-F97A2A522C2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9812" y="2582696"/>
            <a:ext cx="3124200" cy="3273995"/>
          </a:xfr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8C7C339E-CB6E-46BF-96BB-D151D837616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58"/>
          <a:stretch/>
        </p:blipFill>
        <p:spPr>
          <a:xfrm>
            <a:off x="2753893" y="2634130"/>
            <a:ext cx="3330910" cy="32739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A9BCFB-473A-4CB6-869C-B2A59C9D8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56B58-806D-4472-99B2-7C4D12AC5CDD}" type="datetime1">
              <a:rPr lang="en-GB" noProof="0" smtClean="0"/>
              <a:t>04/02/2019</a:t>
            </a:fld>
            <a:endParaRPr lang="en-GB" noProof="0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FEDD5EFE-191B-427D-A5A1-48D6F6A7E5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US" noProof="0"/>
              <a:t>Property of Subtle Insight Entertainment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551494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allax">
  <a:themeElements>
    <a:clrScheme name="Parallax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Parallax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ppt/theme/theme2.xml><?xml version="1.0" encoding="utf-8"?>
<a:theme xmlns:a="http://schemas.openxmlformats.org/drawingml/2006/main" name="Office Theme">
  <a:themeElements>
    <a:clrScheme name="Digital Blue Tunnel">
      <a:dk1>
        <a:srgbClr val="000000"/>
      </a:dk1>
      <a:lt1>
        <a:sysClr val="window" lastClr="FFFFFF"/>
      </a:lt1>
      <a:dk2>
        <a:srgbClr val="001027"/>
      </a:dk2>
      <a:lt2>
        <a:srgbClr val="C1EBF7"/>
      </a:lt2>
      <a:accent1>
        <a:srgbClr val="56C5FF"/>
      </a:accent1>
      <a:accent2>
        <a:srgbClr val="4BB836"/>
      </a:accent2>
      <a:accent3>
        <a:srgbClr val="F8B004"/>
      </a:accent3>
      <a:accent4>
        <a:srgbClr val="972ACD"/>
      </a:accent4>
      <a:accent5>
        <a:srgbClr val="F86E24"/>
      </a:accent5>
      <a:accent6>
        <a:srgbClr val="DB30C7"/>
      </a:accent6>
      <a:hlink>
        <a:srgbClr val="F8B004"/>
      </a:hlink>
      <a:folHlink>
        <a:srgbClr val="969696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Digital Blue Tunnel">
      <a:dk1>
        <a:srgbClr val="000000"/>
      </a:dk1>
      <a:lt1>
        <a:sysClr val="window" lastClr="FFFFFF"/>
      </a:lt1>
      <a:dk2>
        <a:srgbClr val="001027"/>
      </a:dk2>
      <a:lt2>
        <a:srgbClr val="C1EBF7"/>
      </a:lt2>
      <a:accent1>
        <a:srgbClr val="56C5FF"/>
      </a:accent1>
      <a:accent2>
        <a:srgbClr val="4BB836"/>
      </a:accent2>
      <a:accent3>
        <a:srgbClr val="F8B004"/>
      </a:accent3>
      <a:accent4>
        <a:srgbClr val="972ACD"/>
      </a:accent4>
      <a:accent5>
        <a:srgbClr val="F86E24"/>
      </a:accent5>
      <a:accent6>
        <a:srgbClr val="DB30C7"/>
      </a:accent6>
      <a:hlink>
        <a:srgbClr val="F8B004"/>
      </a:hlink>
      <a:folHlink>
        <a:srgbClr val="969696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irectSourceMarket xmlns="4873beb7-5857-4685-be1f-d57550cc96cc" xsi:nil="true"/>
    <ApprovalStatus xmlns="4873beb7-5857-4685-be1f-d57550cc96cc">InProgress</ApprovalStatus>
    <MarketSpecific xmlns="4873beb7-5857-4685-be1f-d57550cc96cc">false</MarketSpecific>
    <LocComments xmlns="4873beb7-5857-4685-be1f-d57550cc96cc" xsi:nil="true"/>
    <ThumbnailAssetId xmlns="4873beb7-5857-4685-be1f-d57550cc96cc" xsi:nil="true"/>
    <PrimaryImageGen xmlns="4873beb7-5857-4685-be1f-d57550cc96cc">true</PrimaryImageGen>
    <LegacyData xmlns="4873beb7-5857-4685-be1f-d57550cc96cc" xsi:nil="true"/>
    <LocRecommendedHandoff xmlns="4873beb7-5857-4685-be1f-d57550cc96cc" xsi:nil="true"/>
    <BusinessGroup xmlns="4873beb7-5857-4685-be1f-d57550cc96cc" xsi:nil="true"/>
    <BlockPublish xmlns="4873beb7-5857-4685-be1f-d57550cc96cc">false</BlockPublish>
    <TPFriendlyName xmlns="4873beb7-5857-4685-be1f-d57550cc96cc" xsi:nil="true"/>
    <NumericId xmlns="4873beb7-5857-4685-be1f-d57550cc96cc" xsi:nil="true"/>
    <APEditor xmlns="4873beb7-5857-4685-be1f-d57550cc96cc">
      <UserInfo>
        <DisplayName/>
        <AccountId xsi:nil="true"/>
        <AccountType/>
      </UserInfo>
    </APEditor>
    <SourceTitle xmlns="4873beb7-5857-4685-be1f-d57550cc96cc" xsi:nil="true"/>
    <OpenTemplate xmlns="4873beb7-5857-4685-be1f-d57550cc96cc">true</OpenTemplate>
    <UALocComments xmlns="4873beb7-5857-4685-be1f-d57550cc96cc" xsi:nil="true"/>
    <ParentAssetId xmlns="4873beb7-5857-4685-be1f-d57550cc96cc" xsi:nil="true"/>
    <IntlLangReviewDate xmlns="4873beb7-5857-4685-be1f-d57550cc96cc" xsi:nil="true"/>
    <FeatureTagsTaxHTField0 xmlns="4873beb7-5857-4685-be1f-d57550cc96cc">
      <Terms xmlns="http://schemas.microsoft.com/office/infopath/2007/PartnerControls"/>
    </FeatureTagsTaxHTField0>
    <PublishStatusLookup xmlns="4873beb7-5857-4685-be1f-d57550cc96cc">
      <Value>1564227</Value>
    </PublishStatusLookup>
    <Providers xmlns="4873beb7-5857-4685-be1f-d57550cc96cc" xsi:nil="true"/>
    <MachineTranslated xmlns="4873beb7-5857-4685-be1f-d57550cc96cc">false</MachineTranslated>
    <OriginalSourceMarket xmlns="4873beb7-5857-4685-be1f-d57550cc96cc" xsi:nil="true"/>
    <APDescription xmlns="4873beb7-5857-4685-be1f-d57550cc96cc">Take your audience through a digital tunnel where they'll  burst through to the other side and see the information you want to present. Show them lists, charts, tables, SmartArt,  and pictures using a variety of layouts in widescreen (16X9) format. This design works well for subjects on science and technology, computers, communication, and more.   
</APDescription>
    <ClipArtFilename xmlns="4873beb7-5857-4685-be1f-d57550cc96cc" xsi:nil="true"/>
    <ContentItem xmlns="4873beb7-5857-4685-be1f-d57550cc96cc" xsi:nil="true"/>
    <TPInstallLocation xmlns="4873beb7-5857-4685-be1f-d57550cc96cc" xsi:nil="true"/>
    <PublishTargets xmlns="4873beb7-5857-4685-be1f-d57550cc96cc">OfficeOnlineVNext</PublishTargets>
    <TimesCloned xmlns="4873beb7-5857-4685-be1f-d57550cc96cc" xsi:nil="true"/>
    <AssetStart xmlns="4873beb7-5857-4685-be1f-d57550cc96cc">2012-05-11T02:04:00+00:00</AssetStart>
    <Provider xmlns="4873beb7-5857-4685-be1f-d57550cc96cc" xsi:nil="true"/>
    <AcquiredFrom xmlns="4873beb7-5857-4685-be1f-d57550cc96cc">Internal MS</AcquiredFrom>
    <FriendlyTitle xmlns="4873beb7-5857-4685-be1f-d57550cc96cc" xsi:nil="true"/>
    <LastHandOff xmlns="4873beb7-5857-4685-be1f-d57550cc96cc" xsi:nil="true"/>
    <TPClientViewer xmlns="4873beb7-5857-4685-be1f-d57550cc96cc" xsi:nil="true"/>
    <UACurrentWords xmlns="4873beb7-5857-4685-be1f-d57550cc96cc" xsi:nil="true"/>
    <ArtSampleDocs xmlns="4873beb7-5857-4685-be1f-d57550cc96cc" xsi:nil="true"/>
    <UALocRecommendation xmlns="4873beb7-5857-4685-be1f-d57550cc96cc">Localize</UALocRecommendation>
    <Manager xmlns="4873beb7-5857-4685-be1f-d57550cc96cc" xsi:nil="true"/>
    <ShowIn xmlns="4873beb7-5857-4685-be1f-d57550cc96cc">Show everywhere</ShowIn>
    <UANotes xmlns="4873beb7-5857-4685-be1f-d57550cc96cc" xsi:nil="true"/>
    <TemplateStatus xmlns="4873beb7-5857-4685-be1f-d57550cc96cc">Complete</TemplateStatus>
    <InternalTagsTaxHTField0 xmlns="4873beb7-5857-4685-be1f-d57550cc96cc">
      <Terms xmlns="http://schemas.microsoft.com/office/infopath/2007/PartnerControls"/>
    </InternalTagsTaxHTField0>
    <CSXHash xmlns="4873beb7-5857-4685-be1f-d57550cc96cc" xsi:nil="true"/>
    <Downloads xmlns="4873beb7-5857-4685-be1f-d57550cc96cc">0</Downloads>
    <VoteCount xmlns="4873beb7-5857-4685-be1f-d57550cc96cc" xsi:nil="true"/>
    <OOCacheId xmlns="4873beb7-5857-4685-be1f-d57550cc96cc" xsi:nil="true"/>
    <IsDeleted xmlns="4873beb7-5857-4685-be1f-d57550cc96cc">false</IsDeleted>
    <AssetExpire xmlns="4873beb7-5857-4685-be1f-d57550cc96cc">2029-01-01T08:00:00+00:00</AssetExpire>
    <DSATActionTaken xmlns="4873beb7-5857-4685-be1f-d57550cc96cc" xsi:nil="true"/>
    <CSXSubmissionMarket xmlns="4873beb7-5857-4685-be1f-d57550cc96cc" xsi:nil="true"/>
    <TPExecutable xmlns="4873beb7-5857-4685-be1f-d57550cc96cc" xsi:nil="true"/>
    <SubmitterId xmlns="4873beb7-5857-4685-be1f-d57550cc96cc" xsi:nil="true"/>
    <EditorialTags xmlns="4873beb7-5857-4685-be1f-d57550cc96cc" xsi:nil="true"/>
    <ApprovalLog xmlns="4873beb7-5857-4685-be1f-d57550cc96cc" xsi:nil="true"/>
    <AssetType xmlns="4873beb7-5857-4685-be1f-d57550cc96cc">TP</AssetType>
    <BugNumber xmlns="4873beb7-5857-4685-be1f-d57550cc96cc" xsi:nil="true"/>
    <CSXSubmissionDate xmlns="4873beb7-5857-4685-be1f-d57550cc96cc" xsi:nil="true"/>
    <CSXUpdate xmlns="4873beb7-5857-4685-be1f-d57550cc96cc">false</CSXUpdate>
    <Milestone xmlns="4873beb7-5857-4685-be1f-d57550cc96cc" xsi:nil="true"/>
    <RecommendationsModifier xmlns="4873beb7-5857-4685-be1f-d57550cc96cc" xsi:nil="true"/>
    <OriginAsset xmlns="4873beb7-5857-4685-be1f-d57550cc96cc" xsi:nil="true"/>
    <TPComponent xmlns="4873beb7-5857-4685-be1f-d57550cc96cc" xsi:nil="true"/>
    <AssetId xmlns="4873beb7-5857-4685-be1f-d57550cc96cc">TP102895246</AssetId>
    <IntlLocPriority xmlns="4873beb7-5857-4685-be1f-d57550cc96cc" xsi:nil="true"/>
    <PolicheckWords xmlns="4873beb7-5857-4685-be1f-d57550cc96cc" xsi:nil="true"/>
    <TPLaunchHelpLink xmlns="4873beb7-5857-4685-be1f-d57550cc96cc" xsi:nil="true"/>
    <TPApplication xmlns="4873beb7-5857-4685-be1f-d57550cc96cc" xsi:nil="true"/>
    <CrawlForDependencies xmlns="4873beb7-5857-4685-be1f-d57550cc96cc">false</CrawlForDependencies>
    <HandoffToMSDN xmlns="4873beb7-5857-4685-be1f-d57550cc96cc" xsi:nil="true"/>
    <PlannedPubDate xmlns="4873beb7-5857-4685-be1f-d57550cc96cc" xsi:nil="true"/>
    <IntlLangReviewer xmlns="4873beb7-5857-4685-be1f-d57550cc96cc" xsi:nil="true"/>
    <TrustLevel xmlns="4873beb7-5857-4685-be1f-d57550cc96cc">1 Microsoft Managed Content</TrustLevel>
    <LocLastLocAttemptVersionLookup xmlns="4873beb7-5857-4685-be1f-d57550cc96cc">835483</LocLastLocAttemptVersionLookup>
    <IsSearchable xmlns="4873beb7-5857-4685-be1f-d57550cc96cc">true</IsSearchable>
    <TemplateTemplateType xmlns="4873beb7-5857-4685-be1f-d57550cc96cc">PowerPoint Presentation Template</TemplateTemplateType>
    <CampaignTagsTaxHTField0 xmlns="4873beb7-5857-4685-be1f-d57550cc96cc">
      <Terms xmlns="http://schemas.microsoft.com/office/infopath/2007/PartnerControls"/>
    </CampaignTagsTaxHTField0>
    <TPNamespace xmlns="4873beb7-5857-4685-be1f-d57550cc96cc" xsi:nil="true"/>
    <TaxCatchAll xmlns="4873beb7-5857-4685-be1f-d57550cc96cc"/>
    <Markets xmlns="4873beb7-5857-4685-be1f-d57550cc96cc"/>
    <UAProjectedTotalWords xmlns="4873beb7-5857-4685-be1f-d57550cc96cc" xsi:nil="true"/>
    <IntlLangReview xmlns="4873beb7-5857-4685-be1f-d57550cc96cc">false</IntlLangReview>
    <OutputCachingOn xmlns="4873beb7-5857-4685-be1f-d57550cc96cc">false</OutputCachingOn>
    <AverageRating xmlns="4873beb7-5857-4685-be1f-d57550cc96cc" xsi:nil="true"/>
    <APAuthor xmlns="4873beb7-5857-4685-be1f-d57550cc96cc">
      <UserInfo>
        <DisplayName>REDMOND\v-vaddu</DisplayName>
        <AccountId>2567</AccountId>
        <AccountType/>
      </UserInfo>
    </APAuthor>
    <LocManualTestRequired xmlns="4873beb7-5857-4685-be1f-d57550cc96cc">false</LocManualTestRequired>
    <TPCommandLine xmlns="4873beb7-5857-4685-be1f-d57550cc96cc" xsi:nil="true"/>
    <TPAppVersion xmlns="4873beb7-5857-4685-be1f-d57550cc96cc" xsi:nil="true"/>
    <EditorialStatus xmlns="4873beb7-5857-4685-be1f-d57550cc96cc">Complete</EditorialStatus>
    <LastModifiedDateTime xmlns="4873beb7-5857-4685-be1f-d57550cc96cc" xsi:nil="true"/>
    <ScenarioTagsTaxHTField0 xmlns="4873beb7-5857-4685-be1f-d57550cc96cc">
      <Terms xmlns="http://schemas.microsoft.com/office/infopath/2007/PartnerControls"/>
    </ScenarioTagsTaxHTField0>
    <OriginalRelease xmlns="4873beb7-5857-4685-be1f-d57550cc96cc">15</OriginalRelease>
    <TPLaunchHelpLinkType xmlns="4873beb7-5857-4685-be1f-d57550cc96cc">Template</TPLaunchHelpLinkType>
    <LocalizationTagsTaxHTField0 xmlns="4873beb7-5857-4685-be1f-d57550cc96cc">
      <Terms xmlns="http://schemas.microsoft.com/office/infopath/2007/PartnerControls"/>
    </LocalizationTagsTaxHTField0>
    <LocMarketGroupTiers2 xmlns="4873beb7-5857-4685-be1f-d57550cc96cc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6EDDDB5EE6D98C44930B742096920B300400F5B6D36B3EF94B4E9A635CDF2A18F5B8" ma:contentTypeVersion="72" ma:contentTypeDescription="Create a new document." ma:contentTypeScope="" ma:versionID="a23e56308344d904b51738559c3d67c9">
  <xsd:schema xmlns:xsd="http://www.w3.org/2001/XMLSchema" xmlns:xs="http://www.w3.org/2001/XMLSchema" xmlns:p="http://schemas.microsoft.com/office/2006/metadata/properties" xmlns:ns2="4873beb7-5857-4685-be1f-d57550cc96cc" targetNamespace="http://schemas.microsoft.com/office/2006/metadata/properties" ma:root="true" ma:fieldsID="cd0908cc4600e77bf5da051303e00c8d" ns2:_="">
    <xsd:import namespace="4873beb7-5857-4685-be1f-d57550cc96cc"/>
    <xsd:element name="properties">
      <xsd:complexType>
        <xsd:sequence>
          <xsd:element name="documentManagement">
            <xsd:complexType>
              <xsd:all>
                <xsd:element ref="ns2:AcquiredFrom" minOccurs="0"/>
                <xsd:element ref="ns2:UACurrentWords" minOccurs="0"/>
                <xsd:element ref="ns2:TPApplication" minOccurs="0"/>
                <xsd:element ref="ns2:ApprovalLog" minOccurs="0"/>
                <xsd:element ref="ns2:ApprovalStatus" minOccurs="0"/>
                <xsd:element ref="ns2:AssetStart" minOccurs="0"/>
                <xsd:element ref="ns2:AssetExpire" minOccurs="0"/>
                <xsd:element ref="ns2:AssetId" minOccurs="0"/>
                <xsd:element ref="ns2:IsSearchable" minOccurs="0"/>
                <xsd:element ref="ns2:AssetType" minOccurs="0"/>
                <xsd:element ref="ns2:APAuthor" minOccurs="0"/>
                <xsd:element ref="ns2:AverageRating" minOccurs="0"/>
                <xsd:element ref="ns2:BlockPublish" minOccurs="0"/>
                <xsd:element ref="ns2:BugNumber" minOccurs="0"/>
                <xsd:element ref="ns2:CampaignTagsTaxHTField0" minOccurs="0"/>
                <xsd:element ref="ns2:TPClientViewer" minOccurs="0"/>
                <xsd:element ref="ns2:ClipArtFilename" minOccurs="0"/>
                <xsd:element ref="ns2:TPCommandLine" minOccurs="0"/>
                <xsd:element ref="ns2:TPComponent" minOccurs="0"/>
                <xsd:element ref="ns2:ContentItem" minOccurs="0"/>
                <xsd:element ref="ns2:CrawlForDependencies" minOccurs="0"/>
                <xsd:element ref="ns2:CSXHash" minOccurs="0"/>
                <xsd:element ref="ns2:CSXSubmissionMarket" minOccurs="0"/>
                <xsd:element ref="ns2:CSXUpdate" minOccurs="0"/>
                <xsd:element ref="ns2:IntlLangReviewDate" minOccurs="0"/>
                <xsd:element ref="ns2:IsDeleted" minOccurs="0"/>
                <xsd:element ref="ns2:APDescription" minOccurs="0"/>
                <xsd:element ref="ns2:DirectSourceMarket" minOccurs="0"/>
                <xsd:element ref="ns2:Downloads" minOccurs="0"/>
                <xsd:element ref="ns2:DSATActionTaken" minOccurs="0"/>
                <xsd:element ref="ns2:APEditor" minOccurs="0"/>
                <xsd:element ref="ns2:EditorialStatus" minOccurs="0"/>
                <xsd:element ref="ns2:EditorialTags" minOccurs="0"/>
                <xsd:element ref="ns2:TPExecutable" minOccurs="0"/>
                <xsd:element ref="ns2:FeatureTagsTaxHTField0" minOccurs="0"/>
                <xsd:element ref="ns2:TPFriendlyName" minOccurs="0"/>
                <xsd:element ref="ns2:FriendlyTitle" minOccurs="0"/>
                <xsd:element ref="ns2:PrimaryImageGen" minOccurs="0"/>
                <xsd:element ref="ns2:HandoffToMSDN" minOccurs="0"/>
                <xsd:element ref="ns2:InProjectListLookup" minOccurs="0"/>
                <xsd:element ref="ns2:TPInstallLocation" minOccurs="0"/>
                <xsd:element ref="ns2:InternalTagsTaxHTField0" minOccurs="0"/>
                <xsd:element ref="ns2:IntlLangReview" minOccurs="0"/>
                <xsd:element ref="ns2:IntlLangReviewer" minOccurs="0"/>
                <xsd:element ref="ns2:MarketSpecific" minOccurs="0"/>
                <xsd:element ref="ns2:LastCompleteVersionLookup" minOccurs="0"/>
                <xsd:element ref="ns2:LastHandOff" minOccurs="0"/>
                <xsd:element ref="ns2:LastModifiedDateTime" minOccurs="0"/>
                <xsd:element ref="ns2:LastPreviewErrorLookup" minOccurs="0"/>
                <xsd:element ref="ns2:LastPreviewResultLookup" minOccurs="0"/>
                <xsd:element ref="ns2:LastPreviewAttemptDateLookup" minOccurs="0"/>
                <xsd:element ref="ns2:LastPreviewedByLookup" minOccurs="0"/>
                <xsd:element ref="ns2:LastPreviewTimeLookup" minOccurs="0"/>
                <xsd:element ref="ns2:LastPreviewVersionLookup" minOccurs="0"/>
                <xsd:element ref="ns2:LastPublishErrorLookup" minOccurs="0"/>
                <xsd:element ref="ns2:LastPublishResultLookup" minOccurs="0"/>
                <xsd:element ref="ns2:LastPublishAttemptDateLookup" minOccurs="0"/>
                <xsd:element ref="ns2:LastPublishedByLookup" minOccurs="0"/>
                <xsd:element ref="ns2:LastPublishTimeLookup" minOccurs="0"/>
                <xsd:element ref="ns2:LastPublishVersionLookup" minOccurs="0"/>
                <xsd:element ref="ns2:TPLaunchHelpLinkType" minOccurs="0"/>
                <xsd:element ref="ns2:LegacyData" minOccurs="0"/>
                <xsd:element ref="ns2:TPLaunchHelpLink" minOccurs="0"/>
                <xsd:element ref="ns2:LocComments" minOccurs="0"/>
                <xsd:element ref="ns2:LocLastLocAttemptVersionLookup" minOccurs="0"/>
                <xsd:element ref="ns2:LocLastLocAttemptVersionTypeLookup" minOccurs="0"/>
                <xsd:element ref="ns2:LocManualTestRequired" minOccurs="0"/>
                <xsd:element ref="ns2:LocMarketGroupTiers2" minOccurs="0"/>
                <xsd:element ref="ns2:LocNewPublishedVersionLookup" minOccurs="0"/>
                <xsd:element ref="ns2:LocOverallHandbackStatusLookup" minOccurs="0"/>
                <xsd:element ref="ns2:LocOverallLocStatusLookup" minOccurs="0"/>
                <xsd:element ref="ns2:LocOverallPreviewStatusLookup" minOccurs="0"/>
                <xsd:element ref="ns2:LocOverallPublishStatusLookup" minOccurs="0"/>
                <xsd:element ref="ns2:IntlLocPriority" minOccurs="0"/>
                <xsd:element ref="ns2:LocProcessedForHandoffsLookup" minOccurs="0"/>
                <xsd:element ref="ns2:LocProcessedForMarketsLookup" minOccurs="0"/>
                <xsd:element ref="ns2:LocPublishedDependentAssetsLookup" minOccurs="0"/>
                <xsd:element ref="ns2:LocPublishedLinkedAssetsLookup" minOccurs="0"/>
                <xsd:element ref="ns2:LocRecommendedHandoff" minOccurs="0"/>
                <xsd:element ref="ns2:LocalizationTagsTaxHTField0" minOccurs="0"/>
                <xsd:element ref="ns2:MachineTranslated" minOccurs="0"/>
                <xsd:element ref="ns2:Manager" minOccurs="0"/>
                <xsd:element ref="ns2:Markets" minOccurs="0"/>
                <xsd:element ref="ns2:Milestone" minOccurs="0"/>
                <xsd:element ref="ns2:TPNamespace" minOccurs="0"/>
                <xsd:element ref="ns2:NumericId" minOccurs="0"/>
                <xsd:element ref="ns2:NumOfRatingsLookup" minOccurs="0"/>
                <xsd:element ref="ns2:OOCacheId" minOccurs="0"/>
                <xsd:element ref="ns2:OpenTemplate" minOccurs="0"/>
                <xsd:element ref="ns2:OriginAsset" minOccurs="0"/>
                <xsd:element ref="ns2:OriginalRelease" minOccurs="0"/>
                <xsd:element ref="ns2:OriginalSourceMarket" minOccurs="0"/>
                <xsd:element ref="ns2:OutputCachingOn" minOccurs="0"/>
                <xsd:element ref="ns2:ParentAssetId" minOccurs="0"/>
                <xsd:element ref="ns2:PlannedPubDate" minOccurs="0"/>
                <xsd:element ref="ns2:PolicheckWords" minOccurs="0"/>
                <xsd:element ref="ns2:BusinessGroup" minOccurs="0"/>
                <xsd:element ref="ns2:UAProjectedTotalWords" minOccurs="0"/>
                <xsd:element ref="ns2:Provider" minOccurs="0"/>
                <xsd:element ref="ns2:Providers" minOccurs="0"/>
                <xsd:element ref="ns2:PublishStatusLookup" minOccurs="0"/>
                <xsd:element ref="ns2:PublishTargets" minOccurs="0"/>
                <xsd:element ref="ns2:RecommendationsModifier" minOccurs="0"/>
                <xsd:element ref="ns2:ArtSampleDocs" minOccurs="0"/>
                <xsd:element ref="ns2:ScenarioTagsTaxHTField0" minOccurs="0"/>
                <xsd:element ref="ns2:ShowIn" minOccurs="0"/>
                <xsd:element ref="ns2:SourceTitle" minOccurs="0"/>
                <xsd:element ref="ns2:CSXSubmissionDate" minOccurs="0"/>
                <xsd:element ref="ns2:SubmitterId" minOccurs="0"/>
                <xsd:element ref="ns2:TaxCatchAll" minOccurs="0"/>
                <xsd:element ref="ns2:TaxCatchAllLabel" minOccurs="0"/>
                <xsd:element ref="ns2:TemplateStatus" minOccurs="0"/>
                <xsd:element ref="ns2:TemplateTemplateType" minOccurs="0"/>
                <xsd:element ref="ns2:ThumbnailAssetId" minOccurs="0"/>
                <xsd:element ref="ns2:TimesCloned" minOccurs="0"/>
                <xsd:element ref="ns2:TrustLevel" minOccurs="0"/>
                <xsd:element ref="ns2:UALocComments" minOccurs="0"/>
                <xsd:element ref="ns2:UALocRecommendation" minOccurs="0"/>
                <xsd:element ref="ns2:UANotes" minOccurs="0"/>
                <xsd:element ref="ns2:TPAppVersion" minOccurs="0"/>
                <xsd:element ref="ns2:VoteCou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73beb7-5857-4685-be1f-d57550cc96cc" elementFormDefault="qualified">
    <xsd:import namespace="http://schemas.microsoft.com/office/2006/documentManagement/types"/>
    <xsd:import namespace="http://schemas.microsoft.com/office/infopath/2007/PartnerControls"/>
    <xsd:element name="AcquiredFrom" ma:index="1" nillable="true" ma:displayName="Acquired From" ma:default="Internal MS" ma:internalName="AcquiredFrom" ma:readOnly="false">
      <xsd:simpleType>
        <xsd:restriction base="dms:Choice">
          <xsd:enumeration value="Internal MS"/>
          <xsd:enumeration value="Community"/>
          <xsd:enumeration value="MVP"/>
          <xsd:enumeration value="Publisher"/>
          <xsd:enumeration value="Partner"/>
          <xsd:enumeration value="None"/>
        </xsd:restriction>
      </xsd:simpleType>
    </xsd:element>
    <xsd:element name="UACurrentWords" ma:index="2" nillable="true" ma:displayName="Actual Word Count" ma:default="" ma:internalName="UACurrentWords" ma:readOnly="false">
      <xsd:simpleType>
        <xsd:restriction base="dms:Unknown"/>
      </xsd:simpleType>
    </xsd:element>
    <xsd:element name="TPApplication" ma:index="3" nillable="true" ma:displayName="Application to Open Template With" ma:default="" ma:internalName="TPApplication">
      <xsd:simpleType>
        <xsd:restriction base="dms:Text"/>
      </xsd:simpleType>
    </xsd:element>
    <xsd:element name="ApprovalLog" ma:index="4" nillable="true" ma:displayName="Approval Log" ma:default="" ma:hidden="true" ma:internalName="ApprovalLog" ma:readOnly="false">
      <xsd:simpleType>
        <xsd:restriction base="dms:Note"/>
      </xsd:simpleType>
    </xsd:element>
    <xsd:element name="ApprovalStatus" ma:index="5" nillable="true" ma:displayName="Approval Status" ma:default="InProgress" ma:internalName="ApprovalStatus" ma:readOnly="false">
      <xsd:simpleType>
        <xsd:restriction base="dms:Choice">
          <xsd:enumeration value="InProgress"/>
          <xsd:enumeration value="Rejected"/>
          <xsd:enumeration value="Questionable"/>
          <xsd:enumeration value="ApprovedAutomatic"/>
          <xsd:enumeration value="ApprovedManual"/>
          <xsd:enumeration value="On Hold"/>
          <xsd:enumeration value="Needs Review"/>
          <xsd:enumeration value="A Violation"/>
          <xsd:enumeration value="Unpublished Violation"/>
        </xsd:restriction>
      </xsd:simpleType>
    </xsd:element>
    <xsd:element name="AssetStart" ma:index="6" nillable="true" ma:displayName="Asset Begin Date" ma:default="[Today]" ma:internalName="AssetStart" ma:readOnly="false">
      <xsd:simpleType>
        <xsd:restriction base="dms:DateTime"/>
      </xsd:simpleType>
    </xsd:element>
    <xsd:element name="AssetExpire" ma:index="7" nillable="true" ma:displayName="Asset End Date" ma:default="2029-01-01T08:00:00Z" ma:format="DateTime" ma:internalName="AssetExpire" ma:readOnly="false">
      <xsd:simpleType>
        <xsd:restriction base="dms:DateTime"/>
      </xsd:simpleType>
    </xsd:element>
    <xsd:element name="AssetId" ma:index="8" nillable="true" ma:displayName="Asset ID" ma:default="" ma:indexed="true" ma:internalName="AssetId" ma:readOnly="false">
      <xsd:simpleType>
        <xsd:restriction base="dms:Text">
          <xsd:maxLength value="255"/>
        </xsd:restriction>
      </xsd:simpleType>
    </xsd:element>
    <xsd:element name="IsSearchable" ma:index="9" nillable="true" ma:displayName="Asset Searchable?" ma:default="true" ma:internalName="IsSearchable" ma:readOnly="false">
      <xsd:simpleType>
        <xsd:restriction base="dms:Boolean"/>
      </xsd:simpleType>
    </xsd:element>
    <xsd:element name="AssetType" ma:index="10" nillable="true" ma:displayName="Asset Type" ma:default="" ma:internalName="AssetType" ma:readOnly="false">
      <xsd:simpleType>
        <xsd:restriction base="dms:Unknown"/>
      </xsd:simpleType>
    </xsd:element>
    <xsd:element name="APAuthor" ma:index="11" nillable="true" ma:displayName="Author" ma:default="" ma:list="UserInfo" ma:internalName="APAuth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verageRating" ma:index="12" nillable="true" ma:displayName="Average Rating" ma:internalName="AverageRating" ma:readOnly="false">
      <xsd:simpleType>
        <xsd:restriction base="dms:Text"/>
      </xsd:simpleType>
    </xsd:element>
    <xsd:element name="BlockPublish" ma:index="13" nillable="true" ma:displayName="Block from Publishing?" ma:default="" ma:internalName="BlockPublish" ma:readOnly="false">
      <xsd:simpleType>
        <xsd:restriction base="dms:Boolean"/>
      </xsd:simpleType>
    </xsd:element>
    <xsd:element name="BugNumber" ma:index="14" nillable="true" ma:displayName="Bug Number" ma:default="" ma:internalName="BugNumber" ma:readOnly="false">
      <xsd:simpleType>
        <xsd:restriction base="dms:Text"/>
      </xsd:simpleType>
    </xsd:element>
    <xsd:element name="CampaignTagsTaxHTField0" ma:index="16" nillable="true" ma:taxonomy="true" ma:internalName="CampaignTagsTaxHTField0" ma:taxonomyFieldName="CampaignTags" ma:displayName="Campaigns" ma:readOnly="false" ma:default="" ma:fieldId="{1df42cc3-2301-4f11-a52a-6ead923c29ed}" ma:taxonomyMulti="true" ma:sspId="8f79753a-75d3-41f5-8ca3-40b843941b4f" ma:termSetId="ca0e50d4-faa1-44ce-961e-bb1441c60e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ClientViewer" ma:index="17" nillable="true" ma:displayName="Client Viewer" ma:default="" ma:internalName="TPClientViewer">
      <xsd:simpleType>
        <xsd:restriction base="dms:Text"/>
      </xsd:simpleType>
    </xsd:element>
    <xsd:element name="ClipArtFilename" ma:index="18" nillable="true" ma:displayName="Clip Art Name" ma:default="" ma:internalName="ClipArtFilename" ma:readOnly="false">
      <xsd:simpleType>
        <xsd:restriction base="dms:Text"/>
      </xsd:simpleType>
    </xsd:element>
    <xsd:element name="TPCommandLine" ma:index="19" nillable="true" ma:displayName="Command Line" ma:default="" ma:internalName="TPCommandLine">
      <xsd:simpleType>
        <xsd:restriction base="dms:Text"/>
      </xsd:simpleType>
    </xsd:element>
    <xsd:element name="TPComponent" ma:index="20" nillable="true" ma:displayName="Component" ma:default="" ma:internalName="TPComponent">
      <xsd:simpleType>
        <xsd:restriction base="dms:Text"/>
      </xsd:simpleType>
    </xsd:element>
    <xsd:element name="ContentItem" ma:index="21" nillable="true" ma:displayName="Content Item" ma:default="" ma:hidden="true" ma:internalName="ContentItem" ma:readOnly="false">
      <xsd:simpleType>
        <xsd:restriction base="dms:Unknown"/>
      </xsd:simpleType>
    </xsd:element>
    <xsd:element name="CrawlForDependencies" ma:index="23" nillable="true" ma:displayName="Crawl for Dependencies?" ma:default="true" ma:internalName="CrawlForDependencies" ma:readOnly="false">
      <xsd:simpleType>
        <xsd:restriction base="dms:Boolean"/>
      </xsd:simpleType>
    </xsd:element>
    <xsd:element name="CSXHash" ma:index="26" nillable="true" ma:displayName="CSX Hash" ma:default="" ma:indexed="true" ma:internalName="CSXHash" ma:readOnly="false">
      <xsd:simpleType>
        <xsd:restriction base="dms:Text"/>
      </xsd:simpleType>
    </xsd:element>
    <xsd:element name="CSXSubmissionMarket" ma:index="27" nillable="true" ma:displayName="CSX Submission Market" ma:default="" ma:list="{2FBD1B11-2ACE-4FDC-B5A3-635D4ADF6F1B}" ma:internalName="CSXSubmissionMarket" ma:readOnly="false" ma:showField="MarketName" ma:web="4873beb7-5857-4685-be1f-d57550cc96cc">
      <xsd:simpleType>
        <xsd:restriction base="dms:Lookup"/>
      </xsd:simpleType>
    </xsd:element>
    <xsd:element name="CSXUpdate" ma:index="28" nillable="true" ma:displayName="CSX Updated?" ma:default="false" ma:internalName="CSXUpdate" ma:readOnly="false">
      <xsd:simpleType>
        <xsd:restriction base="dms:Boolean"/>
      </xsd:simpleType>
    </xsd:element>
    <xsd:element name="IntlLangReviewDate" ma:index="29" nillable="true" ma:displayName="Date to Complete Intl QA" ma:default="" ma:internalName="IntlLangReviewDate" ma:readOnly="false">
      <xsd:simpleType>
        <xsd:restriction base="dms:DateTime"/>
      </xsd:simpleType>
    </xsd:element>
    <xsd:element name="IsDeleted" ma:index="30" nillable="true" ma:displayName="Deleted?" ma:default="" ma:internalName="IsDeleted" ma:readOnly="false">
      <xsd:simpleType>
        <xsd:restriction base="dms:Boolean"/>
      </xsd:simpleType>
    </xsd:element>
    <xsd:element name="APDescription" ma:index="31" nillable="true" ma:displayName="Description" ma:default="" ma:internalName="APDescription" ma:readOnly="false">
      <xsd:simpleType>
        <xsd:restriction base="dms:Note"/>
      </xsd:simpleType>
    </xsd:element>
    <xsd:element name="DirectSourceMarket" ma:index="32" nillable="true" ma:displayName="Direct Source Market Group" ma:default="" ma:internalName="DirectSourceMarket" ma:readOnly="false">
      <xsd:simpleType>
        <xsd:restriction base="dms:Text"/>
      </xsd:simpleType>
    </xsd:element>
    <xsd:element name="Downloads" ma:index="33" nillable="true" ma:displayName="Downloads" ma:default="0" ma:hidden="true" ma:internalName="Downloads" ma:readOnly="false">
      <xsd:simpleType>
        <xsd:restriction base="dms:Unknown"/>
      </xsd:simpleType>
    </xsd:element>
    <xsd:element name="DSATActionTaken" ma:index="34" nillable="true" ma:displayName="DSAT Action Taken" ma:default="" ma:internalName="DSATActionTaken" ma:readOnly="false">
      <xsd:simpleType>
        <xsd:restriction base="dms:Choice">
          <xsd:enumeration value="Best Bets"/>
          <xsd:enumeration value="Expire"/>
          <xsd:enumeration value="Hide"/>
          <xsd:enumeration value="None"/>
        </xsd:restriction>
      </xsd:simpleType>
    </xsd:element>
    <xsd:element name="APEditor" ma:index="35" nillable="true" ma:displayName="Editor" ma:default="" ma:list="UserInfo" ma:internalName="APEdit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ialStatus" ma:index="36" nillable="true" ma:displayName="Editorial Status" ma:default="" ma:internalName="EditorialStatus" ma:readOnly="false">
      <xsd:simpleType>
        <xsd:restriction base="dms:Unknown"/>
      </xsd:simpleType>
    </xsd:element>
    <xsd:element name="EditorialTags" ma:index="37" nillable="true" ma:displayName="Editorial Tags" ma:default="" ma:internalName="EditorialTags">
      <xsd:simpleType>
        <xsd:restriction base="dms:Unknown"/>
      </xsd:simpleType>
    </xsd:element>
    <xsd:element name="TPExecutable" ma:index="38" nillable="true" ma:displayName="Executable" ma:default="" ma:internalName="TPExecutable">
      <xsd:simpleType>
        <xsd:restriction base="dms:Text"/>
      </xsd:simpleType>
    </xsd:element>
    <xsd:element name="FeatureTagsTaxHTField0" ma:index="40" nillable="true" ma:taxonomy="true" ma:internalName="FeatureTagsTaxHTField0" ma:taxonomyFieldName="FeatureTags" ma:displayName="Features" ma:readOnly="false" ma:default="" ma:fieldId="{7fc0d542-15c6-4882-a8e3-13bca44403fb}" ma:taxonomyMulti="true" ma:sspId="8f79753a-75d3-41f5-8ca3-40b843941b4f" ma:termSetId="f1ab6845-967d-4854-a0ba-4ec07f0f8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FriendlyName" ma:index="41" nillable="true" ma:displayName="Friendly Name" ma:default="" ma:internalName="TPFriendlyName">
      <xsd:simpleType>
        <xsd:restriction base="dms:Text"/>
      </xsd:simpleType>
    </xsd:element>
    <xsd:element name="FriendlyTitle" ma:index="42" nillable="true" ma:displayName="Friendly Title" ma:default="" ma:description="Shorter title to be used when displaying search results" ma:internalName="FriendlyTitle" ma:readOnly="false">
      <xsd:simpleType>
        <xsd:restriction base="dms:Text"/>
      </xsd:simpleType>
    </xsd:element>
    <xsd:element name="PrimaryImageGen" ma:index="43" nillable="true" ma:displayName="Generate Images?" ma:default="true" ma:internalName="PrimaryImageGen">
      <xsd:simpleType>
        <xsd:restriction base="dms:Boolean"/>
      </xsd:simpleType>
    </xsd:element>
    <xsd:element name="HandoffToMSDN" ma:index="44" nillable="true" ma:displayName="Handoff To MSDN Date" ma:default="" ma:internalName="HandoffToMSDN" ma:readOnly="false">
      <xsd:simpleType>
        <xsd:restriction base="dms:DateTime"/>
      </xsd:simpleType>
    </xsd:element>
    <xsd:element name="InProjectListLookup" ma:index="45" nillable="true" ma:displayName="InProjectListLookup" ma:list="{9E343742-310B-4684-A24C-1D137CB4B230}" ma:internalName="InProjectListLookup" ma:readOnly="true" ma:showField="InProjectLis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InstallLocation" ma:index="46" nillable="true" ma:displayName="Install Location" ma:default="" ma:internalName="TPInstallLocation">
      <xsd:simpleType>
        <xsd:restriction base="dms:Text"/>
      </xsd:simpleType>
    </xsd:element>
    <xsd:element name="InternalTagsTaxHTField0" ma:index="48" nillable="true" ma:taxonomy="true" ma:internalName="InternalTagsTaxHTField0" ma:taxonomyFieldName="InternalTags" ma:displayName="Internal Tags" ma:readOnly="false" ma:default="" ma:fieldId="{1490b8a4-2706-41ec-b5e3-73176dccf34e}" ma:taxonomyMulti="true" ma:sspId="8f79753a-75d3-41f5-8ca3-40b843941b4f" ma:termSetId="82b6639e-f7fc-4c18-ad2d-003a6e70776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tlLangReview" ma:index="49" nillable="true" ma:displayName="Intl Lang QA Review Required?" ma:default="" ma:internalName="IntlLangReview" ma:readOnly="false">
      <xsd:simpleType>
        <xsd:restriction base="dms:Boolean"/>
      </xsd:simpleType>
    </xsd:element>
    <xsd:element name="IntlLangReviewer" ma:index="50" nillable="true" ma:displayName="Intl Lang QA Reviewer" ma:default="" ma:internalName="IntlLangReviewer" ma:readOnly="false">
      <xsd:simpleType>
        <xsd:restriction base="dms:Text"/>
      </xsd:simpleType>
    </xsd:element>
    <xsd:element name="MarketSpecific" ma:index="51" nillable="true" ma:displayName="Is Market Specific?" ma:default="" ma:internalName="MarketSpecific" ma:readOnly="false">
      <xsd:simpleType>
        <xsd:restriction base="dms:Boolean"/>
      </xsd:simpleType>
    </xsd:element>
    <xsd:element name="LastCompleteVersionLookup" ma:index="52" nillable="true" ma:displayName="Last Complete Version Lookup" ma:default="" ma:list="{9E343742-310B-4684-A24C-1D137CB4B230}" ma:internalName="LastCompleteVersionLookup" ma:readOnly="true" ma:showField="LastComplete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HandOff" ma:index="53" nillable="true" ma:displayName="Last Hand-off" ma:default="" ma:internalName="LastHandOff" ma:readOnly="false">
      <xsd:simpleType>
        <xsd:restriction base="dms:DateTime"/>
      </xsd:simpleType>
    </xsd:element>
    <xsd:element name="LastModifiedDateTime" ma:index="54" nillable="true" ma:displayName="Last Modified Date" ma:default="" ma:internalName="LastModifiedDateTime" ma:readOnly="false">
      <xsd:simpleType>
        <xsd:restriction base="dms:DateTime"/>
      </xsd:simpleType>
    </xsd:element>
    <xsd:element name="LastPreviewErrorLookup" ma:index="55" nillable="true" ma:displayName="Last Preview Attempt Error" ma:default="" ma:list="{9E343742-310B-4684-A24C-1D137CB4B230}" ma:internalName="LastPreviewErrorLookup" ma:readOnly="true" ma:showField="LastPreview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ResultLookup" ma:index="56" nillable="true" ma:displayName="Last Preview Attempt Result" ma:default="" ma:list="{9E343742-310B-4684-A24C-1D137CB4B230}" ma:internalName="LastPreviewResultLookup" ma:readOnly="true" ma:showField="LastPreview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AttemptDateLookup" ma:index="57" nillable="true" ma:displayName="Last Preview Attempted On" ma:default="" ma:list="{9E343742-310B-4684-A24C-1D137CB4B230}" ma:internalName="LastPreviewAttemptDateLookup" ma:readOnly="true" ma:showField="LastPreview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edByLookup" ma:index="58" nillable="true" ma:displayName="Last Previewed By" ma:default="" ma:list="{9E343742-310B-4684-A24C-1D137CB4B230}" ma:internalName="LastPreviewedByLookup" ma:readOnly="true" ma:showField="LastPreview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TimeLookup" ma:index="59" nillable="true" ma:displayName="Last Previewed Date" ma:default="" ma:list="{9E343742-310B-4684-A24C-1D137CB4B230}" ma:internalName="LastPreviewTimeLookup" ma:readOnly="true" ma:showField="LastPreview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VersionLookup" ma:index="60" nillable="true" ma:displayName="Last Previewed Version" ma:default="" ma:list="{9E343742-310B-4684-A24C-1D137CB4B230}" ma:internalName="LastPreviewVersionLookup" ma:readOnly="true" ma:showField="LastPreview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rrorLookup" ma:index="61" nillable="true" ma:displayName="Last Publish Attempt Error" ma:default="" ma:list="{9E343742-310B-4684-A24C-1D137CB4B230}" ma:internalName="LastPublishErrorLookup" ma:readOnly="true" ma:showField="LastPublish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ResultLookup" ma:index="62" nillable="true" ma:displayName="Last Publish Attempt Result" ma:default="" ma:list="{9E343742-310B-4684-A24C-1D137CB4B230}" ma:internalName="LastPublishResultLookup" ma:readOnly="true" ma:showField="LastPublish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AttemptDateLookup" ma:index="63" nillable="true" ma:displayName="Last Publish Attempted On" ma:default="" ma:list="{9E343742-310B-4684-A24C-1D137CB4B230}" ma:internalName="LastPublishAttemptDateLookup" ma:readOnly="true" ma:showField="LastPublish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dByLookup" ma:index="64" nillable="true" ma:displayName="Last Published By" ma:default="" ma:list="{9E343742-310B-4684-A24C-1D137CB4B230}" ma:internalName="LastPublishedByLookup" ma:readOnly="true" ma:showField="LastPublish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TimeLookup" ma:index="65" nillable="true" ma:displayName="Last Published Date" ma:default="" ma:list="{9E343742-310B-4684-A24C-1D137CB4B230}" ma:internalName="LastPublishTimeLookup" ma:readOnly="true" ma:showField="LastPublish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VersionLookup" ma:index="66" nillable="true" ma:displayName="Last Published Version" ma:default="" ma:list="{9E343742-310B-4684-A24C-1D137CB4B230}" ma:internalName="LastPublishVersionLookup" ma:readOnly="true" ma:showField="LastPublish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LaunchHelpLinkType" ma:index="67" nillable="true" ma:displayName="Launch Help Link Type" ma:default="Template" ma:internalName="TPLaunchHelpLinkType">
      <xsd:simpleType>
        <xsd:restriction base="dms:Choice">
          <xsd:enumeration value="Template"/>
          <xsd:enumeration value="Training"/>
          <xsd:enumeration value="URL"/>
          <xsd:enumeration value="None"/>
        </xsd:restriction>
      </xsd:simpleType>
    </xsd:element>
    <xsd:element name="LegacyData" ma:index="68" nillable="true" ma:displayName="Legacy Data" ma:default="" ma:internalName="LegacyData" ma:readOnly="false">
      <xsd:simpleType>
        <xsd:restriction base="dms:Note"/>
      </xsd:simpleType>
    </xsd:element>
    <xsd:element name="TPLaunchHelpLink" ma:index="69" nillable="true" ma:displayName="Link to Launch Help Topic" ma:default="" ma:internalName="TPLaunchHelpLink">
      <xsd:simpleType>
        <xsd:restriction base="dms:Text"/>
      </xsd:simpleType>
    </xsd:element>
    <xsd:element name="LocComments" ma:index="70" nillable="true" ma:displayName="Loc Approval Comments" ma:default="" ma:internalName="LocComments" ma:readOnly="false">
      <xsd:simpleType>
        <xsd:restriction base="dms:Note"/>
      </xsd:simpleType>
    </xsd:element>
    <xsd:element name="LocLastLocAttemptVersionLookup" ma:index="71" nillable="true" ma:displayName="Loc Last Loc Attempt Version" ma:default="" ma:list="{7DD1DCEC-E449-43D3-891F-7DC62F62AD21}" ma:internalName="LocLastLocAttemptVersionLookup" ma:readOnly="false" ma:showField="LastLocAttemptVersion" ma:web="4873beb7-5857-4685-be1f-d57550cc96cc">
      <xsd:simpleType>
        <xsd:restriction base="dms:Lookup"/>
      </xsd:simpleType>
    </xsd:element>
    <xsd:element name="LocLastLocAttemptVersionTypeLookup" ma:index="72" nillable="true" ma:displayName="Loc Last Loc Attempt Version Type" ma:default="" ma:list="{7DD1DCEC-E449-43D3-891F-7DC62F62AD21}" ma:internalName="LocLastLocAttemptVersionTypeLookup" ma:readOnly="true" ma:showField="LastLocAttemptVersionType" ma:web="4873beb7-5857-4685-be1f-d57550cc96cc">
      <xsd:simpleType>
        <xsd:restriction base="dms:Lookup"/>
      </xsd:simpleType>
    </xsd:element>
    <xsd:element name="LocManualTestRequired" ma:index="73" nillable="true" ma:displayName="Loc Manual Test Required" ma:default="" ma:internalName="LocManualTestRequired" ma:readOnly="false">
      <xsd:simpleType>
        <xsd:restriction base="dms:Boolean"/>
      </xsd:simpleType>
    </xsd:element>
    <xsd:element name="LocMarketGroupTiers2" ma:index="74" nillable="true" ma:displayName="Loc Market Group Tiers" ma:internalName="LocMarketGroupTiers2" ma:readOnly="false">
      <xsd:simpleType>
        <xsd:restriction base="dms:Unknown"/>
      </xsd:simpleType>
    </xsd:element>
    <xsd:element name="LocNewPublishedVersionLookup" ma:index="75" nillable="true" ma:displayName="Loc New Published Version Lookup" ma:default="" ma:list="{7DD1DCEC-E449-43D3-891F-7DC62F62AD21}" ma:internalName="LocNewPublishedVersionLookup" ma:readOnly="true" ma:showField="NewPublishedVersion" ma:web="4873beb7-5857-4685-be1f-d57550cc96cc">
      <xsd:simpleType>
        <xsd:restriction base="dms:Lookup"/>
      </xsd:simpleType>
    </xsd:element>
    <xsd:element name="LocOverallHandbackStatusLookup" ma:index="76" nillable="true" ma:displayName="Loc Overall Handback Status" ma:default="" ma:list="{7DD1DCEC-E449-43D3-891F-7DC62F62AD21}" ma:internalName="LocOverallHandbackStatusLookup" ma:readOnly="true" ma:showField="OverallHandbackStatus" ma:web="4873beb7-5857-4685-be1f-d57550cc96cc">
      <xsd:simpleType>
        <xsd:restriction base="dms:Lookup"/>
      </xsd:simpleType>
    </xsd:element>
    <xsd:element name="LocOverallLocStatusLookup" ma:index="77" nillable="true" ma:displayName="Loc Overall Localize Status" ma:default="" ma:list="{7DD1DCEC-E449-43D3-891F-7DC62F62AD21}" ma:internalName="LocOverallLocStatusLookup" ma:readOnly="true" ma:showField="OverallLocStatus" ma:web="4873beb7-5857-4685-be1f-d57550cc96cc">
      <xsd:simpleType>
        <xsd:restriction base="dms:Lookup"/>
      </xsd:simpleType>
    </xsd:element>
    <xsd:element name="LocOverallPreviewStatusLookup" ma:index="78" nillable="true" ma:displayName="Loc Overall Preview Status" ma:default="" ma:list="{7DD1DCEC-E449-43D3-891F-7DC62F62AD21}" ma:internalName="LocOverallPreviewStatusLookup" ma:readOnly="true" ma:showField="OverallPreviewStatus" ma:web="4873beb7-5857-4685-be1f-d57550cc96cc">
      <xsd:simpleType>
        <xsd:restriction base="dms:Lookup"/>
      </xsd:simpleType>
    </xsd:element>
    <xsd:element name="LocOverallPublishStatusLookup" ma:index="79" nillable="true" ma:displayName="Loc Overall Publish Status" ma:default="" ma:list="{7DD1DCEC-E449-43D3-891F-7DC62F62AD21}" ma:internalName="LocOverallPublishStatusLookup" ma:readOnly="true" ma:showField="OverallPublishStatus" ma:web="4873beb7-5857-4685-be1f-d57550cc96cc">
      <xsd:simpleType>
        <xsd:restriction base="dms:Lookup"/>
      </xsd:simpleType>
    </xsd:element>
    <xsd:element name="IntlLocPriority" ma:index="80" nillable="true" ma:displayName="Loc Priority" ma:default="" ma:internalName="IntlLocPriority" ma:readOnly="false">
      <xsd:simpleType>
        <xsd:restriction base="dms:Unknown"/>
      </xsd:simpleType>
    </xsd:element>
    <xsd:element name="LocProcessedForHandoffsLookup" ma:index="81" nillable="true" ma:displayName="Loc Processed For Handoffs" ma:default="" ma:list="{7DD1DCEC-E449-43D3-891F-7DC62F62AD21}" ma:internalName="LocProcessedForHandoffsLookup" ma:readOnly="true" ma:showField="ProcessedForHandoffs" ma:web="4873beb7-5857-4685-be1f-d57550cc96cc">
      <xsd:simpleType>
        <xsd:restriction base="dms:Lookup"/>
      </xsd:simpleType>
    </xsd:element>
    <xsd:element name="LocProcessedForMarketsLookup" ma:index="82" nillable="true" ma:displayName="Loc Processed For Markets" ma:default="" ma:list="{7DD1DCEC-E449-43D3-891F-7DC62F62AD21}" ma:internalName="LocProcessedForMarketsLookup" ma:readOnly="true" ma:showField="ProcessedForMarkets" ma:web="4873beb7-5857-4685-be1f-d57550cc96cc">
      <xsd:simpleType>
        <xsd:restriction base="dms:Lookup"/>
      </xsd:simpleType>
    </xsd:element>
    <xsd:element name="LocPublishedDependentAssetsLookup" ma:index="83" nillable="true" ma:displayName="Loc Published Dependent Assets" ma:default="" ma:list="{7DD1DCEC-E449-43D3-891F-7DC62F62AD21}" ma:internalName="LocPublishedDependentAssetsLookup" ma:readOnly="true" ma:showField="PublishedDependentAssets" ma:web="4873beb7-5857-4685-be1f-d57550cc96cc">
      <xsd:simpleType>
        <xsd:restriction base="dms:Lookup"/>
      </xsd:simpleType>
    </xsd:element>
    <xsd:element name="LocPublishedLinkedAssetsLookup" ma:index="84" nillable="true" ma:displayName="Loc Published Linked Assets" ma:default="" ma:list="{7DD1DCEC-E449-43D3-891F-7DC62F62AD21}" ma:internalName="LocPublishedLinkedAssetsLookup" ma:readOnly="true" ma:showField="PublishedLinkedAssets" ma:web="4873beb7-5857-4685-be1f-d57550cc96cc">
      <xsd:simpleType>
        <xsd:restriction base="dms:Lookup"/>
      </xsd:simpleType>
    </xsd:element>
    <xsd:element name="LocRecommendedHandoff" ma:index="85" nillable="true" ma:displayName="Loc Recommended Handoff" ma:default="" ma:indexed="true" ma:internalName="LocRecommendedHandoff" ma:readOnly="false">
      <xsd:simpleType>
        <xsd:restriction base="dms:Text"/>
      </xsd:simpleType>
    </xsd:element>
    <xsd:element name="LocalizationTagsTaxHTField0" ma:index="87" nillable="true" ma:taxonomy="true" ma:internalName="LocalizationTagsTaxHTField0" ma:taxonomyFieldName="LocalizationTags" ma:displayName="Localization Tags" ma:readOnly="false" ma:default="" ma:fieldId="{00f02cb3-2c7c-424a-9c61-10e9b6878429}" ma:taxonomyMulti="true" ma:sspId="8f79753a-75d3-41f5-8ca3-40b843941b4f" ma:termSetId="5b7703a5-8e8b-4b58-8b31-1cea35331da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chineTranslated" ma:index="88" nillable="true" ma:displayName="Machine Translated" ma:default="" ma:internalName="MachineTranslated" ma:readOnly="false">
      <xsd:simpleType>
        <xsd:restriction base="dms:Boolean"/>
      </xsd:simpleType>
    </xsd:element>
    <xsd:element name="Manager" ma:index="89" nillable="true" ma:displayName="Manager" ma:hidden="true" ma:internalName="Manager" ma:readOnly="false">
      <xsd:simpleType>
        <xsd:restriction base="dms:Text"/>
      </xsd:simpleType>
    </xsd:element>
    <xsd:element name="Markets" ma:index="90" nillable="true" ma:displayName="Markets" ma:default="" ma:description="Leave blank to show in all markets" ma:list="{2FBD1B11-2ACE-4FDC-B5A3-635D4ADF6F1B}" ma:internalName="Markets" ma:readOnly="false" ma:showField="MarketNa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ilestone" ma:index="91" nillable="true" ma:displayName="Milestone" ma:default="" ma:internalName="Milestone" ma:readOnly="false">
      <xsd:simpleType>
        <xsd:restriction base="dms:Unknown"/>
      </xsd:simpleType>
    </xsd:element>
    <xsd:element name="TPNamespace" ma:index="94" nillable="true" ma:displayName="Namespace" ma:default="" ma:internalName="TPNamespace">
      <xsd:simpleType>
        <xsd:restriction base="dms:Text"/>
      </xsd:simpleType>
    </xsd:element>
    <xsd:element name="NumericId" ma:index="95" nillable="true" ma:displayName="Numeric ID" ma:default="" ma:indexed="true" ma:internalName="NumericId" ma:readOnly="false">
      <xsd:simpleType>
        <xsd:restriction base="dms:Number"/>
      </xsd:simpleType>
    </xsd:element>
    <xsd:element name="NumOfRatingsLookup" ma:index="96" nillable="true" ma:displayName="NumOfRatings" ma:default="" ma:list="{9E343742-310B-4684-A24C-1D137CB4B230}" ma:internalName="NumOfRatingsLookup" ma:readOnly="true" ma:showField="NumOfRating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OCacheId" ma:index="97" nillable="true" ma:displayName="OOCacheId" ma:internalName="OOCacheId" ma:readOnly="false">
      <xsd:simpleType>
        <xsd:restriction base="dms:Text"/>
      </xsd:simpleType>
    </xsd:element>
    <xsd:element name="OpenTemplate" ma:index="98" nillable="true" ma:displayName="Open Template" ma:default="true" ma:internalName="OpenTemplate">
      <xsd:simpleType>
        <xsd:restriction base="dms:Boolean"/>
      </xsd:simpleType>
    </xsd:element>
    <xsd:element name="OriginAsset" ma:index="99" nillable="true" ma:displayName="Origin Asset" ma:default="" ma:internalName="OriginAsset" ma:readOnly="false">
      <xsd:simpleType>
        <xsd:restriction base="dms:Text"/>
      </xsd:simpleType>
    </xsd:element>
    <xsd:element name="OriginalRelease" ma:index="100" nillable="true" ma:displayName="Original Release" ma:default="15" ma:internalName="OriginalRelease" ma:readOnly="false">
      <xsd:simpleType>
        <xsd:restriction base="dms:Choice">
          <xsd:enumeration value="14"/>
          <xsd:enumeration value="15"/>
          <xsd:enumeration value="16"/>
        </xsd:restriction>
      </xsd:simpleType>
    </xsd:element>
    <xsd:element name="OriginalSourceMarket" ma:index="101" nillable="true" ma:displayName="Original Source Market Group" ma:default="" ma:internalName="OriginalSourceMarket" ma:readOnly="false">
      <xsd:simpleType>
        <xsd:restriction base="dms:Text"/>
      </xsd:simpleType>
    </xsd:element>
    <xsd:element name="OutputCachingOn" ma:index="102" nillable="true" ma:displayName="Output Caching" ma:default="true" ma:hidden="true" ma:internalName="OutputCachingOn" ma:readOnly="false">
      <xsd:simpleType>
        <xsd:restriction base="dms:Boolean"/>
      </xsd:simpleType>
    </xsd:element>
    <xsd:element name="ParentAssetId" ma:index="103" nillable="true" ma:displayName="Parent Asset Id" ma:default="" ma:internalName="ParentAssetId" ma:readOnly="false">
      <xsd:simpleType>
        <xsd:restriction base="dms:Text"/>
      </xsd:simpleType>
    </xsd:element>
    <xsd:element name="PlannedPubDate" ma:index="104" nillable="true" ma:displayName="Planned Publish Date" ma:default="" ma:indexed="true" ma:internalName="PlannedPubDate" ma:readOnly="false">
      <xsd:simpleType>
        <xsd:restriction base="dms:DateTime"/>
      </xsd:simpleType>
    </xsd:element>
    <xsd:element name="PolicheckWords" ma:index="105" nillable="true" ma:displayName="Policheck Words" ma:default="" ma:internalName="PolicheckWords" ma:readOnly="false">
      <xsd:simpleType>
        <xsd:restriction base="dms:Text"/>
      </xsd:simpleType>
    </xsd:element>
    <xsd:element name="BusinessGroup" ma:index="106" nillable="true" ma:displayName="Product Division Owner" ma:default="" ma:internalName="BusinessGroup" ma:readOnly="false">
      <xsd:simpleType>
        <xsd:restriction base="dms:Unknown"/>
      </xsd:simpleType>
    </xsd:element>
    <xsd:element name="UAProjectedTotalWords" ma:index="107" nillable="true" ma:displayName="Projected Word Count" ma:default="" ma:internalName="UAProjectedTotalWords" ma:readOnly="false">
      <xsd:simpleType>
        <xsd:restriction base="dms:Unknown"/>
      </xsd:simpleType>
    </xsd:element>
    <xsd:element name="Provider" ma:index="108" nillable="true" ma:displayName="Provider" ma:default="" ma:internalName="Provider" ma:readOnly="false">
      <xsd:simpleType>
        <xsd:restriction base="dms:Unknown"/>
      </xsd:simpleType>
    </xsd:element>
    <xsd:element name="Providers" ma:index="109" nillable="true" ma:displayName="Providers" ma:default="" ma:internalName="Providers">
      <xsd:simpleType>
        <xsd:restriction base="dms:Unknown"/>
      </xsd:simpleType>
    </xsd:element>
    <xsd:element name="PublishStatusLookup" ma:index="110" nillable="true" ma:displayName="Publish Status" ma:default="" ma:list="{9E343742-310B-4684-A24C-1D137CB4B230}" ma:internalName="PublishStatusLookup" ma:readOnly="false" ma:showField="PublishStatu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ublishTargets" ma:index="111" nillable="true" ma:displayName="Publish Target" ma:default="OfficeOnlineVNext" ma:internalName="PublishTargets" ma:readOnly="false">
      <xsd:simpleType>
        <xsd:restriction base="dms:Unknown"/>
      </xsd:simpleType>
    </xsd:element>
    <xsd:element name="RecommendationsModifier" ma:index="112" nillable="true" ma:displayName="Recommendations Modifier" ma:default="" ma:internalName="RecommendationsModifier" ma:readOnly="false">
      <xsd:simpleType>
        <xsd:restriction base="dms:Number"/>
      </xsd:simpleType>
    </xsd:element>
    <xsd:element name="ArtSampleDocs" ma:index="113" nillable="true" ma:displayName="Sample Docs" ma:default="" ma:hidden="true" ma:internalName="ArtSampleDocs" ma:readOnly="false">
      <xsd:simpleType>
        <xsd:restriction base="dms:Text"/>
      </xsd:simpleType>
    </xsd:element>
    <xsd:element name="ScenarioTagsTaxHTField0" ma:index="115" nillable="true" ma:taxonomy="true" ma:internalName="ScenarioTagsTaxHTField0" ma:taxonomyFieldName="ScenarioTags" ma:displayName="Scenarios" ma:readOnly="false" ma:default="" ma:fieldId="{93aef74d-6c78-4815-8310-51477dceeccc}" ma:taxonomyMulti="true" ma:sspId="8f79753a-75d3-41f5-8ca3-40b843941b4f" ma:termSetId="4b7d5f16-e2f2-4fc0-bab3-6e8b931e57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owIn" ma:index="117" nillable="true" ma:displayName="Show In" ma:default="Show everywhere" ma:internalName="ShowIn" ma:readOnly="false">
      <xsd:simpleType>
        <xsd:restriction base="dms:Choice">
          <xsd:enumeration value="Hide on web"/>
          <xsd:enumeration value="On Web no search"/>
          <xsd:enumeration value="Show everywhere"/>
          <xsd:enumeration value="Special use only"/>
        </xsd:restriction>
      </xsd:simpleType>
    </xsd:element>
    <xsd:element name="SourceTitle" ma:index="118" nillable="true" ma:displayName="Source Title" ma:default="" ma:indexed="true" ma:internalName="SourceTitle" ma:readOnly="false">
      <xsd:simpleType>
        <xsd:restriction base="dms:Text"/>
      </xsd:simpleType>
    </xsd:element>
    <xsd:element name="CSXSubmissionDate" ma:index="119" nillable="true" ma:displayName="Submission Date" ma:default="" ma:internalName="CSXSubmissionDate" ma:readOnly="false">
      <xsd:simpleType>
        <xsd:restriction base="dms:DateTime"/>
      </xsd:simpleType>
    </xsd:element>
    <xsd:element name="SubmitterId" ma:index="120" nillable="true" ma:displayName="Submitter ID" ma:default="" ma:internalName="SubmitterId" ma:readOnly="false">
      <xsd:simpleType>
        <xsd:restriction base="dms:Text"/>
      </xsd:simpleType>
    </xsd:element>
    <xsd:element name="TaxCatchAll" ma:index="121" nillable="true" ma:displayName="Taxonomy Catch All Column" ma:hidden="true" ma:list="{530f955b-6704-4601-bd83-f81d87f1e440}" ma:internalName="TaxCatchAll" ma:showField="CatchAllData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2" nillable="true" ma:displayName="Taxonomy Catch All Column1" ma:hidden="true" ma:list="{530f955b-6704-4601-bd83-f81d87f1e440}" ma:internalName="TaxCatchAllLabel" ma:readOnly="true" ma:showField="CatchAllDataLabel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emplateStatus" ma:index="123" nillable="true" ma:displayName="Template Status" ma:default="" ma:internalName="TemplateStatus">
      <xsd:simpleType>
        <xsd:restriction base="dms:Unknown"/>
      </xsd:simpleType>
    </xsd:element>
    <xsd:element name="TemplateTemplateType" ma:index="124" nillable="true" ma:displayName="Template Type" ma:default="" ma:internalName="TemplateTemplateType">
      <xsd:simpleType>
        <xsd:restriction base="dms:Unknown"/>
      </xsd:simpleType>
    </xsd:element>
    <xsd:element name="ThumbnailAssetId" ma:index="125" nillable="true" ma:displayName="Thumbnail Image Asset" ma:default="" ma:internalName="ThumbnailAssetId" ma:readOnly="false">
      <xsd:simpleType>
        <xsd:restriction base="dms:Text"/>
      </xsd:simpleType>
    </xsd:element>
    <xsd:element name="TimesCloned" ma:index="126" nillable="true" ma:displayName="Times Cloned" ma:default="" ma:internalName="TimesCloned" ma:readOnly="false">
      <xsd:simpleType>
        <xsd:restriction base="dms:Number"/>
      </xsd:simpleType>
    </xsd:element>
    <xsd:element name="TrustLevel" ma:index="128" nillable="true" ma:displayName="Trust Level" ma:default="1 Microsoft Managed Content" ma:internalName="TrustLevel" ma:readOnly="false">
      <xsd:simpleType>
        <xsd:restriction base="dms:Unknown"/>
      </xsd:simpleType>
    </xsd:element>
    <xsd:element name="UALocComments" ma:index="129" nillable="true" ma:displayName="UA Loc Comments" ma:default="" ma:internalName="UALocComments" ma:readOnly="false">
      <xsd:simpleType>
        <xsd:restriction base="dms:Note"/>
      </xsd:simpleType>
    </xsd:element>
    <xsd:element name="UALocRecommendation" ma:index="130" nillable="true" ma:displayName="UA Loc Recommendation" ma:default="Localize" ma:internalName="UALocRecommendation" ma:readOnly="false">
      <xsd:simpleType>
        <xsd:restriction base="dms:Choice">
          <xsd:enumeration value="Localize"/>
          <xsd:enumeration value="Never Localize"/>
          <xsd:enumeration value="Priority Localize"/>
        </xsd:restriction>
      </xsd:simpleType>
    </xsd:element>
    <xsd:element name="UANotes" ma:index="131" nillable="true" ma:displayName="UA Notes" ma:default="" ma:internalName="UANotes" ma:readOnly="false">
      <xsd:simpleType>
        <xsd:restriction base="dms:Note"/>
      </xsd:simpleType>
    </xsd:element>
    <xsd:element name="TPAppVersion" ma:index="132" nillable="true" ma:displayName="Version" ma:default="" ma:internalName="TPAppVersion">
      <xsd:simpleType>
        <xsd:restriction base="dms:Text"/>
      </xsd:simpleType>
    </xsd:element>
    <xsd:element name="VoteCount" ma:index="133" nillable="true" ma:displayName="Vote Count" ma:default="" ma:internalName="VoteCount" ma:readOnly="fals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2" ma:displayName="Content Type"/>
        <xsd:element ref="dc:title" minOccurs="0" maxOccurs="1" ma:index="12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00E41224-0370-4595-877C-23316CD80004}">
  <ds:schemaRefs>
    <ds:schemaRef ds:uri="http://purl.org/dc/terms/"/>
    <ds:schemaRef ds:uri="4873beb7-5857-4685-be1f-d57550cc96cc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documentManagement/types"/>
    <ds:schemaRef ds:uri="http://schemas.microsoft.com/office/2006/metadata/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22CCB507-0646-4A50-A4F7-7F385079D58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873beb7-5857-4685-be1f-d57550cc96c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4228E6B-D70C-44BB-A81F-A245495F612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TM03457496[[fn=Parallax]]</Template>
  <TotalTime>0</TotalTime>
  <Words>413</Words>
  <Application>Microsoft Office PowerPoint</Application>
  <PresentationFormat>Custom</PresentationFormat>
  <Paragraphs>117</Paragraphs>
  <Slides>17</Slides>
  <Notes>7</Notes>
  <HiddenSlides>0</HiddenSlides>
  <MMClips>2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0" baseType="lpstr">
      <vt:lpstr>Arial</vt:lpstr>
      <vt:lpstr>Corbel</vt:lpstr>
      <vt:lpstr>Parallax</vt:lpstr>
      <vt:lpstr>PowerPoint Presentation</vt:lpstr>
      <vt:lpstr>Allow me to introduce myself</vt:lpstr>
      <vt:lpstr>My Family</vt:lpstr>
      <vt:lpstr>The High School Years</vt:lpstr>
      <vt:lpstr>The High School Years</vt:lpstr>
      <vt:lpstr>High School Jobs</vt:lpstr>
      <vt:lpstr>Life After High School</vt:lpstr>
      <vt:lpstr>Boys Became Men</vt:lpstr>
      <vt:lpstr>Life Defining Moment</vt:lpstr>
      <vt:lpstr>My Career Path</vt:lpstr>
      <vt:lpstr>Subtle Insight Entertainment</vt:lpstr>
      <vt:lpstr>My Career Path</vt:lpstr>
      <vt:lpstr>My First Solo Project</vt:lpstr>
      <vt:lpstr>More Than Just Work</vt:lpstr>
      <vt:lpstr>Do It All Over Again?</vt:lpstr>
      <vt:lpstr>What Are You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2019-02-04T19:26:25Z</dcterms:created>
  <dcterms:modified xsi:type="dcterms:W3CDTF">2019-02-04T23:36:18Z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0x0101006EDDDB5EE6D98C44930B742096920B300400F5B6D36B3EF94B4E9A635CDF2A18F5B8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