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79" r:id="rId4"/>
    <p:sldId id="260" r:id="rId5"/>
    <p:sldId id="261" r:id="rId6"/>
    <p:sldId id="294" r:id="rId7"/>
    <p:sldId id="287" r:id="rId8"/>
    <p:sldId id="265" r:id="rId9"/>
    <p:sldId id="295" r:id="rId10"/>
    <p:sldId id="296" r:id="rId11"/>
    <p:sldId id="280" r:id="rId12"/>
    <p:sldId id="284" r:id="rId13"/>
    <p:sldId id="267" r:id="rId14"/>
    <p:sldId id="286" r:id="rId15"/>
    <p:sldId id="289" r:id="rId16"/>
    <p:sldId id="270" r:id="rId17"/>
    <p:sldId id="300" r:id="rId18"/>
    <p:sldId id="301" r:id="rId19"/>
    <p:sldId id="317" r:id="rId20"/>
    <p:sldId id="316" r:id="rId21"/>
    <p:sldId id="318" r:id="rId22"/>
    <p:sldId id="319" r:id="rId23"/>
    <p:sldId id="299" r:id="rId24"/>
    <p:sldId id="304" r:id="rId25"/>
    <p:sldId id="305" r:id="rId26"/>
    <p:sldId id="306" r:id="rId27"/>
    <p:sldId id="308" r:id="rId28"/>
    <p:sldId id="309" r:id="rId29"/>
    <p:sldId id="310" r:id="rId30"/>
    <p:sldId id="311" r:id="rId31"/>
    <p:sldId id="312" r:id="rId32"/>
    <p:sldId id="292" r:id="rId33"/>
    <p:sldId id="313" r:id="rId34"/>
    <p:sldId id="288" r:id="rId35"/>
    <p:sldId id="302" r:id="rId36"/>
    <p:sldId id="298" r:id="rId37"/>
    <p:sldId id="314" r:id="rId38"/>
    <p:sldId id="315" r:id="rId39"/>
    <p:sldId id="27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6F36"/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903"/>
    <p:restoredTop sz="50000"/>
  </p:normalViewPr>
  <p:slideViewPr>
    <p:cSldViewPr>
      <p:cViewPr varScale="1">
        <p:scale>
          <a:sx n="103" d="100"/>
          <a:sy n="103" d="100"/>
        </p:scale>
        <p:origin x="920" y="5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5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56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6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55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84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8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5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14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52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0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93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5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45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95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12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4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6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5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6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4495800"/>
          </a:xfrm>
        </p:spPr>
        <p:txBody>
          <a:bodyPr/>
          <a:lstStyle/>
          <a:p>
            <a:r>
              <a:rPr lang="en-US" sz="6000" dirty="0" smtClean="0">
                <a:latin typeface="Avenir Roman"/>
                <a:cs typeface="Avenir Roman"/>
              </a:rPr>
              <a:t/>
            </a:r>
            <a:br>
              <a:rPr lang="en-US" sz="6000" dirty="0" smtClean="0">
                <a:latin typeface="Avenir Roman"/>
                <a:cs typeface="Avenir Roman"/>
              </a:rPr>
            </a:br>
            <a:r>
              <a:rPr lang="en-US" sz="6000" dirty="0" smtClean="0">
                <a:latin typeface="Avenir Roman"/>
                <a:cs typeface="Avenir Roman"/>
              </a:rPr>
              <a:t>Publishing </a:t>
            </a:r>
            <a:r>
              <a:rPr lang="en-US" sz="6000" dirty="0">
                <a:latin typeface="Avenir Roman"/>
                <a:cs typeface="Avenir Roman"/>
              </a:rPr>
              <a:t>for Profit to Prosperity for PEACE</a:t>
            </a:r>
            <a:br>
              <a:rPr lang="en-US" sz="6000" dirty="0">
                <a:latin typeface="Avenir Roman"/>
                <a:cs typeface="Avenir Roman"/>
              </a:rPr>
            </a:b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mtClean="0"/>
              <a:t>Bethune </a:t>
            </a:r>
            <a:r>
              <a:rPr lang="en-US" dirty="0" err="1" smtClean="0"/>
              <a:t>Cookman</a:t>
            </a:r>
            <a:r>
              <a:rPr lang="en-US" dirty="0" smtClean="0"/>
              <a:t> University</a:t>
            </a:r>
            <a:br>
              <a:rPr lang="en-US" dirty="0" smtClean="0"/>
            </a:br>
            <a:r>
              <a:rPr lang="en-US" dirty="0" smtClean="0"/>
              <a:t>English, Education, Marketing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736600"/>
            <a:ext cx="5588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56" y="0"/>
            <a:ext cx="8229600" cy="1322479"/>
          </a:xfrm>
        </p:spPr>
        <p:txBody>
          <a:bodyPr/>
          <a:lstStyle/>
          <a:p>
            <a:r>
              <a:rPr lang="en-US" dirty="0" smtClean="0"/>
              <a:t>My </a:t>
            </a:r>
            <a:r>
              <a:rPr lang="en-US" dirty="0" smtClean="0"/>
              <a:t>family                    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         </a:t>
            </a:r>
            <a:endParaRPr lang="en-US" dirty="0" smtClean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4497388" cy="609600"/>
          </a:xfrm>
        </p:spPr>
        <p:txBody>
          <a:bodyPr/>
          <a:lstStyle/>
          <a:p>
            <a:r>
              <a:rPr lang="en-US" smtClean="0"/>
              <a:t>Things I enjoyed in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760" y="1600200"/>
            <a:ext cx="4498975" cy="609600"/>
          </a:xfrm>
        </p:spPr>
        <p:txBody>
          <a:bodyPr/>
          <a:lstStyle/>
          <a:p>
            <a:r>
              <a:rPr lang="en-US" dirty="0" smtClean="0"/>
              <a:t>Things I didn’t enjoy in College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Learning</a:t>
            </a:r>
          </a:p>
          <a:p>
            <a:pPr marL="0" indent="0">
              <a:buNone/>
            </a:pPr>
            <a:r>
              <a:rPr lang="en-US" dirty="0" smtClean="0"/>
              <a:t>My Professors</a:t>
            </a:r>
          </a:p>
          <a:p>
            <a:pPr marL="0" indent="0">
              <a:buNone/>
            </a:pPr>
            <a:r>
              <a:rPr lang="en-US" dirty="0" smtClean="0"/>
              <a:t>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Favorite classes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 smtClean="0"/>
              <a:t>Least favorite classes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English</a:t>
            </a:r>
          </a:p>
          <a:p>
            <a:r>
              <a:rPr lang="en-US" dirty="0" smtClean="0"/>
              <a:t>Thanatology</a:t>
            </a:r>
          </a:p>
          <a:p>
            <a:r>
              <a:rPr lang="en-US" dirty="0" smtClean="0"/>
              <a:t>Interior Design</a:t>
            </a:r>
          </a:p>
          <a:p>
            <a:r>
              <a:rPr lang="en-US" dirty="0" smtClean="0"/>
              <a:t> Algebra</a:t>
            </a:r>
          </a:p>
          <a:p>
            <a:r>
              <a:rPr lang="en-US" dirty="0" smtClean="0"/>
              <a:t>Marketing Psychology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Algebra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College were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Child Care</a:t>
            </a:r>
          </a:p>
          <a:p>
            <a:pPr lvl="1"/>
            <a:r>
              <a:rPr lang="en-US" dirty="0" smtClean="0"/>
              <a:t>Housekeeping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842338"/>
          </a:xfrm>
        </p:spPr>
        <p:txBody>
          <a:bodyPr/>
          <a:lstStyle/>
          <a:p>
            <a:r>
              <a:rPr lang="en-US" dirty="0" smtClean="0"/>
              <a:t>Getting a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 never had a job after I graduated college.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 am an ENTREPRENEUR.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My Company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11664"/>
            <a:ext cx="3810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92737" y="5715000"/>
            <a:ext cx="2358526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Insert company picture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This is My Company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5" y="1806320"/>
            <a:ext cx="3810000" cy="302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2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64"/>
            <a:ext cx="9144000" cy="50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-457200"/>
            <a:ext cx="9296400" cy="76414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MY 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My name is </a:t>
            </a:r>
            <a:r>
              <a:rPr lang="en-US" dirty="0" smtClean="0"/>
              <a:t>Jeanette JOY Fisher</a:t>
            </a:r>
            <a:r>
              <a:rPr lang="en-US" dirty="0" smtClean="0"/>
              <a:t> </a:t>
            </a:r>
            <a:r>
              <a:rPr lang="en-US" dirty="0" smtClean="0"/>
              <a:t>and I am </a:t>
            </a:r>
            <a:r>
              <a:rPr lang="en-US" dirty="0" smtClean="0"/>
              <a:t>70</a:t>
            </a:r>
            <a:r>
              <a:rPr lang="en-US" dirty="0" smtClean="0"/>
              <a:t> </a:t>
            </a:r>
            <a:r>
              <a:rPr lang="en-US" dirty="0" smtClean="0"/>
              <a:t>years old.</a:t>
            </a:r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 work for </a:t>
            </a:r>
            <a:r>
              <a:rPr lang="en-US" dirty="0" smtClean="0"/>
              <a:t>myself.</a:t>
            </a:r>
            <a:endParaRPr lang="en-US" dirty="0" smtClean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My company </a:t>
            </a:r>
            <a:r>
              <a:rPr lang="en-US" dirty="0" smtClean="0"/>
              <a:t>publishes books and online content. </a:t>
            </a:r>
          </a:p>
          <a:p>
            <a:pPr marL="0" indent="0" algn="ctr">
              <a:buNone/>
            </a:pPr>
            <a:r>
              <a:rPr lang="en-US" dirty="0" smtClean="0"/>
              <a:t>We also teach internet marketing skills.</a:t>
            </a:r>
            <a:endParaRPr lang="en-US" dirty="0" smtClean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My role </a:t>
            </a:r>
            <a:r>
              <a:rPr lang="en-US" dirty="0" smtClean="0"/>
              <a:t>at JOY PUBLICATIONS is LEADER, TEACHER, </a:t>
            </a:r>
          </a:p>
          <a:p>
            <a:pPr marL="0" indent="0" algn="ctr">
              <a:buNone/>
            </a:pPr>
            <a:r>
              <a:rPr lang="en-US" dirty="0" smtClean="0"/>
              <a:t>WEBSITE CREATOR, CONTENT WRITER, &amp;</a:t>
            </a:r>
          </a:p>
          <a:p>
            <a:pPr marL="0" indent="0" algn="ctr">
              <a:buNone/>
            </a:pPr>
            <a:r>
              <a:rPr lang="en-US" dirty="0" smtClean="0"/>
              <a:t>SOCIAL MEDIA BROADCASTER</a:t>
            </a:r>
            <a:endParaRPr lang="en-US" dirty="0" smtClean="0"/>
          </a:p>
          <a:p>
            <a:pPr marL="457200" lvl="1" indent="0" algn="ctr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dirty="0" smtClean="0"/>
              <a:t>Every </a:t>
            </a:r>
            <a:r>
              <a:rPr lang="en-US" dirty="0" smtClean="0"/>
              <a:t>day I write, create content, answer client questions, teach, </a:t>
            </a:r>
          </a:p>
          <a:p>
            <a:pPr marL="457200" lvl="1" indent="0" algn="ctr">
              <a:buNone/>
            </a:pPr>
            <a:r>
              <a:rPr lang="en-US" dirty="0" smtClean="0"/>
              <a:t>read trade articles and books to learn new skills, build websites, and connect with prospective clients on social media.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" y="0"/>
            <a:ext cx="9137822" cy="68291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MY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685800"/>
            <a:ext cx="5494952" cy="8538440"/>
          </a:xfrm>
        </p:spPr>
      </p:pic>
    </p:spTree>
    <p:extLst>
      <p:ext uri="{BB962C8B-B14F-4D97-AF65-F5344CB8AC3E}">
        <p14:creationId xmlns:p14="http://schemas.microsoft.com/office/powerpoint/2010/main" val="55837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48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was born in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LOS ANGELES and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raised in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ANAHEIM.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414765"/>
            <a:ext cx="2967730" cy="414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than just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I am not at work I like to: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Spend Time with Family &amp; Friends</a:t>
            </a:r>
          </a:p>
          <a:p>
            <a:pPr lvl="1"/>
            <a:r>
              <a:rPr lang="en-US" dirty="0" smtClean="0"/>
              <a:t>Read</a:t>
            </a:r>
          </a:p>
          <a:p>
            <a:pPr lvl="1"/>
            <a:r>
              <a:rPr lang="en-US" dirty="0" smtClean="0"/>
              <a:t>Write</a:t>
            </a:r>
          </a:p>
          <a:p>
            <a:pPr lvl="1"/>
            <a:r>
              <a:rPr lang="en-US" dirty="0" smtClean="0"/>
              <a:t>Watch TV</a:t>
            </a:r>
          </a:p>
          <a:p>
            <a:pPr lvl="1"/>
            <a:r>
              <a:rPr lang="en-US" dirty="0" smtClean="0"/>
              <a:t>Host Parties</a:t>
            </a:r>
          </a:p>
          <a:p>
            <a:pPr lvl="1"/>
            <a:r>
              <a:rPr lang="en-US" dirty="0" smtClean="0"/>
              <a:t>Go to Events</a:t>
            </a:r>
          </a:p>
          <a:p>
            <a:pPr lvl="1"/>
            <a:r>
              <a:rPr lang="en-US" dirty="0" smtClean="0"/>
              <a:t>Host Events</a:t>
            </a:r>
          </a:p>
          <a:p>
            <a:pPr lvl="1"/>
            <a:r>
              <a:rPr lang="en-US" dirty="0" smtClean="0"/>
              <a:t>Teach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2800" b="1" dirty="0" smtClean="0"/>
              <a:t>PUBLICITY for PROFITS to PROSPERITY for PHILANTHROPY for PEACE</a:t>
            </a:r>
            <a:endParaRPr lang="en-US" sz="28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892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could talk to my high school self, what would I say</a:t>
            </a:r>
            <a:r>
              <a:rPr lang="en-US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Don’t worry. Be happy.</a:t>
            </a:r>
          </a:p>
          <a:p>
            <a:pPr lvl="1"/>
            <a:r>
              <a:rPr lang="en-US" dirty="0" smtClean="0"/>
              <a:t>Pay more attention to your family.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3297"/>
            <a:ext cx="8229600" cy="42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6F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6927"/>
            <a:ext cx="6884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Are you interested in learning entrepreneurial skills?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to Design Websites &amp; Keep them Updated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Write Content for Websites &amp; Magazines to Become a Published Author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Write a Book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Online WebinarS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Free for Students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Join paying entrepreneurs and learn.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Become an Intern.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Gain experience and get paid for writing.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Writing online content is not the same as writing essays.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EC39"/>
                </a:solidFill>
              </a:rPr>
              <a:t>QUESTION AND ANSWER</a:t>
            </a:r>
            <a:endParaRPr lang="en-US" dirty="0">
              <a:solidFill>
                <a:srgbClr val="AAEC39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93" y="1235075"/>
            <a:ext cx="5919814" cy="5486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1340"/>
            <a:ext cx="8229600" cy="466482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I </a:t>
            </a:r>
            <a:r>
              <a:rPr lang="en-US" b="1" dirty="0" smtClean="0"/>
              <a:t>Attended SAVANNA HS in ANAHEIM</a:t>
            </a:r>
            <a:endParaRPr lang="en-US" b="1" dirty="0" smtClean="0"/>
          </a:p>
          <a:p>
            <a:pPr algn="ctr"/>
            <a:endParaRPr lang="en-US" b="1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1" y="0"/>
            <a:ext cx="8883889" cy="65532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savanna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</a:t>
            </a:r>
            <a:r>
              <a:rPr lang="en-US" dirty="0" smtClean="0"/>
              <a:t>ALLIANCE        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REBELS?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As a HS student I was shy and a good student.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 </a:t>
            </a:r>
            <a:r>
              <a:rPr lang="en-US" dirty="0"/>
              <a:t>didn’t know what I wanted to </a:t>
            </a:r>
            <a:r>
              <a:rPr lang="en-US" dirty="0" smtClean="0"/>
              <a:t>be as an adult. </a:t>
            </a:r>
          </a:p>
          <a:p>
            <a:pPr marL="0" indent="0" algn="ctr">
              <a:buNone/>
            </a:pPr>
            <a:r>
              <a:rPr lang="en-US" dirty="0" smtClean="0"/>
              <a:t>I </a:t>
            </a:r>
            <a:r>
              <a:rPr lang="en-US" dirty="0"/>
              <a:t>didn’t have any </a:t>
            </a:r>
            <a:r>
              <a:rPr lang="en-US" dirty="0" smtClean="0"/>
              <a:t>direction and guidance.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048000"/>
            <a:ext cx="60960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top few things I did to ensure I got into college </a:t>
            </a:r>
            <a:r>
              <a:rPr lang="en-US" dirty="0" smtClean="0"/>
              <a:t>were:</a:t>
            </a:r>
          </a:p>
          <a:p>
            <a:r>
              <a:rPr lang="en-US" dirty="0" smtClean="0"/>
              <a:t>All A’s and One C</a:t>
            </a:r>
          </a:p>
          <a:p>
            <a:r>
              <a:rPr lang="en-US" dirty="0" smtClean="0"/>
              <a:t>Clubs</a:t>
            </a:r>
          </a:p>
          <a:p>
            <a:r>
              <a:rPr lang="en-US" dirty="0" smtClean="0"/>
              <a:t>Athletic Swim Team Score Keeper </a:t>
            </a:r>
          </a:p>
          <a:p>
            <a:r>
              <a:rPr lang="en-US" dirty="0" smtClean="0"/>
              <a:t>Lived Near Cal State Fullerton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 </a:t>
            </a:r>
            <a:r>
              <a:rPr lang="en-US" dirty="0" smtClean="0"/>
              <a:t>Attended </a:t>
            </a:r>
            <a:r>
              <a:rPr lang="en-US" dirty="0" smtClean="0"/>
              <a:t>Cal State University at Fullerton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Got Married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Attended OCC</a:t>
            </a:r>
          </a:p>
          <a:p>
            <a:pPr marL="0" indent="0" algn="ctr">
              <a:buNone/>
            </a:pPr>
            <a:r>
              <a:rPr lang="en-US" dirty="0" smtClean="0"/>
              <a:t>Interior Design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St Johns River College, Palatka Florida</a:t>
            </a:r>
          </a:p>
          <a:p>
            <a:pPr marL="0" indent="0" algn="ctr">
              <a:buNone/>
            </a:pPr>
            <a:r>
              <a:rPr lang="en-US" dirty="0" smtClean="0"/>
              <a:t>Computer Science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Bethune </a:t>
            </a:r>
            <a:r>
              <a:rPr lang="en-US" dirty="0" err="1" smtClean="0"/>
              <a:t>Cookman</a:t>
            </a:r>
            <a:r>
              <a:rPr lang="en-US" dirty="0" smtClean="0"/>
              <a:t> University</a:t>
            </a:r>
            <a:br>
              <a:rPr lang="en-US" dirty="0" smtClean="0"/>
            </a:br>
            <a:r>
              <a:rPr lang="en-US" dirty="0" smtClean="0"/>
              <a:t>English, Education, Marketing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28194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944</TotalTime>
  <Words>569</Words>
  <Application>Microsoft Macintosh PowerPoint</Application>
  <PresentationFormat>On-screen Show (4:3)</PresentationFormat>
  <Paragraphs>199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Avenir Black</vt:lpstr>
      <vt:lpstr>Avenir Heavy</vt:lpstr>
      <vt:lpstr>Avenir Roman</vt:lpstr>
      <vt:lpstr>Calibri</vt:lpstr>
      <vt:lpstr>Century Gothic</vt:lpstr>
      <vt:lpstr>Courier New</vt:lpstr>
      <vt:lpstr>Arial</vt:lpstr>
      <vt:lpstr>Executive</vt:lpstr>
      <vt:lpstr> Publishing for Profit to Prosperity for PEACE </vt:lpstr>
      <vt:lpstr>INTRODUCTION</vt:lpstr>
      <vt:lpstr>My childhood</vt:lpstr>
      <vt:lpstr>MY HIGH SCHOOL</vt:lpstr>
      <vt:lpstr>This is a savanna</vt:lpstr>
      <vt:lpstr>REBELS?</vt:lpstr>
      <vt:lpstr>Getting in to College</vt:lpstr>
      <vt:lpstr>College</vt:lpstr>
      <vt:lpstr>College</vt:lpstr>
      <vt:lpstr>College</vt:lpstr>
      <vt:lpstr>My family                    </vt:lpstr>
      <vt:lpstr>College</vt:lpstr>
      <vt:lpstr>College</vt:lpstr>
      <vt:lpstr>College</vt:lpstr>
      <vt:lpstr>Getting a job after College</vt:lpstr>
      <vt:lpstr>This is My Company</vt:lpstr>
      <vt:lpstr>This is My Company</vt:lpstr>
      <vt:lpstr>     </vt:lpstr>
      <vt:lpstr>THIS IS MY OFFICE</vt:lpstr>
      <vt:lpstr>THIS IS MY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than just work</vt:lpstr>
      <vt:lpstr>WHY?</vt:lpstr>
      <vt:lpstr>Do it all over again?</vt:lpstr>
      <vt:lpstr>PowerPoint Presentation</vt:lpstr>
      <vt:lpstr>PowerPoint Presentation</vt:lpstr>
      <vt:lpstr>YOU?</vt:lpstr>
      <vt:lpstr>Free Online WebinarS</vt:lpstr>
      <vt:lpstr>QUESTION AND ANSWER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Microsoft Office User</cp:lastModifiedBy>
  <cp:revision>59</cp:revision>
  <dcterms:created xsi:type="dcterms:W3CDTF">2013-01-02T21:12:08Z</dcterms:created>
  <dcterms:modified xsi:type="dcterms:W3CDTF">2018-09-24T22:28:20Z</dcterms:modified>
</cp:coreProperties>
</file>