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80" r:id="rId4"/>
    <p:sldMasterId id="2147484093" r:id="rId5"/>
  </p:sldMasterIdLst>
  <p:notesMasterIdLst>
    <p:notesMasterId r:id="rId41"/>
  </p:notesMasterIdLst>
  <p:handoutMasterIdLst>
    <p:handoutMasterId r:id="rId42"/>
  </p:handoutMasterIdLst>
  <p:sldIdLst>
    <p:sldId id="270" r:id="rId6"/>
    <p:sldId id="271" r:id="rId7"/>
    <p:sldId id="323" r:id="rId8"/>
    <p:sldId id="324" r:id="rId9"/>
    <p:sldId id="325" r:id="rId10"/>
    <p:sldId id="326" r:id="rId11"/>
    <p:sldId id="327" r:id="rId12"/>
    <p:sldId id="287" r:id="rId13"/>
    <p:sldId id="302" r:id="rId14"/>
    <p:sldId id="290" r:id="rId15"/>
    <p:sldId id="304" r:id="rId16"/>
    <p:sldId id="303" r:id="rId17"/>
    <p:sldId id="282" r:id="rId18"/>
    <p:sldId id="305" r:id="rId19"/>
    <p:sldId id="281" r:id="rId20"/>
    <p:sldId id="306" r:id="rId21"/>
    <p:sldId id="319" r:id="rId22"/>
    <p:sldId id="321" r:id="rId23"/>
    <p:sldId id="280" r:id="rId24"/>
    <p:sldId id="328" r:id="rId25"/>
    <p:sldId id="316" r:id="rId26"/>
    <p:sldId id="312" r:id="rId27"/>
    <p:sldId id="296" r:id="rId28"/>
    <p:sldId id="295" r:id="rId29"/>
    <p:sldId id="317" r:id="rId30"/>
    <p:sldId id="313" r:id="rId31"/>
    <p:sldId id="315" r:id="rId32"/>
    <p:sldId id="272" r:id="rId33"/>
    <p:sldId id="307" r:id="rId34"/>
    <p:sldId id="309" r:id="rId35"/>
    <p:sldId id="310" r:id="rId36"/>
    <p:sldId id="308" r:id="rId37"/>
    <p:sldId id="311" r:id="rId38"/>
    <p:sldId id="318" r:id="rId39"/>
    <p:sldId id="322" r:id="rId40"/>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29"/>
    <a:srgbClr val="20558A"/>
    <a:srgbClr val="2157D1"/>
    <a:srgbClr val="FFA12D"/>
    <a:srgbClr val="9D3022"/>
    <a:srgbClr val="9D262C"/>
    <a:srgbClr val="D2E2F0"/>
    <a:srgbClr val="729ABD"/>
    <a:srgbClr val="3A5C91"/>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89" autoAdjust="0"/>
  </p:normalViewPr>
  <p:slideViewPr>
    <p:cSldViewPr>
      <p:cViewPr>
        <p:scale>
          <a:sx n="70" d="100"/>
          <a:sy n="70" d="100"/>
        </p:scale>
        <p:origin x="-1392" y="-540"/>
      </p:cViewPr>
      <p:guideLst>
        <p:guide orient="horz" pos="2160"/>
        <p:guide pos="2880"/>
      </p:guideLst>
    </p:cSldViewPr>
  </p:slideViewPr>
  <p:notesTextViewPr>
    <p:cViewPr>
      <p:scale>
        <a:sx n="125" d="100"/>
        <a:sy n="125" d="100"/>
      </p:scale>
      <p:origin x="0" y="0"/>
    </p:cViewPr>
  </p:notesTextViewPr>
  <p:sorterViewPr>
    <p:cViewPr>
      <p:scale>
        <a:sx n="66" d="100"/>
        <a:sy n="66" d="100"/>
      </p:scale>
      <p:origin x="0" y="0"/>
    </p:cViewPr>
  </p:sorterViewPr>
  <p:notesViewPr>
    <p:cSldViewPr>
      <p:cViewPr varScale="1">
        <p:scale>
          <a:sx n="52" d="100"/>
          <a:sy n="52" d="100"/>
        </p:scale>
        <p:origin x="-2808"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image" Target="../media/image10.png"/></Relationships>
</file>

<file path=ppt/diagrams/_rels/data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image" Target="../media/image56.jpg"/></Relationships>
</file>

<file path=ppt/diagrams/_rels/data2.xml.rels><?xml version="1.0" encoding="UTF-8" standalone="yes"?>
<Relationships xmlns="http://schemas.openxmlformats.org/package/2006/relationships"><Relationship Id="rId1" Type="http://schemas.openxmlformats.org/officeDocument/2006/relationships/image" Target="../media/image15.png"/></Relationships>
</file>

<file path=ppt/diagrams/_rels/data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 Id="rId4" Type="http://schemas.openxmlformats.org/officeDocument/2006/relationships/image" Target="../media/image20.png"/></Relationships>
</file>

<file path=ppt/diagrams/_rels/data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image" Target="../media/image21.jpeg"/><Relationship Id="rId6" Type="http://schemas.openxmlformats.org/officeDocument/2006/relationships/image" Target="../media/image26.jpg"/><Relationship Id="rId5" Type="http://schemas.openxmlformats.org/officeDocument/2006/relationships/image" Target="../media/image25.jpeg"/><Relationship Id="rId4" Type="http://schemas.openxmlformats.org/officeDocument/2006/relationships/image" Target="../media/image24.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image" Target="../media/image10.png"/></Relationships>
</file>

<file path=ppt/diagrams/_rels/drawing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image" Target="../media/image56.jpg"/></Relationships>
</file>

<file path=ppt/diagrams/_rels/drawing2.xml.rels><?xml version="1.0" encoding="UTF-8" standalone="yes"?>
<Relationships xmlns="http://schemas.openxmlformats.org/package/2006/relationships"><Relationship Id="rId1" Type="http://schemas.openxmlformats.org/officeDocument/2006/relationships/image" Target="../media/image15.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 Id="rId4" Type="http://schemas.openxmlformats.org/officeDocument/2006/relationships/image" Target="../media/image20.png"/></Relationships>
</file>

<file path=ppt/diagrams/_rels/drawing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image" Target="../media/image21.jpeg"/><Relationship Id="rId6" Type="http://schemas.openxmlformats.org/officeDocument/2006/relationships/image" Target="../media/image26.jpg"/><Relationship Id="rId5" Type="http://schemas.openxmlformats.org/officeDocument/2006/relationships/image" Target="../media/image25.jpeg"/><Relationship Id="rId4" Type="http://schemas.openxmlformats.org/officeDocument/2006/relationships/image" Target="../media/image24.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4D43E0-888D-4522-B7E9-D8C21FAF6490}" type="doc">
      <dgm:prSet loTypeId="urn:microsoft.com/office/officeart/2011/layout/RadialPictureList" loCatId="picture" qsTypeId="urn:microsoft.com/office/officeart/2005/8/quickstyle/simple2" qsCatId="simple" csTypeId="urn:microsoft.com/office/officeart/2005/8/colors/accent1_2" csCatId="accent1" phldr="1"/>
      <dgm:spPr/>
      <dgm:t>
        <a:bodyPr/>
        <a:lstStyle/>
        <a:p>
          <a:endParaRPr lang="en-US"/>
        </a:p>
      </dgm:t>
    </dgm:pt>
    <dgm:pt modelId="{DF9F4FAB-D749-4837-8039-3819485B7F29}">
      <dgm:prSet/>
      <dgm:spPr/>
      <dgm:t>
        <a:bodyPr/>
        <a:lstStyle/>
        <a:p>
          <a:pPr rtl="0"/>
          <a:r>
            <a:rPr lang="en-US" dirty="0"/>
            <a:t>Introduction</a:t>
          </a:r>
        </a:p>
      </dgm:t>
    </dgm:pt>
    <dgm:pt modelId="{8B2EE3A1-B499-4AF8-A3DC-7357E33C0070}" type="parTrans" cxnId="{AC762FAD-0F04-402C-BD36-05EB48E3A9DC}">
      <dgm:prSet/>
      <dgm:spPr/>
      <dgm:t>
        <a:bodyPr/>
        <a:lstStyle/>
        <a:p>
          <a:endParaRPr lang="en-US"/>
        </a:p>
      </dgm:t>
    </dgm:pt>
    <dgm:pt modelId="{C3A3ED88-12D7-4160-98F5-CDAC40B897C4}" type="sibTrans" cxnId="{AC762FAD-0F04-402C-BD36-05EB48E3A9DC}">
      <dgm:prSet/>
      <dgm:spPr/>
      <dgm:t>
        <a:bodyPr/>
        <a:lstStyle/>
        <a:p>
          <a:endParaRPr lang="en-US"/>
        </a:p>
      </dgm:t>
    </dgm:pt>
    <dgm:pt modelId="{60E7B3B2-34EA-41B8-AC7F-287D22225749}">
      <dgm:prSet/>
      <dgm:spPr/>
      <dgm:t>
        <a:bodyPr/>
        <a:lstStyle/>
        <a:p>
          <a:pPr rtl="0"/>
          <a:r>
            <a:rPr lang="en-US" dirty="0"/>
            <a:t>Concept Introduction</a:t>
          </a:r>
        </a:p>
      </dgm:t>
    </dgm:pt>
    <dgm:pt modelId="{2973D0F5-9863-41BD-B57E-A2C2E0AE6345}" type="parTrans" cxnId="{FFF30DB3-A26F-4A6E-97EB-84F1E5670434}">
      <dgm:prSet/>
      <dgm:spPr/>
      <dgm:t>
        <a:bodyPr/>
        <a:lstStyle/>
        <a:p>
          <a:endParaRPr lang="en-US"/>
        </a:p>
      </dgm:t>
    </dgm:pt>
    <dgm:pt modelId="{F27E9C90-1FC5-492C-8794-4EE079CBE955}" type="sibTrans" cxnId="{FFF30DB3-A26F-4A6E-97EB-84F1E5670434}">
      <dgm:prSet/>
      <dgm:spPr/>
      <dgm:t>
        <a:bodyPr/>
        <a:lstStyle/>
        <a:p>
          <a:endParaRPr lang="en-US"/>
        </a:p>
      </dgm:t>
    </dgm:pt>
    <dgm:pt modelId="{92D5FDBD-C01A-42E2-9592-11F223F43213}">
      <dgm:prSet/>
      <dgm:spPr/>
      <dgm:t>
        <a:bodyPr/>
        <a:lstStyle/>
        <a:p>
          <a:pPr rtl="0"/>
          <a:r>
            <a:rPr lang="en-US" dirty="0">
              <a:solidFill>
                <a:schemeClr val="tx1"/>
              </a:solidFill>
            </a:rPr>
            <a:t>Leadership</a:t>
          </a:r>
        </a:p>
      </dgm:t>
    </dgm:pt>
    <dgm:pt modelId="{58EC36BE-470E-42B3-8E2F-D3A546C61A26}" type="parTrans" cxnId="{1ED40CE5-1101-4342-A03B-8F2779CC9823}">
      <dgm:prSet/>
      <dgm:spPr/>
      <dgm:t>
        <a:bodyPr/>
        <a:lstStyle/>
        <a:p>
          <a:endParaRPr lang="en-US"/>
        </a:p>
      </dgm:t>
    </dgm:pt>
    <dgm:pt modelId="{AB14D795-B40B-4AF0-AAB1-717BAB2F0FB7}" type="sibTrans" cxnId="{1ED40CE5-1101-4342-A03B-8F2779CC9823}">
      <dgm:prSet/>
      <dgm:spPr/>
      <dgm:t>
        <a:bodyPr/>
        <a:lstStyle/>
        <a:p>
          <a:endParaRPr lang="en-US"/>
        </a:p>
      </dgm:t>
    </dgm:pt>
    <dgm:pt modelId="{245FB45C-DA24-4A04-B5FA-3529809D003B}">
      <dgm:prSet/>
      <dgm:spPr/>
      <dgm:t>
        <a:bodyPr/>
        <a:lstStyle/>
        <a:p>
          <a:pPr rtl="0"/>
          <a:r>
            <a:rPr lang="en-US" dirty="0"/>
            <a:t>Questions and Answers</a:t>
          </a:r>
        </a:p>
      </dgm:t>
    </dgm:pt>
    <dgm:pt modelId="{64B58541-1999-4EF9-8AC2-9B7CEE5CC6B5}" type="sibTrans" cxnId="{5BB50D05-3914-40F4-BCBA-65C741D7C06A}">
      <dgm:prSet/>
      <dgm:spPr/>
      <dgm:t>
        <a:bodyPr/>
        <a:lstStyle/>
        <a:p>
          <a:endParaRPr lang="en-US"/>
        </a:p>
      </dgm:t>
    </dgm:pt>
    <dgm:pt modelId="{5C1B07E6-C289-4B13-9498-0D6E2F296DB5}" type="parTrans" cxnId="{5BB50D05-3914-40F4-BCBA-65C741D7C06A}">
      <dgm:prSet/>
      <dgm:spPr/>
      <dgm:t>
        <a:bodyPr/>
        <a:lstStyle/>
        <a:p>
          <a:endParaRPr lang="en-US"/>
        </a:p>
      </dgm:t>
    </dgm:pt>
    <dgm:pt modelId="{D25B583E-2E90-4E2E-8B58-8B6C79CF6CDE}" type="pres">
      <dgm:prSet presAssocID="{9D4D43E0-888D-4522-B7E9-D8C21FAF6490}" presName="Name0" presStyleCnt="0">
        <dgm:presLayoutVars>
          <dgm:chMax val="1"/>
          <dgm:chPref val="1"/>
          <dgm:dir/>
          <dgm:resizeHandles/>
        </dgm:presLayoutVars>
      </dgm:prSet>
      <dgm:spPr/>
      <dgm:t>
        <a:bodyPr/>
        <a:lstStyle/>
        <a:p>
          <a:endParaRPr lang="en-US"/>
        </a:p>
      </dgm:t>
    </dgm:pt>
    <dgm:pt modelId="{2FB6AEEE-DE6D-4799-A0EB-614FBEF72FED}" type="pres">
      <dgm:prSet presAssocID="{92D5FDBD-C01A-42E2-9592-11F223F43213}" presName="Parent" presStyleLbl="node1" presStyleIdx="0" presStyleCnt="2">
        <dgm:presLayoutVars>
          <dgm:chMax val="4"/>
          <dgm:chPref val="3"/>
        </dgm:presLayoutVars>
      </dgm:prSet>
      <dgm:spPr/>
      <dgm:t>
        <a:bodyPr/>
        <a:lstStyle/>
        <a:p>
          <a:endParaRPr lang="en-US"/>
        </a:p>
      </dgm:t>
    </dgm:pt>
    <dgm:pt modelId="{1B97028F-3CD8-4F4C-88A8-1DE91969CC14}" type="pres">
      <dgm:prSet presAssocID="{DF9F4FAB-D749-4837-8039-3819485B7F29}" presName="Accent" presStyleLbl="node1" presStyleIdx="1" presStyleCnt="2"/>
      <dgm:spPr/>
    </dgm:pt>
    <dgm:pt modelId="{B46F4F4B-8BED-49FD-AF5E-9F70D0149242}" type="pres">
      <dgm:prSet presAssocID="{DF9F4FAB-D749-4837-8039-3819485B7F29}" presName="Image1"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dgm:spPr>
    </dgm:pt>
    <dgm:pt modelId="{72BBA32D-88CA-4B5C-9C9B-2F5D381E5A4D}" type="pres">
      <dgm:prSet presAssocID="{DF9F4FAB-D749-4837-8039-3819485B7F29}" presName="Child1" presStyleLbl="revTx" presStyleIdx="0" presStyleCnt="3">
        <dgm:presLayoutVars>
          <dgm:chMax val="0"/>
          <dgm:chPref val="0"/>
          <dgm:bulletEnabled val="1"/>
        </dgm:presLayoutVars>
      </dgm:prSet>
      <dgm:spPr/>
      <dgm:t>
        <a:bodyPr/>
        <a:lstStyle/>
        <a:p>
          <a:endParaRPr lang="en-US"/>
        </a:p>
      </dgm:t>
    </dgm:pt>
    <dgm:pt modelId="{ED0F4CDA-285F-4695-81BB-B0682479A1A1}" type="pres">
      <dgm:prSet presAssocID="{60E7B3B2-34EA-41B8-AC7F-287D22225749}" presName="Image2" presStyleCnt="0"/>
      <dgm:spPr/>
    </dgm:pt>
    <dgm:pt modelId="{7ED22504-978F-4CFB-8C1D-FDE6A5712FC5}" type="pres">
      <dgm:prSet presAssocID="{60E7B3B2-34EA-41B8-AC7F-287D22225749}" presName="Imag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1DFA2692-34D4-4CA8-B6BF-FD79980FCC14}" type="pres">
      <dgm:prSet presAssocID="{60E7B3B2-34EA-41B8-AC7F-287D22225749}" presName="Child2" presStyleLbl="revTx" presStyleIdx="1" presStyleCnt="3">
        <dgm:presLayoutVars>
          <dgm:chMax val="0"/>
          <dgm:chPref val="0"/>
          <dgm:bulletEnabled val="1"/>
        </dgm:presLayoutVars>
      </dgm:prSet>
      <dgm:spPr/>
      <dgm:t>
        <a:bodyPr/>
        <a:lstStyle/>
        <a:p>
          <a:endParaRPr lang="en-US"/>
        </a:p>
      </dgm:t>
    </dgm:pt>
    <dgm:pt modelId="{74FA1F8D-0929-47FE-B870-39146E69160C}" type="pres">
      <dgm:prSet presAssocID="{245FB45C-DA24-4A04-B5FA-3529809D003B}" presName="Image3" presStyleCnt="0"/>
      <dgm:spPr/>
    </dgm:pt>
    <dgm:pt modelId="{46FEDFB9-FE00-4DC7-AC35-A015B41E392E}" type="pres">
      <dgm:prSet presAssocID="{245FB45C-DA24-4A04-B5FA-3529809D003B}" presName="Image"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0000" r="-10000"/>
          </a:stretch>
        </a:blipFill>
      </dgm:spPr>
    </dgm:pt>
    <dgm:pt modelId="{28C0A4A1-2A39-4ABE-8B6E-193C9D1A3997}" type="pres">
      <dgm:prSet presAssocID="{245FB45C-DA24-4A04-B5FA-3529809D003B}" presName="Child3" presStyleLbl="revTx" presStyleIdx="2" presStyleCnt="3">
        <dgm:presLayoutVars>
          <dgm:chMax val="0"/>
          <dgm:chPref val="0"/>
          <dgm:bulletEnabled val="1"/>
        </dgm:presLayoutVars>
      </dgm:prSet>
      <dgm:spPr/>
      <dgm:t>
        <a:bodyPr/>
        <a:lstStyle/>
        <a:p>
          <a:endParaRPr lang="en-US"/>
        </a:p>
      </dgm:t>
    </dgm:pt>
  </dgm:ptLst>
  <dgm:cxnLst>
    <dgm:cxn modelId="{AC762FAD-0F04-402C-BD36-05EB48E3A9DC}" srcId="{92D5FDBD-C01A-42E2-9592-11F223F43213}" destId="{DF9F4FAB-D749-4837-8039-3819485B7F29}" srcOrd="0" destOrd="0" parTransId="{8B2EE3A1-B499-4AF8-A3DC-7357E33C0070}" sibTransId="{C3A3ED88-12D7-4160-98F5-CDAC40B897C4}"/>
    <dgm:cxn modelId="{1ED40CE5-1101-4342-A03B-8F2779CC9823}" srcId="{9D4D43E0-888D-4522-B7E9-D8C21FAF6490}" destId="{92D5FDBD-C01A-42E2-9592-11F223F43213}" srcOrd="0" destOrd="0" parTransId="{58EC36BE-470E-42B3-8E2F-D3A546C61A26}" sibTransId="{AB14D795-B40B-4AF0-AAB1-717BAB2F0FB7}"/>
    <dgm:cxn modelId="{FFF30DB3-A26F-4A6E-97EB-84F1E5670434}" srcId="{92D5FDBD-C01A-42E2-9592-11F223F43213}" destId="{60E7B3B2-34EA-41B8-AC7F-287D22225749}" srcOrd="1" destOrd="0" parTransId="{2973D0F5-9863-41BD-B57E-A2C2E0AE6345}" sibTransId="{F27E9C90-1FC5-492C-8794-4EE079CBE955}"/>
    <dgm:cxn modelId="{E4C73BFD-C489-4503-96D6-51A836A7782A}" type="presOf" srcId="{9D4D43E0-888D-4522-B7E9-D8C21FAF6490}" destId="{D25B583E-2E90-4E2E-8B58-8B6C79CF6CDE}" srcOrd="0" destOrd="0" presId="urn:microsoft.com/office/officeart/2011/layout/RadialPictureList"/>
    <dgm:cxn modelId="{7D992364-7D14-4CAD-94F5-36D5BB3E3913}" type="presOf" srcId="{60E7B3B2-34EA-41B8-AC7F-287D22225749}" destId="{1DFA2692-34D4-4CA8-B6BF-FD79980FCC14}" srcOrd="0" destOrd="0" presId="urn:microsoft.com/office/officeart/2011/layout/RadialPictureList"/>
    <dgm:cxn modelId="{9E24311E-E1DD-4B70-AF74-690BAA78BA7F}" type="presOf" srcId="{92D5FDBD-C01A-42E2-9592-11F223F43213}" destId="{2FB6AEEE-DE6D-4799-A0EB-614FBEF72FED}" srcOrd="0" destOrd="0" presId="urn:microsoft.com/office/officeart/2011/layout/RadialPictureList"/>
    <dgm:cxn modelId="{5BB50D05-3914-40F4-BCBA-65C741D7C06A}" srcId="{92D5FDBD-C01A-42E2-9592-11F223F43213}" destId="{245FB45C-DA24-4A04-B5FA-3529809D003B}" srcOrd="2" destOrd="0" parTransId="{5C1B07E6-C289-4B13-9498-0D6E2F296DB5}" sibTransId="{64B58541-1999-4EF9-8AC2-9B7CEE5CC6B5}"/>
    <dgm:cxn modelId="{613799C9-9A90-4C39-B01D-A097AE2CB6E0}" type="presOf" srcId="{245FB45C-DA24-4A04-B5FA-3529809D003B}" destId="{28C0A4A1-2A39-4ABE-8B6E-193C9D1A3997}" srcOrd="0" destOrd="0" presId="urn:microsoft.com/office/officeart/2011/layout/RadialPictureList"/>
    <dgm:cxn modelId="{922685D8-7A47-4218-8025-CEF04BE33A76}" type="presOf" srcId="{DF9F4FAB-D749-4837-8039-3819485B7F29}" destId="{72BBA32D-88CA-4B5C-9C9B-2F5D381E5A4D}" srcOrd="0" destOrd="0" presId="urn:microsoft.com/office/officeart/2011/layout/RadialPictureList"/>
    <dgm:cxn modelId="{D4C22D06-201F-4568-A7A4-E8284BBE1C63}" type="presParOf" srcId="{D25B583E-2E90-4E2E-8B58-8B6C79CF6CDE}" destId="{2FB6AEEE-DE6D-4799-A0EB-614FBEF72FED}" srcOrd="0" destOrd="0" presId="urn:microsoft.com/office/officeart/2011/layout/RadialPictureList"/>
    <dgm:cxn modelId="{9DC7F5B5-0F16-43C0-B269-A7661A077807}" type="presParOf" srcId="{D25B583E-2E90-4E2E-8B58-8B6C79CF6CDE}" destId="{1B97028F-3CD8-4F4C-88A8-1DE91969CC14}" srcOrd="1" destOrd="0" presId="urn:microsoft.com/office/officeart/2011/layout/RadialPictureList"/>
    <dgm:cxn modelId="{1F817E44-40DE-4E60-AE86-7B3F30039CF3}" type="presParOf" srcId="{D25B583E-2E90-4E2E-8B58-8B6C79CF6CDE}" destId="{B46F4F4B-8BED-49FD-AF5E-9F70D0149242}" srcOrd="2" destOrd="0" presId="urn:microsoft.com/office/officeart/2011/layout/RadialPictureList"/>
    <dgm:cxn modelId="{556485C3-9FD3-40D2-93F0-F49B49257994}" type="presParOf" srcId="{D25B583E-2E90-4E2E-8B58-8B6C79CF6CDE}" destId="{72BBA32D-88CA-4B5C-9C9B-2F5D381E5A4D}" srcOrd="3" destOrd="0" presId="urn:microsoft.com/office/officeart/2011/layout/RadialPictureList"/>
    <dgm:cxn modelId="{DE430FE7-AB70-47A2-9D0E-643BFEA74A2C}" type="presParOf" srcId="{D25B583E-2E90-4E2E-8B58-8B6C79CF6CDE}" destId="{ED0F4CDA-285F-4695-81BB-B0682479A1A1}" srcOrd="4" destOrd="0" presId="urn:microsoft.com/office/officeart/2011/layout/RadialPictureList"/>
    <dgm:cxn modelId="{8E969F48-E59C-4D2F-8917-96ECAB89A386}" type="presParOf" srcId="{ED0F4CDA-285F-4695-81BB-B0682479A1A1}" destId="{7ED22504-978F-4CFB-8C1D-FDE6A5712FC5}" srcOrd="0" destOrd="0" presId="urn:microsoft.com/office/officeart/2011/layout/RadialPictureList"/>
    <dgm:cxn modelId="{61C42311-6721-45E7-B61C-24E96AB5DCD4}" type="presParOf" srcId="{D25B583E-2E90-4E2E-8B58-8B6C79CF6CDE}" destId="{1DFA2692-34D4-4CA8-B6BF-FD79980FCC14}" srcOrd="5" destOrd="0" presId="urn:microsoft.com/office/officeart/2011/layout/RadialPictureList"/>
    <dgm:cxn modelId="{24D73A74-95AE-4D6C-8946-869B8E504742}" type="presParOf" srcId="{D25B583E-2E90-4E2E-8B58-8B6C79CF6CDE}" destId="{74FA1F8D-0929-47FE-B870-39146E69160C}" srcOrd="6" destOrd="0" presId="urn:microsoft.com/office/officeart/2011/layout/RadialPictureList"/>
    <dgm:cxn modelId="{B0FC007C-09C6-468B-B3E6-582F6AC6EC3A}" type="presParOf" srcId="{74FA1F8D-0929-47FE-B870-39146E69160C}" destId="{46FEDFB9-FE00-4DC7-AC35-A015B41E392E}" srcOrd="0" destOrd="0" presId="urn:microsoft.com/office/officeart/2011/layout/RadialPictureList"/>
    <dgm:cxn modelId="{32C358B5-DD0F-4F7A-9E4E-19BE782D7B0D}" type="presParOf" srcId="{D25B583E-2E90-4E2E-8B58-8B6C79CF6CDE}" destId="{28C0A4A1-2A39-4ABE-8B6E-193C9D1A3997}" srcOrd="7" destOrd="0" presId="urn:microsoft.com/office/officeart/2011/layout/Radial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128E35A-E6A1-4E3F-AC45-EB6D3A115EF7}" type="doc">
      <dgm:prSet loTypeId="urn:microsoft.com/office/officeart/2009/3/layout/IncreasingArrowsProcess" loCatId="process" qsTypeId="urn:microsoft.com/office/officeart/2005/8/quickstyle/simple1" qsCatId="simple" csTypeId="urn:microsoft.com/office/officeart/2005/8/colors/colorful3" csCatId="colorful"/>
      <dgm:spPr/>
      <dgm:t>
        <a:bodyPr/>
        <a:lstStyle/>
        <a:p>
          <a:endParaRPr lang="en-US"/>
        </a:p>
      </dgm:t>
    </dgm:pt>
    <dgm:pt modelId="{72771BD2-0583-4426-A323-739622B9EFDC}">
      <dgm:prSet/>
      <dgm:spPr/>
      <dgm:t>
        <a:bodyPr/>
        <a:lstStyle/>
        <a:p>
          <a:r>
            <a:rPr lang="en-US"/>
            <a:t>Good: </a:t>
          </a:r>
          <a:r>
            <a:rPr lang="en-US" b="1" i="1"/>
            <a:t>Links &amp; Nodes</a:t>
          </a:r>
          <a:endParaRPr lang="en-US"/>
        </a:p>
      </dgm:t>
    </dgm:pt>
    <dgm:pt modelId="{138BBD4E-843C-4952-8E03-6F766777E7DD}" type="parTrans" cxnId="{9A59593E-FC1D-45F6-B449-0D54D65E2583}">
      <dgm:prSet/>
      <dgm:spPr/>
      <dgm:t>
        <a:bodyPr/>
        <a:lstStyle/>
        <a:p>
          <a:endParaRPr lang="en-US"/>
        </a:p>
      </dgm:t>
    </dgm:pt>
    <dgm:pt modelId="{23871C24-687C-4777-8475-460C4D65F71C}" type="sibTrans" cxnId="{9A59593E-FC1D-45F6-B449-0D54D65E2583}">
      <dgm:prSet/>
      <dgm:spPr/>
      <dgm:t>
        <a:bodyPr/>
        <a:lstStyle/>
        <a:p>
          <a:endParaRPr lang="en-US"/>
        </a:p>
      </dgm:t>
    </dgm:pt>
    <dgm:pt modelId="{387C3DF5-16FB-4A81-BFEB-CC5BE3DAF299}">
      <dgm:prSet/>
      <dgm:spPr/>
      <dgm:t>
        <a:bodyPr/>
        <a:lstStyle/>
        <a:p>
          <a:r>
            <a:rPr lang="en-US"/>
            <a:t>Better: </a:t>
          </a:r>
          <a:r>
            <a:rPr lang="en-US" b="1" i="1"/>
            <a:t>Iteration</a:t>
          </a:r>
          <a:endParaRPr lang="en-US"/>
        </a:p>
      </dgm:t>
    </dgm:pt>
    <dgm:pt modelId="{48A7E723-EC05-4904-93DC-CE96CE65F3FD}" type="parTrans" cxnId="{BD09C3C5-2E0A-47FE-8E63-1B9E1E46AC4E}">
      <dgm:prSet/>
      <dgm:spPr/>
      <dgm:t>
        <a:bodyPr/>
        <a:lstStyle/>
        <a:p>
          <a:endParaRPr lang="en-US"/>
        </a:p>
      </dgm:t>
    </dgm:pt>
    <dgm:pt modelId="{8004B270-94D3-4944-A69C-48FE52CD092B}" type="sibTrans" cxnId="{BD09C3C5-2E0A-47FE-8E63-1B9E1E46AC4E}">
      <dgm:prSet/>
      <dgm:spPr/>
      <dgm:t>
        <a:bodyPr/>
        <a:lstStyle/>
        <a:p>
          <a:endParaRPr lang="en-US"/>
        </a:p>
      </dgm:t>
    </dgm:pt>
    <dgm:pt modelId="{83BE495F-7271-47FB-B1E9-81E306EAF695}">
      <dgm:prSet/>
      <dgm:spPr/>
      <dgm:t>
        <a:bodyPr/>
        <a:lstStyle/>
        <a:p>
          <a:r>
            <a:rPr lang="en-US"/>
            <a:t>Best: </a:t>
          </a:r>
          <a:r>
            <a:rPr lang="en-US" b="1" i="1"/>
            <a:t>Synthesis</a:t>
          </a:r>
          <a:endParaRPr lang="en-US"/>
        </a:p>
      </dgm:t>
    </dgm:pt>
    <dgm:pt modelId="{5C021EC7-4970-4917-BBFF-CE11E19CBA1E}" type="parTrans" cxnId="{3774E340-1E58-4E0F-A747-E584D2614F72}">
      <dgm:prSet/>
      <dgm:spPr/>
      <dgm:t>
        <a:bodyPr/>
        <a:lstStyle/>
        <a:p>
          <a:endParaRPr lang="en-US"/>
        </a:p>
      </dgm:t>
    </dgm:pt>
    <dgm:pt modelId="{BD64636B-EB0B-4049-9735-E2DEB9DE44FC}" type="sibTrans" cxnId="{3774E340-1E58-4E0F-A747-E584D2614F72}">
      <dgm:prSet/>
      <dgm:spPr/>
      <dgm:t>
        <a:bodyPr/>
        <a:lstStyle/>
        <a:p>
          <a:endParaRPr lang="en-US"/>
        </a:p>
      </dgm:t>
    </dgm:pt>
    <dgm:pt modelId="{E7788B84-4C71-4A56-9C21-BA718CFC48BC}" type="pres">
      <dgm:prSet presAssocID="{8128E35A-E6A1-4E3F-AC45-EB6D3A115EF7}" presName="Name0" presStyleCnt="0">
        <dgm:presLayoutVars>
          <dgm:chMax val="5"/>
          <dgm:chPref val="5"/>
          <dgm:dir/>
          <dgm:animLvl val="lvl"/>
        </dgm:presLayoutVars>
      </dgm:prSet>
      <dgm:spPr/>
      <dgm:t>
        <a:bodyPr/>
        <a:lstStyle/>
        <a:p>
          <a:endParaRPr lang="en-US"/>
        </a:p>
      </dgm:t>
    </dgm:pt>
    <dgm:pt modelId="{3B938FE1-E281-4551-AE67-36F3D3A171D4}" type="pres">
      <dgm:prSet presAssocID="{72771BD2-0583-4426-A323-739622B9EFDC}" presName="parentText1" presStyleLbl="node1" presStyleIdx="0" presStyleCnt="3">
        <dgm:presLayoutVars>
          <dgm:chMax/>
          <dgm:chPref val="3"/>
          <dgm:bulletEnabled val="1"/>
        </dgm:presLayoutVars>
      </dgm:prSet>
      <dgm:spPr/>
      <dgm:t>
        <a:bodyPr/>
        <a:lstStyle/>
        <a:p>
          <a:endParaRPr lang="en-US"/>
        </a:p>
      </dgm:t>
    </dgm:pt>
    <dgm:pt modelId="{FC57C772-0BD9-449A-A0FC-2D16B1801D92}" type="pres">
      <dgm:prSet presAssocID="{387C3DF5-16FB-4A81-BFEB-CC5BE3DAF299}" presName="parentText2" presStyleLbl="node1" presStyleIdx="1" presStyleCnt="3">
        <dgm:presLayoutVars>
          <dgm:chMax/>
          <dgm:chPref val="3"/>
          <dgm:bulletEnabled val="1"/>
        </dgm:presLayoutVars>
      </dgm:prSet>
      <dgm:spPr/>
      <dgm:t>
        <a:bodyPr/>
        <a:lstStyle/>
        <a:p>
          <a:endParaRPr lang="en-US"/>
        </a:p>
      </dgm:t>
    </dgm:pt>
    <dgm:pt modelId="{07021F36-5665-4802-9B95-B1206297DF63}" type="pres">
      <dgm:prSet presAssocID="{83BE495F-7271-47FB-B1E9-81E306EAF695}" presName="parentText3" presStyleLbl="node1" presStyleIdx="2" presStyleCnt="3">
        <dgm:presLayoutVars>
          <dgm:chMax/>
          <dgm:chPref val="3"/>
          <dgm:bulletEnabled val="1"/>
        </dgm:presLayoutVars>
      </dgm:prSet>
      <dgm:spPr/>
      <dgm:t>
        <a:bodyPr/>
        <a:lstStyle/>
        <a:p>
          <a:endParaRPr lang="en-US"/>
        </a:p>
      </dgm:t>
    </dgm:pt>
  </dgm:ptLst>
  <dgm:cxnLst>
    <dgm:cxn modelId="{B55E8DFA-BC19-4048-A865-D9FCEDCD3B95}" type="presOf" srcId="{8128E35A-E6A1-4E3F-AC45-EB6D3A115EF7}" destId="{E7788B84-4C71-4A56-9C21-BA718CFC48BC}" srcOrd="0" destOrd="0" presId="urn:microsoft.com/office/officeart/2009/3/layout/IncreasingArrowsProcess"/>
    <dgm:cxn modelId="{9A59593E-FC1D-45F6-B449-0D54D65E2583}" srcId="{8128E35A-E6A1-4E3F-AC45-EB6D3A115EF7}" destId="{72771BD2-0583-4426-A323-739622B9EFDC}" srcOrd="0" destOrd="0" parTransId="{138BBD4E-843C-4952-8E03-6F766777E7DD}" sibTransId="{23871C24-687C-4777-8475-460C4D65F71C}"/>
    <dgm:cxn modelId="{BD09C3C5-2E0A-47FE-8E63-1B9E1E46AC4E}" srcId="{8128E35A-E6A1-4E3F-AC45-EB6D3A115EF7}" destId="{387C3DF5-16FB-4A81-BFEB-CC5BE3DAF299}" srcOrd="1" destOrd="0" parTransId="{48A7E723-EC05-4904-93DC-CE96CE65F3FD}" sibTransId="{8004B270-94D3-4944-A69C-48FE52CD092B}"/>
    <dgm:cxn modelId="{31D8F367-ECD0-44EF-BABF-0DC82379BF66}" type="presOf" srcId="{72771BD2-0583-4426-A323-739622B9EFDC}" destId="{3B938FE1-E281-4551-AE67-36F3D3A171D4}" srcOrd="0" destOrd="0" presId="urn:microsoft.com/office/officeart/2009/3/layout/IncreasingArrowsProcess"/>
    <dgm:cxn modelId="{26E09E38-A571-46A1-BE40-46A306D3F446}" type="presOf" srcId="{83BE495F-7271-47FB-B1E9-81E306EAF695}" destId="{07021F36-5665-4802-9B95-B1206297DF63}" srcOrd="0" destOrd="0" presId="urn:microsoft.com/office/officeart/2009/3/layout/IncreasingArrowsProcess"/>
    <dgm:cxn modelId="{E09AB50A-83D8-4383-B815-2AABDCDDD830}" type="presOf" srcId="{387C3DF5-16FB-4A81-BFEB-CC5BE3DAF299}" destId="{FC57C772-0BD9-449A-A0FC-2D16B1801D92}" srcOrd="0" destOrd="0" presId="urn:microsoft.com/office/officeart/2009/3/layout/IncreasingArrowsProcess"/>
    <dgm:cxn modelId="{3774E340-1E58-4E0F-A747-E584D2614F72}" srcId="{8128E35A-E6A1-4E3F-AC45-EB6D3A115EF7}" destId="{83BE495F-7271-47FB-B1E9-81E306EAF695}" srcOrd="2" destOrd="0" parTransId="{5C021EC7-4970-4917-BBFF-CE11E19CBA1E}" sibTransId="{BD64636B-EB0B-4049-9735-E2DEB9DE44FC}"/>
    <dgm:cxn modelId="{8E7C8ACA-5C8E-4A9D-AE23-092A87B08B69}" type="presParOf" srcId="{E7788B84-4C71-4A56-9C21-BA718CFC48BC}" destId="{3B938FE1-E281-4551-AE67-36F3D3A171D4}" srcOrd="0" destOrd="0" presId="urn:microsoft.com/office/officeart/2009/3/layout/IncreasingArrowsProcess"/>
    <dgm:cxn modelId="{71F1595B-08F6-43B3-A1A0-B52B40FF37CA}" type="presParOf" srcId="{E7788B84-4C71-4A56-9C21-BA718CFC48BC}" destId="{FC57C772-0BD9-449A-A0FC-2D16B1801D92}" srcOrd="1" destOrd="0" presId="urn:microsoft.com/office/officeart/2009/3/layout/IncreasingArrowsProcess"/>
    <dgm:cxn modelId="{AA69A876-07BA-4C2C-BE61-C43578C6AC0B}" type="presParOf" srcId="{E7788B84-4C71-4A56-9C21-BA718CFC48BC}" destId="{07021F36-5665-4802-9B95-B1206297DF63}" srcOrd="2"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95BB6E2-56E8-486E-B4F6-01E00288B74F}" type="doc">
      <dgm:prSet loTypeId="urn:microsoft.com/office/officeart/2005/8/layout/process4" loCatId="list" qsTypeId="urn:microsoft.com/office/officeart/2005/8/quickstyle/simple1" qsCatId="simple" csTypeId="urn:microsoft.com/office/officeart/2005/8/colors/accent0_3" csCatId="mainScheme"/>
      <dgm:spPr/>
      <dgm:t>
        <a:bodyPr/>
        <a:lstStyle/>
        <a:p>
          <a:endParaRPr lang="en-US"/>
        </a:p>
      </dgm:t>
    </dgm:pt>
    <dgm:pt modelId="{07156CC8-CFBE-4E67-89EC-D7C5A3C3D927}">
      <dgm:prSet custT="1"/>
      <dgm:spPr/>
      <dgm:t>
        <a:bodyPr/>
        <a:lstStyle/>
        <a:p>
          <a:pPr algn="l"/>
          <a:r>
            <a:rPr lang="en-US" sz="3600" b="1" dirty="0"/>
            <a:t>Key Takeaways</a:t>
          </a:r>
          <a:endParaRPr lang="en-US" sz="3600" dirty="0"/>
        </a:p>
      </dgm:t>
    </dgm:pt>
    <dgm:pt modelId="{28815188-D085-449F-A6EB-CDB3A47E2F03}" type="parTrans" cxnId="{E4EE6DD6-119C-4B15-BA6C-A729B31C314E}">
      <dgm:prSet/>
      <dgm:spPr/>
      <dgm:t>
        <a:bodyPr/>
        <a:lstStyle/>
        <a:p>
          <a:endParaRPr lang="en-US"/>
        </a:p>
      </dgm:t>
    </dgm:pt>
    <dgm:pt modelId="{D13F5A97-B1D1-4AF1-9694-34FEBD358A07}" type="sibTrans" cxnId="{E4EE6DD6-119C-4B15-BA6C-A729B31C314E}">
      <dgm:prSet/>
      <dgm:spPr/>
      <dgm:t>
        <a:bodyPr/>
        <a:lstStyle/>
        <a:p>
          <a:endParaRPr lang="en-US"/>
        </a:p>
      </dgm:t>
    </dgm:pt>
    <dgm:pt modelId="{459E9CCE-F12B-4F31-810A-84D42F47BC4A}">
      <dgm:prSet/>
      <dgm:spPr/>
      <dgm:t>
        <a:bodyPr/>
        <a:lstStyle/>
        <a:p>
          <a:r>
            <a:rPr lang="en-US" dirty="0"/>
            <a:t>Everything has Nodes and Links</a:t>
          </a:r>
        </a:p>
      </dgm:t>
    </dgm:pt>
    <dgm:pt modelId="{C4DAB36D-DDEF-4D58-8F14-55C16EE8B9C0}" type="parTrans" cxnId="{FE9CB999-81B9-4426-B478-0963A9739FC7}">
      <dgm:prSet/>
      <dgm:spPr/>
      <dgm:t>
        <a:bodyPr/>
        <a:lstStyle/>
        <a:p>
          <a:endParaRPr lang="en-US"/>
        </a:p>
      </dgm:t>
    </dgm:pt>
    <dgm:pt modelId="{8EEE8046-10D9-432A-9F68-C207DD7CF496}" type="sibTrans" cxnId="{FE9CB999-81B9-4426-B478-0963A9739FC7}">
      <dgm:prSet/>
      <dgm:spPr/>
      <dgm:t>
        <a:bodyPr/>
        <a:lstStyle/>
        <a:p>
          <a:endParaRPr lang="en-US"/>
        </a:p>
      </dgm:t>
    </dgm:pt>
    <dgm:pt modelId="{A94245A1-09C4-4F4E-9A81-9E76FA0175F2}">
      <dgm:prSet/>
      <dgm:spPr/>
      <dgm:t>
        <a:bodyPr/>
        <a:lstStyle/>
        <a:p>
          <a:r>
            <a:rPr lang="en-US"/>
            <a:t>Between 5 and 13 node is the sweet spot for individuals</a:t>
          </a:r>
        </a:p>
      </dgm:t>
    </dgm:pt>
    <dgm:pt modelId="{A1F96922-6395-48C4-9005-CFA6DC502542}" type="parTrans" cxnId="{F81E56E1-0C72-496F-873E-B8BD0C79A052}">
      <dgm:prSet/>
      <dgm:spPr/>
      <dgm:t>
        <a:bodyPr/>
        <a:lstStyle/>
        <a:p>
          <a:endParaRPr lang="en-US"/>
        </a:p>
      </dgm:t>
    </dgm:pt>
    <dgm:pt modelId="{B0ED52EB-857A-4C77-92E4-3DC509AC6D29}" type="sibTrans" cxnId="{F81E56E1-0C72-496F-873E-B8BD0C79A052}">
      <dgm:prSet/>
      <dgm:spPr/>
      <dgm:t>
        <a:bodyPr/>
        <a:lstStyle/>
        <a:p>
          <a:endParaRPr lang="en-US"/>
        </a:p>
      </dgm:t>
    </dgm:pt>
    <dgm:pt modelId="{AA5C96FE-B559-47BA-8C16-018775F4CE6D}">
      <dgm:prSet/>
      <dgm:spPr/>
      <dgm:t>
        <a:bodyPr/>
        <a:lstStyle/>
        <a:p>
          <a:r>
            <a:rPr lang="en-US"/>
            <a:t>Between 11 and 19 nodes is the sweet spot for groups (Because it’s participatory it avoids “map shock”)</a:t>
          </a:r>
        </a:p>
      </dgm:t>
    </dgm:pt>
    <dgm:pt modelId="{3C735B88-55ED-46BE-A887-1B1D47C5CB94}" type="parTrans" cxnId="{08ACB24F-B249-4B11-AC91-B3C31414F40C}">
      <dgm:prSet/>
      <dgm:spPr/>
      <dgm:t>
        <a:bodyPr/>
        <a:lstStyle/>
        <a:p>
          <a:endParaRPr lang="en-US"/>
        </a:p>
      </dgm:t>
    </dgm:pt>
    <dgm:pt modelId="{D36A539F-2188-48B3-8837-1242373D77B8}" type="sibTrans" cxnId="{08ACB24F-B249-4B11-AC91-B3C31414F40C}">
      <dgm:prSet/>
      <dgm:spPr/>
      <dgm:t>
        <a:bodyPr/>
        <a:lstStyle/>
        <a:p>
          <a:endParaRPr lang="en-US"/>
        </a:p>
      </dgm:t>
    </dgm:pt>
    <dgm:pt modelId="{CBD3E771-3C23-4A52-8AB1-C5F4E748E41F}">
      <dgm:prSet/>
      <dgm:spPr/>
      <dgm:t>
        <a:bodyPr/>
        <a:lstStyle/>
        <a:p>
          <a:r>
            <a:rPr lang="en-US"/>
            <a:t>People are intuitive know how to break complex things down in simplified tasks (nodes)</a:t>
          </a:r>
        </a:p>
      </dgm:t>
    </dgm:pt>
    <dgm:pt modelId="{85394E07-B1A4-4F0C-8224-F522011E6888}" type="parTrans" cxnId="{303E9D7C-BF28-4975-94C2-77A5043C869D}">
      <dgm:prSet/>
      <dgm:spPr/>
      <dgm:t>
        <a:bodyPr/>
        <a:lstStyle/>
        <a:p>
          <a:endParaRPr lang="en-US"/>
        </a:p>
      </dgm:t>
    </dgm:pt>
    <dgm:pt modelId="{F24E05C2-B94A-42E0-9CB4-577D42506E54}" type="sibTrans" cxnId="{303E9D7C-BF28-4975-94C2-77A5043C869D}">
      <dgm:prSet/>
      <dgm:spPr/>
      <dgm:t>
        <a:bodyPr/>
        <a:lstStyle/>
        <a:p>
          <a:endParaRPr lang="en-US"/>
        </a:p>
      </dgm:t>
    </dgm:pt>
    <dgm:pt modelId="{2FE1E7D7-3F42-4CAC-BB3D-134E8F05D14B}" type="pres">
      <dgm:prSet presAssocID="{D95BB6E2-56E8-486E-B4F6-01E00288B74F}" presName="Name0" presStyleCnt="0">
        <dgm:presLayoutVars>
          <dgm:dir/>
          <dgm:animLvl val="lvl"/>
          <dgm:resizeHandles val="exact"/>
        </dgm:presLayoutVars>
      </dgm:prSet>
      <dgm:spPr/>
      <dgm:t>
        <a:bodyPr/>
        <a:lstStyle/>
        <a:p>
          <a:endParaRPr lang="en-US"/>
        </a:p>
      </dgm:t>
    </dgm:pt>
    <dgm:pt modelId="{406BAF43-C1D0-4BE7-A2B9-51BE00B16956}" type="pres">
      <dgm:prSet presAssocID="{CBD3E771-3C23-4A52-8AB1-C5F4E748E41F}" presName="boxAndChildren" presStyleCnt="0"/>
      <dgm:spPr/>
    </dgm:pt>
    <dgm:pt modelId="{D322D4A5-8FFD-434F-A9BD-3822CC0E3100}" type="pres">
      <dgm:prSet presAssocID="{CBD3E771-3C23-4A52-8AB1-C5F4E748E41F}" presName="parentTextBox" presStyleLbl="node1" presStyleIdx="0" presStyleCnt="5"/>
      <dgm:spPr/>
      <dgm:t>
        <a:bodyPr/>
        <a:lstStyle/>
        <a:p>
          <a:endParaRPr lang="en-US"/>
        </a:p>
      </dgm:t>
    </dgm:pt>
    <dgm:pt modelId="{6F3A6DAE-9EB5-467E-A263-D76525CAD35E}" type="pres">
      <dgm:prSet presAssocID="{D36A539F-2188-48B3-8837-1242373D77B8}" presName="sp" presStyleCnt="0"/>
      <dgm:spPr/>
    </dgm:pt>
    <dgm:pt modelId="{B1C773BE-A75A-426F-88DD-C702F8621B86}" type="pres">
      <dgm:prSet presAssocID="{AA5C96FE-B559-47BA-8C16-018775F4CE6D}" presName="arrowAndChildren" presStyleCnt="0"/>
      <dgm:spPr/>
    </dgm:pt>
    <dgm:pt modelId="{2906CE80-A6CA-48C6-9F4C-FE86241B7C6C}" type="pres">
      <dgm:prSet presAssocID="{AA5C96FE-B559-47BA-8C16-018775F4CE6D}" presName="parentTextArrow" presStyleLbl="node1" presStyleIdx="1" presStyleCnt="5"/>
      <dgm:spPr/>
      <dgm:t>
        <a:bodyPr/>
        <a:lstStyle/>
        <a:p>
          <a:endParaRPr lang="en-US"/>
        </a:p>
      </dgm:t>
    </dgm:pt>
    <dgm:pt modelId="{68FBCFAA-917E-4C73-AFB5-D7BA86603260}" type="pres">
      <dgm:prSet presAssocID="{B0ED52EB-857A-4C77-92E4-3DC509AC6D29}" presName="sp" presStyleCnt="0"/>
      <dgm:spPr/>
    </dgm:pt>
    <dgm:pt modelId="{E5041002-FC90-437A-8BD6-519631623A97}" type="pres">
      <dgm:prSet presAssocID="{A94245A1-09C4-4F4E-9A81-9E76FA0175F2}" presName="arrowAndChildren" presStyleCnt="0"/>
      <dgm:spPr/>
    </dgm:pt>
    <dgm:pt modelId="{DCB2622D-9F39-421E-B52C-EFCEB3AA2C7B}" type="pres">
      <dgm:prSet presAssocID="{A94245A1-09C4-4F4E-9A81-9E76FA0175F2}" presName="parentTextArrow" presStyleLbl="node1" presStyleIdx="2" presStyleCnt="5"/>
      <dgm:spPr/>
      <dgm:t>
        <a:bodyPr/>
        <a:lstStyle/>
        <a:p>
          <a:endParaRPr lang="en-US"/>
        </a:p>
      </dgm:t>
    </dgm:pt>
    <dgm:pt modelId="{EE153A20-8FCE-43C7-BE81-501C89094DBD}" type="pres">
      <dgm:prSet presAssocID="{8EEE8046-10D9-432A-9F68-C207DD7CF496}" presName="sp" presStyleCnt="0"/>
      <dgm:spPr/>
    </dgm:pt>
    <dgm:pt modelId="{BF2CB78B-F7E6-4CCC-BBF8-0C073E736379}" type="pres">
      <dgm:prSet presAssocID="{459E9CCE-F12B-4F31-810A-84D42F47BC4A}" presName="arrowAndChildren" presStyleCnt="0"/>
      <dgm:spPr/>
    </dgm:pt>
    <dgm:pt modelId="{0E181D5A-CB36-4F1F-8A77-C0833E184500}" type="pres">
      <dgm:prSet presAssocID="{459E9CCE-F12B-4F31-810A-84D42F47BC4A}" presName="parentTextArrow" presStyleLbl="node1" presStyleIdx="3" presStyleCnt="5"/>
      <dgm:spPr/>
      <dgm:t>
        <a:bodyPr/>
        <a:lstStyle/>
        <a:p>
          <a:endParaRPr lang="en-US"/>
        </a:p>
      </dgm:t>
    </dgm:pt>
    <dgm:pt modelId="{EC3FA907-7F57-4156-845E-F77B4224B19F}" type="pres">
      <dgm:prSet presAssocID="{D13F5A97-B1D1-4AF1-9694-34FEBD358A07}" presName="sp" presStyleCnt="0"/>
      <dgm:spPr/>
    </dgm:pt>
    <dgm:pt modelId="{67B0CA4D-16D1-4654-BFCC-BCF178087ACF}" type="pres">
      <dgm:prSet presAssocID="{07156CC8-CFBE-4E67-89EC-D7C5A3C3D927}" presName="arrowAndChildren" presStyleCnt="0"/>
      <dgm:spPr/>
    </dgm:pt>
    <dgm:pt modelId="{D1DF418D-96D1-4C28-BFDC-99F3E55A3628}" type="pres">
      <dgm:prSet presAssocID="{07156CC8-CFBE-4E67-89EC-D7C5A3C3D927}" presName="parentTextArrow" presStyleLbl="node1" presStyleIdx="4" presStyleCnt="5"/>
      <dgm:spPr/>
      <dgm:t>
        <a:bodyPr/>
        <a:lstStyle/>
        <a:p>
          <a:endParaRPr lang="en-US"/>
        </a:p>
      </dgm:t>
    </dgm:pt>
  </dgm:ptLst>
  <dgm:cxnLst>
    <dgm:cxn modelId="{08ACB24F-B249-4B11-AC91-B3C31414F40C}" srcId="{D95BB6E2-56E8-486E-B4F6-01E00288B74F}" destId="{AA5C96FE-B559-47BA-8C16-018775F4CE6D}" srcOrd="3" destOrd="0" parTransId="{3C735B88-55ED-46BE-A887-1B1D47C5CB94}" sibTransId="{D36A539F-2188-48B3-8837-1242373D77B8}"/>
    <dgm:cxn modelId="{C299E481-EABD-49F1-A87B-C224848A833B}" type="presOf" srcId="{AA5C96FE-B559-47BA-8C16-018775F4CE6D}" destId="{2906CE80-A6CA-48C6-9F4C-FE86241B7C6C}" srcOrd="0" destOrd="0" presId="urn:microsoft.com/office/officeart/2005/8/layout/process4"/>
    <dgm:cxn modelId="{96F3A38E-6BD5-4431-8A3F-0CCFAFBAB914}" type="presOf" srcId="{D95BB6E2-56E8-486E-B4F6-01E00288B74F}" destId="{2FE1E7D7-3F42-4CAC-BB3D-134E8F05D14B}" srcOrd="0" destOrd="0" presId="urn:microsoft.com/office/officeart/2005/8/layout/process4"/>
    <dgm:cxn modelId="{E4EE6DD6-119C-4B15-BA6C-A729B31C314E}" srcId="{D95BB6E2-56E8-486E-B4F6-01E00288B74F}" destId="{07156CC8-CFBE-4E67-89EC-D7C5A3C3D927}" srcOrd="0" destOrd="0" parTransId="{28815188-D085-449F-A6EB-CDB3A47E2F03}" sibTransId="{D13F5A97-B1D1-4AF1-9694-34FEBD358A07}"/>
    <dgm:cxn modelId="{FE9CB999-81B9-4426-B478-0963A9739FC7}" srcId="{D95BB6E2-56E8-486E-B4F6-01E00288B74F}" destId="{459E9CCE-F12B-4F31-810A-84D42F47BC4A}" srcOrd="1" destOrd="0" parTransId="{C4DAB36D-DDEF-4D58-8F14-55C16EE8B9C0}" sibTransId="{8EEE8046-10D9-432A-9F68-C207DD7CF496}"/>
    <dgm:cxn modelId="{303E9D7C-BF28-4975-94C2-77A5043C869D}" srcId="{D95BB6E2-56E8-486E-B4F6-01E00288B74F}" destId="{CBD3E771-3C23-4A52-8AB1-C5F4E748E41F}" srcOrd="4" destOrd="0" parTransId="{85394E07-B1A4-4F0C-8224-F522011E6888}" sibTransId="{F24E05C2-B94A-42E0-9CB4-577D42506E54}"/>
    <dgm:cxn modelId="{F81E56E1-0C72-496F-873E-B8BD0C79A052}" srcId="{D95BB6E2-56E8-486E-B4F6-01E00288B74F}" destId="{A94245A1-09C4-4F4E-9A81-9E76FA0175F2}" srcOrd="2" destOrd="0" parTransId="{A1F96922-6395-48C4-9005-CFA6DC502542}" sibTransId="{B0ED52EB-857A-4C77-92E4-3DC509AC6D29}"/>
    <dgm:cxn modelId="{E5CA1431-FA4E-43A2-BBB8-ACCD8915EAB8}" type="presOf" srcId="{07156CC8-CFBE-4E67-89EC-D7C5A3C3D927}" destId="{D1DF418D-96D1-4C28-BFDC-99F3E55A3628}" srcOrd="0" destOrd="0" presId="urn:microsoft.com/office/officeart/2005/8/layout/process4"/>
    <dgm:cxn modelId="{E6D8C6FD-400C-4593-96EF-E7CFDCB4D50E}" type="presOf" srcId="{A94245A1-09C4-4F4E-9A81-9E76FA0175F2}" destId="{DCB2622D-9F39-421E-B52C-EFCEB3AA2C7B}" srcOrd="0" destOrd="0" presId="urn:microsoft.com/office/officeart/2005/8/layout/process4"/>
    <dgm:cxn modelId="{8009E414-8E9C-4F7C-BA81-11D3C97F67FE}" type="presOf" srcId="{459E9CCE-F12B-4F31-810A-84D42F47BC4A}" destId="{0E181D5A-CB36-4F1F-8A77-C0833E184500}" srcOrd="0" destOrd="0" presId="urn:microsoft.com/office/officeart/2005/8/layout/process4"/>
    <dgm:cxn modelId="{873C62FE-CEA0-4213-8733-4303AC15CE86}" type="presOf" srcId="{CBD3E771-3C23-4A52-8AB1-C5F4E748E41F}" destId="{D322D4A5-8FFD-434F-A9BD-3822CC0E3100}" srcOrd="0" destOrd="0" presId="urn:microsoft.com/office/officeart/2005/8/layout/process4"/>
    <dgm:cxn modelId="{12E1C428-E4F9-414A-9EEC-7A4603DC09D1}" type="presParOf" srcId="{2FE1E7D7-3F42-4CAC-BB3D-134E8F05D14B}" destId="{406BAF43-C1D0-4BE7-A2B9-51BE00B16956}" srcOrd="0" destOrd="0" presId="urn:microsoft.com/office/officeart/2005/8/layout/process4"/>
    <dgm:cxn modelId="{D1A2BF8B-1586-4741-A236-881C52EC89D2}" type="presParOf" srcId="{406BAF43-C1D0-4BE7-A2B9-51BE00B16956}" destId="{D322D4A5-8FFD-434F-A9BD-3822CC0E3100}" srcOrd="0" destOrd="0" presId="urn:microsoft.com/office/officeart/2005/8/layout/process4"/>
    <dgm:cxn modelId="{CBF83DB7-0299-4157-8933-7379F8D9DD88}" type="presParOf" srcId="{2FE1E7D7-3F42-4CAC-BB3D-134E8F05D14B}" destId="{6F3A6DAE-9EB5-467E-A263-D76525CAD35E}" srcOrd="1" destOrd="0" presId="urn:microsoft.com/office/officeart/2005/8/layout/process4"/>
    <dgm:cxn modelId="{6082BD31-5A4B-4324-8DD0-4CEC4DDABD7D}" type="presParOf" srcId="{2FE1E7D7-3F42-4CAC-BB3D-134E8F05D14B}" destId="{B1C773BE-A75A-426F-88DD-C702F8621B86}" srcOrd="2" destOrd="0" presId="urn:microsoft.com/office/officeart/2005/8/layout/process4"/>
    <dgm:cxn modelId="{E1D8CEA1-BCEC-4FF0-945A-EA161DC8BF45}" type="presParOf" srcId="{B1C773BE-A75A-426F-88DD-C702F8621B86}" destId="{2906CE80-A6CA-48C6-9F4C-FE86241B7C6C}" srcOrd="0" destOrd="0" presId="urn:microsoft.com/office/officeart/2005/8/layout/process4"/>
    <dgm:cxn modelId="{75918A48-5C20-42B0-B99E-A1A1DFAA685D}" type="presParOf" srcId="{2FE1E7D7-3F42-4CAC-BB3D-134E8F05D14B}" destId="{68FBCFAA-917E-4C73-AFB5-D7BA86603260}" srcOrd="3" destOrd="0" presId="urn:microsoft.com/office/officeart/2005/8/layout/process4"/>
    <dgm:cxn modelId="{F5D5F11F-F6C1-4721-8E7C-28E49DC0067A}" type="presParOf" srcId="{2FE1E7D7-3F42-4CAC-BB3D-134E8F05D14B}" destId="{E5041002-FC90-437A-8BD6-519631623A97}" srcOrd="4" destOrd="0" presId="urn:microsoft.com/office/officeart/2005/8/layout/process4"/>
    <dgm:cxn modelId="{685301D5-BFFA-429D-A7EB-7B48FE56E8B7}" type="presParOf" srcId="{E5041002-FC90-437A-8BD6-519631623A97}" destId="{DCB2622D-9F39-421E-B52C-EFCEB3AA2C7B}" srcOrd="0" destOrd="0" presId="urn:microsoft.com/office/officeart/2005/8/layout/process4"/>
    <dgm:cxn modelId="{D5250030-C83B-4C5D-8FE0-A4F8A14603C8}" type="presParOf" srcId="{2FE1E7D7-3F42-4CAC-BB3D-134E8F05D14B}" destId="{EE153A20-8FCE-43C7-BE81-501C89094DBD}" srcOrd="5" destOrd="0" presId="urn:microsoft.com/office/officeart/2005/8/layout/process4"/>
    <dgm:cxn modelId="{71CFB854-8D1F-4213-B870-2D62B39A8E0C}" type="presParOf" srcId="{2FE1E7D7-3F42-4CAC-BB3D-134E8F05D14B}" destId="{BF2CB78B-F7E6-4CCC-BBF8-0C073E736379}" srcOrd="6" destOrd="0" presId="urn:microsoft.com/office/officeart/2005/8/layout/process4"/>
    <dgm:cxn modelId="{31920793-446A-43D2-8391-6BFECF8AE665}" type="presParOf" srcId="{BF2CB78B-F7E6-4CCC-BBF8-0C073E736379}" destId="{0E181D5A-CB36-4F1F-8A77-C0833E184500}" srcOrd="0" destOrd="0" presId="urn:microsoft.com/office/officeart/2005/8/layout/process4"/>
    <dgm:cxn modelId="{F7C7F6BD-B068-4914-8ED9-C732DCB598EE}" type="presParOf" srcId="{2FE1E7D7-3F42-4CAC-BB3D-134E8F05D14B}" destId="{EC3FA907-7F57-4156-845E-F77B4224B19F}" srcOrd="7" destOrd="0" presId="urn:microsoft.com/office/officeart/2005/8/layout/process4"/>
    <dgm:cxn modelId="{4969AC22-1D2D-4864-9A92-2569343FFCBF}" type="presParOf" srcId="{2FE1E7D7-3F42-4CAC-BB3D-134E8F05D14B}" destId="{67B0CA4D-16D1-4654-BFCC-BCF178087ACF}" srcOrd="8" destOrd="0" presId="urn:microsoft.com/office/officeart/2005/8/layout/process4"/>
    <dgm:cxn modelId="{7F13926D-8E63-4B6A-9B97-92C01C14D231}" type="presParOf" srcId="{67B0CA4D-16D1-4654-BFCC-BCF178087ACF}" destId="{D1DF418D-96D1-4C28-BFDC-99F3E55A3628}"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54D41C6-C2A3-4482-BCA4-2495695B292B}" type="doc">
      <dgm:prSet loTypeId="urn:microsoft.com/office/officeart/2008/layout/LinedList" loCatId="list" qsTypeId="urn:microsoft.com/office/officeart/2005/8/quickstyle/simple1" qsCatId="simple" csTypeId="urn:microsoft.com/office/officeart/2005/8/colors/accent3_4" csCatId="accent3" phldr="1"/>
      <dgm:spPr/>
      <dgm:t>
        <a:bodyPr/>
        <a:lstStyle/>
        <a:p>
          <a:endParaRPr lang="en-US"/>
        </a:p>
      </dgm:t>
    </dgm:pt>
    <dgm:pt modelId="{C0EBE0E2-89A9-4761-9750-085955A48F6B}">
      <dgm:prSet/>
      <dgm:spPr/>
      <dgm:t>
        <a:bodyPr/>
        <a:lstStyle/>
        <a:p>
          <a:r>
            <a:rPr lang="en-US"/>
            <a:t>Here’s how the study went down…</a:t>
          </a:r>
        </a:p>
      </dgm:t>
    </dgm:pt>
    <dgm:pt modelId="{D0479904-D0C6-4759-BD89-1A669D20A82D}" type="parTrans" cxnId="{32814785-5889-4B63-940D-3C97C0686098}">
      <dgm:prSet/>
      <dgm:spPr/>
      <dgm:t>
        <a:bodyPr/>
        <a:lstStyle/>
        <a:p>
          <a:endParaRPr lang="en-US"/>
        </a:p>
      </dgm:t>
    </dgm:pt>
    <dgm:pt modelId="{C11D61CB-7D44-4FA2-A911-B72BEC7FA193}" type="sibTrans" cxnId="{32814785-5889-4B63-940D-3C97C0686098}">
      <dgm:prSet/>
      <dgm:spPr/>
      <dgm:t>
        <a:bodyPr/>
        <a:lstStyle/>
        <a:p>
          <a:endParaRPr lang="en-US"/>
        </a:p>
      </dgm:t>
    </dgm:pt>
    <dgm:pt modelId="{CD1B2EBF-0CF6-428D-9328-EBB18ECF6983}">
      <dgm:prSet/>
      <dgm:spPr/>
      <dgm:t>
        <a:bodyPr/>
        <a:lstStyle/>
        <a:p>
          <a:r>
            <a:rPr lang="en-US" dirty="0"/>
            <a:t>First, a saliva sample was taken from each subject and their testosterone and cortisol levels were measured.</a:t>
          </a:r>
        </a:p>
      </dgm:t>
    </dgm:pt>
    <dgm:pt modelId="{377B909F-F4A3-412B-9DF0-D7CC41572A75}" type="parTrans" cxnId="{D941D897-7547-4FAF-876B-1B0DC10FDC00}">
      <dgm:prSet/>
      <dgm:spPr/>
      <dgm:t>
        <a:bodyPr/>
        <a:lstStyle/>
        <a:p>
          <a:endParaRPr lang="en-US"/>
        </a:p>
      </dgm:t>
    </dgm:pt>
    <dgm:pt modelId="{DC214CA9-3304-4480-A2A8-83BA272B978E}" type="sibTrans" cxnId="{D941D897-7547-4FAF-876B-1B0DC10FDC00}">
      <dgm:prSet/>
      <dgm:spPr/>
      <dgm:t>
        <a:bodyPr/>
        <a:lstStyle/>
        <a:p>
          <a:endParaRPr lang="en-US"/>
        </a:p>
      </dgm:t>
    </dgm:pt>
    <dgm:pt modelId="{105FB3D4-6EB3-4529-BAB6-5C17772EA13E}">
      <dgm:prSet/>
      <dgm:spPr/>
      <dgm:t>
        <a:bodyPr/>
        <a:lstStyle/>
        <a:p>
          <a:r>
            <a:rPr lang="en-US" dirty="0"/>
            <a:t>Second, the subject was asked to sit in either a high power pose or a low power pose for two minutes.</a:t>
          </a:r>
        </a:p>
      </dgm:t>
    </dgm:pt>
    <dgm:pt modelId="{27C55FBB-DB12-425B-8F28-59B966C187CF}" type="parTrans" cxnId="{9044B7E3-CA4E-4333-8F5E-F3448961BBF8}">
      <dgm:prSet/>
      <dgm:spPr/>
      <dgm:t>
        <a:bodyPr/>
        <a:lstStyle/>
        <a:p>
          <a:endParaRPr lang="en-US"/>
        </a:p>
      </dgm:t>
    </dgm:pt>
    <dgm:pt modelId="{276F24FC-0A97-468E-8DA5-CF36881F967A}" type="sibTrans" cxnId="{9044B7E3-CA4E-4333-8F5E-F3448961BBF8}">
      <dgm:prSet/>
      <dgm:spPr/>
      <dgm:t>
        <a:bodyPr/>
        <a:lstStyle/>
        <a:p>
          <a:endParaRPr lang="en-US"/>
        </a:p>
      </dgm:t>
    </dgm:pt>
    <dgm:pt modelId="{2C7F5461-D775-49AA-8690-4A6B373C4591}">
      <dgm:prSet/>
      <dgm:spPr/>
      <dgm:t>
        <a:bodyPr/>
        <a:lstStyle/>
        <a:p>
          <a:r>
            <a:rPr lang="en-US" dirty="0"/>
            <a:t>Third, a second sample of saliva was taken from each subject and their testosterone and cortisol levels were measured again.</a:t>
          </a:r>
        </a:p>
      </dgm:t>
    </dgm:pt>
    <dgm:pt modelId="{A6A2C122-EFBA-402E-B511-C0B0804C746A}" type="parTrans" cxnId="{3EC50DB1-2552-44C6-8ECA-7C499175183E}">
      <dgm:prSet/>
      <dgm:spPr/>
      <dgm:t>
        <a:bodyPr/>
        <a:lstStyle/>
        <a:p>
          <a:endParaRPr lang="en-US"/>
        </a:p>
      </dgm:t>
    </dgm:pt>
    <dgm:pt modelId="{AAA25338-AC9D-4325-8BC6-09C7884E0819}" type="sibTrans" cxnId="{3EC50DB1-2552-44C6-8ECA-7C499175183E}">
      <dgm:prSet/>
      <dgm:spPr/>
      <dgm:t>
        <a:bodyPr/>
        <a:lstStyle/>
        <a:p>
          <a:endParaRPr lang="en-US"/>
        </a:p>
      </dgm:t>
    </dgm:pt>
    <dgm:pt modelId="{9F5C5CB4-C176-4938-8D1F-AEC6D4F6467B}">
      <dgm:prSet/>
      <dgm:spPr/>
      <dgm:t>
        <a:bodyPr/>
        <a:lstStyle/>
        <a:p>
          <a:r>
            <a:rPr lang="en-US" dirty="0"/>
            <a:t>When the researchers looked at the results, they were stunned by the impact that body language had on the hormones within the body. </a:t>
          </a:r>
        </a:p>
      </dgm:t>
    </dgm:pt>
    <dgm:pt modelId="{C56AC025-D19A-4F0E-B73B-A507A8A41814}" type="parTrans" cxnId="{B4C4F1AE-AB69-4962-B6FA-C7637B2B02C2}">
      <dgm:prSet/>
      <dgm:spPr/>
      <dgm:t>
        <a:bodyPr/>
        <a:lstStyle/>
        <a:p>
          <a:endParaRPr lang="en-US"/>
        </a:p>
      </dgm:t>
    </dgm:pt>
    <dgm:pt modelId="{895EF6A1-EF09-43BF-9036-6CE547120AF1}" type="sibTrans" cxnId="{B4C4F1AE-AB69-4962-B6FA-C7637B2B02C2}">
      <dgm:prSet/>
      <dgm:spPr/>
      <dgm:t>
        <a:bodyPr/>
        <a:lstStyle/>
        <a:p>
          <a:endParaRPr lang="en-US"/>
        </a:p>
      </dgm:t>
    </dgm:pt>
    <dgm:pt modelId="{5F0CEEDE-7DA7-469C-B8D2-556951CBED01}">
      <dgm:prSet/>
      <dgm:spPr/>
      <dgm:t>
        <a:bodyPr/>
        <a:lstStyle/>
        <a:p>
          <a:r>
            <a:rPr lang="en-US" dirty="0"/>
            <a:t>High power poses increased testosterone by 20 percent and decreased cortisol levels by 25 percent.</a:t>
          </a:r>
        </a:p>
      </dgm:t>
    </dgm:pt>
    <dgm:pt modelId="{4D7807F1-47F3-4C87-91A1-6D8ED2D03545}" type="parTrans" cxnId="{C82655DA-D992-4D2D-AAC6-CFAFEB72E79A}">
      <dgm:prSet/>
      <dgm:spPr/>
      <dgm:t>
        <a:bodyPr/>
        <a:lstStyle/>
        <a:p>
          <a:endParaRPr lang="en-US"/>
        </a:p>
      </dgm:t>
    </dgm:pt>
    <dgm:pt modelId="{384FFF38-1AD2-48A9-A9E8-E365948372D0}" type="sibTrans" cxnId="{C82655DA-D992-4D2D-AAC6-CFAFEB72E79A}">
      <dgm:prSet/>
      <dgm:spPr/>
      <dgm:t>
        <a:bodyPr/>
        <a:lstStyle/>
        <a:p>
          <a:endParaRPr lang="en-US"/>
        </a:p>
      </dgm:t>
    </dgm:pt>
    <dgm:pt modelId="{212A9DA1-66DB-4107-9F54-7A569FCD02F6}" type="pres">
      <dgm:prSet presAssocID="{254D41C6-C2A3-4482-BCA4-2495695B292B}" presName="vert0" presStyleCnt="0">
        <dgm:presLayoutVars>
          <dgm:dir/>
          <dgm:animOne val="branch"/>
          <dgm:animLvl val="lvl"/>
        </dgm:presLayoutVars>
      </dgm:prSet>
      <dgm:spPr/>
      <dgm:t>
        <a:bodyPr/>
        <a:lstStyle/>
        <a:p>
          <a:endParaRPr lang="en-US"/>
        </a:p>
      </dgm:t>
    </dgm:pt>
    <dgm:pt modelId="{7EB8A01D-B4B6-44AC-90E0-6706EFEE0486}" type="pres">
      <dgm:prSet presAssocID="{C0EBE0E2-89A9-4761-9750-085955A48F6B}" presName="thickLine" presStyleLbl="alignNode1" presStyleIdx="0" presStyleCnt="2"/>
      <dgm:spPr/>
    </dgm:pt>
    <dgm:pt modelId="{72C0DFC5-B092-4460-BD51-24C5646DC362}" type="pres">
      <dgm:prSet presAssocID="{C0EBE0E2-89A9-4761-9750-085955A48F6B}" presName="horz1" presStyleCnt="0"/>
      <dgm:spPr/>
    </dgm:pt>
    <dgm:pt modelId="{D49DFFD0-32DF-4B42-B867-66CD97EFF921}" type="pres">
      <dgm:prSet presAssocID="{C0EBE0E2-89A9-4761-9750-085955A48F6B}" presName="tx1" presStyleLbl="revTx" presStyleIdx="0" presStyleCnt="6"/>
      <dgm:spPr/>
      <dgm:t>
        <a:bodyPr/>
        <a:lstStyle/>
        <a:p>
          <a:endParaRPr lang="en-US"/>
        </a:p>
      </dgm:t>
    </dgm:pt>
    <dgm:pt modelId="{E7F0ED09-2380-4742-9113-AA8448D7F822}" type="pres">
      <dgm:prSet presAssocID="{C0EBE0E2-89A9-4761-9750-085955A48F6B}" presName="vert1" presStyleCnt="0"/>
      <dgm:spPr/>
    </dgm:pt>
    <dgm:pt modelId="{3123D8E2-F077-4094-A965-0C1EC48295D9}" type="pres">
      <dgm:prSet presAssocID="{CD1B2EBF-0CF6-428D-9328-EBB18ECF6983}" presName="vertSpace2a" presStyleCnt="0"/>
      <dgm:spPr/>
    </dgm:pt>
    <dgm:pt modelId="{3A0C767A-47C4-4778-A90D-0C0E27FAEBB9}" type="pres">
      <dgm:prSet presAssocID="{CD1B2EBF-0CF6-428D-9328-EBB18ECF6983}" presName="horz2" presStyleCnt="0"/>
      <dgm:spPr/>
    </dgm:pt>
    <dgm:pt modelId="{D39F9874-C002-4668-8747-4A52BC509D7C}" type="pres">
      <dgm:prSet presAssocID="{CD1B2EBF-0CF6-428D-9328-EBB18ECF6983}" presName="horzSpace2" presStyleCnt="0"/>
      <dgm:spPr/>
    </dgm:pt>
    <dgm:pt modelId="{954BCF47-93C8-47E7-ABC8-2AFE697C4882}" type="pres">
      <dgm:prSet presAssocID="{CD1B2EBF-0CF6-428D-9328-EBB18ECF6983}" presName="tx2" presStyleLbl="revTx" presStyleIdx="1" presStyleCnt="6"/>
      <dgm:spPr/>
      <dgm:t>
        <a:bodyPr/>
        <a:lstStyle/>
        <a:p>
          <a:endParaRPr lang="en-US"/>
        </a:p>
      </dgm:t>
    </dgm:pt>
    <dgm:pt modelId="{1206E256-7E0F-424A-AFBE-34A239654579}" type="pres">
      <dgm:prSet presAssocID="{CD1B2EBF-0CF6-428D-9328-EBB18ECF6983}" presName="vert2" presStyleCnt="0"/>
      <dgm:spPr/>
    </dgm:pt>
    <dgm:pt modelId="{729330B4-41D1-4FA4-AA53-B4FE9D0E94E6}" type="pres">
      <dgm:prSet presAssocID="{CD1B2EBF-0CF6-428D-9328-EBB18ECF6983}" presName="thinLine2b" presStyleLbl="callout" presStyleIdx="0" presStyleCnt="4"/>
      <dgm:spPr/>
    </dgm:pt>
    <dgm:pt modelId="{AB105AA0-3766-4D77-9E8A-2767C2082D4B}" type="pres">
      <dgm:prSet presAssocID="{CD1B2EBF-0CF6-428D-9328-EBB18ECF6983}" presName="vertSpace2b" presStyleCnt="0"/>
      <dgm:spPr/>
    </dgm:pt>
    <dgm:pt modelId="{C764EEA9-1981-4DD2-B125-EDD1EEBA24B8}" type="pres">
      <dgm:prSet presAssocID="{105FB3D4-6EB3-4529-BAB6-5C17772EA13E}" presName="horz2" presStyleCnt="0"/>
      <dgm:spPr/>
    </dgm:pt>
    <dgm:pt modelId="{EA4E0032-26C4-4E17-A7DE-8622CA24AF36}" type="pres">
      <dgm:prSet presAssocID="{105FB3D4-6EB3-4529-BAB6-5C17772EA13E}" presName="horzSpace2" presStyleCnt="0"/>
      <dgm:spPr/>
    </dgm:pt>
    <dgm:pt modelId="{05F0A8CF-FCE9-4AB6-B4AB-AC74F5D7B1DA}" type="pres">
      <dgm:prSet presAssocID="{105FB3D4-6EB3-4529-BAB6-5C17772EA13E}" presName="tx2" presStyleLbl="revTx" presStyleIdx="2" presStyleCnt="6"/>
      <dgm:spPr/>
      <dgm:t>
        <a:bodyPr/>
        <a:lstStyle/>
        <a:p>
          <a:endParaRPr lang="en-US"/>
        </a:p>
      </dgm:t>
    </dgm:pt>
    <dgm:pt modelId="{9E8F892F-CE4F-4CAE-853E-2692302AD8AA}" type="pres">
      <dgm:prSet presAssocID="{105FB3D4-6EB3-4529-BAB6-5C17772EA13E}" presName="vert2" presStyleCnt="0"/>
      <dgm:spPr/>
    </dgm:pt>
    <dgm:pt modelId="{4D9CFBF7-F8A6-4B6D-B1AC-0772E759F07C}" type="pres">
      <dgm:prSet presAssocID="{105FB3D4-6EB3-4529-BAB6-5C17772EA13E}" presName="thinLine2b" presStyleLbl="callout" presStyleIdx="1" presStyleCnt="4"/>
      <dgm:spPr/>
    </dgm:pt>
    <dgm:pt modelId="{EE0B816D-872D-4504-BFC3-8308FD60FA3B}" type="pres">
      <dgm:prSet presAssocID="{105FB3D4-6EB3-4529-BAB6-5C17772EA13E}" presName="vertSpace2b" presStyleCnt="0"/>
      <dgm:spPr/>
    </dgm:pt>
    <dgm:pt modelId="{CCA71AC4-E857-4721-8F2C-19447A94C4AE}" type="pres">
      <dgm:prSet presAssocID="{2C7F5461-D775-49AA-8690-4A6B373C4591}" presName="horz2" presStyleCnt="0"/>
      <dgm:spPr/>
    </dgm:pt>
    <dgm:pt modelId="{C4D2D077-C3E1-4A44-9E3E-0F97C14887D6}" type="pres">
      <dgm:prSet presAssocID="{2C7F5461-D775-49AA-8690-4A6B373C4591}" presName="horzSpace2" presStyleCnt="0"/>
      <dgm:spPr/>
    </dgm:pt>
    <dgm:pt modelId="{369A74AF-F96F-477A-B352-3368339ECE65}" type="pres">
      <dgm:prSet presAssocID="{2C7F5461-D775-49AA-8690-4A6B373C4591}" presName="tx2" presStyleLbl="revTx" presStyleIdx="3" presStyleCnt="6"/>
      <dgm:spPr/>
      <dgm:t>
        <a:bodyPr/>
        <a:lstStyle/>
        <a:p>
          <a:endParaRPr lang="en-US"/>
        </a:p>
      </dgm:t>
    </dgm:pt>
    <dgm:pt modelId="{9B49D14B-3EEF-4D69-9807-014EAB8DAFF9}" type="pres">
      <dgm:prSet presAssocID="{2C7F5461-D775-49AA-8690-4A6B373C4591}" presName="vert2" presStyleCnt="0"/>
      <dgm:spPr/>
    </dgm:pt>
    <dgm:pt modelId="{6E3FF977-5030-4430-9E96-B4DF4D1E3770}" type="pres">
      <dgm:prSet presAssocID="{2C7F5461-D775-49AA-8690-4A6B373C4591}" presName="thinLine2b" presStyleLbl="callout" presStyleIdx="2" presStyleCnt="4"/>
      <dgm:spPr/>
    </dgm:pt>
    <dgm:pt modelId="{3D82DFE0-2777-4346-B2E3-DD7E28C227F1}" type="pres">
      <dgm:prSet presAssocID="{2C7F5461-D775-49AA-8690-4A6B373C4591}" presName="vertSpace2b" presStyleCnt="0"/>
      <dgm:spPr/>
    </dgm:pt>
    <dgm:pt modelId="{81F249AC-52A9-4294-B5DD-057252FFB994}" type="pres">
      <dgm:prSet presAssocID="{9F5C5CB4-C176-4938-8D1F-AEC6D4F6467B}" presName="thickLine" presStyleLbl="alignNode1" presStyleIdx="1" presStyleCnt="2"/>
      <dgm:spPr/>
    </dgm:pt>
    <dgm:pt modelId="{64FAA2ED-6973-431F-A907-001933BF862F}" type="pres">
      <dgm:prSet presAssocID="{9F5C5CB4-C176-4938-8D1F-AEC6D4F6467B}" presName="horz1" presStyleCnt="0"/>
      <dgm:spPr/>
    </dgm:pt>
    <dgm:pt modelId="{61A2845E-5D82-48AF-9C95-DD12A89F5247}" type="pres">
      <dgm:prSet presAssocID="{9F5C5CB4-C176-4938-8D1F-AEC6D4F6467B}" presName="tx1" presStyleLbl="revTx" presStyleIdx="4" presStyleCnt="6"/>
      <dgm:spPr/>
      <dgm:t>
        <a:bodyPr/>
        <a:lstStyle/>
        <a:p>
          <a:endParaRPr lang="en-US"/>
        </a:p>
      </dgm:t>
    </dgm:pt>
    <dgm:pt modelId="{96EB7DA0-4AB8-4786-90E9-021E9458860C}" type="pres">
      <dgm:prSet presAssocID="{9F5C5CB4-C176-4938-8D1F-AEC6D4F6467B}" presName="vert1" presStyleCnt="0"/>
      <dgm:spPr/>
    </dgm:pt>
    <dgm:pt modelId="{44564808-6FC4-407A-B086-B709D40E6494}" type="pres">
      <dgm:prSet presAssocID="{5F0CEEDE-7DA7-469C-B8D2-556951CBED01}" presName="vertSpace2a" presStyleCnt="0"/>
      <dgm:spPr/>
    </dgm:pt>
    <dgm:pt modelId="{C7019725-963D-4E2D-B2C7-AFDE3E4A1410}" type="pres">
      <dgm:prSet presAssocID="{5F0CEEDE-7DA7-469C-B8D2-556951CBED01}" presName="horz2" presStyleCnt="0"/>
      <dgm:spPr/>
    </dgm:pt>
    <dgm:pt modelId="{BB75F70A-532A-4905-8597-8A918AFF0B90}" type="pres">
      <dgm:prSet presAssocID="{5F0CEEDE-7DA7-469C-B8D2-556951CBED01}" presName="horzSpace2" presStyleCnt="0"/>
      <dgm:spPr/>
    </dgm:pt>
    <dgm:pt modelId="{8BFFB701-115C-4614-A0C2-8029C94D6808}" type="pres">
      <dgm:prSet presAssocID="{5F0CEEDE-7DA7-469C-B8D2-556951CBED01}" presName="tx2" presStyleLbl="revTx" presStyleIdx="5" presStyleCnt="6"/>
      <dgm:spPr/>
      <dgm:t>
        <a:bodyPr/>
        <a:lstStyle/>
        <a:p>
          <a:endParaRPr lang="en-US"/>
        </a:p>
      </dgm:t>
    </dgm:pt>
    <dgm:pt modelId="{2A18EC23-E6C9-48AB-B765-475BC73D492F}" type="pres">
      <dgm:prSet presAssocID="{5F0CEEDE-7DA7-469C-B8D2-556951CBED01}" presName="vert2" presStyleCnt="0"/>
      <dgm:spPr/>
    </dgm:pt>
    <dgm:pt modelId="{222C736F-919A-4587-AFB6-5B1D527F7F26}" type="pres">
      <dgm:prSet presAssocID="{5F0CEEDE-7DA7-469C-B8D2-556951CBED01}" presName="thinLine2b" presStyleLbl="callout" presStyleIdx="3" presStyleCnt="4"/>
      <dgm:spPr/>
    </dgm:pt>
    <dgm:pt modelId="{C4DB63D9-8459-44FE-BBA3-704D553F9523}" type="pres">
      <dgm:prSet presAssocID="{5F0CEEDE-7DA7-469C-B8D2-556951CBED01}" presName="vertSpace2b" presStyleCnt="0"/>
      <dgm:spPr/>
    </dgm:pt>
  </dgm:ptLst>
  <dgm:cxnLst>
    <dgm:cxn modelId="{5956800F-C409-4455-9793-4B90BB430244}" type="presOf" srcId="{C0EBE0E2-89A9-4761-9750-085955A48F6B}" destId="{D49DFFD0-32DF-4B42-B867-66CD97EFF921}" srcOrd="0" destOrd="0" presId="urn:microsoft.com/office/officeart/2008/layout/LinedList"/>
    <dgm:cxn modelId="{32814785-5889-4B63-940D-3C97C0686098}" srcId="{254D41C6-C2A3-4482-BCA4-2495695B292B}" destId="{C0EBE0E2-89A9-4761-9750-085955A48F6B}" srcOrd="0" destOrd="0" parTransId="{D0479904-D0C6-4759-BD89-1A669D20A82D}" sibTransId="{C11D61CB-7D44-4FA2-A911-B72BEC7FA193}"/>
    <dgm:cxn modelId="{7F83E43C-6C3F-4C5E-98CE-E52F02569DA1}" type="presOf" srcId="{2C7F5461-D775-49AA-8690-4A6B373C4591}" destId="{369A74AF-F96F-477A-B352-3368339ECE65}" srcOrd="0" destOrd="0" presId="urn:microsoft.com/office/officeart/2008/layout/LinedList"/>
    <dgm:cxn modelId="{3EC50DB1-2552-44C6-8ECA-7C499175183E}" srcId="{C0EBE0E2-89A9-4761-9750-085955A48F6B}" destId="{2C7F5461-D775-49AA-8690-4A6B373C4591}" srcOrd="2" destOrd="0" parTransId="{A6A2C122-EFBA-402E-B511-C0B0804C746A}" sibTransId="{AAA25338-AC9D-4325-8BC6-09C7884E0819}"/>
    <dgm:cxn modelId="{9044B7E3-CA4E-4333-8F5E-F3448961BBF8}" srcId="{C0EBE0E2-89A9-4761-9750-085955A48F6B}" destId="{105FB3D4-6EB3-4529-BAB6-5C17772EA13E}" srcOrd="1" destOrd="0" parTransId="{27C55FBB-DB12-425B-8F28-59B966C187CF}" sibTransId="{276F24FC-0A97-468E-8DA5-CF36881F967A}"/>
    <dgm:cxn modelId="{C82655DA-D992-4D2D-AAC6-CFAFEB72E79A}" srcId="{9F5C5CB4-C176-4938-8D1F-AEC6D4F6467B}" destId="{5F0CEEDE-7DA7-469C-B8D2-556951CBED01}" srcOrd="0" destOrd="0" parTransId="{4D7807F1-47F3-4C87-91A1-6D8ED2D03545}" sibTransId="{384FFF38-1AD2-48A9-A9E8-E365948372D0}"/>
    <dgm:cxn modelId="{20EF6FDC-1721-4A6B-B381-8B273949CEE1}" type="presOf" srcId="{CD1B2EBF-0CF6-428D-9328-EBB18ECF6983}" destId="{954BCF47-93C8-47E7-ABC8-2AFE697C4882}" srcOrd="0" destOrd="0" presId="urn:microsoft.com/office/officeart/2008/layout/LinedList"/>
    <dgm:cxn modelId="{7F90E04D-11AA-4786-8AEB-4BDD2DE7A658}" type="presOf" srcId="{105FB3D4-6EB3-4529-BAB6-5C17772EA13E}" destId="{05F0A8CF-FCE9-4AB6-B4AB-AC74F5D7B1DA}" srcOrd="0" destOrd="0" presId="urn:microsoft.com/office/officeart/2008/layout/LinedList"/>
    <dgm:cxn modelId="{A774AFA2-045F-4F88-979E-88067D4D1287}" type="presOf" srcId="{254D41C6-C2A3-4482-BCA4-2495695B292B}" destId="{212A9DA1-66DB-4107-9F54-7A569FCD02F6}" srcOrd="0" destOrd="0" presId="urn:microsoft.com/office/officeart/2008/layout/LinedList"/>
    <dgm:cxn modelId="{B4C4F1AE-AB69-4962-B6FA-C7637B2B02C2}" srcId="{254D41C6-C2A3-4482-BCA4-2495695B292B}" destId="{9F5C5CB4-C176-4938-8D1F-AEC6D4F6467B}" srcOrd="1" destOrd="0" parTransId="{C56AC025-D19A-4F0E-B73B-A507A8A41814}" sibTransId="{895EF6A1-EF09-43BF-9036-6CE547120AF1}"/>
    <dgm:cxn modelId="{472FF25D-BFE1-463A-B5AD-D4478CD97BE8}" type="presOf" srcId="{5F0CEEDE-7DA7-469C-B8D2-556951CBED01}" destId="{8BFFB701-115C-4614-A0C2-8029C94D6808}" srcOrd="0" destOrd="0" presId="urn:microsoft.com/office/officeart/2008/layout/LinedList"/>
    <dgm:cxn modelId="{50317D35-BD05-4F05-90C7-82A553F84C89}" type="presOf" srcId="{9F5C5CB4-C176-4938-8D1F-AEC6D4F6467B}" destId="{61A2845E-5D82-48AF-9C95-DD12A89F5247}" srcOrd="0" destOrd="0" presId="urn:microsoft.com/office/officeart/2008/layout/LinedList"/>
    <dgm:cxn modelId="{D941D897-7547-4FAF-876B-1B0DC10FDC00}" srcId="{C0EBE0E2-89A9-4761-9750-085955A48F6B}" destId="{CD1B2EBF-0CF6-428D-9328-EBB18ECF6983}" srcOrd="0" destOrd="0" parTransId="{377B909F-F4A3-412B-9DF0-D7CC41572A75}" sibTransId="{DC214CA9-3304-4480-A2A8-83BA272B978E}"/>
    <dgm:cxn modelId="{1D0817B5-F8B5-48E3-B80A-F685794DBEB0}" type="presParOf" srcId="{212A9DA1-66DB-4107-9F54-7A569FCD02F6}" destId="{7EB8A01D-B4B6-44AC-90E0-6706EFEE0486}" srcOrd="0" destOrd="0" presId="urn:microsoft.com/office/officeart/2008/layout/LinedList"/>
    <dgm:cxn modelId="{742D1FBD-F95D-4904-B4C5-3E903BE06F0D}" type="presParOf" srcId="{212A9DA1-66DB-4107-9F54-7A569FCD02F6}" destId="{72C0DFC5-B092-4460-BD51-24C5646DC362}" srcOrd="1" destOrd="0" presId="urn:microsoft.com/office/officeart/2008/layout/LinedList"/>
    <dgm:cxn modelId="{631DF30A-0F8A-4EAC-86EC-AD92BE26392E}" type="presParOf" srcId="{72C0DFC5-B092-4460-BD51-24C5646DC362}" destId="{D49DFFD0-32DF-4B42-B867-66CD97EFF921}" srcOrd="0" destOrd="0" presId="urn:microsoft.com/office/officeart/2008/layout/LinedList"/>
    <dgm:cxn modelId="{EF6B744F-B22E-468E-B121-0AF66BC9FDF3}" type="presParOf" srcId="{72C0DFC5-B092-4460-BD51-24C5646DC362}" destId="{E7F0ED09-2380-4742-9113-AA8448D7F822}" srcOrd="1" destOrd="0" presId="urn:microsoft.com/office/officeart/2008/layout/LinedList"/>
    <dgm:cxn modelId="{349DDDE6-5034-47A3-AF1C-D3AEB0B08E6D}" type="presParOf" srcId="{E7F0ED09-2380-4742-9113-AA8448D7F822}" destId="{3123D8E2-F077-4094-A965-0C1EC48295D9}" srcOrd="0" destOrd="0" presId="urn:microsoft.com/office/officeart/2008/layout/LinedList"/>
    <dgm:cxn modelId="{6558FC79-83D9-48D6-B180-FEA9F9D5B666}" type="presParOf" srcId="{E7F0ED09-2380-4742-9113-AA8448D7F822}" destId="{3A0C767A-47C4-4778-A90D-0C0E27FAEBB9}" srcOrd="1" destOrd="0" presId="urn:microsoft.com/office/officeart/2008/layout/LinedList"/>
    <dgm:cxn modelId="{65E3FACA-E0AC-434A-AFD9-6C9D466C789E}" type="presParOf" srcId="{3A0C767A-47C4-4778-A90D-0C0E27FAEBB9}" destId="{D39F9874-C002-4668-8747-4A52BC509D7C}" srcOrd="0" destOrd="0" presId="urn:microsoft.com/office/officeart/2008/layout/LinedList"/>
    <dgm:cxn modelId="{368587BD-F915-477E-B3E5-00CB338EE41D}" type="presParOf" srcId="{3A0C767A-47C4-4778-A90D-0C0E27FAEBB9}" destId="{954BCF47-93C8-47E7-ABC8-2AFE697C4882}" srcOrd="1" destOrd="0" presId="urn:microsoft.com/office/officeart/2008/layout/LinedList"/>
    <dgm:cxn modelId="{F429D46A-C4E3-4895-AAAD-81AE98D4560F}" type="presParOf" srcId="{3A0C767A-47C4-4778-A90D-0C0E27FAEBB9}" destId="{1206E256-7E0F-424A-AFBE-34A239654579}" srcOrd="2" destOrd="0" presId="urn:microsoft.com/office/officeart/2008/layout/LinedList"/>
    <dgm:cxn modelId="{1C3631D6-0521-477B-8DA8-BB8D56CCD16C}" type="presParOf" srcId="{E7F0ED09-2380-4742-9113-AA8448D7F822}" destId="{729330B4-41D1-4FA4-AA53-B4FE9D0E94E6}" srcOrd="2" destOrd="0" presId="urn:microsoft.com/office/officeart/2008/layout/LinedList"/>
    <dgm:cxn modelId="{403370EF-4FA4-4BAB-A668-473122A7DCAA}" type="presParOf" srcId="{E7F0ED09-2380-4742-9113-AA8448D7F822}" destId="{AB105AA0-3766-4D77-9E8A-2767C2082D4B}" srcOrd="3" destOrd="0" presId="urn:microsoft.com/office/officeart/2008/layout/LinedList"/>
    <dgm:cxn modelId="{AD519938-A384-458C-93AC-3A070C6CEFF6}" type="presParOf" srcId="{E7F0ED09-2380-4742-9113-AA8448D7F822}" destId="{C764EEA9-1981-4DD2-B125-EDD1EEBA24B8}" srcOrd="4" destOrd="0" presId="urn:microsoft.com/office/officeart/2008/layout/LinedList"/>
    <dgm:cxn modelId="{06613323-0926-45DF-B813-80F582C6075B}" type="presParOf" srcId="{C764EEA9-1981-4DD2-B125-EDD1EEBA24B8}" destId="{EA4E0032-26C4-4E17-A7DE-8622CA24AF36}" srcOrd="0" destOrd="0" presId="urn:microsoft.com/office/officeart/2008/layout/LinedList"/>
    <dgm:cxn modelId="{34C7518A-3597-413E-8229-4AFC2090AD4C}" type="presParOf" srcId="{C764EEA9-1981-4DD2-B125-EDD1EEBA24B8}" destId="{05F0A8CF-FCE9-4AB6-B4AB-AC74F5D7B1DA}" srcOrd="1" destOrd="0" presId="urn:microsoft.com/office/officeart/2008/layout/LinedList"/>
    <dgm:cxn modelId="{1C4E0BBB-8BF8-4FAC-B647-E4F08ABE30FA}" type="presParOf" srcId="{C764EEA9-1981-4DD2-B125-EDD1EEBA24B8}" destId="{9E8F892F-CE4F-4CAE-853E-2692302AD8AA}" srcOrd="2" destOrd="0" presId="urn:microsoft.com/office/officeart/2008/layout/LinedList"/>
    <dgm:cxn modelId="{EB44D4B4-8B19-44F6-B7DE-797D196DCDD2}" type="presParOf" srcId="{E7F0ED09-2380-4742-9113-AA8448D7F822}" destId="{4D9CFBF7-F8A6-4B6D-B1AC-0772E759F07C}" srcOrd="5" destOrd="0" presId="urn:microsoft.com/office/officeart/2008/layout/LinedList"/>
    <dgm:cxn modelId="{9C6408A0-1063-43B9-903A-2C5C62713900}" type="presParOf" srcId="{E7F0ED09-2380-4742-9113-AA8448D7F822}" destId="{EE0B816D-872D-4504-BFC3-8308FD60FA3B}" srcOrd="6" destOrd="0" presId="urn:microsoft.com/office/officeart/2008/layout/LinedList"/>
    <dgm:cxn modelId="{DC197319-0007-4754-8D28-29E7D5D91C62}" type="presParOf" srcId="{E7F0ED09-2380-4742-9113-AA8448D7F822}" destId="{CCA71AC4-E857-4721-8F2C-19447A94C4AE}" srcOrd="7" destOrd="0" presId="urn:microsoft.com/office/officeart/2008/layout/LinedList"/>
    <dgm:cxn modelId="{643BD6EA-BB6E-4027-8F93-E0086FDB7046}" type="presParOf" srcId="{CCA71AC4-E857-4721-8F2C-19447A94C4AE}" destId="{C4D2D077-C3E1-4A44-9E3E-0F97C14887D6}" srcOrd="0" destOrd="0" presId="urn:microsoft.com/office/officeart/2008/layout/LinedList"/>
    <dgm:cxn modelId="{865D382B-4190-41B7-A59F-0E1B326EADD8}" type="presParOf" srcId="{CCA71AC4-E857-4721-8F2C-19447A94C4AE}" destId="{369A74AF-F96F-477A-B352-3368339ECE65}" srcOrd="1" destOrd="0" presId="urn:microsoft.com/office/officeart/2008/layout/LinedList"/>
    <dgm:cxn modelId="{35299F25-E927-430C-8DBD-1BB4B676AAF0}" type="presParOf" srcId="{CCA71AC4-E857-4721-8F2C-19447A94C4AE}" destId="{9B49D14B-3EEF-4D69-9807-014EAB8DAFF9}" srcOrd="2" destOrd="0" presId="urn:microsoft.com/office/officeart/2008/layout/LinedList"/>
    <dgm:cxn modelId="{7DA469FB-715F-4B42-BD5B-6EF01B0F9683}" type="presParOf" srcId="{E7F0ED09-2380-4742-9113-AA8448D7F822}" destId="{6E3FF977-5030-4430-9E96-B4DF4D1E3770}" srcOrd="8" destOrd="0" presId="urn:microsoft.com/office/officeart/2008/layout/LinedList"/>
    <dgm:cxn modelId="{A106DB91-6C1F-4B20-BF5C-E1FA79D6A148}" type="presParOf" srcId="{E7F0ED09-2380-4742-9113-AA8448D7F822}" destId="{3D82DFE0-2777-4346-B2E3-DD7E28C227F1}" srcOrd="9" destOrd="0" presId="urn:microsoft.com/office/officeart/2008/layout/LinedList"/>
    <dgm:cxn modelId="{A913B0D5-F139-4522-B658-4EECCC24EEF4}" type="presParOf" srcId="{212A9DA1-66DB-4107-9F54-7A569FCD02F6}" destId="{81F249AC-52A9-4294-B5DD-057252FFB994}" srcOrd="2" destOrd="0" presId="urn:microsoft.com/office/officeart/2008/layout/LinedList"/>
    <dgm:cxn modelId="{08D212B5-F9AF-4256-800A-8B4C76837076}" type="presParOf" srcId="{212A9DA1-66DB-4107-9F54-7A569FCD02F6}" destId="{64FAA2ED-6973-431F-A907-001933BF862F}" srcOrd="3" destOrd="0" presId="urn:microsoft.com/office/officeart/2008/layout/LinedList"/>
    <dgm:cxn modelId="{FC18FEB0-A262-4F41-B20B-A732463D6332}" type="presParOf" srcId="{64FAA2ED-6973-431F-A907-001933BF862F}" destId="{61A2845E-5D82-48AF-9C95-DD12A89F5247}" srcOrd="0" destOrd="0" presId="urn:microsoft.com/office/officeart/2008/layout/LinedList"/>
    <dgm:cxn modelId="{CD9447AD-CB94-4032-8A27-FE698457CB84}" type="presParOf" srcId="{64FAA2ED-6973-431F-A907-001933BF862F}" destId="{96EB7DA0-4AB8-4786-90E9-021E9458860C}" srcOrd="1" destOrd="0" presId="urn:microsoft.com/office/officeart/2008/layout/LinedList"/>
    <dgm:cxn modelId="{13AF7770-00AF-4EB9-92C5-30E646F2C130}" type="presParOf" srcId="{96EB7DA0-4AB8-4786-90E9-021E9458860C}" destId="{44564808-6FC4-407A-B086-B709D40E6494}" srcOrd="0" destOrd="0" presId="urn:microsoft.com/office/officeart/2008/layout/LinedList"/>
    <dgm:cxn modelId="{B1977199-622B-4F0C-81F7-DA34EB115D45}" type="presParOf" srcId="{96EB7DA0-4AB8-4786-90E9-021E9458860C}" destId="{C7019725-963D-4E2D-B2C7-AFDE3E4A1410}" srcOrd="1" destOrd="0" presId="urn:microsoft.com/office/officeart/2008/layout/LinedList"/>
    <dgm:cxn modelId="{02460E6D-8E38-42F6-A5E7-BCB550E4378A}" type="presParOf" srcId="{C7019725-963D-4E2D-B2C7-AFDE3E4A1410}" destId="{BB75F70A-532A-4905-8597-8A918AFF0B90}" srcOrd="0" destOrd="0" presId="urn:microsoft.com/office/officeart/2008/layout/LinedList"/>
    <dgm:cxn modelId="{A0F249E5-5F66-4D09-AFFF-C4465731E7F4}" type="presParOf" srcId="{C7019725-963D-4E2D-B2C7-AFDE3E4A1410}" destId="{8BFFB701-115C-4614-A0C2-8029C94D6808}" srcOrd="1" destOrd="0" presId="urn:microsoft.com/office/officeart/2008/layout/LinedList"/>
    <dgm:cxn modelId="{1FDBDE11-8B7D-47CF-93C0-9B1ECB1522F6}" type="presParOf" srcId="{C7019725-963D-4E2D-B2C7-AFDE3E4A1410}" destId="{2A18EC23-E6C9-48AB-B765-475BC73D492F}" srcOrd="2" destOrd="0" presId="urn:microsoft.com/office/officeart/2008/layout/LinedList"/>
    <dgm:cxn modelId="{D3045F63-B09A-45F8-8085-A3B2D12BC01A}" type="presParOf" srcId="{96EB7DA0-4AB8-4786-90E9-021E9458860C}" destId="{222C736F-919A-4587-AFB6-5B1D527F7F26}" srcOrd="2" destOrd="0" presId="urn:microsoft.com/office/officeart/2008/layout/LinedList"/>
    <dgm:cxn modelId="{6BC59DB3-EFD9-4B69-9E5D-6572B69402E6}" type="presParOf" srcId="{96EB7DA0-4AB8-4786-90E9-021E9458860C}" destId="{C4DB63D9-8459-44FE-BBA3-704D553F9523}" srcOrd="3"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ED27E12-07B1-46E9-94CD-90AE8BAF8B3D}" type="doc">
      <dgm:prSet loTypeId="urn:microsoft.com/office/officeart/2008/layout/HexagonCluster" loCatId="relationship" qsTypeId="urn:microsoft.com/office/officeart/2005/8/quickstyle/simple1" qsCatId="simple" csTypeId="urn:microsoft.com/office/officeart/2005/8/colors/accent0_3" csCatId="mainScheme" phldr="1"/>
      <dgm:spPr/>
      <dgm:t>
        <a:bodyPr/>
        <a:lstStyle/>
        <a:p>
          <a:endParaRPr lang="en-US"/>
        </a:p>
      </dgm:t>
    </dgm:pt>
    <dgm:pt modelId="{C6F81C22-755E-49A5-9B9E-5278E9A18F66}">
      <dgm:prSet phldrT="[Text]"/>
      <dgm:spPr/>
      <dgm:t>
        <a:bodyPr/>
        <a:lstStyle/>
        <a:p>
          <a:r>
            <a:rPr lang="en-US" dirty="0"/>
            <a:t>Leadership</a:t>
          </a:r>
        </a:p>
      </dgm:t>
    </dgm:pt>
    <dgm:pt modelId="{59273945-66E6-43F1-895A-7BDFC3E897F7}" type="parTrans" cxnId="{D0E9DE3F-9347-4DD3-ADE0-7D17C3882CC5}">
      <dgm:prSet/>
      <dgm:spPr/>
      <dgm:t>
        <a:bodyPr/>
        <a:lstStyle/>
        <a:p>
          <a:endParaRPr lang="en-US"/>
        </a:p>
      </dgm:t>
    </dgm:pt>
    <dgm:pt modelId="{148A84E7-FF0A-434B-8C3F-E45AA714C68E}" type="sibTrans" cxnId="{D0E9DE3F-9347-4DD3-ADE0-7D17C3882CC5}">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dgm:spPr>
      <dgm:t>
        <a:bodyPr/>
        <a:lstStyle/>
        <a:p>
          <a:endParaRPr lang="en-US"/>
        </a:p>
      </dgm:t>
    </dgm:pt>
    <dgm:pt modelId="{720774EE-E530-41FF-AC4D-3FB40F6F911F}">
      <dgm:prSet phldrT="[Text]"/>
      <dgm:spPr/>
      <dgm:t>
        <a:bodyPr/>
        <a:lstStyle/>
        <a:p>
          <a:r>
            <a:rPr lang="en-US" dirty="0"/>
            <a:t>Tangible</a:t>
          </a:r>
        </a:p>
      </dgm:t>
    </dgm:pt>
    <dgm:pt modelId="{0A8149AF-16F5-4C5C-B6DD-A9870FB3E12A}" type="parTrans" cxnId="{B56445F8-E3AD-4628-8601-9FE5F385BE02}">
      <dgm:prSet/>
      <dgm:spPr/>
      <dgm:t>
        <a:bodyPr/>
        <a:lstStyle/>
        <a:p>
          <a:endParaRPr lang="en-US"/>
        </a:p>
      </dgm:t>
    </dgm:pt>
    <dgm:pt modelId="{28371D5A-8B93-42B3-B013-927CECAB8F47}" type="sibTrans" cxnId="{B56445F8-E3AD-4628-8601-9FE5F385BE02}">
      <dgm:prSet/>
      <dgm:spPr/>
      <dgm:t>
        <a:bodyPr/>
        <a:lstStyle/>
        <a:p>
          <a:endParaRPr lang="en-US"/>
        </a:p>
      </dgm:t>
    </dgm:pt>
    <dgm:pt modelId="{6858FC57-3113-4AE7-93CA-B181C026E3CE}">
      <dgm:prSet phldrT="[Text]"/>
      <dgm:spPr/>
      <dgm:t>
        <a:bodyPr/>
        <a:lstStyle/>
        <a:p>
          <a:r>
            <a:rPr lang="en-US" dirty="0"/>
            <a:t>Skills</a:t>
          </a:r>
        </a:p>
      </dgm:t>
    </dgm:pt>
    <dgm:pt modelId="{F3B75A05-AC9F-4BB1-BFE0-1400DCCEDFB5}" type="parTrans" cxnId="{0F3F8BC9-F5E5-4965-8E3D-729CFD8F7C7C}">
      <dgm:prSet/>
      <dgm:spPr/>
      <dgm:t>
        <a:bodyPr/>
        <a:lstStyle/>
        <a:p>
          <a:endParaRPr lang="en-US"/>
        </a:p>
      </dgm:t>
    </dgm:pt>
    <dgm:pt modelId="{600B819A-FACD-410C-A5B5-A75708C67478}" type="sibTrans" cxnId="{0F3F8BC9-F5E5-4965-8E3D-729CFD8F7C7C}">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t="-8000" b="-8000"/>
          </a:stretch>
        </a:blipFill>
      </dgm:spPr>
      <dgm:t>
        <a:bodyPr/>
        <a:lstStyle/>
        <a:p>
          <a:endParaRPr lang="en-US"/>
        </a:p>
      </dgm:t>
    </dgm:pt>
    <dgm:pt modelId="{3313B878-CAE0-4B64-801F-006EB584778C}">
      <dgm:prSet phldrT="[Text]"/>
      <dgm:spPr/>
      <dgm:t>
        <a:bodyPr/>
        <a:lstStyle/>
        <a:p>
          <a:r>
            <a:rPr lang="en-US" dirty="0"/>
            <a:t>Golden Circle</a:t>
          </a:r>
        </a:p>
      </dgm:t>
    </dgm:pt>
    <dgm:pt modelId="{DFC2BBA4-76D4-49A4-BD6E-DC42B71DCF14}" type="parTrans" cxnId="{7BD7349D-FD2C-4CD0-9F95-E1DB4E16E1AD}">
      <dgm:prSet/>
      <dgm:spPr/>
      <dgm:t>
        <a:bodyPr/>
        <a:lstStyle/>
        <a:p>
          <a:endParaRPr lang="en-US"/>
        </a:p>
      </dgm:t>
    </dgm:pt>
    <dgm:pt modelId="{62DA37AA-19F9-4772-B2CE-109F1C25E13A}" type="sibTrans" cxnId="{7BD7349D-FD2C-4CD0-9F95-E1DB4E16E1AD}">
      <dgm:prSet/>
      <dgm:spPr/>
      <dgm:t>
        <a:bodyPr/>
        <a:lstStyle/>
        <a:p>
          <a:endParaRPr lang="en-US"/>
        </a:p>
      </dgm:t>
    </dgm:pt>
    <dgm:pt modelId="{4DB2CE54-BDE1-40FB-B5EF-111CAB29EE5E}">
      <dgm:prSet phldrT="[Text]"/>
      <dgm:spPr/>
      <dgm:t>
        <a:bodyPr/>
        <a:lstStyle/>
        <a:p>
          <a:r>
            <a:rPr lang="en-US" dirty="0"/>
            <a:t>Models</a:t>
          </a:r>
        </a:p>
      </dgm:t>
    </dgm:pt>
    <dgm:pt modelId="{0CBEC377-956A-47E9-A209-1D6B6EA77E07}" type="parTrans" cxnId="{FF524721-8DB0-4E4A-8AE9-C49F89FCCC4F}">
      <dgm:prSet/>
      <dgm:spPr/>
      <dgm:t>
        <a:bodyPr/>
        <a:lstStyle/>
        <a:p>
          <a:endParaRPr lang="en-US"/>
        </a:p>
      </dgm:t>
    </dgm:pt>
    <dgm:pt modelId="{3C4595A5-4006-4C24-B4F2-8312CDCB5EFE}" type="sibTrans" cxnId="{FF524721-8DB0-4E4A-8AE9-C49F89FCCC4F}">
      <dgm:prSet/>
      <dgm:spPr/>
      <dgm:t>
        <a:bodyPr/>
        <a:lstStyle/>
        <a:p>
          <a:endParaRPr lang="en-US"/>
        </a:p>
      </dgm:t>
    </dgm:pt>
    <dgm:pt modelId="{0102ED43-8F7B-43BB-A29E-5D1F02521A0C}">
      <dgm:prSet phldrT="[Text]"/>
      <dgm:spPr/>
      <dgm:t>
        <a:bodyPr/>
        <a:lstStyle/>
        <a:p>
          <a:r>
            <a:rPr lang="en-US" dirty="0"/>
            <a:t>Body Language</a:t>
          </a:r>
        </a:p>
      </dgm:t>
    </dgm:pt>
    <dgm:pt modelId="{A8E26D49-04BA-4B2D-8E5B-24FC7A92A32E}" type="parTrans" cxnId="{6FFFE966-D73D-4D71-88F5-6460CF89DD07}">
      <dgm:prSet/>
      <dgm:spPr/>
      <dgm:t>
        <a:bodyPr/>
        <a:lstStyle/>
        <a:p>
          <a:endParaRPr lang="en-US"/>
        </a:p>
      </dgm:t>
    </dgm:pt>
    <dgm:pt modelId="{672A7B01-F6DE-4DE6-93D9-852B6DC77BB7}" type="sibTrans" cxnId="{6FFFE966-D73D-4D71-88F5-6460CF89DD07}">
      <dgm:prSet/>
      <dgm:spPr/>
      <dgm:t>
        <a:bodyPr/>
        <a:lstStyle/>
        <a:p>
          <a:endParaRPr lang="en-US"/>
        </a:p>
      </dgm:t>
    </dgm:pt>
    <dgm:pt modelId="{93E0C500-FF6B-448F-9758-E77DC3107008}">
      <dgm:prSet phldrT="[Text]"/>
      <dgm:spPr/>
      <dgm:t>
        <a:bodyPr/>
        <a:lstStyle/>
        <a:p>
          <a:r>
            <a:rPr lang="en-US" dirty="0"/>
            <a:t>Physical</a:t>
          </a:r>
        </a:p>
      </dgm:t>
    </dgm:pt>
    <dgm:pt modelId="{7870DABA-075B-48F2-A6C5-7A6467DB6DBB}" type="parTrans" cxnId="{7298F2B8-1CCC-45BD-8C46-85111F017DFC}">
      <dgm:prSet/>
      <dgm:spPr/>
      <dgm:t>
        <a:bodyPr/>
        <a:lstStyle/>
        <a:p>
          <a:endParaRPr lang="en-US"/>
        </a:p>
      </dgm:t>
    </dgm:pt>
    <dgm:pt modelId="{1EC0CA2A-6B4F-4363-ABBE-68B9EC84D92E}" type="sibTrans" cxnId="{7298F2B8-1CCC-45BD-8C46-85111F017DFC}">
      <dgm:prSet/>
      <dgm:spPr/>
      <dgm:t>
        <a:bodyPr/>
        <a:lstStyle/>
        <a:p>
          <a:endParaRPr lang="en-US"/>
        </a:p>
      </dgm:t>
    </dgm:pt>
    <dgm:pt modelId="{4EC49F53-F5A6-464A-9099-5305689D4621}" type="pres">
      <dgm:prSet presAssocID="{1ED27E12-07B1-46E9-94CD-90AE8BAF8B3D}" presName="Name0" presStyleCnt="0">
        <dgm:presLayoutVars>
          <dgm:chMax val="21"/>
          <dgm:chPref val="21"/>
        </dgm:presLayoutVars>
      </dgm:prSet>
      <dgm:spPr/>
      <dgm:t>
        <a:bodyPr/>
        <a:lstStyle/>
        <a:p>
          <a:endParaRPr lang="en-US"/>
        </a:p>
      </dgm:t>
    </dgm:pt>
    <dgm:pt modelId="{7CFE3908-6FA0-4B91-B7CD-512894BF0544}" type="pres">
      <dgm:prSet presAssocID="{C6F81C22-755E-49A5-9B9E-5278E9A18F66}" presName="text1" presStyleCnt="0"/>
      <dgm:spPr/>
    </dgm:pt>
    <dgm:pt modelId="{F747C7F1-C57F-4F96-95F0-BD482B088247}" type="pres">
      <dgm:prSet presAssocID="{C6F81C22-755E-49A5-9B9E-5278E9A18F66}" presName="textRepeatNode" presStyleLbl="alignNode1" presStyleIdx="0" presStyleCnt="2">
        <dgm:presLayoutVars>
          <dgm:chMax val="0"/>
          <dgm:chPref val="0"/>
          <dgm:bulletEnabled val="1"/>
        </dgm:presLayoutVars>
      </dgm:prSet>
      <dgm:spPr/>
      <dgm:t>
        <a:bodyPr/>
        <a:lstStyle/>
        <a:p>
          <a:endParaRPr lang="en-US"/>
        </a:p>
      </dgm:t>
    </dgm:pt>
    <dgm:pt modelId="{ECFDACAE-5E38-4598-B361-D950F7B78EF2}" type="pres">
      <dgm:prSet presAssocID="{C6F81C22-755E-49A5-9B9E-5278E9A18F66}" presName="textaccent1" presStyleCnt="0"/>
      <dgm:spPr/>
    </dgm:pt>
    <dgm:pt modelId="{D0FB0EC3-48AA-4C91-89B7-40AF05E935CA}" type="pres">
      <dgm:prSet presAssocID="{C6F81C22-755E-49A5-9B9E-5278E9A18F66}" presName="accentRepeatNode" presStyleLbl="solidAlignAcc1" presStyleIdx="0" presStyleCnt="4"/>
      <dgm:spPr/>
    </dgm:pt>
    <dgm:pt modelId="{A32D19CB-CB78-46F3-8EBC-F9A7BAC34528}" type="pres">
      <dgm:prSet presAssocID="{148A84E7-FF0A-434B-8C3F-E45AA714C68E}" presName="image1" presStyleCnt="0"/>
      <dgm:spPr/>
    </dgm:pt>
    <dgm:pt modelId="{F272583B-4342-40E2-B222-ED4636ECB99C}" type="pres">
      <dgm:prSet presAssocID="{148A84E7-FF0A-434B-8C3F-E45AA714C68E}" presName="imageRepeatNode" presStyleLbl="alignAcc1" presStyleIdx="0" presStyleCnt="2"/>
      <dgm:spPr/>
      <dgm:t>
        <a:bodyPr/>
        <a:lstStyle/>
        <a:p>
          <a:endParaRPr lang="en-US"/>
        </a:p>
      </dgm:t>
    </dgm:pt>
    <dgm:pt modelId="{684F1E3B-F136-46D0-B6B8-09CF710428F4}" type="pres">
      <dgm:prSet presAssocID="{148A84E7-FF0A-434B-8C3F-E45AA714C68E}" presName="imageaccent1" presStyleCnt="0"/>
      <dgm:spPr/>
    </dgm:pt>
    <dgm:pt modelId="{0F6A19B1-F383-4192-B186-47989F714712}" type="pres">
      <dgm:prSet presAssocID="{148A84E7-FF0A-434B-8C3F-E45AA714C68E}" presName="accentRepeatNode" presStyleLbl="solidAlignAcc1" presStyleIdx="1" presStyleCnt="4"/>
      <dgm:spPr/>
    </dgm:pt>
    <dgm:pt modelId="{C674A443-B5A1-4D9B-BBEE-5C87DF1F5B60}" type="pres">
      <dgm:prSet presAssocID="{6858FC57-3113-4AE7-93CA-B181C026E3CE}" presName="text2" presStyleCnt="0"/>
      <dgm:spPr/>
    </dgm:pt>
    <dgm:pt modelId="{751998B9-F153-47D8-AA18-25423704B52E}" type="pres">
      <dgm:prSet presAssocID="{6858FC57-3113-4AE7-93CA-B181C026E3CE}" presName="textRepeatNode" presStyleLbl="alignNode1" presStyleIdx="1" presStyleCnt="2">
        <dgm:presLayoutVars>
          <dgm:chMax val="0"/>
          <dgm:chPref val="0"/>
          <dgm:bulletEnabled val="1"/>
        </dgm:presLayoutVars>
      </dgm:prSet>
      <dgm:spPr/>
      <dgm:t>
        <a:bodyPr/>
        <a:lstStyle/>
        <a:p>
          <a:endParaRPr lang="en-US"/>
        </a:p>
      </dgm:t>
    </dgm:pt>
    <dgm:pt modelId="{EE353B75-DF58-4899-A78E-FB45C5F70F61}" type="pres">
      <dgm:prSet presAssocID="{6858FC57-3113-4AE7-93CA-B181C026E3CE}" presName="textaccent2" presStyleCnt="0"/>
      <dgm:spPr/>
    </dgm:pt>
    <dgm:pt modelId="{E694553D-1EAC-46B3-ADCE-CFA39798C8AE}" type="pres">
      <dgm:prSet presAssocID="{6858FC57-3113-4AE7-93CA-B181C026E3CE}" presName="accentRepeatNode" presStyleLbl="solidAlignAcc1" presStyleIdx="2" presStyleCnt="4"/>
      <dgm:spPr/>
    </dgm:pt>
    <dgm:pt modelId="{FE469033-FC7A-4509-99CE-C0A679B71AE4}" type="pres">
      <dgm:prSet presAssocID="{600B819A-FACD-410C-A5B5-A75708C67478}" presName="image2" presStyleCnt="0"/>
      <dgm:spPr/>
    </dgm:pt>
    <dgm:pt modelId="{A31EFA52-8549-4974-9082-ACCFE135D959}" type="pres">
      <dgm:prSet presAssocID="{600B819A-FACD-410C-A5B5-A75708C67478}" presName="imageRepeatNode" presStyleLbl="alignAcc1" presStyleIdx="1" presStyleCnt="2"/>
      <dgm:spPr/>
      <dgm:t>
        <a:bodyPr/>
        <a:lstStyle/>
        <a:p>
          <a:endParaRPr lang="en-US"/>
        </a:p>
      </dgm:t>
    </dgm:pt>
    <dgm:pt modelId="{E8810BF1-90C7-417D-B70E-0789722260E9}" type="pres">
      <dgm:prSet presAssocID="{600B819A-FACD-410C-A5B5-A75708C67478}" presName="imageaccent2" presStyleCnt="0"/>
      <dgm:spPr/>
    </dgm:pt>
    <dgm:pt modelId="{E8C98DD9-4E53-4EB8-969F-4F1AF87DB666}" type="pres">
      <dgm:prSet presAssocID="{600B819A-FACD-410C-A5B5-A75708C67478}" presName="accentRepeatNode" presStyleLbl="solidAlignAcc1" presStyleIdx="3" presStyleCnt="4"/>
      <dgm:spPr/>
    </dgm:pt>
  </dgm:ptLst>
  <dgm:cxnLst>
    <dgm:cxn modelId="{000E1D58-83B1-46F2-A47E-1C7858F08C1F}" type="presOf" srcId="{C6F81C22-755E-49A5-9B9E-5278E9A18F66}" destId="{F747C7F1-C57F-4F96-95F0-BD482B088247}" srcOrd="0" destOrd="0" presId="urn:microsoft.com/office/officeart/2008/layout/HexagonCluster"/>
    <dgm:cxn modelId="{914B468E-4F27-4388-A0E5-D9384FA7EF43}" type="presOf" srcId="{3313B878-CAE0-4B64-801F-006EB584778C}" destId="{751998B9-F153-47D8-AA18-25423704B52E}" srcOrd="0" destOrd="1" presId="urn:microsoft.com/office/officeart/2008/layout/HexagonCluster"/>
    <dgm:cxn modelId="{9BC4A107-EDAA-4EDC-9821-C832815D9506}" type="presOf" srcId="{148A84E7-FF0A-434B-8C3F-E45AA714C68E}" destId="{F272583B-4342-40E2-B222-ED4636ECB99C}" srcOrd="0" destOrd="0" presId="urn:microsoft.com/office/officeart/2008/layout/HexagonCluster"/>
    <dgm:cxn modelId="{4593A5FF-A2DD-4210-884E-FAB9E0CC388D}" type="presOf" srcId="{600B819A-FACD-410C-A5B5-A75708C67478}" destId="{A31EFA52-8549-4974-9082-ACCFE135D959}" srcOrd="0" destOrd="0" presId="urn:microsoft.com/office/officeart/2008/layout/HexagonCluster"/>
    <dgm:cxn modelId="{D0E9DE3F-9347-4DD3-ADE0-7D17C3882CC5}" srcId="{1ED27E12-07B1-46E9-94CD-90AE8BAF8B3D}" destId="{C6F81C22-755E-49A5-9B9E-5278E9A18F66}" srcOrd="0" destOrd="0" parTransId="{59273945-66E6-43F1-895A-7BDFC3E897F7}" sibTransId="{148A84E7-FF0A-434B-8C3F-E45AA714C68E}"/>
    <dgm:cxn modelId="{90531B3F-0AFA-45FD-9328-515CFCA34AD6}" type="presOf" srcId="{0102ED43-8F7B-43BB-A29E-5D1F02521A0C}" destId="{751998B9-F153-47D8-AA18-25423704B52E}" srcOrd="0" destOrd="3" presId="urn:microsoft.com/office/officeart/2008/layout/HexagonCluster"/>
    <dgm:cxn modelId="{B56445F8-E3AD-4628-8601-9FE5F385BE02}" srcId="{C6F81C22-755E-49A5-9B9E-5278E9A18F66}" destId="{720774EE-E530-41FF-AC4D-3FB40F6F911F}" srcOrd="0" destOrd="0" parTransId="{0A8149AF-16F5-4C5C-B6DD-A9870FB3E12A}" sibTransId="{28371D5A-8B93-42B3-B013-927CECAB8F47}"/>
    <dgm:cxn modelId="{0F3F8BC9-F5E5-4965-8E3D-729CFD8F7C7C}" srcId="{1ED27E12-07B1-46E9-94CD-90AE8BAF8B3D}" destId="{6858FC57-3113-4AE7-93CA-B181C026E3CE}" srcOrd="1" destOrd="0" parTransId="{F3B75A05-AC9F-4BB1-BFE0-1400DCCEDFB5}" sibTransId="{600B819A-FACD-410C-A5B5-A75708C67478}"/>
    <dgm:cxn modelId="{7BD7349D-FD2C-4CD0-9F95-E1DB4E16E1AD}" srcId="{6858FC57-3113-4AE7-93CA-B181C026E3CE}" destId="{3313B878-CAE0-4B64-801F-006EB584778C}" srcOrd="0" destOrd="0" parTransId="{DFC2BBA4-76D4-49A4-BD6E-DC42B71DCF14}" sibTransId="{62DA37AA-19F9-4772-B2CE-109F1C25E13A}"/>
    <dgm:cxn modelId="{6FFFE966-D73D-4D71-88F5-6460CF89DD07}" srcId="{6858FC57-3113-4AE7-93CA-B181C026E3CE}" destId="{0102ED43-8F7B-43BB-A29E-5D1F02521A0C}" srcOrd="2" destOrd="0" parTransId="{A8E26D49-04BA-4B2D-8E5B-24FC7A92A32E}" sibTransId="{672A7B01-F6DE-4DE6-93D9-852B6DC77BB7}"/>
    <dgm:cxn modelId="{FF524721-8DB0-4E4A-8AE9-C49F89FCCC4F}" srcId="{6858FC57-3113-4AE7-93CA-B181C026E3CE}" destId="{4DB2CE54-BDE1-40FB-B5EF-111CAB29EE5E}" srcOrd="1" destOrd="0" parTransId="{0CBEC377-956A-47E9-A209-1D6B6EA77E07}" sibTransId="{3C4595A5-4006-4C24-B4F2-8312CDCB5EFE}"/>
    <dgm:cxn modelId="{DF548746-2E22-45EE-AB84-575074428DE4}" type="presOf" srcId="{4DB2CE54-BDE1-40FB-B5EF-111CAB29EE5E}" destId="{751998B9-F153-47D8-AA18-25423704B52E}" srcOrd="0" destOrd="2" presId="urn:microsoft.com/office/officeart/2008/layout/HexagonCluster"/>
    <dgm:cxn modelId="{7205655C-8643-480D-BA23-E16DF80527FD}" type="presOf" srcId="{6858FC57-3113-4AE7-93CA-B181C026E3CE}" destId="{751998B9-F153-47D8-AA18-25423704B52E}" srcOrd="0" destOrd="0" presId="urn:microsoft.com/office/officeart/2008/layout/HexagonCluster"/>
    <dgm:cxn modelId="{650FA5CF-6CD9-43F8-8551-4FB0E6EE2B91}" type="presOf" srcId="{720774EE-E530-41FF-AC4D-3FB40F6F911F}" destId="{F747C7F1-C57F-4F96-95F0-BD482B088247}" srcOrd="0" destOrd="1" presId="urn:microsoft.com/office/officeart/2008/layout/HexagonCluster"/>
    <dgm:cxn modelId="{03C43AA6-CB91-4C5E-945F-88C06535AD09}" type="presOf" srcId="{93E0C500-FF6B-448F-9758-E77DC3107008}" destId="{F747C7F1-C57F-4F96-95F0-BD482B088247}" srcOrd="0" destOrd="2" presId="urn:microsoft.com/office/officeart/2008/layout/HexagonCluster"/>
    <dgm:cxn modelId="{7298F2B8-1CCC-45BD-8C46-85111F017DFC}" srcId="{C6F81C22-755E-49A5-9B9E-5278E9A18F66}" destId="{93E0C500-FF6B-448F-9758-E77DC3107008}" srcOrd="1" destOrd="0" parTransId="{7870DABA-075B-48F2-A6C5-7A6467DB6DBB}" sibTransId="{1EC0CA2A-6B4F-4363-ABBE-68B9EC84D92E}"/>
    <dgm:cxn modelId="{15648D87-4091-4841-9C64-4B230EB2CB29}" type="presOf" srcId="{1ED27E12-07B1-46E9-94CD-90AE8BAF8B3D}" destId="{4EC49F53-F5A6-464A-9099-5305689D4621}" srcOrd="0" destOrd="0" presId="urn:microsoft.com/office/officeart/2008/layout/HexagonCluster"/>
    <dgm:cxn modelId="{375241EA-4E0B-440F-ACC3-0309D3639A12}" type="presParOf" srcId="{4EC49F53-F5A6-464A-9099-5305689D4621}" destId="{7CFE3908-6FA0-4B91-B7CD-512894BF0544}" srcOrd="0" destOrd="0" presId="urn:microsoft.com/office/officeart/2008/layout/HexagonCluster"/>
    <dgm:cxn modelId="{AEAB6860-5F9C-4490-A209-8152C69417C3}" type="presParOf" srcId="{7CFE3908-6FA0-4B91-B7CD-512894BF0544}" destId="{F747C7F1-C57F-4F96-95F0-BD482B088247}" srcOrd="0" destOrd="0" presId="urn:microsoft.com/office/officeart/2008/layout/HexagonCluster"/>
    <dgm:cxn modelId="{549BC31A-E8C8-4F99-8B16-D067EA389415}" type="presParOf" srcId="{4EC49F53-F5A6-464A-9099-5305689D4621}" destId="{ECFDACAE-5E38-4598-B361-D950F7B78EF2}" srcOrd="1" destOrd="0" presId="urn:microsoft.com/office/officeart/2008/layout/HexagonCluster"/>
    <dgm:cxn modelId="{8B243A6F-8C16-482C-B176-63A4662D137A}" type="presParOf" srcId="{ECFDACAE-5E38-4598-B361-D950F7B78EF2}" destId="{D0FB0EC3-48AA-4C91-89B7-40AF05E935CA}" srcOrd="0" destOrd="0" presId="urn:microsoft.com/office/officeart/2008/layout/HexagonCluster"/>
    <dgm:cxn modelId="{628B88C1-32AD-4483-A925-FE41AD862AAA}" type="presParOf" srcId="{4EC49F53-F5A6-464A-9099-5305689D4621}" destId="{A32D19CB-CB78-46F3-8EBC-F9A7BAC34528}" srcOrd="2" destOrd="0" presId="urn:microsoft.com/office/officeart/2008/layout/HexagonCluster"/>
    <dgm:cxn modelId="{4F908C87-C273-48CC-B488-008491D23327}" type="presParOf" srcId="{A32D19CB-CB78-46F3-8EBC-F9A7BAC34528}" destId="{F272583B-4342-40E2-B222-ED4636ECB99C}" srcOrd="0" destOrd="0" presId="urn:microsoft.com/office/officeart/2008/layout/HexagonCluster"/>
    <dgm:cxn modelId="{F54C4B18-719C-4237-BD0F-00A7A5A11D3C}" type="presParOf" srcId="{4EC49F53-F5A6-464A-9099-5305689D4621}" destId="{684F1E3B-F136-46D0-B6B8-09CF710428F4}" srcOrd="3" destOrd="0" presId="urn:microsoft.com/office/officeart/2008/layout/HexagonCluster"/>
    <dgm:cxn modelId="{66762C78-ED65-4EBC-9458-455E5B12A985}" type="presParOf" srcId="{684F1E3B-F136-46D0-B6B8-09CF710428F4}" destId="{0F6A19B1-F383-4192-B186-47989F714712}" srcOrd="0" destOrd="0" presId="urn:microsoft.com/office/officeart/2008/layout/HexagonCluster"/>
    <dgm:cxn modelId="{3AF82C6D-4A24-4BCB-97E5-FE88A95DCCBE}" type="presParOf" srcId="{4EC49F53-F5A6-464A-9099-5305689D4621}" destId="{C674A443-B5A1-4D9B-BBEE-5C87DF1F5B60}" srcOrd="4" destOrd="0" presId="urn:microsoft.com/office/officeart/2008/layout/HexagonCluster"/>
    <dgm:cxn modelId="{055185E4-ABF6-4573-A46E-00E4399638FF}" type="presParOf" srcId="{C674A443-B5A1-4D9B-BBEE-5C87DF1F5B60}" destId="{751998B9-F153-47D8-AA18-25423704B52E}" srcOrd="0" destOrd="0" presId="urn:microsoft.com/office/officeart/2008/layout/HexagonCluster"/>
    <dgm:cxn modelId="{556DC5BA-DB39-4E06-9605-42F5C3514E75}" type="presParOf" srcId="{4EC49F53-F5A6-464A-9099-5305689D4621}" destId="{EE353B75-DF58-4899-A78E-FB45C5F70F61}" srcOrd="5" destOrd="0" presId="urn:microsoft.com/office/officeart/2008/layout/HexagonCluster"/>
    <dgm:cxn modelId="{883A970E-3F43-4AE3-8C84-838E66F3E45C}" type="presParOf" srcId="{EE353B75-DF58-4899-A78E-FB45C5F70F61}" destId="{E694553D-1EAC-46B3-ADCE-CFA39798C8AE}" srcOrd="0" destOrd="0" presId="urn:microsoft.com/office/officeart/2008/layout/HexagonCluster"/>
    <dgm:cxn modelId="{159CC103-D6FA-4120-8FA1-1799B240AD30}" type="presParOf" srcId="{4EC49F53-F5A6-464A-9099-5305689D4621}" destId="{FE469033-FC7A-4509-99CE-C0A679B71AE4}" srcOrd="6" destOrd="0" presId="urn:microsoft.com/office/officeart/2008/layout/HexagonCluster"/>
    <dgm:cxn modelId="{B0F2DFAF-766A-4DB0-87B4-32DE146D8D1C}" type="presParOf" srcId="{FE469033-FC7A-4509-99CE-C0A679B71AE4}" destId="{A31EFA52-8549-4974-9082-ACCFE135D959}" srcOrd="0" destOrd="0" presId="urn:microsoft.com/office/officeart/2008/layout/HexagonCluster"/>
    <dgm:cxn modelId="{1581DFE3-D0B0-4DE4-8DD3-661E21D06F09}" type="presParOf" srcId="{4EC49F53-F5A6-464A-9099-5305689D4621}" destId="{E8810BF1-90C7-417D-B70E-0789722260E9}" srcOrd="7" destOrd="0" presId="urn:microsoft.com/office/officeart/2008/layout/HexagonCluster"/>
    <dgm:cxn modelId="{3B419048-8AE3-4170-A35F-684DAB5F8975}" type="presParOf" srcId="{E8810BF1-90C7-417D-B70E-0789722260E9}" destId="{E8C98DD9-4E53-4EB8-969F-4F1AF87DB666}"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38373B-010C-41B7-9A29-F44EF8124089}" type="doc">
      <dgm:prSet loTypeId="urn:microsoft.com/office/officeart/2005/8/layout/hList2" loCatId="picture" qsTypeId="urn:microsoft.com/office/officeart/2005/8/quickstyle/simple2" qsCatId="simple" csTypeId="urn:microsoft.com/office/officeart/2005/8/colors/accent0_1" csCatId="mainScheme" phldr="1"/>
      <dgm:spPr/>
      <dgm:t>
        <a:bodyPr/>
        <a:lstStyle/>
        <a:p>
          <a:endParaRPr lang="en-US"/>
        </a:p>
      </dgm:t>
    </dgm:pt>
    <dgm:pt modelId="{41A003AA-5187-4080-BFEA-A87942F2D84E}">
      <dgm:prSet phldrT="[Text]"/>
      <dgm:spPr/>
      <dgm:t>
        <a:bodyPr/>
        <a:lstStyle/>
        <a:p>
          <a:r>
            <a:rPr lang="en-US" b="1" dirty="0" smtClean="0"/>
            <a:t>Michael Vargas Named to the Top 75 Executives in Energy Management</a:t>
          </a:r>
          <a:endParaRPr lang="en-US" dirty="0"/>
        </a:p>
      </dgm:t>
    </dgm:pt>
    <dgm:pt modelId="{705ECCB2-5E5E-4639-980E-1B5229E48D25}" type="parTrans" cxnId="{7D61201F-9446-4247-B58C-B0AA9DEF99D7}">
      <dgm:prSet/>
      <dgm:spPr/>
      <dgm:t>
        <a:bodyPr/>
        <a:lstStyle/>
        <a:p>
          <a:endParaRPr lang="en-US"/>
        </a:p>
      </dgm:t>
    </dgm:pt>
    <dgm:pt modelId="{636E5F94-184B-4AD5-8B80-3DE14EA9A4D8}" type="sibTrans" cxnId="{7D61201F-9446-4247-B58C-B0AA9DEF99D7}">
      <dgm:prSet/>
      <dgm:spPr/>
      <dgm:t>
        <a:bodyPr/>
        <a:lstStyle/>
        <a:p>
          <a:endParaRPr lang="en-US"/>
        </a:p>
      </dgm:t>
    </dgm:pt>
    <dgm:pt modelId="{91737BDC-EE3E-4997-A0C0-31891088E0A1}">
      <dgm:prSet phldrT="[Text]"/>
      <dgm:spPr/>
      <dgm:t>
        <a:bodyPr/>
        <a:lstStyle/>
        <a:p>
          <a:r>
            <a:rPr lang="en-US" dirty="0" smtClean="0"/>
            <a:t>Torrance, CA – May 1, 2018 Michael Vargas, has been named to the prestigious list of the top 75 executives in energy management as selected by the Editorial and Management team at Business Sector Media. </a:t>
          </a:r>
          <a:endParaRPr lang="en-US" dirty="0"/>
        </a:p>
      </dgm:t>
    </dgm:pt>
    <dgm:pt modelId="{A2AF6EAF-762E-4581-9F8A-B2B81D52E21C}" type="parTrans" cxnId="{ACD02DB7-F25A-4F21-A8D0-93DD397E4485}">
      <dgm:prSet/>
      <dgm:spPr/>
      <dgm:t>
        <a:bodyPr/>
        <a:lstStyle/>
        <a:p>
          <a:endParaRPr lang="en-US"/>
        </a:p>
      </dgm:t>
    </dgm:pt>
    <dgm:pt modelId="{7812D58A-82E3-4F40-AB75-0AE937F91288}" type="sibTrans" cxnId="{ACD02DB7-F25A-4F21-A8D0-93DD397E4485}">
      <dgm:prSet/>
      <dgm:spPr/>
      <dgm:t>
        <a:bodyPr/>
        <a:lstStyle/>
        <a:p>
          <a:endParaRPr lang="en-US"/>
        </a:p>
      </dgm:t>
    </dgm:pt>
    <dgm:pt modelId="{D22F9581-A10F-4817-835E-00A3A27C8107}" type="pres">
      <dgm:prSet presAssocID="{A038373B-010C-41B7-9A29-F44EF8124089}" presName="linearFlow" presStyleCnt="0">
        <dgm:presLayoutVars>
          <dgm:dir/>
          <dgm:animLvl val="lvl"/>
          <dgm:resizeHandles/>
        </dgm:presLayoutVars>
      </dgm:prSet>
      <dgm:spPr/>
      <dgm:t>
        <a:bodyPr/>
        <a:lstStyle/>
        <a:p>
          <a:endParaRPr lang="en-US"/>
        </a:p>
      </dgm:t>
    </dgm:pt>
    <dgm:pt modelId="{FBAD4A29-7E7D-4F77-88CB-BD5FE7D72932}" type="pres">
      <dgm:prSet presAssocID="{41A003AA-5187-4080-BFEA-A87942F2D84E}" presName="compositeNode" presStyleCnt="0">
        <dgm:presLayoutVars>
          <dgm:bulletEnabled val="1"/>
        </dgm:presLayoutVars>
      </dgm:prSet>
      <dgm:spPr/>
    </dgm:pt>
    <dgm:pt modelId="{0CB18A2F-C2BC-4CC6-928C-1EAE2C382C7F}" type="pres">
      <dgm:prSet presAssocID="{41A003AA-5187-4080-BFEA-A87942F2D84E}" presName="image" presStyleLbl="fgImgPlac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dgm:spPr>
    </dgm:pt>
    <dgm:pt modelId="{2ADD0170-2016-4741-AAA7-D5990E5A6D30}" type="pres">
      <dgm:prSet presAssocID="{41A003AA-5187-4080-BFEA-A87942F2D84E}" presName="childNode" presStyleLbl="node1" presStyleIdx="0" presStyleCnt="1">
        <dgm:presLayoutVars>
          <dgm:bulletEnabled val="1"/>
        </dgm:presLayoutVars>
      </dgm:prSet>
      <dgm:spPr/>
      <dgm:t>
        <a:bodyPr/>
        <a:lstStyle/>
        <a:p>
          <a:endParaRPr lang="en-US"/>
        </a:p>
      </dgm:t>
    </dgm:pt>
    <dgm:pt modelId="{461E6F9F-25FE-47F1-812B-CDFAE9BD02F5}" type="pres">
      <dgm:prSet presAssocID="{41A003AA-5187-4080-BFEA-A87942F2D84E}" presName="parentNode" presStyleLbl="revTx" presStyleIdx="0" presStyleCnt="1">
        <dgm:presLayoutVars>
          <dgm:chMax val="0"/>
          <dgm:bulletEnabled val="1"/>
        </dgm:presLayoutVars>
      </dgm:prSet>
      <dgm:spPr/>
      <dgm:t>
        <a:bodyPr/>
        <a:lstStyle/>
        <a:p>
          <a:endParaRPr lang="en-US"/>
        </a:p>
      </dgm:t>
    </dgm:pt>
  </dgm:ptLst>
  <dgm:cxnLst>
    <dgm:cxn modelId="{22B1C44A-74C9-4C74-9704-F7ADF2B0746E}" type="presOf" srcId="{91737BDC-EE3E-4997-A0C0-31891088E0A1}" destId="{2ADD0170-2016-4741-AAA7-D5990E5A6D30}" srcOrd="0" destOrd="0" presId="urn:microsoft.com/office/officeart/2005/8/layout/hList2"/>
    <dgm:cxn modelId="{46DC8B91-BD73-43A6-AAA4-1F2D1C5CCCAC}" type="presOf" srcId="{41A003AA-5187-4080-BFEA-A87942F2D84E}" destId="{461E6F9F-25FE-47F1-812B-CDFAE9BD02F5}" srcOrd="0" destOrd="0" presId="urn:microsoft.com/office/officeart/2005/8/layout/hList2"/>
    <dgm:cxn modelId="{7D61201F-9446-4247-B58C-B0AA9DEF99D7}" srcId="{A038373B-010C-41B7-9A29-F44EF8124089}" destId="{41A003AA-5187-4080-BFEA-A87942F2D84E}" srcOrd="0" destOrd="0" parTransId="{705ECCB2-5E5E-4639-980E-1B5229E48D25}" sibTransId="{636E5F94-184B-4AD5-8B80-3DE14EA9A4D8}"/>
    <dgm:cxn modelId="{7B05531E-B275-4523-B00E-80BC2B9619D4}" type="presOf" srcId="{A038373B-010C-41B7-9A29-F44EF8124089}" destId="{D22F9581-A10F-4817-835E-00A3A27C8107}" srcOrd="0" destOrd="0" presId="urn:microsoft.com/office/officeart/2005/8/layout/hList2"/>
    <dgm:cxn modelId="{ACD02DB7-F25A-4F21-A8D0-93DD397E4485}" srcId="{41A003AA-5187-4080-BFEA-A87942F2D84E}" destId="{91737BDC-EE3E-4997-A0C0-31891088E0A1}" srcOrd="0" destOrd="0" parTransId="{A2AF6EAF-762E-4581-9F8A-B2B81D52E21C}" sibTransId="{7812D58A-82E3-4F40-AB75-0AE937F91288}"/>
    <dgm:cxn modelId="{83E771D8-7FEF-4D05-954F-1429C2B0BAE2}" type="presParOf" srcId="{D22F9581-A10F-4817-835E-00A3A27C8107}" destId="{FBAD4A29-7E7D-4F77-88CB-BD5FE7D72932}" srcOrd="0" destOrd="0" presId="urn:microsoft.com/office/officeart/2005/8/layout/hList2"/>
    <dgm:cxn modelId="{B53C2CE4-FDE3-4D8E-B073-43B969DC47A7}" type="presParOf" srcId="{FBAD4A29-7E7D-4F77-88CB-BD5FE7D72932}" destId="{0CB18A2F-C2BC-4CC6-928C-1EAE2C382C7F}" srcOrd="0" destOrd="0" presId="urn:microsoft.com/office/officeart/2005/8/layout/hList2"/>
    <dgm:cxn modelId="{27554204-B4C1-4A29-AD06-65FCC760C345}" type="presParOf" srcId="{FBAD4A29-7E7D-4F77-88CB-BD5FE7D72932}" destId="{2ADD0170-2016-4741-AAA7-D5990E5A6D30}" srcOrd="1" destOrd="0" presId="urn:microsoft.com/office/officeart/2005/8/layout/hList2"/>
    <dgm:cxn modelId="{BCEB438D-9650-47D8-B511-0D75BEEED02E}" type="presParOf" srcId="{FBAD4A29-7E7D-4F77-88CB-BD5FE7D72932}" destId="{461E6F9F-25FE-47F1-812B-CDFAE9BD02F5}" srcOrd="2" destOrd="0" presId="urn:microsoft.com/office/officeart/2005/8/layout/h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6B002FB-F124-4740-A4CE-4982D9CE2B55}" type="doc">
      <dgm:prSet loTypeId="urn:microsoft.com/office/officeart/2008/layout/AscendingPictureAccentProcess" loCatId="picture" qsTypeId="urn:microsoft.com/office/officeart/2005/8/quickstyle/simple1" qsCatId="simple" csTypeId="urn:microsoft.com/office/officeart/2005/8/colors/accent1_2" csCatId="accent1" phldr="1"/>
      <dgm:spPr/>
      <dgm:t>
        <a:bodyPr/>
        <a:lstStyle/>
        <a:p>
          <a:endParaRPr lang="en-US"/>
        </a:p>
      </dgm:t>
    </dgm:pt>
    <dgm:pt modelId="{C7BBE135-3A5A-445F-9602-088F23B7C9D7}">
      <dgm:prSet phldrT="[Text]"/>
      <dgm:spPr/>
      <dgm:t>
        <a:bodyPr/>
        <a:lstStyle/>
        <a:p>
          <a:r>
            <a:rPr lang="en-US" dirty="0" smtClean="0"/>
            <a:t>Born in Mayaguez, Puerto Rico</a:t>
          </a:r>
          <a:endParaRPr lang="en-US" dirty="0"/>
        </a:p>
      </dgm:t>
    </dgm:pt>
    <dgm:pt modelId="{2A33B4CC-3EDA-46B7-B413-C332FAE282BF}" type="parTrans" cxnId="{763C00E7-A557-4B62-A2C1-DCA8F2F37A23}">
      <dgm:prSet/>
      <dgm:spPr/>
      <dgm:t>
        <a:bodyPr/>
        <a:lstStyle/>
        <a:p>
          <a:endParaRPr lang="en-US"/>
        </a:p>
      </dgm:t>
    </dgm:pt>
    <dgm:pt modelId="{8203984E-E825-4712-AF1A-BD3E318AB7EF}" type="sibTrans" cxnId="{763C00E7-A557-4B62-A2C1-DCA8F2F37A23}">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FE0454B8-8062-4F37-8B25-EE6B9480483F}">
      <dgm:prSet phldrT="[Text]"/>
      <dgm:spPr/>
      <dgm:t>
        <a:bodyPr/>
        <a:lstStyle/>
        <a:p>
          <a:r>
            <a:rPr lang="en-US" dirty="0" smtClean="0"/>
            <a:t>Grew up in Merced, CA</a:t>
          </a:r>
          <a:endParaRPr lang="en-US" dirty="0"/>
        </a:p>
      </dgm:t>
    </dgm:pt>
    <dgm:pt modelId="{0C09D5BB-DD19-4C79-80B8-BFFD16F9689E}" type="parTrans" cxnId="{C251DB8C-D627-4122-8269-19E0185817E0}">
      <dgm:prSet/>
      <dgm:spPr/>
      <dgm:t>
        <a:bodyPr/>
        <a:lstStyle/>
        <a:p>
          <a:endParaRPr lang="en-US"/>
        </a:p>
      </dgm:t>
    </dgm:pt>
    <dgm:pt modelId="{AEF3B409-4C21-4166-B0EA-C6B4E153C4B6}" type="sibTrans" cxnId="{C251DB8C-D627-4122-8269-19E0185817E0}">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3000" r="-3000"/>
          </a:stretch>
        </a:blipFill>
      </dgm:spPr>
      <dgm:t>
        <a:bodyPr/>
        <a:lstStyle/>
        <a:p>
          <a:endParaRPr lang="en-US"/>
        </a:p>
      </dgm:t>
    </dgm:pt>
    <dgm:pt modelId="{09918B79-A495-4151-8304-9B23CDA07C78}">
      <dgm:prSet phldrT="[Text]"/>
      <dgm:spPr/>
      <dgm:t>
        <a:bodyPr/>
        <a:lstStyle/>
        <a:p>
          <a:r>
            <a:rPr lang="en-US" dirty="0" smtClean="0"/>
            <a:t>Family </a:t>
          </a:r>
          <a:endParaRPr lang="en-US" dirty="0"/>
        </a:p>
      </dgm:t>
    </dgm:pt>
    <dgm:pt modelId="{2189701D-44A9-4B90-BAA9-768669FC9CB9}" type="parTrans" cxnId="{E5769A27-68DE-41B6-8A22-A1509BB9B34B}">
      <dgm:prSet/>
      <dgm:spPr/>
      <dgm:t>
        <a:bodyPr/>
        <a:lstStyle/>
        <a:p>
          <a:endParaRPr lang="en-US"/>
        </a:p>
      </dgm:t>
    </dgm:pt>
    <dgm:pt modelId="{7FB01F32-8971-4798-91DE-2F1287897A0F}" type="sibTrans" cxnId="{E5769A27-68DE-41B6-8A22-A1509BB9B34B}">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000" r="-2000"/>
          </a:stretch>
        </a:blipFill>
      </dgm:spPr>
      <dgm:t>
        <a:bodyPr/>
        <a:lstStyle/>
        <a:p>
          <a:endParaRPr lang="en-US"/>
        </a:p>
      </dgm:t>
    </dgm:pt>
    <dgm:pt modelId="{0E010C26-0AB0-4735-B8C0-0EE745A51388}">
      <dgm:prSet phldrT="[Text]"/>
      <dgm:spPr/>
      <dgm:t>
        <a:bodyPr/>
        <a:lstStyle/>
        <a:p>
          <a:r>
            <a:rPr lang="en-US" dirty="0" smtClean="0"/>
            <a:t>Why I want to speak to you…</a:t>
          </a:r>
          <a:endParaRPr lang="en-US" dirty="0"/>
        </a:p>
      </dgm:t>
    </dgm:pt>
    <dgm:pt modelId="{FDB4BFD1-20EB-491F-BA4E-29069FA6740A}" type="parTrans" cxnId="{05075589-728D-48A8-8918-84C3A66D7127}">
      <dgm:prSet/>
      <dgm:spPr/>
      <dgm:t>
        <a:bodyPr/>
        <a:lstStyle/>
        <a:p>
          <a:endParaRPr lang="en-US"/>
        </a:p>
      </dgm:t>
    </dgm:pt>
    <dgm:pt modelId="{C4A77793-4E26-4830-984D-542C912D9AAF}" type="sibTrans" cxnId="{05075589-728D-48A8-8918-84C3A66D7127}">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t>
        <a:bodyPr/>
        <a:lstStyle/>
        <a:p>
          <a:endParaRPr lang="en-US"/>
        </a:p>
      </dgm:t>
    </dgm:pt>
    <dgm:pt modelId="{ACD542FC-E815-450F-B721-FF10D63E720A}" type="pres">
      <dgm:prSet presAssocID="{D6B002FB-F124-4740-A4CE-4982D9CE2B55}" presName="Name0" presStyleCnt="0">
        <dgm:presLayoutVars>
          <dgm:chMax val="7"/>
          <dgm:chPref val="7"/>
          <dgm:dir/>
        </dgm:presLayoutVars>
      </dgm:prSet>
      <dgm:spPr/>
      <dgm:t>
        <a:bodyPr/>
        <a:lstStyle/>
        <a:p>
          <a:endParaRPr lang="en-US"/>
        </a:p>
      </dgm:t>
    </dgm:pt>
    <dgm:pt modelId="{1927B674-5CA9-4CD5-921B-9D51F9A95247}" type="pres">
      <dgm:prSet presAssocID="{D6B002FB-F124-4740-A4CE-4982D9CE2B55}" presName="dot1" presStyleLbl="alignNode1" presStyleIdx="0" presStyleCnt="13"/>
      <dgm:spPr/>
    </dgm:pt>
    <dgm:pt modelId="{F82D4F9B-6F51-4B4C-B3E9-CE3192891E42}" type="pres">
      <dgm:prSet presAssocID="{D6B002FB-F124-4740-A4CE-4982D9CE2B55}" presName="dot2" presStyleLbl="alignNode1" presStyleIdx="1" presStyleCnt="13"/>
      <dgm:spPr/>
    </dgm:pt>
    <dgm:pt modelId="{C838B2F4-7662-43EF-A364-E0A4395067AC}" type="pres">
      <dgm:prSet presAssocID="{D6B002FB-F124-4740-A4CE-4982D9CE2B55}" presName="dot3" presStyleLbl="alignNode1" presStyleIdx="2" presStyleCnt="13"/>
      <dgm:spPr/>
    </dgm:pt>
    <dgm:pt modelId="{A2F9B111-389E-4992-9FCE-693F75E7A08C}" type="pres">
      <dgm:prSet presAssocID="{D6B002FB-F124-4740-A4CE-4982D9CE2B55}" presName="dot4" presStyleLbl="alignNode1" presStyleIdx="3" presStyleCnt="13"/>
      <dgm:spPr/>
    </dgm:pt>
    <dgm:pt modelId="{B169BE96-0532-43CF-A954-547C145FF2E7}" type="pres">
      <dgm:prSet presAssocID="{D6B002FB-F124-4740-A4CE-4982D9CE2B55}" presName="dot5" presStyleLbl="alignNode1" presStyleIdx="4" presStyleCnt="13"/>
      <dgm:spPr/>
    </dgm:pt>
    <dgm:pt modelId="{FBC4D6C4-A689-47C1-A1B7-5CE5E9433A10}" type="pres">
      <dgm:prSet presAssocID="{D6B002FB-F124-4740-A4CE-4982D9CE2B55}" presName="dot6" presStyleLbl="alignNode1" presStyleIdx="5" presStyleCnt="13"/>
      <dgm:spPr/>
    </dgm:pt>
    <dgm:pt modelId="{70CB3EB5-FAAC-4B8B-BB99-F17938EDA5D6}" type="pres">
      <dgm:prSet presAssocID="{D6B002FB-F124-4740-A4CE-4982D9CE2B55}" presName="dotArrow1" presStyleLbl="alignNode1" presStyleIdx="6" presStyleCnt="13"/>
      <dgm:spPr/>
    </dgm:pt>
    <dgm:pt modelId="{2C743D01-AEF6-40D0-B608-23B2A4D62575}" type="pres">
      <dgm:prSet presAssocID="{D6B002FB-F124-4740-A4CE-4982D9CE2B55}" presName="dotArrow2" presStyleLbl="alignNode1" presStyleIdx="7" presStyleCnt="13"/>
      <dgm:spPr/>
    </dgm:pt>
    <dgm:pt modelId="{4F79B4C8-C27D-4133-9BF9-76F27313B711}" type="pres">
      <dgm:prSet presAssocID="{D6B002FB-F124-4740-A4CE-4982D9CE2B55}" presName="dotArrow3" presStyleLbl="alignNode1" presStyleIdx="8" presStyleCnt="13"/>
      <dgm:spPr/>
    </dgm:pt>
    <dgm:pt modelId="{2347AAED-1B1A-4D27-8313-62EBC0B254A3}" type="pres">
      <dgm:prSet presAssocID="{D6B002FB-F124-4740-A4CE-4982D9CE2B55}" presName="dotArrow4" presStyleLbl="alignNode1" presStyleIdx="9" presStyleCnt="13"/>
      <dgm:spPr/>
    </dgm:pt>
    <dgm:pt modelId="{47B081DA-5E46-4A49-8B71-6C8B238E68AA}" type="pres">
      <dgm:prSet presAssocID="{D6B002FB-F124-4740-A4CE-4982D9CE2B55}" presName="dotArrow5" presStyleLbl="alignNode1" presStyleIdx="10" presStyleCnt="13"/>
      <dgm:spPr/>
    </dgm:pt>
    <dgm:pt modelId="{1AE89AFE-07F4-478C-84B2-FFE83825A939}" type="pres">
      <dgm:prSet presAssocID="{D6B002FB-F124-4740-A4CE-4982D9CE2B55}" presName="dotArrow6" presStyleLbl="alignNode1" presStyleIdx="11" presStyleCnt="13"/>
      <dgm:spPr/>
    </dgm:pt>
    <dgm:pt modelId="{B05138BB-86FC-4D45-B8CC-27AB6B29F5ED}" type="pres">
      <dgm:prSet presAssocID="{D6B002FB-F124-4740-A4CE-4982D9CE2B55}" presName="dotArrow7" presStyleLbl="alignNode1" presStyleIdx="12" presStyleCnt="13"/>
      <dgm:spPr/>
    </dgm:pt>
    <dgm:pt modelId="{8986D3ED-13B4-44A5-B818-8A9AB63ABF92}" type="pres">
      <dgm:prSet presAssocID="{C7BBE135-3A5A-445F-9602-088F23B7C9D7}" presName="parTx1" presStyleLbl="node1" presStyleIdx="0" presStyleCnt="4"/>
      <dgm:spPr/>
      <dgm:t>
        <a:bodyPr/>
        <a:lstStyle/>
        <a:p>
          <a:endParaRPr lang="en-US"/>
        </a:p>
      </dgm:t>
    </dgm:pt>
    <dgm:pt modelId="{2A6F38EE-BD50-4941-AEDE-88EA2A2FDFD4}" type="pres">
      <dgm:prSet presAssocID="{8203984E-E825-4712-AF1A-BD3E318AB7EF}" presName="picture1" presStyleCnt="0"/>
      <dgm:spPr/>
    </dgm:pt>
    <dgm:pt modelId="{4D8D5B75-BDC1-4A9D-95F8-E74430B6AE18}" type="pres">
      <dgm:prSet presAssocID="{8203984E-E825-4712-AF1A-BD3E318AB7EF}" presName="imageRepeatNode" presStyleLbl="fgImgPlace1" presStyleIdx="0" presStyleCnt="4"/>
      <dgm:spPr/>
      <dgm:t>
        <a:bodyPr/>
        <a:lstStyle/>
        <a:p>
          <a:endParaRPr lang="en-US"/>
        </a:p>
      </dgm:t>
    </dgm:pt>
    <dgm:pt modelId="{B26B8C94-8631-42D6-8D22-0C925B056A85}" type="pres">
      <dgm:prSet presAssocID="{FE0454B8-8062-4F37-8B25-EE6B9480483F}" presName="parTx2" presStyleLbl="node1" presStyleIdx="1" presStyleCnt="4"/>
      <dgm:spPr/>
      <dgm:t>
        <a:bodyPr/>
        <a:lstStyle/>
        <a:p>
          <a:endParaRPr lang="en-US"/>
        </a:p>
      </dgm:t>
    </dgm:pt>
    <dgm:pt modelId="{5E3F65B8-BC58-4EA0-95F3-EA9EDCC29328}" type="pres">
      <dgm:prSet presAssocID="{AEF3B409-4C21-4166-B0EA-C6B4E153C4B6}" presName="picture2" presStyleCnt="0"/>
      <dgm:spPr/>
    </dgm:pt>
    <dgm:pt modelId="{F2DF1A5F-FB05-4377-B0F5-846C3937D338}" type="pres">
      <dgm:prSet presAssocID="{AEF3B409-4C21-4166-B0EA-C6B4E153C4B6}" presName="imageRepeatNode" presStyleLbl="fgImgPlace1" presStyleIdx="1" presStyleCnt="4"/>
      <dgm:spPr/>
      <dgm:t>
        <a:bodyPr/>
        <a:lstStyle/>
        <a:p>
          <a:endParaRPr lang="en-US"/>
        </a:p>
      </dgm:t>
    </dgm:pt>
    <dgm:pt modelId="{834CCAE0-90E3-4567-B9C0-93865C49A899}" type="pres">
      <dgm:prSet presAssocID="{09918B79-A495-4151-8304-9B23CDA07C78}" presName="parTx3" presStyleLbl="node1" presStyleIdx="2" presStyleCnt="4"/>
      <dgm:spPr/>
      <dgm:t>
        <a:bodyPr/>
        <a:lstStyle/>
        <a:p>
          <a:endParaRPr lang="en-US"/>
        </a:p>
      </dgm:t>
    </dgm:pt>
    <dgm:pt modelId="{FD1208EF-7F1C-4E0A-9BB1-F2D18FF7AA8C}" type="pres">
      <dgm:prSet presAssocID="{7FB01F32-8971-4798-91DE-2F1287897A0F}" presName="picture3" presStyleCnt="0"/>
      <dgm:spPr/>
    </dgm:pt>
    <dgm:pt modelId="{60B60531-7EB4-43BC-8C70-904DF6EAF712}" type="pres">
      <dgm:prSet presAssocID="{7FB01F32-8971-4798-91DE-2F1287897A0F}" presName="imageRepeatNode" presStyleLbl="fgImgPlace1" presStyleIdx="2" presStyleCnt="4"/>
      <dgm:spPr/>
      <dgm:t>
        <a:bodyPr/>
        <a:lstStyle/>
        <a:p>
          <a:endParaRPr lang="en-US"/>
        </a:p>
      </dgm:t>
    </dgm:pt>
    <dgm:pt modelId="{6FD4F45E-19A8-48AF-86E5-1A6EEEE1AB75}" type="pres">
      <dgm:prSet presAssocID="{0E010C26-0AB0-4735-B8C0-0EE745A51388}" presName="parTx4" presStyleLbl="node1" presStyleIdx="3" presStyleCnt="4"/>
      <dgm:spPr/>
      <dgm:t>
        <a:bodyPr/>
        <a:lstStyle/>
        <a:p>
          <a:endParaRPr lang="en-US"/>
        </a:p>
      </dgm:t>
    </dgm:pt>
    <dgm:pt modelId="{7E5151D3-6060-43F2-B07D-239AFC524497}" type="pres">
      <dgm:prSet presAssocID="{C4A77793-4E26-4830-984D-542C912D9AAF}" presName="picture4" presStyleCnt="0"/>
      <dgm:spPr/>
    </dgm:pt>
    <dgm:pt modelId="{E564D931-425B-4803-B520-BFA8C110F5F5}" type="pres">
      <dgm:prSet presAssocID="{C4A77793-4E26-4830-984D-542C912D9AAF}" presName="imageRepeatNode" presStyleLbl="fgImgPlace1" presStyleIdx="3" presStyleCnt="4"/>
      <dgm:spPr/>
      <dgm:t>
        <a:bodyPr/>
        <a:lstStyle/>
        <a:p>
          <a:endParaRPr lang="en-US"/>
        </a:p>
      </dgm:t>
    </dgm:pt>
  </dgm:ptLst>
  <dgm:cxnLst>
    <dgm:cxn modelId="{763C00E7-A557-4B62-A2C1-DCA8F2F37A23}" srcId="{D6B002FB-F124-4740-A4CE-4982D9CE2B55}" destId="{C7BBE135-3A5A-445F-9602-088F23B7C9D7}" srcOrd="0" destOrd="0" parTransId="{2A33B4CC-3EDA-46B7-B413-C332FAE282BF}" sibTransId="{8203984E-E825-4712-AF1A-BD3E318AB7EF}"/>
    <dgm:cxn modelId="{E5769A27-68DE-41B6-8A22-A1509BB9B34B}" srcId="{D6B002FB-F124-4740-A4CE-4982D9CE2B55}" destId="{09918B79-A495-4151-8304-9B23CDA07C78}" srcOrd="2" destOrd="0" parTransId="{2189701D-44A9-4B90-BAA9-768669FC9CB9}" sibTransId="{7FB01F32-8971-4798-91DE-2F1287897A0F}"/>
    <dgm:cxn modelId="{33EE81EC-4F12-44A2-8F0B-A947347A210C}" type="presOf" srcId="{D6B002FB-F124-4740-A4CE-4982D9CE2B55}" destId="{ACD542FC-E815-450F-B721-FF10D63E720A}" srcOrd="0" destOrd="0" presId="urn:microsoft.com/office/officeart/2008/layout/AscendingPictureAccentProcess"/>
    <dgm:cxn modelId="{FDC38BF2-EB46-4AA3-9677-4443BC8D3C2C}" type="presOf" srcId="{7FB01F32-8971-4798-91DE-2F1287897A0F}" destId="{60B60531-7EB4-43BC-8C70-904DF6EAF712}" srcOrd="0" destOrd="0" presId="urn:microsoft.com/office/officeart/2008/layout/AscendingPictureAccentProcess"/>
    <dgm:cxn modelId="{6E0BA4EA-8EEA-411E-BEE7-B7C342E401FB}" type="presOf" srcId="{09918B79-A495-4151-8304-9B23CDA07C78}" destId="{834CCAE0-90E3-4567-B9C0-93865C49A899}" srcOrd="0" destOrd="0" presId="urn:microsoft.com/office/officeart/2008/layout/AscendingPictureAccentProcess"/>
    <dgm:cxn modelId="{7727A61F-A94B-48D1-B6CC-EBFF7480F0BF}" type="presOf" srcId="{C4A77793-4E26-4830-984D-542C912D9AAF}" destId="{E564D931-425B-4803-B520-BFA8C110F5F5}" srcOrd="0" destOrd="0" presId="urn:microsoft.com/office/officeart/2008/layout/AscendingPictureAccentProcess"/>
    <dgm:cxn modelId="{C251DB8C-D627-4122-8269-19E0185817E0}" srcId="{D6B002FB-F124-4740-A4CE-4982D9CE2B55}" destId="{FE0454B8-8062-4F37-8B25-EE6B9480483F}" srcOrd="1" destOrd="0" parTransId="{0C09D5BB-DD19-4C79-80B8-BFFD16F9689E}" sibTransId="{AEF3B409-4C21-4166-B0EA-C6B4E153C4B6}"/>
    <dgm:cxn modelId="{730CB4BF-4207-4A70-AB7B-51454E42CBF0}" type="presOf" srcId="{C7BBE135-3A5A-445F-9602-088F23B7C9D7}" destId="{8986D3ED-13B4-44A5-B818-8A9AB63ABF92}" srcOrd="0" destOrd="0" presId="urn:microsoft.com/office/officeart/2008/layout/AscendingPictureAccentProcess"/>
    <dgm:cxn modelId="{1E90636F-C911-4F02-93C4-D1AB40B74C9D}" type="presOf" srcId="{8203984E-E825-4712-AF1A-BD3E318AB7EF}" destId="{4D8D5B75-BDC1-4A9D-95F8-E74430B6AE18}" srcOrd="0" destOrd="0" presId="urn:microsoft.com/office/officeart/2008/layout/AscendingPictureAccentProcess"/>
    <dgm:cxn modelId="{05075589-728D-48A8-8918-84C3A66D7127}" srcId="{D6B002FB-F124-4740-A4CE-4982D9CE2B55}" destId="{0E010C26-0AB0-4735-B8C0-0EE745A51388}" srcOrd="3" destOrd="0" parTransId="{FDB4BFD1-20EB-491F-BA4E-29069FA6740A}" sibTransId="{C4A77793-4E26-4830-984D-542C912D9AAF}"/>
    <dgm:cxn modelId="{BC5677EC-BE06-47D4-ABC3-449422F3F2B3}" type="presOf" srcId="{FE0454B8-8062-4F37-8B25-EE6B9480483F}" destId="{B26B8C94-8631-42D6-8D22-0C925B056A85}" srcOrd="0" destOrd="0" presId="urn:microsoft.com/office/officeart/2008/layout/AscendingPictureAccentProcess"/>
    <dgm:cxn modelId="{D4871D5F-6992-4A19-8397-EC47199CD215}" type="presOf" srcId="{0E010C26-0AB0-4735-B8C0-0EE745A51388}" destId="{6FD4F45E-19A8-48AF-86E5-1A6EEEE1AB75}" srcOrd="0" destOrd="0" presId="urn:microsoft.com/office/officeart/2008/layout/AscendingPictureAccentProcess"/>
    <dgm:cxn modelId="{0D914F9A-C074-4F2C-AF63-26BB45444F41}" type="presOf" srcId="{AEF3B409-4C21-4166-B0EA-C6B4E153C4B6}" destId="{F2DF1A5F-FB05-4377-B0F5-846C3937D338}" srcOrd="0" destOrd="0" presId="urn:microsoft.com/office/officeart/2008/layout/AscendingPictureAccentProcess"/>
    <dgm:cxn modelId="{5A8E9B80-62ED-4E9B-B659-31D30291CF5B}" type="presParOf" srcId="{ACD542FC-E815-450F-B721-FF10D63E720A}" destId="{1927B674-5CA9-4CD5-921B-9D51F9A95247}" srcOrd="0" destOrd="0" presId="urn:microsoft.com/office/officeart/2008/layout/AscendingPictureAccentProcess"/>
    <dgm:cxn modelId="{5A619BA2-24A4-4691-9576-B83EAFE89821}" type="presParOf" srcId="{ACD542FC-E815-450F-B721-FF10D63E720A}" destId="{F82D4F9B-6F51-4B4C-B3E9-CE3192891E42}" srcOrd="1" destOrd="0" presId="urn:microsoft.com/office/officeart/2008/layout/AscendingPictureAccentProcess"/>
    <dgm:cxn modelId="{787BA803-39A5-49D6-B6A0-31E9A58E4364}" type="presParOf" srcId="{ACD542FC-E815-450F-B721-FF10D63E720A}" destId="{C838B2F4-7662-43EF-A364-E0A4395067AC}" srcOrd="2" destOrd="0" presId="urn:microsoft.com/office/officeart/2008/layout/AscendingPictureAccentProcess"/>
    <dgm:cxn modelId="{AA1C7ECE-9266-43F9-91E9-05432924FB25}" type="presParOf" srcId="{ACD542FC-E815-450F-B721-FF10D63E720A}" destId="{A2F9B111-389E-4992-9FCE-693F75E7A08C}" srcOrd="3" destOrd="0" presId="urn:microsoft.com/office/officeart/2008/layout/AscendingPictureAccentProcess"/>
    <dgm:cxn modelId="{30E7095F-7D4F-464E-ABB8-AAA3A41B5C8B}" type="presParOf" srcId="{ACD542FC-E815-450F-B721-FF10D63E720A}" destId="{B169BE96-0532-43CF-A954-547C145FF2E7}" srcOrd="4" destOrd="0" presId="urn:microsoft.com/office/officeart/2008/layout/AscendingPictureAccentProcess"/>
    <dgm:cxn modelId="{EB1FE300-521A-4DAE-BCB2-53F4F6C2C498}" type="presParOf" srcId="{ACD542FC-E815-450F-B721-FF10D63E720A}" destId="{FBC4D6C4-A689-47C1-A1B7-5CE5E9433A10}" srcOrd="5" destOrd="0" presId="urn:microsoft.com/office/officeart/2008/layout/AscendingPictureAccentProcess"/>
    <dgm:cxn modelId="{82A2937D-00FE-4D2C-9B3C-62F1146633C0}" type="presParOf" srcId="{ACD542FC-E815-450F-B721-FF10D63E720A}" destId="{70CB3EB5-FAAC-4B8B-BB99-F17938EDA5D6}" srcOrd="6" destOrd="0" presId="urn:microsoft.com/office/officeart/2008/layout/AscendingPictureAccentProcess"/>
    <dgm:cxn modelId="{C59B2B82-1BC4-44FF-B6ED-5BA915C53229}" type="presParOf" srcId="{ACD542FC-E815-450F-B721-FF10D63E720A}" destId="{2C743D01-AEF6-40D0-B608-23B2A4D62575}" srcOrd="7" destOrd="0" presId="urn:microsoft.com/office/officeart/2008/layout/AscendingPictureAccentProcess"/>
    <dgm:cxn modelId="{235FA2E7-A2CB-4544-B4E1-FC2B2804E594}" type="presParOf" srcId="{ACD542FC-E815-450F-B721-FF10D63E720A}" destId="{4F79B4C8-C27D-4133-9BF9-76F27313B711}" srcOrd="8" destOrd="0" presId="urn:microsoft.com/office/officeart/2008/layout/AscendingPictureAccentProcess"/>
    <dgm:cxn modelId="{3DB47359-52F1-4D73-BC33-919DAD27F5AE}" type="presParOf" srcId="{ACD542FC-E815-450F-B721-FF10D63E720A}" destId="{2347AAED-1B1A-4D27-8313-62EBC0B254A3}" srcOrd="9" destOrd="0" presId="urn:microsoft.com/office/officeart/2008/layout/AscendingPictureAccentProcess"/>
    <dgm:cxn modelId="{924577ED-7A1C-4FF3-8589-D2FE55DC4257}" type="presParOf" srcId="{ACD542FC-E815-450F-B721-FF10D63E720A}" destId="{47B081DA-5E46-4A49-8B71-6C8B238E68AA}" srcOrd="10" destOrd="0" presId="urn:microsoft.com/office/officeart/2008/layout/AscendingPictureAccentProcess"/>
    <dgm:cxn modelId="{DA27F787-95A8-44B8-8CFC-EBB909CFA3E1}" type="presParOf" srcId="{ACD542FC-E815-450F-B721-FF10D63E720A}" destId="{1AE89AFE-07F4-478C-84B2-FFE83825A939}" srcOrd="11" destOrd="0" presId="urn:microsoft.com/office/officeart/2008/layout/AscendingPictureAccentProcess"/>
    <dgm:cxn modelId="{EA1A5DA5-05A3-4F81-9450-BCA3EEE117DE}" type="presParOf" srcId="{ACD542FC-E815-450F-B721-FF10D63E720A}" destId="{B05138BB-86FC-4D45-B8CC-27AB6B29F5ED}" srcOrd="12" destOrd="0" presId="urn:microsoft.com/office/officeart/2008/layout/AscendingPictureAccentProcess"/>
    <dgm:cxn modelId="{C03A021E-4A89-4F0E-8DF5-6B9EA833A619}" type="presParOf" srcId="{ACD542FC-E815-450F-B721-FF10D63E720A}" destId="{8986D3ED-13B4-44A5-B818-8A9AB63ABF92}" srcOrd="13" destOrd="0" presId="urn:microsoft.com/office/officeart/2008/layout/AscendingPictureAccentProcess"/>
    <dgm:cxn modelId="{0E29F872-B721-452A-83A7-FE5A64C946B5}" type="presParOf" srcId="{ACD542FC-E815-450F-B721-FF10D63E720A}" destId="{2A6F38EE-BD50-4941-AEDE-88EA2A2FDFD4}" srcOrd="14" destOrd="0" presId="urn:microsoft.com/office/officeart/2008/layout/AscendingPictureAccentProcess"/>
    <dgm:cxn modelId="{3B62A697-2F90-4D08-8F2D-84D8B3EAC58D}" type="presParOf" srcId="{2A6F38EE-BD50-4941-AEDE-88EA2A2FDFD4}" destId="{4D8D5B75-BDC1-4A9D-95F8-E74430B6AE18}" srcOrd="0" destOrd="0" presId="urn:microsoft.com/office/officeart/2008/layout/AscendingPictureAccentProcess"/>
    <dgm:cxn modelId="{572B348E-3F52-4013-8947-E6CABA843C18}" type="presParOf" srcId="{ACD542FC-E815-450F-B721-FF10D63E720A}" destId="{B26B8C94-8631-42D6-8D22-0C925B056A85}" srcOrd="15" destOrd="0" presId="urn:microsoft.com/office/officeart/2008/layout/AscendingPictureAccentProcess"/>
    <dgm:cxn modelId="{B1CD472A-44D7-4B1C-95B2-ED1972770C4C}" type="presParOf" srcId="{ACD542FC-E815-450F-B721-FF10D63E720A}" destId="{5E3F65B8-BC58-4EA0-95F3-EA9EDCC29328}" srcOrd="16" destOrd="0" presId="urn:microsoft.com/office/officeart/2008/layout/AscendingPictureAccentProcess"/>
    <dgm:cxn modelId="{4BB9964C-9324-479E-B884-6D1F9A4A965A}" type="presParOf" srcId="{5E3F65B8-BC58-4EA0-95F3-EA9EDCC29328}" destId="{F2DF1A5F-FB05-4377-B0F5-846C3937D338}" srcOrd="0" destOrd="0" presId="urn:microsoft.com/office/officeart/2008/layout/AscendingPictureAccentProcess"/>
    <dgm:cxn modelId="{D83BE46E-C8F9-44A1-B664-36E131B0BC9F}" type="presParOf" srcId="{ACD542FC-E815-450F-B721-FF10D63E720A}" destId="{834CCAE0-90E3-4567-B9C0-93865C49A899}" srcOrd="17" destOrd="0" presId="urn:microsoft.com/office/officeart/2008/layout/AscendingPictureAccentProcess"/>
    <dgm:cxn modelId="{EB095DDC-B621-4A3A-B2F7-ECE049220E34}" type="presParOf" srcId="{ACD542FC-E815-450F-B721-FF10D63E720A}" destId="{FD1208EF-7F1C-4E0A-9BB1-F2D18FF7AA8C}" srcOrd="18" destOrd="0" presId="urn:microsoft.com/office/officeart/2008/layout/AscendingPictureAccentProcess"/>
    <dgm:cxn modelId="{8B3FD769-5F77-4BFF-AD2A-D518D1A339ED}" type="presParOf" srcId="{FD1208EF-7F1C-4E0A-9BB1-F2D18FF7AA8C}" destId="{60B60531-7EB4-43BC-8C70-904DF6EAF712}" srcOrd="0" destOrd="0" presId="urn:microsoft.com/office/officeart/2008/layout/AscendingPictureAccentProcess"/>
    <dgm:cxn modelId="{EB8A3177-DC52-4FB5-8713-6BD7B1CFE16D}" type="presParOf" srcId="{ACD542FC-E815-450F-B721-FF10D63E720A}" destId="{6FD4F45E-19A8-48AF-86E5-1A6EEEE1AB75}" srcOrd="19" destOrd="0" presId="urn:microsoft.com/office/officeart/2008/layout/AscendingPictureAccentProcess"/>
    <dgm:cxn modelId="{A56D055F-D039-45E1-B9B1-7AE8A0FAFB46}" type="presParOf" srcId="{ACD542FC-E815-450F-B721-FF10D63E720A}" destId="{7E5151D3-6060-43F2-B07D-239AFC524497}" srcOrd="20" destOrd="0" presId="urn:microsoft.com/office/officeart/2008/layout/AscendingPictureAccentProcess"/>
    <dgm:cxn modelId="{E053C556-0171-443B-9739-BC1104BD1D57}" type="presParOf" srcId="{7E5151D3-6060-43F2-B07D-239AFC524497}" destId="{E564D931-425B-4803-B520-BFA8C110F5F5}" srcOrd="0" destOrd="0" presId="urn:microsoft.com/office/officeart/2008/layout/AscendingPictureAccen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6B002FB-F124-4740-A4CE-4982D9CE2B55}"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C7BBE135-3A5A-445F-9602-088F23B7C9D7}">
      <dgm:prSet phldrT="[Text]"/>
      <dgm:spPr/>
      <dgm:t>
        <a:bodyPr/>
        <a:lstStyle/>
        <a:p>
          <a:r>
            <a:rPr lang="en-US" dirty="0" err="1" smtClean="0"/>
            <a:t>Magis</a:t>
          </a:r>
          <a:r>
            <a:rPr lang="en-US" dirty="0" smtClean="0"/>
            <a:t>: Meaning “more.” This is the challenge to strive for excellence.</a:t>
          </a:r>
          <a:endParaRPr lang="en-US" dirty="0"/>
        </a:p>
      </dgm:t>
    </dgm:pt>
    <dgm:pt modelId="{2A33B4CC-3EDA-46B7-B413-C332FAE282BF}" type="parTrans" cxnId="{763C00E7-A557-4B62-A2C1-DCA8F2F37A23}">
      <dgm:prSet/>
      <dgm:spPr/>
      <dgm:t>
        <a:bodyPr/>
        <a:lstStyle/>
        <a:p>
          <a:endParaRPr lang="en-US"/>
        </a:p>
      </dgm:t>
    </dgm:pt>
    <dgm:pt modelId="{8203984E-E825-4712-AF1A-BD3E318AB7EF}" type="sibTrans" cxnId="{763C00E7-A557-4B62-A2C1-DCA8F2F37A23}">
      <dgm:prSet/>
      <dgm:spPr/>
      <dgm:t>
        <a:bodyPr/>
        <a:lstStyle/>
        <a:p>
          <a:endParaRPr lang="en-US"/>
        </a:p>
      </dgm:t>
    </dgm:pt>
    <dgm:pt modelId="{377A6DE7-7789-4D2E-B981-22F047932437}">
      <dgm:prSet/>
      <dgm:spPr/>
      <dgm:t>
        <a:bodyPr/>
        <a:lstStyle/>
        <a:p>
          <a:r>
            <a:rPr lang="en-US" dirty="0" err="1" smtClean="0"/>
            <a:t>Cura</a:t>
          </a:r>
          <a:r>
            <a:rPr lang="en-US" dirty="0" smtClean="0"/>
            <a:t> </a:t>
          </a:r>
          <a:r>
            <a:rPr lang="en-US" dirty="0" err="1" smtClean="0"/>
            <a:t>Personalis</a:t>
          </a:r>
          <a:r>
            <a:rPr lang="en-US" dirty="0" smtClean="0"/>
            <a:t>: “Care for the individual person.” Respecting each person as a child of God and all of God’s creations.</a:t>
          </a:r>
          <a:endParaRPr lang="en-US" dirty="0"/>
        </a:p>
      </dgm:t>
    </dgm:pt>
    <dgm:pt modelId="{38C5800C-C711-4BB1-8BA0-DC79926FA85F}" type="parTrans" cxnId="{D774E57F-CCA9-478F-9351-A9C0C714D1E1}">
      <dgm:prSet/>
      <dgm:spPr/>
      <dgm:t>
        <a:bodyPr/>
        <a:lstStyle/>
        <a:p>
          <a:endParaRPr lang="en-US"/>
        </a:p>
      </dgm:t>
    </dgm:pt>
    <dgm:pt modelId="{A0AE85D9-4AB0-47A4-B54D-5B420E756548}" type="sibTrans" cxnId="{D774E57F-CCA9-478F-9351-A9C0C714D1E1}">
      <dgm:prSet/>
      <dgm:spPr/>
      <dgm:t>
        <a:bodyPr/>
        <a:lstStyle/>
        <a:p>
          <a:endParaRPr lang="en-US"/>
        </a:p>
      </dgm:t>
    </dgm:pt>
    <dgm:pt modelId="{1D8C5FD3-33B7-4083-9C46-E6BA7AF99CDF}">
      <dgm:prSet/>
      <dgm:spPr/>
      <dgm:t>
        <a:bodyPr/>
        <a:lstStyle/>
        <a:p>
          <a:r>
            <a:rPr lang="en-US" dirty="0" smtClean="0"/>
            <a:t>Unity of Heart, Mind, &amp; Soul: Developing the whole person and integrating all aspects of our lives.</a:t>
          </a:r>
          <a:endParaRPr lang="en-US" dirty="0"/>
        </a:p>
      </dgm:t>
    </dgm:pt>
    <dgm:pt modelId="{25ABF254-EF56-4FCC-80D7-F44F63E71FA9}" type="parTrans" cxnId="{90261AD6-27A4-432B-816B-EDA5A1B35966}">
      <dgm:prSet/>
      <dgm:spPr/>
      <dgm:t>
        <a:bodyPr/>
        <a:lstStyle/>
        <a:p>
          <a:endParaRPr lang="en-US"/>
        </a:p>
      </dgm:t>
    </dgm:pt>
    <dgm:pt modelId="{9E0E6169-DB2F-474B-A871-90D471A834C8}" type="sibTrans" cxnId="{90261AD6-27A4-432B-816B-EDA5A1B35966}">
      <dgm:prSet/>
      <dgm:spPr/>
      <dgm:t>
        <a:bodyPr/>
        <a:lstStyle/>
        <a:p>
          <a:endParaRPr lang="en-US"/>
        </a:p>
      </dgm:t>
    </dgm:pt>
    <dgm:pt modelId="{F9045813-603A-4F4C-BBC8-9D19B4020BA8}">
      <dgm:prSet/>
      <dgm:spPr/>
      <dgm:t>
        <a:bodyPr/>
        <a:lstStyle/>
        <a:p>
          <a:r>
            <a:rPr lang="en-US" dirty="0" smtClean="0"/>
            <a:t>Ad </a:t>
          </a:r>
          <a:r>
            <a:rPr lang="en-US" dirty="0" err="1" smtClean="0"/>
            <a:t>Majorem</a:t>
          </a:r>
          <a:r>
            <a:rPr lang="en-US" dirty="0" smtClean="0"/>
            <a:t> Dei </a:t>
          </a:r>
          <a:r>
            <a:rPr lang="en-US" dirty="0" err="1" smtClean="0"/>
            <a:t>Gloriam</a:t>
          </a:r>
          <a:r>
            <a:rPr lang="en-US" dirty="0" smtClean="0"/>
            <a:t> (AMDG): For the Greater Glory of God</a:t>
          </a:r>
          <a:endParaRPr lang="en-US" dirty="0"/>
        </a:p>
      </dgm:t>
    </dgm:pt>
    <dgm:pt modelId="{83AFDA08-B836-4A3A-A6B6-1E4A42FB36C4}" type="parTrans" cxnId="{F7BF06C6-9BC3-4FFA-9C0B-2951E0311DA1}">
      <dgm:prSet/>
      <dgm:spPr/>
      <dgm:t>
        <a:bodyPr/>
        <a:lstStyle/>
        <a:p>
          <a:endParaRPr lang="en-US"/>
        </a:p>
      </dgm:t>
    </dgm:pt>
    <dgm:pt modelId="{152B6B3A-9D76-4368-ABD6-2086CA35DDCC}" type="sibTrans" cxnId="{F7BF06C6-9BC3-4FFA-9C0B-2951E0311DA1}">
      <dgm:prSet/>
      <dgm:spPr/>
      <dgm:t>
        <a:bodyPr/>
        <a:lstStyle/>
        <a:p>
          <a:endParaRPr lang="en-US"/>
        </a:p>
      </dgm:t>
    </dgm:pt>
    <dgm:pt modelId="{F30E432C-00D5-43F9-BB46-9DCC0E56BD21}">
      <dgm:prSet/>
      <dgm:spPr/>
      <dgm:t>
        <a:bodyPr/>
        <a:lstStyle/>
        <a:p>
          <a:r>
            <a:rPr lang="en-US" dirty="0" smtClean="0"/>
            <a:t>Forming &amp; Educating Agents of Change: Teaching behaviors that reflect critical thought and responsible action on moral and ethical issues.</a:t>
          </a:r>
          <a:endParaRPr lang="en-US" dirty="0"/>
        </a:p>
      </dgm:t>
    </dgm:pt>
    <dgm:pt modelId="{8C75113E-56DB-49DD-AE23-9179F911904A}" type="parTrans" cxnId="{A9EBAE7B-231B-42C4-A64E-363F67BBBCD8}">
      <dgm:prSet/>
      <dgm:spPr/>
      <dgm:t>
        <a:bodyPr/>
        <a:lstStyle/>
        <a:p>
          <a:endParaRPr lang="en-US"/>
        </a:p>
      </dgm:t>
    </dgm:pt>
    <dgm:pt modelId="{4A830761-CCF5-41CA-8F8E-02E058E93AC1}" type="sibTrans" cxnId="{A9EBAE7B-231B-42C4-A64E-363F67BBBCD8}">
      <dgm:prSet/>
      <dgm:spPr/>
      <dgm:t>
        <a:bodyPr/>
        <a:lstStyle/>
        <a:p>
          <a:endParaRPr lang="en-US"/>
        </a:p>
      </dgm:t>
    </dgm:pt>
    <dgm:pt modelId="{F5D63F07-31C3-4C17-8927-11AF487B65DD}">
      <dgm:prSet/>
      <dgm:spPr/>
      <dgm:t>
        <a:bodyPr/>
        <a:lstStyle/>
        <a:p>
          <a:r>
            <a:rPr lang="en-US" dirty="0" smtClean="0"/>
            <a:t>Women &amp; Men for and with Others: Sharing gifts, pursuing justice, and having concern for the poor and marginalized.</a:t>
          </a:r>
          <a:endParaRPr lang="en-US" dirty="0"/>
        </a:p>
      </dgm:t>
    </dgm:pt>
    <dgm:pt modelId="{B26EFCFA-F9F3-4BB4-9A0B-7EF3F4660AD1}" type="parTrans" cxnId="{76E30F1E-C62A-4215-9E11-FA81773C3180}">
      <dgm:prSet/>
      <dgm:spPr/>
      <dgm:t>
        <a:bodyPr/>
        <a:lstStyle/>
        <a:p>
          <a:endParaRPr lang="en-US"/>
        </a:p>
      </dgm:t>
    </dgm:pt>
    <dgm:pt modelId="{8A64A2FA-445F-462A-A1E2-B97C369B43F8}" type="sibTrans" cxnId="{76E30F1E-C62A-4215-9E11-FA81773C3180}">
      <dgm:prSet/>
      <dgm:spPr/>
      <dgm:t>
        <a:bodyPr/>
        <a:lstStyle/>
        <a:p>
          <a:endParaRPr lang="en-US"/>
        </a:p>
      </dgm:t>
    </dgm:pt>
    <dgm:pt modelId="{90946099-5509-4D70-BEB3-500B9E94CBD5}" type="pres">
      <dgm:prSet presAssocID="{D6B002FB-F124-4740-A4CE-4982D9CE2B55}" presName="Name0" presStyleCnt="0">
        <dgm:presLayoutVars>
          <dgm:dir/>
          <dgm:resizeHandles val="exact"/>
        </dgm:presLayoutVars>
      </dgm:prSet>
      <dgm:spPr/>
      <dgm:t>
        <a:bodyPr/>
        <a:lstStyle/>
        <a:p>
          <a:endParaRPr lang="en-US"/>
        </a:p>
      </dgm:t>
    </dgm:pt>
    <dgm:pt modelId="{B02976C4-3293-4531-909C-906F864D9311}" type="pres">
      <dgm:prSet presAssocID="{C7BBE135-3A5A-445F-9602-088F23B7C9D7}" presName="composite" presStyleCnt="0"/>
      <dgm:spPr/>
    </dgm:pt>
    <dgm:pt modelId="{274CCADE-576A-4AF3-88D5-FF367D8C5AD7}" type="pres">
      <dgm:prSet presAssocID="{C7BBE135-3A5A-445F-9602-088F23B7C9D7}" presName="rect1" presStyleLbl="trAlignAcc1" presStyleIdx="0" presStyleCnt="6">
        <dgm:presLayoutVars>
          <dgm:bulletEnabled val="1"/>
        </dgm:presLayoutVars>
      </dgm:prSet>
      <dgm:spPr/>
      <dgm:t>
        <a:bodyPr/>
        <a:lstStyle/>
        <a:p>
          <a:endParaRPr lang="en-US"/>
        </a:p>
      </dgm:t>
    </dgm:pt>
    <dgm:pt modelId="{9A86D374-FB4D-498C-A15E-1863141A70A9}" type="pres">
      <dgm:prSet presAssocID="{C7BBE135-3A5A-445F-9602-088F23B7C9D7}" presName="rect2" presStyleLbl="fgImgPlace1" presStyleIdx="0" presStyleCnt="6"/>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34000" r="-34000"/>
          </a:stretch>
        </a:blipFill>
      </dgm:spPr>
    </dgm:pt>
    <dgm:pt modelId="{3377A13C-FE97-4ABE-A539-FEE9BD268010}" type="pres">
      <dgm:prSet presAssocID="{8203984E-E825-4712-AF1A-BD3E318AB7EF}" presName="sibTrans" presStyleCnt="0"/>
      <dgm:spPr/>
    </dgm:pt>
    <dgm:pt modelId="{5A06E9F9-8E43-4C97-A3B3-186FD5214289}" type="pres">
      <dgm:prSet presAssocID="{F5D63F07-31C3-4C17-8927-11AF487B65DD}" presName="composite" presStyleCnt="0"/>
      <dgm:spPr/>
    </dgm:pt>
    <dgm:pt modelId="{655E4C0D-0025-4038-9A8A-A29722BF7660}" type="pres">
      <dgm:prSet presAssocID="{F5D63F07-31C3-4C17-8927-11AF487B65DD}" presName="rect1" presStyleLbl="trAlignAcc1" presStyleIdx="1" presStyleCnt="6">
        <dgm:presLayoutVars>
          <dgm:bulletEnabled val="1"/>
        </dgm:presLayoutVars>
      </dgm:prSet>
      <dgm:spPr/>
      <dgm:t>
        <a:bodyPr/>
        <a:lstStyle/>
        <a:p>
          <a:endParaRPr lang="en-US"/>
        </a:p>
      </dgm:t>
    </dgm:pt>
    <dgm:pt modelId="{7D38DBA4-9F29-4FC0-A711-883A9987C95E}" type="pres">
      <dgm:prSet presAssocID="{F5D63F07-31C3-4C17-8927-11AF487B65DD}" presName="rect2" presStyleLbl="fgImgPlace1" presStyleIdx="1" presStyleCnt="6"/>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49000" r="-49000"/>
          </a:stretch>
        </a:blipFill>
      </dgm:spPr>
    </dgm:pt>
    <dgm:pt modelId="{7D0F99FD-B9D7-4EF3-A4AC-02D4EE28F7BC}" type="pres">
      <dgm:prSet presAssocID="{8A64A2FA-445F-462A-A1E2-B97C369B43F8}" presName="sibTrans" presStyleCnt="0"/>
      <dgm:spPr/>
    </dgm:pt>
    <dgm:pt modelId="{8599BF60-1047-44B6-A33A-CE1B1581AC14}" type="pres">
      <dgm:prSet presAssocID="{377A6DE7-7789-4D2E-B981-22F047932437}" presName="composite" presStyleCnt="0"/>
      <dgm:spPr/>
    </dgm:pt>
    <dgm:pt modelId="{CCD260D2-F9FA-4B2B-8A19-319B4699FC66}" type="pres">
      <dgm:prSet presAssocID="{377A6DE7-7789-4D2E-B981-22F047932437}" presName="rect1" presStyleLbl="trAlignAcc1" presStyleIdx="2" presStyleCnt="6">
        <dgm:presLayoutVars>
          <dgm:bulletEnabled val="1"/>
        </dgm:presLayoutVars>
      </dgm:prSet>
      <dgm:spPr/>
      <dgm:t>
        <a:bodyPr/>
        <a:lstStyle/>
        <a:p>
          <a:endParaRPr lang="en-US"/>
        </a:p>
      </dgm:t>
    </dgm:pt>
    <dgm:pt modelId="{CFD9412F-497D-409C-ADF8-F99418C0E966}" type="pres">
      <dgm:prSet presAssocID="{377A6DE7-7789-4D2E-B981-22F047932437}" presName="rect2" presStyleLbl="fgImgPlace1"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l="-31000" r="-31000"/>
          </a:stretch>
        </a:blipFill>
      </dgm:spPr>
      <dgm:t>
        <a:bodyPr/>
        <a:lstStyle/>
        <a:p>
          <a:endParaRPr lang="en-US"/>
        </a:p>
      </dgm:t>
    </dgm:pt>
    <dgm:pt modelId="{565F9B05-E699-46C1-9A8B-30E38A9EF92A}" type="pres">
      <dgm:prSet presAssocID="{A0AE85D9-4AB0-47A4-B54D-5B420E756548}" presName="sibTrans" presStyleCnt="0"/>
      <dgm:spPr/>
    </dgm:pt>
    <dgm:pt modelId="{AF4E6CC3-DB9E-41E5-A249-7821C3D166EF}" type="pres">
      <dgm:prSet presAssocID="{1D8C5FD3-33B7-4083-9C46-E6BA7AF99CDF}" presName="composite" presStyleCnt="0"/>
      <dgm:spPr/>
    </dgm:pt>
    <dgm:pt modelId="{C343955A-8252-4718-BD52-B871CD1397D1}" type="pres">
      <dgm:prSet presAssocID="{1D8C5FD3-33B7-4083-9C46-E6BA7AF99CDF}" presName="rect1" presStyleLbl="trAlignAcc1" presStyleIdx="3" presStyleCnt="6">
        <dgm:presLayoutVars>
          <dgm:bulletEnabled val="1"/>
        </dgm:presLayoutVars>
      </dgm:prSet>
      <dgm:spPr/>
      <dgm:t>
        <a:bodyPr/>
        <a:lstStyle/>
        <a:p>
          <a:endParaRPr lang="en-US"/>
        </a:p>
      </dgm:t>
    </dgm:pt>
    <dgm:pt modelId="{B284C2C2-0D77-4908-AA85-CB28B2C5BA9E}" type="pres">
      <dgm:prSet presAssocID="{1D8C5FD3-33B7-4083-9C46-E6BA7AF99CDF}" presName="rect2" presStyleLbl="fgImgPlace1"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l="-80000" r="-80000"/>
          </a:stretch>
        </a:blipFill>
      </dgm:spPr>
    </dgm:pt>
    <dgm:pt modelId="{F86F68B1-830F-4C58-B29D-63479389B798}" type="pres">
      <dgm:prSet presAssocID="{9E0E6169-DB2F-474B-A871-90D471A834C8}" presName="sibTrans" presStyleCnt="0"/>
      <dgm:spPr/>
    </dgm:pt>
    <dgm:pt modelId="{BB664849-996B-48B2-B729-4B3C7D5DD389}" type="pres">
      <dgm:prSet presAssocID="{F9045813-603A-4F4C-BBC8-9D19B4020BA8}" presName="composite" presStyleCnt="0"/>
      <dgm:spPr/>
    </dgm:pt>
    <dgm:pt modelId="{9A46DBA4-D174-47BD-B9FA-E060492FA02D}" type="pres">
      <dgm:prSet presAssocID="{F9045813-603A-4F4C-BBC8-9D19B4020BA8}" presName="rect1" presStyleLbl="trAlignAcc1" presStyleIdx="4" presStyleCnt="6">
        <dgm:presLayoutVars>
          <dgm:bulletEnabled val="1"/>
        </dgm:presLayoutVars>
      </dgm:prSet>
      <dgm:spPr/>
      <dgm:t>
        <a:bodyPr/>
        <a:lstStyle/>
        <a:p>
          <a:endParaRPr lang="en-US"/>
        </a:p>
      </dgm:t>
    </dgm:pt>
    <dgm:pt modelId="{0363B9EB-1CD4-41D3-9B0A-D737F737918D}" type="pres">
      <dgm:prSet presAssocID="{F9045813-603A-4F4C-BBC8-9D19B4020BA8}" presName="rect2" presStyleLbl="fgImgPlace1" presStyleIdx="4" presStyleCnt="6"/>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7000" r="-7000"/>
          </a:stretch>
        </a:blipFill>
      </dgm:spPr>
    </dgm:pt>
    <dgm:pt modelId="{4EF39CB8-6048-41FC-8B7A-50DFA8915557}" type="pres">
      <dgm:prSet presAssocID="{152B6B3A-9D76-4368-ABD6-2086CA35DDCC}" presName="sibTrans" presStyleCnt="0"/>
      <dgm:spPr/>
    </dgm:pt>
    <dgm:pt modelId="{CFA186A6-CE73-465D-9AA4-DF8D4D608CCB}" type="pres">
      <dgm:prSet presAssocID="{F30E432C-00D5-43F9-BB46-9DCC0E56BD21}" presName="composite" presStyleCnt="0"/>
      <dgm:spPr/>
    </dgm:pt>
    <dgm:pt modelId="{2BF9801B-1274-4F83-888A-792BF93791B1}" type="pres">
      <dgm:prSet presAssocID="{F30E432C-00D5-43F9-BB46-9DCC0E56BD21}" presName="rect1" presStyleLbl="trAlignAcc1" presStyleIdx="5" presStyleCnt="6">
        <dgm:presLayoutVars>
          <dgm:bulletEnabled val="1"/>
        </dgm:presLayoutVars>
      </dgm:prSet>
      <dgm:spPr/>
      <dgm:t>
        <a:bodyPr/>
        <a:lstStyle/>
        <a:p>
          <a:endParaRPr lang="en-US"/>
        </a:p>
      </dgm:t>
    </dgm:pt>
    <dgm:pt modelId="{42542D1A-7910-4C28-AC73-B81261390D74}" type="pres">
      <dgm:prSet presAssocID="{F30E432C-00D5-43F9-BB46-9DCC0E56BD21}" presName="rect2" presStyleLbl="fgImgPlace1"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l="-32000" r="-32000"/>
          </a:stretch>
        </a:blipFill>
      </dgm:spPr>
      <dgm:t>
        <a:bodyPr/>
        <a:lstStyle/>
        <a:p>
          <a:endParaRPr lang="en-US"/>
        </a:p>
      </dgm:t>
    </dgm:pt>
  </dgm:ptLst>
  <dgm:cxnLst>
    <dgm:cxn modelId="{763C00E7-A557-4B62-A2C1-DCA8F2F37A23}" srcId="{D6B002FB-F124-4740-A4CE-4982D9CE2B55}" destId="{C7BBE135-3A5A-445F-9602-088F23B7C9D7}" srcOrd="0" destOrd="0" parTransId="{2A33B4CC-3EDA-46B7-B413-C332FAE282BF}" sibTransId="{8203984E-E825-4712-AF1A-BD3E318AB7EF}"/>
    <dgm:cxn modelId="{0D75ED99-0F3C-4B5B-B37C-1676CAB27E7B}" type="presOf" srcId="{F30E432C-00D5-43F9-BB46-9DCC0E56BD21}" destId="{2BF9801B-1274-4F83-888A-792BF93791B1}" srcOrd="0" destOrd="0" presId="urn:microsoft.com/office/officeart/2008/layout/PictureStrips"/>
    <dgm:cxn modelId="{E9B07596-1EEB-43D4-AA64-7D0DBF81B777}" type="presOf" srcId="{377A6DE7-7789-4D2E-B981-22F047932437}" destId="{CCD260D2-F9FA-4B2B-8A19-319B4699FC66}" srcOrd="0" destOrd="0" presId="urn:microsoft.com/office/officeart/2008/layout/PictureStrips"/>
    <dgm:cxn modelId="{D774E57F-CCA9-478F-9351-A9C0C714D1E1}" srcId="{D6B002FB-F124-4740-A4CE-4982D9CE2B55}" destId="{377A6DE7-7789-4D2E-B981-22F047932437}" srcOrd="2" destOrd="0" parTransId="{38C5800C-C711-4BB1-8BA0-DC79926FA85F}" sibTransId="{A0AE85D9-4AB0-47A4-B54D-5B420E756548}"/>
    <dgm:cxn modelId="{F7BF06C6-9BC3-4FFA-9C0B-2951E0311DA1}" srcId="{D6B002FB-F124-4740-A4CE-4982D9CE2B55}" destId="{F9045813-603A-4F4C-BBC8-9D19B4020BA8}" srcOrd="4" destOrd="0" parTransId="{83AFDA08-B836-4A3A-A6B6-1E4A42FB36C4}" sibTransId="{152B6B3A-9D76-4368-ABD6-2086CA35DDCC}"/>
    <dgm:cxn modelId="{76E30F1E-C62A-4215-9E11-FA81773C3180}" srcId="{D6B002FB-F124-4740-A4CE-4982D9CE2B55}" destId="{F5D63F07-31C3-4C17-8927-11AF487B65DD}" srcOrd="1" destOrd="0" parTransId="{B26EFCFA-F9F3-4BB4-9A0B-7EF3F4660AD1}" sibTransId="{8A64A2FA-445F-462A-A1E2-B97C369B43F8}"/>
    <dgm:cxn modelId="{A9EBAE7B-231B-42C4-A64E-363F67BBBCD8}" srcId="{D6B002FB-F124-4740-A4CE-4982D9CE2B55}" destId="{F30E432C-00D5-43F9-BB46-9DCC0E56BD21}" srcOrd="5" destOrd="0" parTransId="{8C75113E-56DB-49DD-AE23-9179F911904A}" sibTransId="{4A830761-CCF5-41CA-8F8E-02E058E93AC1}"/>
    <dgm:cxn modelId="{3FD5A755-F654-4FAD-B6B3-3899CCC48309}" type="presOf" srcId="{F5D63F07-31C3-4C17-8927-11AF487B65DD}" destId="{655E4C0D-0025-4038-9A8A-A29722BF7660}" srcOrd="0" destOrd="0" presId="urn:microsoft.com/office/officeart/2008/layout/PictureStrips"/>
    <dgm:cxn modelId="{6513FF33-FFF3-41A8-8AB4-A0F9D0C0A049}" type="presOf" srcId="{C7BBE135-3A5A-445F-9602-088F23B7C9D7}" destId="{274CCADE-576A-4AF3-88D5-FF367D8C5AD7}" srcOrd="0" destOrd="0" presId="urn:microsoft.com/office/officeart/2008/layout/PictureStrips"/>
    <dgm:cxn modelId="{90261AD6-27A4-432B-816B-EDA5A1B35966}" srcId="{D6B002FB-F124-4740-A4CE-4982D9CE2B55}" destId="{1D8C5FD3-33B7-4083-9C46-E6BA7AF99CDF}" srcOrd="3" destOrd="0" parTransId="{25ABF254-EF56-4FCC-80D7-F44F63E71FA9}" sibTransId="{9E0E6169-DB2F-474B-A871-90D471A834C8}"/>
    <dgm:cxn modelId="{549CE81F-F59F-4721-8FF7-8FE55F26A7E2}" type="presOf" srcId="{D6B002FB-F124-4740-A4CE-4982D9CE2B55}" destId="{90946099-5509-4D70-BEB3-500B9E94CBD5}" srcOrd="0" destOrd="0" presId="urn:microsoft.com/office/officeart/2008/layout/PictureStrips"/>
    <dgm:cxn modelId="{F36845F0-862D-4948-8181-8FFB70861A35}" type="presOf" srcId="{F9045813-603A-4F4C-BBC8-9D19B4020BA8}" destId="{9A46DBA4-D174-47BD-B9FA-E060492FA02D}" srcOrd="0" destOrd="0" presId="urn:microsoft.com/office/officeart/2008/layout/PictureStrips"/>
    <dgm:cxn modelId="{6A48E7F2-7895-4598-ABFC-13B9683B3780}" type="presOf" srcId="{1D8C5FD3-33B7-4083-9C46-E6BA7AF99CDF}" destId="{C343955A-8252-4718-BD52-B871CD1397D1}" srcOrd="0" destOrd="0" presId="urn:microsoft.com/office/officeart/2008/layout/PictureStrips"/>
    <dgm:cxn modelId="{B5FBCD9E-6D43-4FC5-95AD-88F87FEB0796}" type="presParOf" srcId="{90946099-5509-4D70-BEB3-500B9E94CBD5}" destId="{B02976C4-3293-4531-909C-906F864D9311}" srcOrd="0" destOrd="0" presId="urn:microsoft.com/office/officeart/2008/layout/PictureStrips"/>
    <dgm:cxn modelId="{8A08F1F4-86C7-4D15-A98E-659AAD90C3B0}" type="presParOf" srcId="{B02976C4-3293-4531-909C-906F864D9311}" destId="{274CCADE-576A-4AF3-88D5-FF367D8C5AD7}" srcOrd="0" destOrd="0" presId="urn:microsoft.com/office/officeart/2008/layout/PictureStrips"/>
    <dgm:cxn modelId="{E920D7D2-17F4-41EC-8823-F15C82F884C6}" type="presParOf" srcId="{B02976C4-3293-4531-909C-906F864D9311}" destId="{9A86D374-FB4D-498C-A15E-1863141A70A9}" srcOrd="1" destOrd="0" presId="urn:microsoft.com/office/officeart/2008/layout/PictureStrips"/>
    <dgm:cxn modelId="{6C609A99-BADD-4E2F-BA2D-AB3E0FAF93C8}" type="presParOf" srcId="{90946099-5509-4D70-BEB3-500B9E94CBD5}" destId="{3377A13C-FE97-4ABE-A539-FEE9BD268010}" srcOrd="1" destOrd="0" presId="urn:microsoft.com/office/officeart/2008/layout/PictureStrips"/>
    <dgm:cxn modelId="{2BE18B99-1D36-4ABA-8652-2689ED1D885F}" type="presParOf" srcId="{90946099-5509-4D70-BEB3-500B9E94CBD5}" destId="{5A06E9F9-8E43-4C97-A3B3-186FD5214289}" srcOrd="2" destOrd="0" presId="urn:microsoft.com/office/officeart/2008/layout/PictureStrips"/>
    <dgm:cxn modelId="{C0A53954-DB82-4E8E-AC16-86ED33533AB5}" type="presParOf" srcId="{5A06E9F9-8E43-4C97-A3B3-186FD5214289}" destId="{655E4C0D-0025-4038-9A8A-A29722BF7660}" srcOrd="0" destOrd="0" presId="urn:microsoft.com/office/officeart/2008/layout/PictureStrips"/>
    <dgm:cxn modelId="{E2066B19-01AC-4C94-BE1F-86CC3D0191BD}" type="presParOf" srcId="{5A06E9F9-8E43-4C97-A3B3-186FD5214289}" destId="{7D38DBA4-9F29-4FC0-A711-883A9987C95E}" srcOrd="1" destOrd="0" presId="urn:microsoft.com/office/officeart/2008/layout/PictureStrips"/>
    <dgm:cxn modelId="{7C788BBA-626D-4DC4-8EC0-D5359C25D52E}" type="presParOf" srcId="{90946099-5509-4D70-BEB3-500B9E94CBD5}" destId="{7D0F99FD-B9D7-4EF3-A4AC-02D4EE28F7BC}" srcOrd="3" destOrd="0" presId="urn:microsoft.com/office/officeart/2008/layout/PictureStrips"/>
    <dgm:cxn modelId="{BB6B374D-A429-4FB0-A7AA-8A0C418ECBD0}" type="presParOf" srcId="{90946099-5509-4D70-BEB3-500B9E94CBD5}" destId="{8599BF60-1047-44B6-A33A-CE1B1581AC14}" srcOrd="4" destOrd="0" presId="urn:microsoft.com/office/officeart/2008/layout/PictureStrips"/>
    <dgm:cxn modelId="{7243FC4D-2A14-4834-9BF5-9D027F42B2F7}" type="presParOf" srcId="{8599BF60-1047-44B6-A33A-CE1B1581AC14}" destId="{CCD260D2-F9FA-4B2B-8A19-319B4699FC66}" srcOrd="0" destOrd="0" presId="urn:microsoft.com/office/officeart/2008/layout/PictureStrips"/>
    <dgm:cxn modelId="{7D64C65E-3AE2-4914-806E-E9783455D35F}" type="presParOf" srcId="{8599BF60-1047-44B6-A33A-CE1B1581AC14}" destId="{CFD9412F-497D-409C-ADF8-F99418C0E966}" srcOrd="1" destOrd="0" presId="urn:microsoft.com/office/officeart/2008/layout/PictureStrips"/>
    <dgm:cxn modelId="{84DE4185-A018-4F59-851F-809976914A1B}" type="presParOf" srcId="{90946099-5509-4D70-BEB3-500B9E94CBD5}" destId="{565F9B05-E699-46C1-9A8B-30E38A9EF92A}" srcOrd="5" destOrd="0" presId="urn:microsoft.com/office/officeart/2008/layout/PictureStrips"/>
    <dgm:cxn modelId="{F8D8C190-F09F-4953-8D09-67F2E38EDCF3}" type="presParOf" srcId="{90946099-5509-4D70-BEB3-500B9E94CBD5}" destId="{AF4E6CC3-DB9E-41E5-A249-7821C3D166EF}" srcOrd="6" destOrd="0" presId="urn:microsoft.com/office/officeart/2008/layout/PictureStrips"/>
    <dgm:cxn modelId="{3E9F6086-12D5-4FE1-A6D6-437C2AA4225F}" type="presParOf" srcId="{AF4E6CC3-DB9E-41E5-A249-7821C3D166EF}" destId="{C343955A-8252-4718-BD52-B871CD1397D1}" srcOrd="0" destOrd="0" presId="urn:microsoft.com/office/officeart/2008/layout/PictureStrips"/>
    <dgm:cxn modelId="{4D9D17C6-8688-4099-BEF2-6CA0E2225250}" type="presParOf" srcId="{AF4E6CC3-DB9E-41E5-A249-7821C3D166EF}" destId="{B284C2C2-0D77-4908-AA85-CB28B2C5BA9E}" srcOrd="1" destOrd="0" presId="urn:microsoft.com/office/officeart/2008/layout/PictureStrips"/>
    <dgm:cxn modelId="{52C5EA9A-1EE9-41C9-A77F-972D263BB52E}" type="presParOf" srcId="{90946099-5509-4D70-BEB3-500B9E94CBD5}" destId="{F86F68B1-830F-4C58-B29D-63479389B798}" srcOrd="7" destOrd="0" presId="urn:microsoft.com/office/officeart/2008/layout/PictureStrips"/>
    <dgm:cxn modelId="{54006480-30F3-4146-90E9-32FBE7DDCAE9}" type="presParOf" srcId="{90946099-5509-4D70-BEB3-500B9E94CBD5}" destId="{BB664849-996B-48B2-B729-4B3C7D5DD389}" srcOrd="8" destOrd="0" presId="urn:microsoft.com/office/officeart/2008/layout/PictureStrips"/>
    <dgm:cxn modelId="{5348C084-341F-4C4A-B755-3CAB0ABC9A1F}" type="presParOf" srcId="{BB664849-996B-48B2-B729-4B3C7D5DD389}" destId="{9A46DBA4-D174-47BD-B9FA-E060492FA02D}" srcOrd="0" destOrd="0" presId="urn:microsoft.com/office/officeart/2008/layout/PictureStrips"/>
    <dgm:cxn modelId="{9744D07E-78FF-4155-98D6-1D77FE4D8AEA}" type="presParOf" srcId="{BB664849-996B-48B2-B729-4B3C7D5DD389}" destId="{0363B9EB-1CD4-41D3-9B0A-D737F737918D}" srcOrd="1" destOrd="0" presId="urn:microsoft.com/office/officeart/2008/layout/PictureStrips"/>
    <dgm:cxn modelId="{BE3CB26C-9C17-455F-939D-C37A89AC05FC}" type="presParOf" srcId="{90946099-5509-4D70-BEB3-500B9E94CBD5}" destId="{4EF39CB8-6048-41FC-8B7A-50DFA8915557}" srcOrd="9" destOrd="0" presId="urn:microsoft.com/office/officeart/2008/layout/PictureStrips"/>
    <dgm:cxn modelId="{11CF0EF8-875E-4230-8AA1-6BCFE2966401}" type="presParOf" srcId="{90946099-5509-4D70-BEB3-500B9E94CBD5}" destId="{CFA186A6-CE73-465D-9AA4-DF8D4D608CCB}" srcOrd="10" destOrd="0" presId="urn:microsoft.com/office/officeart/2008/layout/PictureStrips"/>
    <dgm:cxn modelId="{41BC7B58-F622-4060-9E27-303F9CE9215F}" type="presParOf" srcId="{CFA186A6-CE73-465D-9AA4-DF8D4D608CCB}" destId="{2BF9801B-1274-4F83-888A-792BF93791B1}" srcOrd="0" destOrd="0" presId="urn:microsoft.com/office/officeart/2008/layout/PictureStrips"/>
    <dgm:cxn modelId="{8CB6AF07-07FE-4AC4-BA12-72C7357DD786}" type="presParOf" srcId="{CFA186A6-CE73-465D-9AA4-DF8D4D608CCB}" destId="{42542D1A-7910-4C28-AC73-B81261390D74}"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C79E273-8147-495D-A165-89D4763CF2D6}" type="doc">
      <dgm:prSet loTypeId="urn:microsoft.com/office/officeart/2008/layout/LinedList" loCatId="list" qsTypeId="urn:microsoft.com/office/officeart/2005/8/quickstyle/simple1" qsCatId="simple" csTypeId="urn:microsoft.com/office/officeart/2005/8/colors/accent0_2" csCatId="mainScheme" phldr="1"/>
      <dgm:spPr/>
      <dgm:t>
        <a:bodyPr/>
        <a:lstStyle/>
        <a:p>
          <a:endParaRPr lang="en-US"/>
        </a:p>
      </dgm:t>
    </dgm:pt>
    <dgm:pt modelId="{84358D3D-64CE-4B65-9BF7-C40F7465BB61}">
      <dgm:prSet/>
      <dgm:spPr/>
      <dgm:t>
        <a:bodyPr/>
        <a:lstStyle/>
        <a:p>
          <a:r>
            <a:rPr lang="en-US" dirty="0"/>
            <a:t>Merriam-Webster: Definition of leadership</a:t>
          </a:r>
        </a:p>
      </dgm:t>
    </dgm:pt>
    <dgm:pt modelId="{BE354560-B6E7-4A70-AEC8-87AD00E77921}" type="parTrans" cxnId="{00E92C46-5885-4F5C-B34D-8EA12ACFDC30}">
      <dgm:prSet/>
      <dgm:spPr/>
      <dgm:t>
        <a:bodyPr/>
        <a:lstStyle/>
        <a:p>
          <a:endParaRPr lang="en-US"/>
        </a:p>
      </dgm:t>
    </dgm:pt>
    <dgm:pt modelId="{108C9407-35F8-4964-B119-FEAB92162E49}" type="sibTrans" cxnId="{00E92C46-5885-4F5C-B34D-8EA12ACFDC30}">
      <dgm:prSet/>
      <dgm:spPr/>
      <dgm:t>
        <a:bodyPr/>
        <a:lstStyle/>
        <a:p>
          <a:endParaRPr lang="en-US"/>
        </a:p>
      </dgm:t>
    </dgm:pt>
    <dgm:pt modelId="{1559A0E5-E847-4515-B64C-77E5EB86A71F}">
      <dgm:prSet/>
      <dgm:spPr/>
      <dgm:t>
        <a:bodyPr/>
        <a:lstStyle/>
        <a:p>
          <a:r>
            <a:rPr lang="en-US"/>
            <a:t>The office or position of a leader</a:t>
          </a:r>
        </a:p>
      </dgm:t>
    </dgm:pt>
    <dgm:pt modelId="{866BEA2F-E141-4498-A9A4-733A2F55B8B4}" type="parTrans" cxnId="{1A38C9B7-DC42-440A-B856-D6D55A2288DD}">
      <dgm:prSet/>
      <dgm:spPr/>
      <dgm:t>
        <a:bodyPr/>
        <a:lstStyle/>
        <a:p>
          <a:endParaRPr lang="en-US"/>
        </a:p>
      </dgm:t>
    </dgm:pt>
    <dgm:pt modelId="{A96DB7C9-C5BE-4118-8C28-257ED3416834}" type="sibTrans" cxnId="{1A38C9B7-DC42-440A-B856-D6D55A2288DD}">
      <dgm:prSet/>
      <dgm:spPr/>
      <dgm:t>
        <a:bodyPr/>
        <a:lstStyle/>
        <a:p>
          <a:endParaRPr lang="en-US"/>
        </a:p>
      </dgm:t>
    </dgm:pt>
    <dgm:pt modelId="{AF9A0C04-E05B-4778-92AC-C4F7CD397265}">
      <dgm:prSet/>
      <dgm:spPr/>
      <dgm:t>
        <a:bodyPr/>
        <a:lstStyle/>
        <a:p>
          <a:r>
            <a:rPr lang="en-US" dirty="0">
              <a:highlight>
                <a:srgbClr val="FFFF00"/>
              </a:highlight>
            </a:rPr>
            <a:t>Capacity to lead</a:t>
          </a:r>
        </a:p>
      </dgm:t>
    </dgm:pt>
    <dgm:pt modelId="{07130802-5D5C-4F39-BCA5-1DFF21EDE5EB}" type="parTrans" cxnId="{5F65BB75-6751-42F9-A44E-5DE45D922C15}">
      <dgm:prSet/>
      <dgm:spPr/>
      <dgm:t>
        <a:bodyPr/>
        <a:lstStyle/>
        <a:p>
          <a:endParaRPr lang="en-US"/>
        </a:p>
      </dgm:t>
    </dgm:pt>
    <dgm:pt modelId="{577C1EC2-C96E-478D-BA9A-A6B35C38DEF1}" type="sibTrans" cxnId="{5F65BB75-6751-42F9-A44E-5DE45D922C15}">
      <dgm:prSet/>
      <dgm:spPr/>
      <dgm:t>
        <a:bodyPr/>
        <a:lstStyle/>
        <a:p>
          <a:endParaRPr lang="en-US"/>
        </a:p>
      </dgm:t>
    </dgm:pt>
    <dgm:pt modelId="{26C707DD-2C30-46A4-80DD-A9643B96306F}">
      <dgm:prSet/>
      <dgm:spPr/>
      <dgm:t>
        <a:bodyPr/>
        <a:lstStyle/>
        <a:p>
          <a:r>
            <a:rPr lang="en-US"/>
            <a:t>The act or an instance of leading</a:t>
          </a:r>
        </a:p>
      </dgm:t>
    </dgm:pt>
    <dgm:pt modelId="{50CAAEA1-D696-425B-9035-C64E30CF848B}" type="parTrans" cxnId="{1043D6D1-4021-4363-A0C0-CC1387A7E140}">
      <dgm:prSet/>
      <dgm:spPr/>
      <dgm:t>
        <a:bodyPr/>
        <a:lstStyle/>
        <a:p>
          <a:endParaRPr lang="en-US"/>
        </a:p>
      </dgm:t>
    </dgm:pt>
    <dgm:pt modelId="{D5CC0B32-11C8-4A4F-BBFC-FA8B8D56BA57}" type="sibTrans" cxnId="{1043D6D1-4021-4363-A0C0-CC1387A7E140}">
      <dgm:prSet/>
      <dgm:spPr/>
      <dgm:t>
        <a:bodyPr/>
        <a:lstStyle/>
        <a:p>
          <a:endParaRPr lang="en-US"/>
        </a:p>
      </dgm:t>
    </dgm:pt>
    <dgm:pt modelId="{C980757E-F599-4620-8D35-3060C908B6C2}" type="pres">
      <dgm:prSet presAssocID="{DC79E273-8147-495D-A165-89D4763CF2D6}" presName="vert0" presStyleCnt="0">
        <dgm:presLayoutVars>
          <dgm:dir/>
          <dgm:animOne val="branch"/>
          <dgm:animLvl val="lvl"/>
        </dgm:presLayoutVars>
      </dgm:prSet>
      <dgm:spPr/>
      <dgm:t>
        <a:bodyPr/>
        <a:lstStyle/>
        <a:p>
          <a:endParaRPr lang="en-US"/>
        </a:p>
      </dgm:t>
    </dgm:pt>
    <dgm:pt modelId="{6624EB7F-4880-4B05-AA3F-0897C2F6E6D7}" type="pres">
      <dgm:prSet presAssocID="{84358D3D-64CE-4B65-9BF7-C40F7465BB61}" presName="thickLine" presStyleLbl="alignNode1" presStyleIdx="0" presStyleCnt="1"/>
      <dgm:spPr/>
    </dgm:pt>
    <dgm:pt modelId="{B0F2477E-7A61-429D-AD98-0DEC298D8D64}" type="pres">
      <dgm:prSet presAssocID="{84358D3D-64CE-4B65-9BF7-C40F7465BB61}" presName="horz1" presStyleCnt="0"/>
      <dgm:spPr/>
    </dgm:pt>
    <dgm:pt modelId="{810E14B6-6ECB-43E3-99A3-42AB9D0E4F46}" type="pres">
      <dgm:prSet presAssocID="{84358D3D-64CE-4B65-9BF7-C40F7465BB61}" presName="tx1" presStyleLbl="revTx" presStyleIdx="0" presStyleCnt="4"/>
      <dgm:spPr/>
      <dgm:t>
        <a:bodyPr/>
        <a:lstStyle/>
        <a:p>
          <a:endParaRPr lang="en-US"/>
        </a:p>
      </dgm:t>
    </dgm:pt>
    <dgm:pt modelId="{BEF4447F-4320-4AC3-8FD8-635040DD907F}" type="pres">
      <dgm:prSet presAssocID="{84358D3D-64CE-4B65-9BF7-C40F7465BB61}" presName="vert1" presStyleCnt="0"/>
      <dgm:spPr/>
    </dgm:pt>
    <dgm:pt modelId="{0B5A8FF2-6874-49FE-96A9-0DC8AD441A42}" type="pres">
      <dgm:prSet presAssocID="{1559A0E5-E847-4515-B64C-77E5EB86A71F}" presName="vertSpace2a" presStyleCnt="0"/>
      <dgm:spPr/>
    </dgm:pt>
    <dgm:pt modelId="{8D4EB27F-B69E-469D-96FC-1BE7E6323F1A}" type="pres">
      <dgm:prSet presAssocID="{1559A0E5-E847-4515-B64C-77E5EB86A71F}" presName="horz2" presStyleCnt="0"/>
      <dgm:spPr/>
    </dgm:pt>
    <dgm:pt modelId="{19E7D006-67C8-4AD5-9F4B-CD810515183E}" type="pres">
      <dgm:prSet presAssocID="{1559A0E5-E847-4515-B64C-77E5EB86A71F}" presName="horzSpace2" presStyleCnt="0"/>
      <dgm:spPr/>
    </dgm:pt>
    <dgm:pt modelId="{6C143309-D1A1-4BDB-BFB9-86B2BF2BC513}" type="pres">
      <dgm:prSet presAssocID="{1559A0E5-E847-4515-B64C-77E5EB86A71F}" presName="tx2" presStyleLbl="revTx" presStyleIdx="1" presStyleCnt="4"/>
      <dgm:spPr/>
      <dgm:t>
        <a:bodyPr/>
        <a:lstStyle/>
        <a:p>
          <a:endParaRPr lang="en-US"/>
        </a:p>
      </dgm:t>
    </dgm:pt>
    <dgm:pt modelId="{DA75A88D-09F6-4F60-8762-D0C0887DCB11}" type="pres">
      <dgm:prSet presAssocID="{1559A0E5-E847-4515-B64C-77E5EB86A71F}" presName="vert2" presStyleCnt="0"/>
      <dgm:spPr/>
    </dgm:pt>
    <dgm:pt modelId="{FEED996B-8C4D-465E-87C0-D7144E519A53}" type="pres">
      <dgm:prSet presAssocID="{1559A0E5-E847-4515-B64C-77E5EB86A71F}" presName="thinLine2b" presStyleLbl="callout" presStyleIdx="0" presStyleCnt="3"/>
      <dgm:spPr/>
    </dgm:pt>
    <dgm:pt modelId="{9D11D367-1CD3-4F13-A598-60CBAC762E61}" type="pres">
      <dgm:prSet presAssocID="{1559A0E5-E847-4515-B64C-77E5EB86A71F}" presName="vertSpace2b" presStyleCnt="0"/>
      <dgm:spPr/>
    </dgm:pt>
    <dgm:pt modelId="{3D2F96BB-33CA-4D8C-A757-16303D465464}" type="pres">
      <dgm:prSet presAssocID="{AF9A0C04-E05B-4778-92AC-C4F7CD397265}" presName="horz2" presStyleCnt="0"/>
      <dgm:spPr/>
    </dgm:pt>
    <dgm:pt modelId="{942A79DC-D65D-466C-9807-AA2192BEB0EB}" type="pres">
      <dgm:prSet presAssocID="{AF9A0C04-E05B-4778-92AC-C4F7CD397265}" presName="horzSpace2" presStyleCnt="0"/>
      <dgm:spPr/>
    </dgm:pt>
    <dgm:pt modelId="{5D87EC10-6CD3-43E2-A954-A209F47A77A0}" type="pres">
      <dgm:prSet presAssocID="{AF9A0C04-E05B-4778-92AC-C4F7CD397265}" presName="tx2" presStyleLbl="revTx" presStyleIdx="2" presStyleCnt="4"/>
      <dgm:spPr/>
      <dgm:t>
        <a:bodyPr/>
        <a:lstStyle/>
        <a:p>
          <a:endParaRPr lang="en-US"/>
        </a:p>
      </dgm:t>
    </dgm:pt>
    <dgm:pt modelId="{F4540BB6-7AFF-42FE-9F74-7F517B55835C}" type="pres">
      <dgm:prSet presAssocID="{AF9A0C04-E05B-4778-92AC-C4F7CD397265}" presName="vert2" presStyleCnt="0"/>
      <dgm:spPr/>
    </dgm:pt>
    <dgm:pt modelId="{D618682A-FFDE-42A4-8A89-AEE3CDB49008}" type="pres">
      <dgm:prSet presAssocID="{AF9A0C04-E05B-4778-92AC-C4F7CD397265}" presName="thinLine2b" presStyleLbl="callout" presStyleIdx="1" presStyleCnt="3"/>
      <dgm:spPr/>
    </dgm:pt>
    <dgm:pt modelId="{D825E0D5-3568-4506-9CB6-472975D1FB0B}" type="pres">
      <dgm:prSet presAssocID="{AF9A0C04-E05B-4778-92AC-C4F7CD397265}" presName="vertSpace2b" presStyleCnt="0"/>
      <dgm:spPr/>
    </dgm:pt>
    <dgm:pt modelId="{7B7264B9-6AD2-412D-888C-D56A080F9844}" type="pres">
      <dgm:prSet presAssocID="{26C707DD-2C30-46A4-80DD-A9643B96306F}" presName="horz2" presStyleCnt="0"/>
      <dgm:spPr/>
    </dgm:pt>
    <dgm:pt modelId="{1F6B5368-FF38-47FE-AFB7-EDD9CB54388B}" type="pres">
      <dgm:prSet presAssocID="{26C707DD-2C30-46A4-80DD-A9643B96306F}" presName="horzSpace2" presStyleCnt="0"/>
      <dgm:spPr/>
    </dgm:pt>
    <dgm:pt modelId="{E3D28471-90AC-4F99-AC6B-80CFF3D651FB}" type="pres">
      <dgm:prSet presAssocID="{26C707DD-2C30-46A4-80DD-A9643B96306F}" presName="tx2" presStyleLbl="revTx" presStyleIdx="3" presStyleCnt="4"/>
      <dgm:spPr/>
      <dgm:t>
        <a:bodyPr/>
        <a:lstStyle/>
        <a:p>
          <a:endParaRPr lang="en-US"/>
        </a:p>
      </dgm:t>
    </dgm:pt>
    <dgm:pt modelId="{5CFADF31-2316-43C4-B0F0-74FC42F13602}" type="pres">
      <dgm:prSet presAssocID="{26C707DD-2C30-46A4-80DD-A9643B96306F}" presName="vert2" presStyleCnt="0"/>
      <dgm:spPr/>
    </dgm:pt>
    <dgm:pt modelId="{94F3244F-4B81-4EA0-BA76-7D5768F6AAC4}" type="pres">
      <dgm:prSet presAssocID="{26C707DD-2C30-46A4-80DD-A9643B96306F}" presName="thinLine2b" presStyleLbl="callout" presStyleIdx="2" presStyleCnt="3"/>
      <dgm:spPr/>
    </dgm:pt>
    <dgm:pt modelId="{AF3E4E10-6E29-4973-B64E-611B00126C42}" type="pres">
      <dgm:prSet presAssocID="{26C707DD-2C30-46A4-80DD-A9643B96306F}" presName="vertSpace2b" presStyleCnt="0"/>
      <dgm:spPr/>
    </dgm:pt>
  </dgm:ptLst>
  <dgm:cxnLst>
    <dgm:cxn modelId="{4C3171A9-CD99-4344-A137-22E033B1AC48}" type="presOf" srcId="{84358D3D-64CE-4B65-9BF7-C40F7465BB61}" destId="{810E14B6-6ECB-43E3-99A3-42AB9D0E4F46}" srcOrd="0" destOrd="0" presId="urn:microsoft.com/office/officeart/2008/layout/LinedList"/>
    <dgm:cxn modelId="{1043D6D1-4021-4363-A0C0-CC1387A7E140}" srcId="{84358D3D-64CE-4B65-9BF7-C40F7465BB61}" destId="{26C707DD-2C30-46A4-80DD-A9643B96306F}" srcOrd="2" destOrd="0" parTransId="{50CAAEA1-D696-425B-9035-C64E30CF848B}" sibTransId="{D5CC0B32-11C8-4A4F-BBFC-FA8B8D56BA57}"/>
    <dgm:cxn modelId="{00E92C46-5885-4F5C-B34D-8EA12ACFDC30}" srcId="{DC79E273-8147-495D-A165-89D4763CF2D6}" destId="{84358D3D-64CE-4B65-9BF7-C40F7465BB61}" srcOrd="0" destOrd="0" parTransId="{BE354560-B6E7-4A70-AEC8-87AD00E77921}" sibTransId="{108C9407-35F8-4964-B119-FEAB92162E49}"/>
    <dgm:cxn modelId="{1A38C9B7-DC42-440A-B856-D6D55A2288DD}" srcId="{84358D3D-64CE-4B65-9BF7-C40F7465BB61}" destId="{1559A0E5-E847-4515-B64C-77E5EB86A71F}" srcOrd="0" destOrd="0" parTransId="{866BEA2F-E141-4498-A9A4-733A2F55B8B4}" sibTransId="{A96DB7C9-C5BE-4118-8C28-257ED3416834}"/>
    <dgm:cxn modelId="{B1636B34-C1C6-42CB-884F-D336FF0D5223}" type="presOf" srcId="{DC79E273-8147-495D-A165-89D4763CF2D6}" destId="{C980757E-F599-4620-8D35-3060C908B6C2}" srcOrd="0" destOrd="0" presId="urn:microsoft.com/office/officeart/2008/layout/LinedList"/>
    <dgm:cxn modelId="{88971D87-B897-483C-9E3B-97DB5624CB62}" type="presOf" srcId="{AF9A0C04-E05B-4778-92AC-C4F7CD397265}" destId="{5D87EC10-6CD3-43E2-A954-A209F47A77A0}" srcOrd="0" destOrd="0" presId="urn:microsoft.com/office/officeart/2008/layout/LinedList"/>
    <dgm:cxn modelId="{905F5BD2-4C4C-43EF-8AE1-60FDF0535DED}" type="presOf" srcId="{1559A0E5-E847-4515-B64C-77E5EB86A71F}" destId="{6C143309-D1A1-4BDB-BFB9-86B2BF2BC513}" srcOrd="0" destOrd="0" presId="urn:microsoft.com/office/officeart/2008/layout/LinedList"/>
    <dgm:cxn modelId="{5F65BB75-6751-42F9-A44E-5DE45D922C15}" srcId="{84358D3D-64CE-4B65-9BF7-C40F7465BB61}" destId="{AF9A0C04-E05B-4778-92AC-C4F7CD397265}" srcOrd="1" destOrd="0" parTransId="{07130802-5D5C-4F39-BCA5-1DFF21EDE5EB}" sibTransId="{577C1EC2-C96E-478D-BA9A-A6B35C38DEF1}"/>
    <dgm:cxn modelId="{BA93A668-1B7E-4F6B-838B-0867D93C9B02}" type="presOf" srcId="{26C707DD-2C30-46A4-80DD-A9643B96306F}" destId="{E3D28471-90AC-4F99-AC6B-80CFF3D651FB}" srcOrd="0" destOrd="0" presId="urn:microsoft.com/office/officeart/2008/layout/LinedList"/>
    <dgm:cxn modelId="{096B23AC-C3FA-4210-AFFF-E5DB6427B1DE}" type="presParOf" srcId="{C980757E-F599-4620-8D35-3060C908B6C2}" destId="{6624EB7F-4880-4B05-AA3F-0897C2F6E6D7}" srcOrd="0" destOrd="0" presId="urn:microsoft.com/office/officeart/2008/layout/LinedList"/>
    <dgm:cxn modelId="{5E490772-7B69-4C7B-8BF9-A37D54512A9E}" type="presParOf" srcId="{C980757E-F599-4620-8D35-3060C908B6C2}" destId="{B0F2477E-7A61-429D-AD98-0DEC298D8D64}" srcOrd="1" destOrd="0" presId="urn:microsoft.com/office/officeart/2008/layout/LinedList"/>
    <dgm:cxn modelId="{0C75A4EE-D453-4C41-AF75-31B453A85684}" type="presParOf" srcId="{B0F2477E-7A61-429D-AD98-0DEC298D8D64}" destId="{810E14B6-6ECB-43E3-99A3-42AB9D0E4F46}" srcOrd="0" destOrd="0" presId="urn:microsoft.com/office/officeart/2008/layout/LinedList"/>
    <dgm:cxn modelId="{1E8EDFD9-9184-42E8-A485-A8AEED16A4CD}" type="presParOf" srcId="{B0F2477E-7A61-429D-AD98-0DEC298D8D64}" destId="{BEF4447F-4320-4AC3-8FD8-635040DD907F}" srcOrd="1" destOrd="0" presId="urn:microsoft.com/office/officeart/2008/layout/LinedList"/>
    <dgm:cxn modelId="{30640182-596F-4124-A945-35A032BF8790}" type="presParOf" srcId="{BEF4447F-4320-4AC3-8FD8-635040DD907F}" destId="{0B5A8FF2-6874-49FE-96A9-0DC8AD441A42}" srcOrd="0" destOrd="0" presId="urn:microsoft.com/office/officeart/2008/layout/LinedList"/>
    <dgm:cxn modelId="{26BD2EA8-A496-4671-AB5E-822883093493}" type="presParOf" srcId="{BEF4447F-4320-4AC3-8FD8-635040DD907F}" destId="{8D4EB27F-B69E-469D-96FC-1BE7E6323F1A}" srcOrd="1" destOrd="0" presId="urn:microsoft.com/office/officeart/2008/layout/LinedList"/>
    <dgm:cxn modelId="{F61C1A92-2EE8-4E56-B9F7-9BEF789DBE54}" type="presParOf" srcId="{8D4EB27F-B69E-469D-96FC-1BE7E6323F1A}" destId="{19E7D006-67C8-4AD5-9F4B-CD810515183E}" srcOrd="0" destOrd="0" presId="urn:microsoft.com/office/officeart/2008/layout/LinedList"/>
    <dgm:cxn modelId="{A5518C8B-09A8-4815-B115-CEF3C8870257}" type="presParOf" srcId="{8D4EB27F-B69E-469D-96FC-1BE7E6323F1A}" destId="{6C143309-D1A1-4BDB-BFB9-86B2BF2BC513}" srcOrd="1" destOrd="0" presId="urn:microsoft.com/office/officeart/2008/layout/LinedList"/>
    <dgm:cxn modelId="{73A23453-92EE-4235-9A33-C986698E3851}" type="presParOf" srcId="{8D4EB27F-B69E-469D-96FC-1BE7E6323F1A}" destId="{DA75A88D-09F6-4F60-8762-D0C0887DCB11}" srcOrd="2" destOrd="0" presId="urn:microsoft.com/office/officeart/2008/layout/LinedList"/>
    <dgm:cxn modelId="{88B2F888-7844-41B9-A0CE-490410F6B484}" type="presParOf" srcId="{BEF4447F-4320-4AC3-8FD8-635040DD907F}" destId="{FEED996B-8C4D-465E-87C0-D7144E519A53}" srcOrd="2" destOrd="0" presId="urn:microsoft.com/office/officeart/2008/layout/LinedList"/>
    <dgm:cxn modelId="{A78CF515-D752-4659-B62A-4D340296B26B}" type="presParOf" srcId="{BEF4447F-4320-4AC3-8FD8-635040DD907F}" destId="{9D11D367-1CD3-4F13-A598-60CBAC762E61}" srcOrd="3" destOrd="0" presId="urn:microsoft.com/office/officeart/2008/layout/LinedList"/>
    <dgm:cxn modelId="{22219542-73A5-4421-A515-138B8BA60B86}" type="presParOf" srcId="{BEF4447F-4320-4AC3-8FD8-635040DD907F}" destId="{3D2F96BB-33CA-4D8C-A757-16303D465464}" srcOrd="4" destOrd="0" presId="urn:microsoft.com/office/officeart/2008/layout/LinedList"/>
    <dgm:cxn modelId="{EFA9EBBB-97E4-42B2-B7DF-761F40107752}" type="presParOf" srcId="{3D2F96BB-33CA-4D8C-A757-16303D465464}" destId="{942A79DC-D65D-466C-9807-AA2192BEB0EB}" srcOrd="0" destOrd="0" presId="urn:microsoft.com/office/officeart/2008/layout/LinedList"/>
    <dgm:cxn modelId="{2A2ED205-0842-4F44-B650-5817839B2951}" type="presParOf" srcId="{3D2F96BB-33CA-4D8C-A757-16303D465464}" destId="{5D87EC10-6CD3-43E2-A954-A209F47A77A0}" srcOrd="1" destOrd="0" presId="urn:microsoft.com/office/officeart/2008/layout/LinedList"/>
    <dgm:cxn modelId="{427864D4-0F72-4146-A10E-A0BDAAFA6033}" type="presParOf" srcId="{3D2F96BB-33CA-4D8C-A757-16303D465464}" destId="{F4540BB6-7AFF-42FE-9F74-7F517B55835C}" srcOrd="2" destOrd="0" presId="urn:microsoft.com/office/officeart/2008/layout/LinedList"/>
    <dgm:cxn modelId="{9B04A376-E650-4706-BD17-E78B557C7B5D}" type="presParOf" srcId="{BEF4447F-4320-4AC3-8FD8-635040DD907F}" destId="{D618682A-FFDE-42A4-8A89-AEE3CDB49008}" srcOrd="5" destOrd="0" presId="urn:microsoft.com/office/officeart/2008/layout/LinedList"/>
    <dgm:cxn modelId="{74276F43-3C88-4B28-AF44-0E6290B3AFF8}" type="presParOf" srcId="{BEF4447F-4320-4AC3-8FD8-635040DD907F}" destId="{D825E0D5-3568-4506-9CB6-472975D1FB0B}" srcOrd="6" destOrd="0" presId="urn:microsoft.com/office/officeart/2008/layout/LinedList"/>
    <dgm:cxn modelId="{269420AD-BE59-4923-9625-93899EDB8B30}" type="presParOf" srcId="{BEF4447F-4320-4AC3-8FD8-635040DD907F}" destId="{7B7264B9-6AD2-412D-888C-D56A080F9844}" srcOrd="7" destOrd="0" presId="urn:microsoft.com/office/officeart/2008/layout/LinedList"/>
    <dgm:cxn modelId="{264ECB11-83A8-4A61-A626-6D47EDFC0D7C}" type="presParOf" srcId="{7B7264B9-6AD2-412D-888C-D56A080F9844}" destId="{1F6B5368-FF38-47FE-AFB7-EDD9CB54388B}" srcOrd="0" destOrd="0" presId="urn:microsoft.com/office/officeart/2008/layout/LinedList"/>
    <dgm:cxn modelId="{3A45841B-E67A-4217-8276-8637C4DFD07C}" type="presParOf" srcId="{7B7264B9-6AD2-412D-888C-D56A080F9844}" destId="{E3D28471-90AC-4F99-AC6B-80CFF3D651FB}" srcOrd="1" destOrd="0" presId="urn:microsoft.com/office/officeart/2008/layout/LinedList"/>
    <dgm:cxn modelId="{53E20DD0-DCDC-4F21-81FE-E44DA19E20A9}" type="presParOf" srcId="{7B7264B9-6AD2-412D-888C-D56A080F9844}" destId="{5CFADF31-2316-43C4-B0F0-74FC42F13602}" srcOrd="2" destOrd="0" presId="urn:microsoft.com/office/officeart/2008/layout/LinedList"/>
    <dgm:cxn modelId="{F163ECC4-61F5-419F-9473-3E9FB5A47530}" type="presParOf" srcId="{BEF4447F-4320-4AC3-8FD8-635040DD907F}" destId="{94F3244F-4B81-4EA0-BA76-7D5768F6AAC4}" srcOrd="8" destOrd="0" presId="urn:microsoft.com/office/officeart/2008/layout/LinedList"/>
    <dgm:cxn modelId="{1B8F3392-FD13-4E81-B2C0-3F97294225E0}" type="presParOf" srcId="{BEF4447F-4320-4AC3-8FD8-635040DD907F}" destId="{AF3E4E10-6E29-4973-B64E-611B00126C42}"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1B29D72-2471-4C54-8FC9-BAAD16CC596D}" type="doc">
      <dgm:prSet loTypeId="urn:microsoft.com/office/officeart/2005/8/layout/vList2" loCatId="list" qsTypeId="urn:microsoft.com/office/officeart/2005/8/quickstyle/simple1" qsCatId="simple" csTypeId="urn:microsoft.com/office/officeart/2005/8/colors/colorful4" csCatId="colorful"/>
      <dgm:spPr/>
      <dgm:t>
        <a:bodyPr/>
        <a:lstStyle/>
        <a:p>
          <a:endParaRPr lang="en-US"/>
        </a:p>
      </dgm:t>
    </dgm:pt>
    <dgm:pt modelId="{B262DE8E-90D6-4E0C-8244-CBAA630D603C}">
      <dgm:prSet/>
      <dgm:spPr/>
      <dgm:t>
        <a:bodyPr/>
        <a:lstStyle/>
        <a:p>
          <a:r>
            <a:rPr lang="en-US"/>
            <a:t>Can Leadership be taught?</a:t>
          </a:r>
        </a:p>
      </dgm:t>
    </dgm:pt>
    <dgm:pt modelId="{533BBF19-B619-4BC1-85E5-05574C29E7D6}" type="parTrans" cxnId="{20964B89-489A-4557-9722-2F23055FB347}">
      <dgm:prSet/>
      <dgm:spPr/>
      <dgm:t>
        <a:bodyPr/>
        <a:lstStyle/>
        <a:p>
          <a:endParaRPr lang="en-US"/>
        </a:p>
      </dgm:t>
    </dgm:pt>
    <dgm:pt modelId="{7B9B7185-5EFF-4CAD-8B30-F6621F86BF0B}" type="sibTrans" cxnId="{20964B89-489A-4557-9722-2F23055FB347}">
      <dgm:prSet/>
      <dgm:spPr/>
      <dgm:t>
        <a:bodyPr/>
        <a:lstStyle/>
        <a:p>
          <a:endParaRPr lang="en-US"/>
        </a:p>
      </dgm:t>
    </dgm:pt>
    <dgm:pt modelId="{6A0A6A6A-8C5B-48A1-8DDF-5550F51EA19B}">
      <dgm:prSet/>
      <dgm:spPr/>
      <dgm:t>
        <a:bodyPr/>
        <a:lstStyle/>
        <a:p>
          <a:r>
            <a:rPr lang="en-US"/>
            <a:t>Is there things we can do starting tonight to be better Leaders?</a:t>
          </a:r>
        </a:p>
      </dgm:t>
    </dgm:pt>
    <dgm:pt modelId="{7B84564B-498D-41A9-BD60-48AA82433830}" type="parTrans" cxnId="{25D6B9A0-6945-4593-8EDF-F334878B410D}">
      <dgm:prSet/>
      <dgm:spPr/>
      <dgm:t>
        <a:bodyPr/>
        <a:lstStyle/>
        <a:p>
          <a:endParaRPr lang="en-US"/>
        </a:p>
      </dgm:t>
    </dgm:pt>
    <dgm:pt modelId="{3D43C39B-7A3E-4D53-9660-EE650610B6FB}" type="sibTrans" cxnId="{25D6B9A0-6945-4593-8EDF-F334878B410D}">
      <dgm:prSet/>
      <dgm:spPr/>
      <dgm:t>
        <a:bodyPr/>
        <a:lstStyle/>
        <a:p>
          <a:endParaRPr lang="en-US"/>
        </a:p>
      </dgm:t>
    </dgm:pt>
    <dgm:pt modelId="{59A6D557-B9C2-4B91-B7B3-B1EC4DAA1837}" type="pres">
      <dgm:prSet presAssocID="{C1B29D72-2471-4C54-8FC9-BAAD16CC596D}" presName="linear" presStyleCnt="0">
        <dgm:presLayoutVars>
          <dgm:animLvl val="lvl"/>
          <dgm:resizeHandles val="exact"/>
        </dgm:presLayoutVars>
      </dgm:prSet>
      <dgm:spPr/>
      <dgm:t>
        <a:bodyPr/>
        <a:lstStyle/>
        <a:p>
          <a:endParaRPr lang="en-US"/>
        </a:p>
      </dgm:t>
    </dgm:pt>
    <dgm:pt modelId="{289356C8-27C5-4E30-87DE-606E455127C3}" type="pres">
      <dgm:prSet presAssocID="{B262DE8E-90D6-4E0C-8244-CBAA630D603C}" presName="parentText" presStyleLbl="node1" presStyleIdx="0" presStyleCnt="2">
        <dgm:presLayoutVars>
          <dgm:chMax val="0"/>
          <dgm:bulletEnabled val="1"/>
        </dgm:presLayoutVars>
      </dgm:prSet>
      <dgm:spPr/>
      <dgm:t>
        <a:bodyPr/>
        <a:lstStyle/>
        <a:p>
          <a:endParaRPr lang="en-US"/>
        </a:p>
      </dgm:t>
    </dgm:pt>
    <dgm:pt modelId="{6625E125-5C69-4C88-9ADA-9FE7958D826E}" type="pres">
      <dgm:prSet presAssocID="{7B9B7185-5EFF-4CAD-8B30-F6621F86BF0B}" presName="spacer" presStyleCnt="0"/>
      <dgm:spPr/>
    </dgm:pt>
    <dgm:pt modelId="{842539DD-C9E5-461A-8DDE-2150D27122C9}" type="pres">
      <dgm:prSet presAssocID="{6A0A6A6A-8C5B-48A1-8DDF-5550F51EA19B}" presName="parentText" presStyleLbl="node1" presStyleIdx="1" presStyleCnt="2">
        <dgm:presLayoutVars>
          <dgm:chMax val="0"/>
          <dgm:bulletEnabled val="1"/>
        </dgm:presLayoutVars>
      </dgm:prSet>
      <dgm:spPr/>
      <dgm:t>
        <a:bodyPr/>
        <a:lstStyle/>
        <a:p>
          <a:endParaRPr lang="en-US"/>
        </a:p>
      </dgm:t>
    </dgm:pt>
  </dgm:ptLst>
  <dgm:cxnLst>
    <dgm:cxn modelId="{4AF3A640-776E-4FC3-AC68-FD5028CC3A88}" type="presOf" srcId="{B262DE8E-90D6-4E0C-8244-CBAA630D603C}" destId="{289356C8-27C5-4E30-87DE-606E455127C3}" srcOrd="0" destOrd="0" presId="urn:microsoft.com/office/officeart/2005/8/layout/vList2"/>
    <dgm:cxn modelId="{25D6B9A0-6945-4593-8EDF-F334878B410D}" srcId="{C1B29D72-2471-4C54-8FC9-BAAD16CC596D}" destId="{6A0A6A6A-8C5B-48A1-8DDF-5550F51EA19B}" srcOrd="1" destOrd="0" parTransId="{7B84564B-498D-41A9-BD60-48AA82433830}" sibTransId="{3D43C39B-7A3E-4D53-9660-EE650610B6FB}"/>
    <dgm:cxn modelId="{35DD8D99-8281-4373-BB05-C6CA8279849A}" type="presOf" srcId="{C1B29D72-2471-4C54-8FC9-BAAD16CC596D}" destId="{59A6D557-B9C2-4B91-B7B3-B1EC4DAA1837}" srcOrd="0" destOrd="0" presId="urn:microsoft.com/office/officeart/2005/8/layout/vList2"/>
    <dgm:cxn modelId="{5CB2F847-C84E-4E43-93EB-1DDDF6C52B8A}" type="presOf" srcId="{6A0A6A6A-8C5B-48A1-8DDF-5550F51EA19B}" destId="{842539DD-C9E5-461A-8DDE-2150D27122C9}" srcOrd="0" destOrd="0" presId="urn:microsoft.com/office/officeart/2005/8/layout/vList2"/>
    <dgm:cxn modelId="{20964B89-489A-4557-9722-2F23055FB347}" srcId="{C1B29D72-2471-4C54-8FC9-BAAD16CC596D}" destId="{B262DE8E-90D6-4E0C-8244-CBAA630D603C}" srcOrd="0" destOrd="0" parTransId="{533BBF19-B619-4BC1-85E5-05574C29E7D6}" sibTransId="{7B9B7185-5EFF-4CAD-8B30-F6621F86BF0B}"/>
    <dgm:cxn modelId="{3B8A5C65-0AF8-482C-AD80-484889791CC8}" type="presParOf" srcId="{59A6D557-B9C2-4B91-B7B3-B1EC4DAA1837}" destId="{289356C8-27C5-4E30-87DE-606E455127C3}" srcOrd="0" destOrd="0" presId="urn:microsoft.com/office/officeart/2005/8/layout/vList2"/>
    <dgm:cxn modelId="{C681CD1F-D849-4D34-B73A-30CFBC417A1C}" type="presParOf" srcId="{59A6D557-B9C2-4B91-B7B3-B1EC4DAA1837}" destId="{6625E125-5C69-4C88-9ADA-9FE7958D826E}" srcOrd="1" destOrd="0" presId="urn:microsoft.com/office/officeart/2005/8/layout/vList2"/>
    <dgm:cxn modelId="{5D7F550D-2A5B-4FE6-B046-4B29A1EE43F5}" type="presParOf" srcId="{59A6D557-B9C2-4B91-B7B3-B1EC4DAA1837}" destId="{842539DD-C9E5-461A-8DDE-2150D27122C9}"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106832B-9B21-48D8-A31F-901EA76F16B9}"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62562B6E-6964-4BC9-83BC-CF21F8E1600D}">
      <dgm:prSet phldrT="[Text]"/>
      <dgm:spPr/>
      <dgm:t>
        <a:bodyPr/>
        <a:lstStyle/>
        <a:p>
          <a:r>
            <a:rPr lang="en-US" dirty="0"/>
            <a:t>Integration of olfactory, visceral, and somatic impulses</a:t>
          </a:r>
        </a:p>
      </dgm:t>
    </dgm:pt>
    <dgm:pt modelId="{6EF372F2-6219-4008-8249-420920E373F9}" type="parTrans" cxnId="{64E3245B-5268-4279-99F7-08251E60F434}">
      <dgm:prSet/>
      <dgm:spPr/>
      <dgm:t>
        <a:bodyPr/>
        <a:lstStyle/>
        <a:p>
          <a:endParaRPr lang="en-US"/>
        </a:p>
      </dgm:t>
    </dgm:pt>
    <dgm:pt modelId="{91AC4311-8173-4288-93A4-DE22C101C664}" type="sibTrans" cxnId="{64E3245B-5268-4279-99F7-08251E60F434}">
      <dgm:prSet/>
      <dgm:spPr/>
      <dgm:t>
        <a:bodyPr/>
        <a:lstStyle/>
        <a:p>
          <a:endParaRPr lang="en-US"/>
        </a:p>
      </dgm:t>
    </dgm:pt>
    <dgm:pt modelId="{FCB1567D-8A5F-4A8C-A123-F1D8D999FC9C}">
      <dgm:prSet phldrT="[Text]"/>
      <dgm:spPr/>
      <dgm:t>
        <a:bodyPr/>
        <a:lstStyle/>
        <a:p>
          <a:r>
            <a:rPr lang="en-US" dirty="0"/>
            <a:t>Control of activities necessary for survival</a:t>
          </a:r>
        </a:p>
      </dgm:t>
    </dgm:pt>
    <dgm:pt modelId="{DC2EE2AD-648C-4331-AFCA-DE727D92A22B}" type="parTrans" cxnId="{EB52AD0B-ECAA-4665-BEE8-41D0DB5B9D88}">
      <dgm:prSet/>
      <dgm:spPr/>
      <dgm:t>
        <a:bodyPr/>
        <a:lstStyle/>
        <a:p>
          <a:endParaRPr lang="en-US"/>
        </a:p>
      </dgm:t>
    </dgm:pt>
    <dgm:pt modelId="{BA4A5CC9-69F3-45B0-8A23-BE730B4ED2CB}" type="sibTrans" cxnId="{EB52AD0B-ECAA-4665-BEE8-41D0DB5B9D88}">
      <dgm:prSet/>
      <dgm:spPr/>
      <dgm:t>
        <a:bodyPr/>
        <a:lstStyle/>
        <a:p>
          <a:endParaRPr lang="en-US"/>
        </a:p>
      </dgm:t>
    </dgm:pt>
    <dgm:pt modelId="{ABE69627-3447-4FE9-BFB9-50D7EF885633}">
      <dgm:prSet phldrT="[Text]"/>
      <dgm:spPr/>
      <dgm:t>
        <a:bodyPr/>
        <a:lstStyle/>
        <a:p>
          <a:r>
            <a:rPr lang="en-US" dirty="0"/>
            <a:t>Emotional behavior</a:t>
          </a:r>
        </a:p>
      </dgm:t>
    </dgm:pt>
    <dgm:pt modelId="{6CA3D1FA-3858-4BA3-9771-CCFD1C6CBAA0}" type="parTrans" cxnId="{6376EBB2-6BF4-44FC-9F70-9CBE28AD20E8}">
      <dgm:prSet/>
      <dgm:spPr/>
      <dgm:t>
        <a:bodyPr/>
        <a:lstStyle/>
        <a:p>
          <a:endParaRPr lang="en-US"/>
        </a:p>
      </dgm:t>
    </dgm:pt>
    <dgm:pt modelId="{4AB5E04F-64B8-471D-A844-1B6590000953}" type="sibTrans" cxnId="{6376EBB2-6BF4-44FC-9F70-9CBE28AD20E8}">
      <dgm:prSet/>
      <dgm:spPr/>
      <dgm:t>
        <a:bodyPr/>
        <a:lstStyle/>
        <a:p>
          <a:endParaRPr lang="en-US"/>
        </a:p>
      </dgm:t>
    </dgm:pt>
    <dgm:pt modelId="{12651F46-F690-4666-8C99-C73AA754D863}">
      <dgm:prSet phldrT="[Text]"/>
      <dgm:spPr/>
      <dgm:t>
        <a:bodyPr/>
        <a:lstStyle/>
        <a:p>
          <a:r>
            <a:rPr lang="en-US" dirty="0"/>
            <a:t>Retention of recent memory</a:t>
          </a:r>
        </a:p>
      </dgm:t>
    </dgm:pt>
    <dgm:pt modelId="{92A891FB-FB82-4249-8733-736FC9F75D27}" type="parTrans" cxnId="{2F22AEDC-15FB-46B1-B258-B528D0E153DF}">
      <dgm:prSet/>
      <dgm:spPr/>
      <dgm:t>
        <a:bodyPr/>
        <a:lstStyle/>
        <a:p>
          <a:endParaRPr lang="en-US"/>
        </a:p>
      </dgm:t>
    </dgm:pt>
    <dgm:pt modelId="{37A7D35E-9166-48E4-B6D2-9C9D6E25DA9E}" type="sibTrans" cxnId="{2F22AEDC-15FB-46B1-B258-B528D0E153DF}">
      <dgm:prSet/>
      <dgm:spPr/>
      <dgm:t>
        <a:bodyPr/>
        <a:lstStyle/>
        <a:p>
          <a:endParaRPr lang="en-US"/>
        </a:p>
      </dgm:t>
    </dgm:pt>
    <dgm:pt modelId="{42EE1BB2-A79A-423F-8DA6-239E74BFE40D}" type="pres">
      <dgm:prSet presAssocID="{1106832B-9B21-48D8-A31F-901EA76F16B9}" presName="linear" presStyleCnt="0">
        <dgm:presLayoutVars>
          <dgm:dir/>
          <dgm:animLvl val="lvl"/>
          <dgm:resizeHandles val="exact"/>
        </dgm:presLayoutVars>
      </dgm:prSet>
      <dgm:spPr/>
      <dgm:t>
        <a:bodyPr/>
        <a:lstStyle/>
        <a:p>
          <a:endParaRPr lang="en-US"/>
        </a:p>
      </dgm:t>
    </dgm:pt>
    <dgm:pt modelId="{CAB25AD7-2A84-44B9-BC89-A9DA3B37E963}" type="pres">
      <dgm:prSet presAssocID="{62562B6E-6964-4BC9-83BC-CF21F8E1600D}" presName="parentLin" presStyleCnt="0"/>
      <dgm:spPr/>
    </dgm:pt>
    <dgm:pt modelId="{01EF29FD-836C-44E3-8FFB-4FA807D8326E}" type="pres">
      <dgm:prSet presAssocID="{62562B6E-6964-4BC9-83BC-CF21F8E1600D}" presName="parentLeftMargin" presStyleLbl="node1" presStyleIdx="0" presStyleCnt="4"/>
      <dgm:spPr/>
      <dgm:t>
        <a:bodyPr/>
        <a:lstStyle/>
        <a:p>
          <a:endParaRPr lang="en-US"/>
        </a:p>
      </dgm:t>
    </dgm:pt>
    <dgm:pt modelId="{36810D62-F8ED-4FB7-82DF-BFD56AA5BEFC}" type="pres">
      <dgm:prSet presAssocID="{62562B6E-6964-4BC9-83BC-CF21F8E1600D}" presName="parentText" presStyleLbl="node1" presStyleIdx="0" presStyleCnt="4">
        <dgm:presLayoutVars>
          <dgm:chMax val="0"/>
          <dgm:bulletEnabled val="1"/>
        </dgm:presLayoutVars>
      </dgm:prSet>
      <dgm:spPr/>
      <dgm:t>
        <a:bodyPr/>
        <a:lstStyle/>
        <a:p>
          <a:endParaRPr lang="en-US"/>
        </a:p>
      </dgm:t>
    </dgm:pt>
    <dgm:pt modelId="{6F7B3282-29EB-40F6-8603-44EC2FDEC6E3}" type="pres">
      <dgm:prSet presAssocID="{62562B6E-6964-4BC9-83BC-CF21F8E1600D}" presName="negativeSpace" presStyleCnt="0"/>
      <dgm:spPr/>
    </dgm:pt>
    <dgm:pt modelId="{AADA0915-E5B1-4374-99A1-7A2A72F83CB0}" type="pres">
      <dgm:prSet presAssocID="{62562B6E-6964-4BC9-83BC-CF21F8E1600D}" presName="childText" presStyleLbl="conFgAcc1" presStyleIdx="0" presStyleCnt="4">
        <dgm:presLayoutVars>
          <dgm:bulletEnabled val="1"/>
        </dgm:presLayoutVars>
      </dgm:prSet>
      <dgm:spPr/>
    </dgm:pt>
    <dgm:pt modelId="{A0E5D298-0AE0-42C7-86A4-E99999A7DC5E}" type="pres">
      <dgm:prSet presAssocID="{91AC4311-8173-4288-93A4-DE22C101C664}" presName="spaceBetweenRectangles" presStyleCnt="0"/>
      <dgm:spPr/>
    </dgm:pt>
    <dgm:pt modelId="{C7862F5C-46C7-4441-BDE5-284845D6690C}" type="pres">
      <dgm:prSet presAssocID="{FCB1567D-8A5F-4A8C-A123-F1D8D999FC9C}" presName="parentLin" presStyleCnt="0"/>
      <dgm:spPr/>
    </dgm:pt>
    <dgm:pt modelId="{494A324E-3E91-4F14-8170-AD870DFD60E2}" type="pres">
      <dgm:prSet presAssocID="{FCB1567D-8A5F-4A8C-A123-F1D8D999FC9C}" presName="parentLeftMargin" presStyleLbl="node1" presStyleIdx="0" presStyleCnt="4"/>
      <dgm:spPr/>
      <dgm:t>
        <a:bodyPr/>
        <a:lstStyle/>
        <a:p>
          <a:endParaRPr lang="en-US"/>
        </a:p>
      </dgm:t>
    </dgm:pt>
    <dgm:pt modelId="{15887619-BC75-4226-9EB8-AB7D0C18BAAD}" type="pres">
      <dgm:prSet presAssocID="{FCB1567D-8A5F-4A8C-A123-F1D8D999FC9C}" presName="parentText" presStyleLbl="node1" presStyleIdx="1" presStyleCnt="4">
        <dgm:presLayoutVars>
          <dgm:chMax val="0"/>
          <dgm:bulletEnabled val="1"/>
        </dgm:presLayoutVars>
      </dgm:prSet>
      <dgm:spPr/>
      <dgm:t>
        <a:bodyPr/>
        <a:lstStyle/>
        <a:p>
          <a:endParaRPr lang="en-US"/>
        </a:p>
      </dgm:t>
    </dgm:pt>
    <dgm:pt modelId="{113B9A60-4546-45DA-A2D2-0A3D1985A126}" type="pres">
      <dgm:prSet presAssocID="{FCB1567D-8A5F-4A8C-A123-F1D8D999FC9C}" presName="negativeSpace" presStyleCnt="0"/>
      <dgm:spPr/>
    </dgm:pt>
    <dgm:pt modelId="{2409ADD0-330F-4E87-A243-7B81CBA0067E}" type="pres">
      <dgm:prSet presAssocID="{FCB1567D-8A5F-4A8C-A123-F1D8D999FC9C}" presName="childText" presStyleLbl="conFgAcc1" presStyleIdx="1" presStyleCnt="4">
        <dgm:presLayoutVars>
          <dgm:bulletEnabled val="1"/>
        </dgm:presLayoutVars>
      </dgm:prSet>
      <dgm:spPr/>
    </dgm:pt>
    <dgm:pt modelId="{07CBEB12-983B-4053-ABD2-C70BE17CEA79}" type="pres">
      <dgm:prSet presAssocID="{BA4A5CC9-69F3-45B0-8A23-BE730B4ED2CB}" presName="spaceBetweenRectangles" presStyleCnt="0"/>
      <dgm:spPr/>
    </dgm:pt>
    <dgm:pt modelId="{AF741E53-39CC-40C4-AA14-532B5B38550B}" type="pres">
      <dgm:prSet presAssocID="{ABE69627-3447-4FE9-BFB9-50D7EF885633}" presName="parentLin" presStyleCnt="0"/>
      <dgm:spPr/>
    </dgm:pt>
    <dgm:pt modelId="{5255AA54-07D1-450A-8AFD-446E5508C47B}" type="pres">
      <dgm:prSet presAssocID="{ABE69627-3447-4FE9-BFB9-50D7EF885633}" presName="parentLeftMargin" presStyleLbl="node1" presStyleIdx="1" presStyleCnt="4"/>
      <dgm:spPr/>
      <dgm:t>
        <a:bodyPr/>
        <a:lstStyle/>
        <a:p>
          <a:endParaRPr lang="en-US"/>
        </a:p>
      </dgm:t>
    </dgm:pt>
    <dgm:pt modelId="{3B025A35-65EB-40A6-ABD4-822996E848B0}" type="pres">
      <dgm:prSet presAssocID="{ABE69627-3447-4FE9-BFB9-50D7EF885633}" presName="parentText" presStyleLbl="node1" presStyleIdx="2" presStyleCnt="4">
        <dgm:presLayoutVars>
          <dgm:chMax val="0"/>
          <dgm:bulletEnabled val="1"/>
        </dgm:presLayoutVars>
      </dgm:prSet>
      <dgm:spPr/>
      <dgm:t>
        <a:bodyPr/>
        <a:lstStyle/>
        <a:p>
          <a:endParaRPr lang="en-US"/>
        </a:p>
      </dgm:t>
    </dgm:pt>
    <dgm:pt modelId="{A4FFD7D4-7E6D-421C-967E-61AA3D1E22CD}" type="pres">
      <dgm:prSet presAssocID="{ABE69627-3447-4FE9-BFB9-50D7EF885633}" presName="negativeSpace" presStyleCnt="0"/>
      <dgm:spPr/>
    </dgm:pt>
    <dgm:pt modelId="{80A144BD-E287-40B6-B070-B078C1E2912F}" type="pres">
      <dgm:prSet presAssocID="{ABE69627-3447-4FE9-BFB9-50D7EF885633}" presName="childText" presStyleLbl="conFgAcc1" presStyleIdx="2" presStyleCnt="4">
        <dgm:presLayoutVars>
          <dgm:bulletEnabled val="1"/>
        </dgm:presLayoutVars>
      </dgm:prSet>
      <dgm:spPr/>
    </dgm:pt>
    <dgm:pt modelId="{4D6FF4C0-3EF0-499A-B568-14E8F427321D}" type="pres">
      <dgm:prSet presAssocID="{4AB5E04F-64B8-471D-A844-1B6590000953}" presName="spaceBetweenRectangles" presStyleCnt="0"/>
      <dgm:spPr/>
    </dgm:pt>
    <dgm:pt modelId="{209D17BD-8CC6-4745-B1D7-56BE69B015CC}" type="pres">
      <dgm:prSet presAssocID="{12651F46-F690-4666-8C99-C73AA754D863}" presName="parentLin" presStyleCnt="0"/>
      <dgm:spPr/>
    </dgm:pt>
    <dgm:pt modelId="{F2AF5014-DAEA-4DA6-B62E-A97FC61E9158}" type="pres">
      <dgm:prSet presAssocID="{12651F46-F690-4666-8C99-C73AA754D863}" presName="parentLeftMargin" presStyleLbl="node1" presStyleIdx="2" presStyleCnt="4"/>
      <dgm:spPr/>
      <dgm:t>
        <a:bodyPr/>
        <a:lstStyle/>
        <a:p>
          <a:endParaRPr lang="en-US"/>
        </a:p>
      </dgm:t>
    </dgm:pt>
    <dgm:pt modelId="{3F31824C-8EDE-4ABF-B2AD-27D900C43B6B}" type="pres">
      <dgm:prSet presAssocID="{12651F46-F690-4666-8C99-C73AA754D863}" presName="parentText" presStyleLbl="node1" presStyleIdx="3" presStyleCnt="4">
        <dgm:presLayoutVars>
          <dgm:chMax val="0"/>
          <dgm:bulletEnabled val="1"/>
        </dgm:presLayoutVars>
      </dgm:prSet>
      <dgm:spPr/>
      <dgm:t>
        <a:bodyPr/>
        <a:lstStyle/>
        <a:p>
          <a:endParaRPr lang="en-US"/>
        </a:p>
      </dgm:t>
    </dgm:pt>
    <dgm:pt modelId="{976FEA3F-3FCD-4114-82A8-2B07EFD3BE79}" type="pres">
      <dgm:prSet presAssocID="{12651F46-F690-4666-8C99-C73AA754D863}" presName="negativeSpace" presStyleCnt="0"/>
      <dgm:spPr/>
    </dgm:pt>
    <dgm:pt modelId="{03A22F4B-B84E-4DB3-A060-C7FD0A1CC8EE}" type="pres">
      <dgm:prSet presAssocID="{12651F46-F690-4666-8C99-C73AA754D863}" presName="childText" presStyleLbl="conFgAcc1" presStyleIdx="3" presStyleCnt="4">
        <dgm:presLayoutVars>
          <dgm:bulletEnabled val="1"/>
        </dgm:presLayoutVars>
      </dgm:prSet>
      <dgm:spPr/>
    </dgm:pt>
  </dgm:ptLst>
  <dgm:cxnLst>
    <dgm:cxn modelId="{98B73D4A-10EC-4DA1-9B2F-D2992A39560E}" type="presOf" srcId="{62562B6E-6964-4BC9-83BC-CF21F8E1600D}" destId="{01EF29FD-836C-44E3-8FFB-4FA807D8326E}" srcOrd="0" destOrd="0" presId="urn:microsoft.com/office/officeart/2005/8/layout/list1"/>
    <dgm:cxn modelId="{64E3245B-5268-4279-99F7-08251E60F434}" srcId="{1106832B-9B21-48D8-A31F-901EA76F16B9}" destId="{62562B6E-6964-4BC9-83BC-CF21F8E1600D}" srcOrd="0" destOrd="0" parTransId="{6EF372F2-6219-4008-8249-420920E373F9}" sibTransId="{91AC4311-8173-4288-93A4-DE22C101C664}"/>
    <dgm:cxn modelId="{6376EBB2-6BF4-44FC-9F70-9CBE28AD20E8}" srcId="{1106832B-9B21-48D8-A31F-901EA76F16B9}" destId="{ABE69627-3447-4FE9-BFB9-50D7EF885633}" srcOrd="2" destOrd="0" parTransId="{6CA3D1FA-3858-4BA3-9771-CCFD1C6CBAA0}" sibTransId="{4AB5E04F-64B8-471D-A844-1B6590000953}"/>
    <dgm:cxn modelId="{2F22AEDC-15FB-46B1-B258-B528D0E153DF}" srcId="{1106832B-9B21-48D8-A31F-901EA76F16B9}" destId="{12651F46-F690-4666-8C99-C73AA754D863}" srcOrd="3" destOrd="0" parTransId="{92A891FB-FB82-4249-8733-736FC9F75D27}" sibTransId="{37A7D35E-9166-48E4-B6D2-9C9D6E25DA9E}"/>
    <dgm:cxn modelId="{50ABC79E-A476-4136-8D38-E6CE76652915}" type="presOf" srcId="{FCB1567D-8A5F-4A8C-A123-F1D8D999FC9C}" destId="{494A324E-3E91-4F14-8170-AD870DFD60E2}" srcOrd="0" destOrd="0" presId="urn:microsoft.com/office/officeart/2005/8/layout/list1"/>
    <dgm:cxn modelId="{51F51BF2-2D48-4776-A704-A30DAC29081C}" type="presOf" srcId="{1106832B-9B21-48D8-A31F-901EA76F16B9}" destId="{42EE1BB2-A79A-423F-8DA6-239E74BFE40D}" srcOrd="0" destOrd="0" presId="urn:microsoft.com/office/officeart/2005/8/layout/list1"/>
    <dgm:cxn modelId="{8B9E64FF-A14B-49E3-A1F0-8D6F797B2707}" type="presOf" srcId="{ABE69627-3447-4FE9-BFB9-50D7EF885633}" destId="{5255AA54-07D1-450A-8AFD-446E5508C47B}" srcOrd="0" destOrd="0" presId="urn:microsoft.com/office/officeart/2005/8/layout/list1"/>
    <dgm:cxn modelId="{BEBE3B1B-8561-4D05-836F-597A826DD29B}" type="presOf" srcId="{12651F46-F690-4666-8C99-C73AA754D863}" destId="{F2AF5014-DAEA-4DA6-B62E-A97FC61E9158}" srcOrd="0" destOrd="0" presId="urn:microsoft.com/office/officeart/2005/8/layout/list1"/>
    <dgm:cxn modelId="{CD5E77FF-9032-40F2-8A08-07F3BD69612C}" type="presOf" srcId="{62562B6E-6964-4BC9-83BC-CF21F8E1600D}" destId="{36810D62-F8ED-4FB7-82DF-BFD56AA5BEFC}" srcOrd="1" destOrd="0" presId="urn:microsoft.com/office/officeart/2005/8/layout/list1"/>
    <dgm:cxn modelId="{74E43B5A-C9F8-4962-A940-B0165B02B158}" type="presOf" srcId="{ABE69627-3447-4FE9-BFB9-50D7EF885633}" destId="{3B025A35-65EB-40A6-ABD4-822996E848B0}" srcOrd="1" destOrd="0" presId="urn:microsoft.com/office/officeart/2005/8/layout/list1"/>
    <dgm:cxn modelId="{C06273E2-F5D8-464A-8E38-FA644667191D}" type="presOf" srcId="{12651F46-F690-4666-8C99-C73AA754D863}" destId="{3F31824C-8EDE-4ABF-B2AD-27D900C43B6B}" srcOrd="1" destOrd="0" presId="urn:microsoft.com/office/officeart/2005/8/layout/list1"/>
    <dgm:cxn modelId="{5B8D133F-AEEE-4EB9-AA51-420D2A0856BC}" type="presOf" srcId="{FCB1567D-8A5F-4A8C-A123-F1D8D999FC9C}" destId="{15887619-BC75-4226-9EB8-AB7D0C18BAAD}" srcOrd="1" destOrd="0" presId="urn:microsoft.com/office/officeart/2005/8/layout/list1"/>
    <dgm:cxn modelId="{EB52AD0B-ECAA-4665-BEE8-41D0DB5B9D88}" srcId="{1106832B-9B21-48D8-A31F-901EA76F16B9}" destId="{FCB1567D-8A5F-4A8C-A123-F1D8D999FC9C}" srcOrd="1" destOrd="0" parTransId="{DC2EE2AD-648C-4331-AFCA-DE727D92A22B}" sibTransId="{BA4A5CC9-69F3-45B0-8A23-BE730B4ED2CB}"/>
    <dgm:cxn modelId="{D7AFB104-EC98-4545-BC14-E9D81FF0B5DD}" type="presParOf" srcId="{42EE1BB2-A79A-423F-8DA6-239E74BFE40D}" destId="{CAB25AD7-2A84-44B9-BC89-A9DA3B37E963}" srcOrd="0" destOrd="0" presId="urn:microsoft.com/office/officeart/2005/8/layout/list1"/>
    <dgm:cxn modelId="{24685187-F9B2-45DF-BE55-33C9EBB5EB82}" type="presParOf" srcId="{CAB25AD7-2A84-44B9-BC89-A9DA3B37E963}" destId="{01EF29FD-836C-44E3-8FFB-4FA807D8326E}" srcOrd="0" destOrd="0" presId="urn:microsoft.com/office/officeart/2005/8/layout/list1"/>
    <dgm:cxn modelId="{A30CA921-7310-4EC8-B82E-321140FAAC34}" type="presParOf" srcId="{CAB25AD7-2A84-44B9-BC89-A9DA3B37E963}" destId="{36810D62-F8ED-4FB7-82DF-BFD56AA5BEFC}" srcOrd="1" destOrd="0" presId="urn:microsoft.com/office/officeart/2005/8/layout/list1"/>
    <dgm:cxn modelId="{562582E7-B04C-4A1C-959C-E22570440425}" type="presParOf" srcId="{42EE1BB2-A79A-423F-8DA6-239E74BFE40D}" destId="{6F7B3282-29EB-40F6-8603-44EC2FDEC6E3}" srcOrd="1" destOrd="0" presId="urn:microsoft.com/office/officeart/2005/8/layout/list1"/>
    <dgm:cxn modelId="{F581A5BB-493B-41E1-9EF3-0A0073C2E9C5}" type="presParOf" srcId="{42EE1BB2-A79A-423F-8DA6-239E74BFE40D}" destId="{AADA0915-E5B1-4374-99A1-7A2A72F83CB0}" srcOrd="2" destOrd="0" presId="urn:microsoft.com/office/officeart/2005/8/layout/list1"/>
    <dgm:cxn modelId="{912F86CE-298A-47A5-8A1C-D0F981DF8DC0}" type="presParOf" srcId="{42EE1BB2-A79A-423F-8DA6-239E74BFE40D}" destId="{A0E5D298-0AE0-42C7-86A4-E99999A7DC5E}" srcOrd="3" destOrd="0" presId="urn:microsoft.com/office/officeart/2005/8/layout/list1"/>
    <dgm:cxn modelId="{41D7EE4F-29B7-46FE-A407-583BF7CDFDDE}" type="presParOf" srcId="{42EE1BB2-A79A-423F-8DA6-239E74BFE40D}" destId="{C7862F5C-46C7-4441-BDE5-284845D6690C}" srcOrd="4" destOrd="0" presId="urn:microsoft.com/office/officeart/2005/8/layout/list1"/>
    <dgm:cxn modelId="{D9BC8BB8-1AE7-4EE1-988F-88B86C05AE1B}" type="presParOf" srcId="{C7862F5C-46C7-4441-BDE5-284845D6690C}" destId="{494A324E-3E91-4F14-8170-AD870DFD60E2}" srcOrd="0" destOrd="0" presId="urn:microsoft.com/office/officeart/2005/8/layout/list1"/>
    <dgm:cxn modelId="{5F543F62-1C2C-411F-A60B-72B704307F9A}" type="presParOf" srcId="{C7862F5C-46C7-4441-BDE5-284845D6690C}" destId="{15887619-BC75-4226-9EB8-AB7D0C18BAAD}" srcOrd="1" destOrd="0" presId="urn:microsoft.com/office/officeart/2005/8/layout/list1"/>
    <dgm:cxn modelId="{04036954-BE9E-4446-818E-9DC06565E408}" type="presParOf" srcId="{42EE1BB2-A79A-423F-8DA6-239E74BFE40D}" destId="{113B9A60-4546-45DA-A2D2-0A3D1985A126}" srcOrd="5" destOrd="0" presId="urn:microsoft.com/office/officeart/2005/8/layout/list1"/>
    <dgm:cxn modelId="{542D273A-BF6B-4AB8-8327-476DEA8DBC6C}" type="presParOf" srcId="{42EE1BB2-A79A-423F-8DA6-239E74BFE40D}" destId="{2409ADD0-330F-4E87-A243-7B81CBA0067E}" srcOrd="6" destOrd="0" presId="urn:microsoft.com/office/officeart/2005/8/layout/list1"/>
    <dgm:cxn modelId="{16B58EDA-C0E6-41A9-BF67-73E17BC0F30E}" type="presParOf" srcId="{42EE1BB2-A79A-423F-8DA6-239E74BFE40D}" destId="{07CBEB12-983B-4053-ABD2-C70BE17CEA79}" srcOrd="7" destOrd="0" presId="urn:microsoft.com/office/officeart/2005/8/layout/list1"/>
    <dgm:cxn modelId="{BF8AA178-8395-4264-A4FF-F289978D4B25}" type="presParOf" srcId="{42EE1BB2-A79A-423F-8DA6-239E74BFE40D}" destId="{AF741E53-39CC-40C4-AA14-532B5B38550B}" srcOrd="8" destOrd="0" presId="urn:microsoft.com/office/officeart/2005/8/layout/list1"/>
    <dgm:cxn modelId="{99646561-53E6-4F13-B41A-1E69C5F9C251}" type="presParOf" srcId="{AF741E53-39CC-40C4-AA14-532B5B38550B}" destId="{5255AA54-07D1-450A-8AFD-446E5508C47B}" srcOrd="0" destOrd="0" presId="urn:microsoft.com/office/officeart/2005/8/layout/list1"/>
    <dgm:cxn modelId="{1E88C4ED-4CAA-45AF-8655-216BFED142FD}" type="presParOf" srcId="{AF741E53-39CC-40C4-AA14-532B5B38550B}" destId="{3B025A35-65EB-40A6-ABD4-822996E848B0}" srcOrd="1" destOrd="0" presId="urn:microsoft.com/office/officeart/2005/8/layout/list1"/>
    <dgm:cxn modelId="{22EF13CF-821C-4166-AA02-8FA364B5B32C}" type="presParOf" srcId="{42EE1BB2-A79A-423F-8DA6-239E74BFE40D}" destId="{A4FFD7D4-7E6D-421C-967E-61AA3D1E22CD}" srcOrd="9" destOrd="0" presId="urn:microsoft.com/office/officeart/2005/8/layout/list1"/>
    <dgm:cxn modelId="{5382BDA1-63B4-4A76-8830-433E5DDE1B43}" type="presParOf" srcId="{42EE1BB2-A79A-423F-8DA6-239E74BFE40D}" destId="{80A144BD-E287-40B6-B070-B078C1E2912F}" srcOrd="10" destOrd="0" presId="urn:microsoft.com/office/officeart/2005/8/layout/list1"/>
    <dgm:cxn modelId="{0FF86588-6A69-4FAF-ADFC-49E85FA36E44}" type="presParOf" srcId="{42EE1BB2-A79A-423F-8DA6-239E74BFE40D}" destId="{4D6FF4C0-3EF0-499A-B568-14E8F427321D}" srcOrd="11" destOrd="0" presId="urn:microsoft.com/office/officeart/2005/8/layout/list1"/>
    <dgm:cxn modelId="{98637E5D-A570-4C7D-911E-DE4B34BE33E0}" type="presParOf" srcId="{42EE1BB2-A79A-423F-8DA6-239E74BFE40D}" destId="{209D17BD-8CC6-4745-B1D7-56BE69B015CC}" srcOrd="12" destOrd="0" presId="urn:microsoft.com/office/officeart/2005/8/layout/list1"/>
    <dgm:cxn modelId="{1A7B62DB-13E9-477C-A054-187C1E534B43}" type="presParOf" srcId="{209D17BD-8CC6-4745-B1D7-56BE69B015CC}" destId="{F2AF5014-DAEA-4DA6-B62E-A97FC61E9158}" srcOrd="0" destOrd="0" presId="urn:microsoft.com/office/officeart/2005/8/layout/list1"/>
    <dgm:cxn modelId="{7DF82893-A66E-4A70-96C2-0438561412B1}" type="presParOf" srcId="{209D17BD-8CC6-4745-B1D7-56BE69B015CC}" destId="{3F31824C-8EDE-4ABF-B2AD-27D900C43B6B}" srcOrd="1" destOrd="0" presId="urn:microsoft.com/office/officeart/2005/8/layout/list1"/>
    <dgm:cxn modelId="{7BB835AE-5A78-401C-BB64-FFCE606AD25D}" type="presParOf" srcId="{42EE1BB2-A79A-423F-8DA6-239E74BFE40D}" destId="{976FEA3F-3FCD-4114-82A8-2B07EFD3BE79}" srcOrd="13" destOrd="0" presId="urn:microsoft.com/office/officeart/2005/8/layout/list1"/>
    <dgm:cxn modelId="{99FB0A7F-54E7-40DE-B7B2-A740D26B3F34}" type="presParOf" srcId="{42EE1BB2-A79A-423F-8DA6-239E74BFE40D}" destId="{03A22F4B-B84E-4DB3-A060-C7FD0A1CC8EE}"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54BA32B-3589-4D04-A9EF-F396FAC2A64A}" type="doc">
      <dgm:prSet loTypeId="urn:microsoft.com/office/officeart/2005/8/layout/vList2" loCatId="list" qsTypeId="urn:microsoft.com/office/officeart/2005/8/quickstyle/simple1" qsCatId="simple" csTypeId="urn:microsoft.com/office/officeart/2005/8/colors/colorful4" csCatId="colorful"/>
      <dgm:spPr/>
      <dgm:t>
        <a:bodyPr/>
        <a:lstStyle/>
        <a:p>
          <a:endParaRPr lang="en-US"/>
        </a:p>
      </dgm:t>
    </dgm:pt>
    <dgm:pt modelId="{746D18EA-9BA0-43A9-9D87-71C745F89E21}">
      <dgm:prSet custT="1"/>
      <dgm:spPr/>
      <dgm:t>
        <a:bodyPr/>
        <a:lstStyle/>
        <a:p>
          <a:r>
            <a:rPr lang="en-US" sz="2800" dirty="0"/>
            <a:t>Visualizing complex systems for better </a:t>
          </a:r>
          <a:r>
            <a:rPr lang="en-US" sz="2800" b="1" dirty="0"/>
            <a:t>clarity</a:t>
          </a:r>
          <a:r>
            <a:rPr lang="en-US" sz="2800" dirty="0"/>
            <a:t> and </a:t>
          </a:r>
          <a:r>
            <a:rPr lang="en-US" sz="2800" b="1" dirty="0"/>
            <a:t>understanding</a:t>
          </a:r>
          <a:r>
            <a:rPr lang="en-US" sz="2800" dirty="0"/>
            <a:t>, without sacrificing unique and important attributes</a:t>
          </a:r>
        </a:p>
      </dgm:t>
    </dgm:pt>
    <dgm:pt modelId="{E8B2A725-FFBF-491E-8D6A-7ACF25C67292}" type="parTrans" cxnId="{6A93E3C1-9F33-4784-AD4B-B9A33BB18789}">
      <dgm:prSet/>
      <dgm:spPr/>
      <dgm:t>
        <a:bodyPr/>
        <a:lstStyle/>
        <a:p>
          <a:endParaRPr lang="en-US"/>
        </a:p>
      </dgm:t>
    </dgm:pt>
    <dgm:pt modelId="{E69475CA-A6A3-45AE-A3C7-613B48E9A33E}" type="sibTrans" cxnId="{6A93E3C1-9F33-4784-AD4B-B9A33BB18789}">
      <dgm:prSet/>
      <dgm:spPr/>
      <dgm:t>
        <a:bodyPr/>
        <a:lstStyle/>
        <a:p>
          <a:endParaRPr lang="en-US"/>
        </a:p>
      </dgm:t>
    </dgm:pt>
    <dgm:pt modelId="{37899068-0226-4A5B-BC65-059F338B0E52}" type="pres">
      <dgm:prSet presAssocID="{F54BA32B-3589-4D04-A9EF-F396FAC2A64A}" presName="linear" presStyleCnt="0">
        <dgm:presLayoutVars>
          <dgm:animLvl val="lvl"/>
          <dgm:resizeHandles val="exact"/>
        </dgm:presLayoutVars>
      </dgm:prSet>
      <dgm:spPr/>
      <dgm:t>
        <a:bodyPr/>
        <a:lstStyle/>
        <a:p>
          <a:endParaRPr lang="en-US"/>
        </a:p>
      </dgm:t>
    </dgm:pt>
    <dgm:pt modelId="{C34A2028-A13C-41F4-99DF-BC37C132558B}" type="pres">
      <dgm:prSet presAssocID="{746D18EA-9BA0-43A9-9D87-71C745F89E21}" presName="parentText" presStyleLbl="node1" presStyleIdx="0" presStyleCnt="1">
        <dgm:presLayoutVars>
          <dgm:chMax val="0"/>
          <dgm:bulletEnabled val="1"/>
        </dgm:presLayoutVars>
      </dgm:prSet>
      <dgm:spPr/>
      <dgm:t>
        <a:bodyPr/>
        <a:lstStyle/>
        <a:p>
          <a:endParaRPr lang="en-US"/>
        </a:p>
      </dgm:t>
    </dgm:pt>
  </dgm:ptLst>
  <dgm:cxnLst>
    <dgm:cxn modelId="{6A93E3C1-9F33-4784-AD4B-B9A33BB18789}" srcId="{F54BA32B-3589-4D04-A9EF-F396FAC2A64A}" destId="{746D18EA-9BA0-43A9-9D87-71C745F89E21}" srcOrd="0" destOrd="0" parTransId="{E8B2A725-FFBF-491E-8D6A-7ACF25C67292}" sibTransId="{E69475CA-A6A3-45AE-A3C7-613B48E9A33E}"/>
    <dgm:cxn modelId="{ADF8D318-5141-4540-98F2-88B58C10E2F0}" type="presOf" srcId="{F54BA32B-3589-4D04-A9EF-F396FAC2A64A}" destId="{37899068-0226-4A5B-BC65-059F338B0E52}" srcOrd="0" destOrd="0" presId="urn:microsoft.com/office/officeart/2005/8/layout/vList2"/>
    <dgm:cxn modelId="{517C3876-3CFD-4C45-9C41-F4AC2295D87D}" type="presOf" srcId="{746D18EA-9BA0-43A9-9D87-71C745F89E21}" destId="{C34A2028-A13C-41F4-99DF-BC37C132558B}" srcOrd="0" destOrd="0" presId="urn:microsoft.com/office/officeart/2005/8/layout/vList2"/>
    <dgm:cxn modelId="{A61D0551-E9B4-4238-946D-04A6E6340290}" type="presParOf" srcId="{37899068-0226-4A5B-BC65-059F338B0E52}" destId="{C34A2028-A13C-41F4-99DF-BC37C132558B}"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7701E89-90CC-4A89-BFCE-0D197A0531C6}"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1D631750-8EED-40AC-B411-881D6497E1B9}">
      <dgm:prSet custT="1"/>
      <dgm:spPr/>
      <dgm:t>
        <a:bodyPr/>
        <a:lstStyle/>
        <a:p>
          <a:r>
            <a:rPr lang="en-US" sz="3600" dirty="0"/>
            <a:t>DRAW HOW TO MAKE TOAST</a:t>
          </a:r>
        </a:p>
      </dgm:t>
    </dgm:pt>
    <dgm:pt modelId="{944B60B2-C809-4FF1-AC45-87FED3CBE5EC}" type="parTrans" cxnId="{4EF6DD41-AAEF-46E1-A7A8-29FBA0130C62}">
      <dgm:prSet/>
      <dgm:spPr/>
      <dgm:t>
        <a:bodyPr/>
        <a:lstStyle/>
        <a:p>
          <a:endParaRPr lang="en-US"/>
        </a:p>
      </dgm:t>
    </dgm:pt>
    <dgm:pt modelId="{B54A3F04-4272-45E8-B980-6C48C123AB21}" type="sibTrans" cxnId="{4EF6DD41-AAEF-46E1-A7A8-29FBA0130C62}">
      <dgm:prSet/>
      <dgm:spPr/>
      <dgm:t>
        <a:bodyPr/>
        <a:lstStyle/>
        <a:p>
          <a:endParaRPr lang="en-US"/>
        </a:p>
      </dgm:t>
    </dgm:pt>
    <dgm:pt modelId="{CECAA191-AA69-4BD1-A969-34B1391DF442}">
      <dgm:prSet custT="1"/>
      <dgm:spPr/>
      <dgm:t>
        <a:bodyPr/>
        <a:lstStyle/>
        <a:p>
          <a:r>
            <a:rPr lang="en-US" sz="3600" dirty="0"/>
            <a:t>In just 1 minute, each person sketch a diagram of how to make toast. </a:t>
          </a:r>
        </a:p>
      </dgm:t>
    </dgm:pt>
    <dgm:pt modelId="{561CD41B-6980-4EC0-9EE2-BE0EA1D9959C}" type="parTrans" cxnId="{C831FB96-416A-476E-B784-758774BBAC84}">
      <dgm:prSet/>
      <dgm:spPr/>
      <dgm:t>
        <a:bodyPr/>
        <a:lstStyle/>
        <a:p>
          <a:endParaRPr lang="en-US"/>
        </a:p>
      </dgm:t>
    </dgm:pt>
    <dgm:pt modelId="{7AAFE71C-B9C1-46B1-9B21-4618027E4DDA}" type="sibTrans" cxnId="{C831FB96-416A-476E-B784-758774BBAC84}">
      <dgm:prSet/>
      <dgm:spPr/>
      <dgm:t>
        <a:bodyPr/>
        <a:lstStyle/>
        <a:p>
          <a:endParaRPr lang="en-US"/>
        </a:p>
      </dgm:t>
    </dgm:pt>
    <dgm:pt modelId="{C868F9BC-55D5-4AC6-A5BC-837708B98837}" type="pres">
      <dgm:prSet presAssocID="{47701E89-90CC-4A89-BFCE-0D197A0531C6}" presName="linear" presStyleCnt="0">
        <dgm:presLayoutVars>
          <dgm:animLvl val="lvl"/>
          <dgm:resizeHandles val="exact"/>
        </dgm:presLayoutVars>
      </dgm:prSet>
      <dgm:spPr/>
      <dgm:t>
        <a:bodyPr/>
        <a:lstStyle/>
        <a:p>
          <a:endParaRPr lang="en-US"/>
        </a:p>
      </dgm:t>
    </dgm:pt>
    <dgm:pt modelId="{2773B3B5-238C-484E-8245-313F4B3B32E1}" type="pres">
      <dgm:prSet presAssocID="{1D631750-8EED-40AC-B411-881D6497E1B9}" presName="parentText" presStyleLbl="node1" presStyleIdx="0" presStyleCnt="1">
        <dgm:presLayoutVars>
          <dgm:chMax val="0"/>
          <dgm:bulletEnabled val="1"/>
        </dgm:presLayoutVars>
      </dgm:prSet>
      <dgm:spPr/>
      <dgm:t>
        <a:bodyPr/>
        <a:lstStyle/>
        <a:p>
          <a:endParaRPr lang="en-US"/>
        </a:p>
      </dgm:t>
    </dgm:pt>
    <dgm:pt modelId="{5BC7FC12-9348-408C-9B96-2752E1CA56CA}" type="pres">
      <dgm:prSet presAssocID="{1D631750-8EED-40AC-B411-881D6497E1B9}" presName="childText" presStyleLbl="revTx" presStyleIdx="0" presStyleCnt="1">
        <dgm:presLayoutVars>
          <dgm:bulletEnabled val="1"/>
        </dgm:presLayoutVars>
      </dgm:prSet>
      <dgm:spPr/>
      <dgm:t>
        <a:bodyPr/>
        <a:lstStyle/>
        <a:p>
          <a:endParaRPr lang="en-US"/>
        </a:p>
      </dgm:t>
    </dgm:pt>
  </dgm:ptLst>
  <dgm:cxnLst>
    <dgm:cxn modelId="{4EF6DD41-AAEF-46E1-A7A8-29FBA0130C62}" srcId="{47701E89-90CC-4A89-BFCE-0D197A0531C6}" destId="{1D631750-8EED-40AC-B411-881D6497E1B9}" srcOrd="0" destOrd="0" parTransId="{944B60B2-C809-4FF1-AC45-87FED3CBE5EC}" sibTransId="{B54A3F04-4272-45E8-B980-6C48C123AB21}"/>
    <dgm:cxn modelId="{C831FB96-416A-476E-B784-758774BBAC84}" srcId="{1D631750-8EED-40AC-B411-881D6497E1B9}" destId="{CECAA191-AA69-4BD1-A969-34B1391DF442}" srcOrd="0" destOrd="0" parTransId="{561CD41B-6980-4EC0-9EE2-BE0EA1D9959C}" sibTransId="{7AAFE71C-B9C1-46B1-9B21-4618027E4DDA}"/>
    <dgm:cxn modelId="{AE9305DE-3BA5-4289-A2B9-32C6470CAA63}" type="presOf" srcId="{47701E89-90CC-4A89-BFCE-0D197A0531C6}" destId="{C868F9BC-55D5-4AC6-A5BC-837708B98837}" srcOrd="0" destOrd="0" presId="urn:microsoft.com/office/officeart/2005/8/layout/vList2"/>
    <dgm:cxn modelId="{D54570D0-D913-47DB-BE23-F032CEF8DA4F}" type="presOf" srcId="{1D631750-8EED-40AC-B411-881D6497E1B9}" destId="{2773B3B5-238C-484E-8245-313F4B3B32E1}" srcOrd="0" destOrd="0" presId="urn:microsoft.com/office/officeart/2005/8/layout/vList2"/>
    <dgm:cxn modelId="{DC0AFBE1-CF2F-4AAF-9DF1-F5717295500D}" type="presOf" srcId="{CECAA191-AA69-4BD1-A969-34B1391DF442}" destId="{5BC7FC12-9348-408C-9B96-2752E1CA56CA}" srcOrd="0" destOrd="0" presId="urn:microsoft.com/office/officeart/2005/8/layout/vList2"/>
    <dgm:cxn modelId="{A74415CD-C3AA-4704-836F-590550D4E081}" type="presParOf" srcId="{C868F9BC-55D5-4AC6-A5BC-837708B98837}" destId="{2773B3B5-238C-484E-8245-313F4B3B32E1}" srcOrd="0" destOrd="0" presId="urn:microsoft.com/office/officeart/2005/8/layout/vList2"/>
    <dgm:cxn modelId="{7E504012-65F5-40F4-93DD-977A6B08F8C0}" type="presParOf" srcId="{C868F9BC-55D5-4AC6-A5BC-837708B98837}" destId="{5BC7FC12-9348-408C-9B96-2752E1CA56CA}"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B6AEEE-DE6D-4799-A0EB-614FBEF72FED}">
      <dsp:nvSpPr>
        <dsp:cNvPr id="0" name=""/>
        <dsp:cNvSpPr/>
      </dsp:nvSpPr>
      <dsp:spPr>
        <a:xfrm>
          <a:off x="2576449" y="1350888"/>
          <a:ext cx="2429539" cy="2429659"/>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rtl="0">
            <a:lnSpc>
              <a:spcPct val="90000"/>
            </a:lnSpc>
            <a:spcBef>
              <a:spcPct val="0"/>
            </a:spcBef>
            <a:spcAft>
              <a:spcPct val="35000"/>
            </a:spcAft>
          </a:pPr>
          <a:r>
            <a:rPr lang="en-US" sz="2500" kern="1200" dirty="0">
              <a:solidFill>
                <a:schemeClr val="tx1"/>
              </a:solidFill>
            </a:rPr>
            <a:t>Leadership</a:t>
          </a:r>
        </a:p>
      </dsp:txBody>
      <dsp:txXfrm>
        <a:off x="2932247" y="1706703"/>
        <a:ext cx="1717943" cy="1718029"/>
      </dsp:txXfrm>
    </dsp:sp>
    <dsp:sp modelId="{1B97028F-3CD8-4F4C-88A8-1DE91969CC14}">
      <dsp:nvSpPr>
        <dsp:cNvPr id="0" name=""/>
        <dsp:cNvSpPr/>
      </dsp:nvSpPr>
      <dsp:spPr>
        <a:xfrm>
          <a:off x="1323571" y="0"/>
          <a:ext cx="4897551" cy="5105400"/>
        </a:xfrm>
        <a:prstGeom prst="blockArc">
          <a:avLst>
            <a:gd name="adj1" fmla="val 17527788"/>
            <a:gd name="adj2" fmla="val 4119114"/>
            <a:gd name="adj3" fmla="val 575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B46F4F4B-8BED-49FD-AF5E-9F70D0149242}">
      <dsp:nvSpPr>
        <dsp:cNvPr id="0" name=""/>
        <dsp:cNvSpPr/>
      </dsp:nvSpPr>
      <dsp:spPr>
        <a:xfrm>
          <a:off x="4929771" y="430385"/>
          <a:ext cx="1301513" cy="1301877"/>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72BBA32D-88CA-4B5C-9C9B-2F5D381E5A4D}">
      <dsp:nvSpPr>
        <dsp:cNvPr id="0" name=""/>
        <dsp:cNvSpPr/>
      </dsp:nvSpPr>
      <dsp:spPr>
        <a:xfrm>
          <a:off x="6330005" y="451317"/>
          <a:ext cx="1742125" cy="1260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l" defTabSz="1022350" rtl="0">
            <a:lnSpc>
              <a:spcPct val="90000"/>
            </a:lnSpc>
            <a:spcBef>
              <a:spcPct val="0"/>
            </a:spcBef>
            <a:spcAft>
              <a:spcPct val="10000"/>
            </a:spcAft>
          </a:pPr>
          <a:r>
            <a:rPr lang="en-US" sz="2300" kern="1200" dirty="0"/>
            <a:t>Introduction</a:t>
          </a:r>
        </a:p>
      </dsp:txBody>
      <dsp:txXfrm>
        <a:off x="6330005" y="451317"/>
        <a:ext cx="1742125" cy="1260012"/>
      </dsp:txXfrm>
    </dsp:sp>
    <dsp:sp modelId="{7ED22504-978F-4CFB-8C1D-FDE6A5712FC5}">
      <dsp:nvSpPr>
        <dsp:cNvPr id="0" name=""/>
        <dsp:cNvSpPr/>
      </dsp:nvSpPr>
      <dsp:spPr>
        <a:xfrm>
          <a:off x="5432810" y="1911461"/>
          <a:ext cx="1301513" cy="1301877"/>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1DFA2692-34D4-4CA8-B6BF-FD79980FCC14}">
      <dsp:nvSpPr>
        <dsp:cNvPr id="0" name=""/>
        <dsp:cNvSpPr/>
      </dsp:nvSpPr>
      <dsp:spPr>
        <a:xfrm>
          <a:off x="6840303" y="1929841"/>
          <a:ext cx="1742125" cy="1260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l" defTabSz="1022350" rtl="0">
            <a:lnSpc>
              <a:spcPct val="90000"/>
            </a:lnSpc>
            <a:spcBef>
              <a:spcPct val="0"/>
            </a:spcBef>
            <a:spcAft>
              <a:spcPct val="10000"/>
            </a:spcAft>
          </a:pPr>
          <a:r>
            <a:rPr lang="en-US" sz="2300" kern="1200" dirty="0"/>
            <a:t>Concept Introduction</a:t>
          </a:r>
        </a:p>
      </dsp:txBody>
      <dsp:txXfrm>
        <a:off x="6840303" y="1929841"/>
        <a:ext cx="1742125" cy="1260012"/>
      </dsp:txXfrm>
    </dsp:sp>
    <dsp:sp modelId="{46FEDFB9-FE00-4DC7-AC35-A015B41E392E}">
      <dsp:nvSpPr>
        <dsp:cNvPr id="0" name=""/>
        <dsp:cNvSpPr/>
      </dsp:nvSpPr>
      <dsp:spPr>
        <a:xfrm>
          <a:off x="4929771" y="3413470"/>
          <a:ext cx="1301513" cy="1301877"/>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0000" r="-10000"/>
          </a:stretch>
        </a:blip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28C0A4A1-2A39-4ABE-8B6E-193C9D1A3997}">
      <dsp:nvSpPr>
        <dsp:cNvPr id="0" name=""/>
        <dsp:cNvSpPr/>
      </dsp:nvSpPr>
      <dsp:spPr>
        <a:xfrm>
          <a:off x="6330005" y="3440018"/>
          <a:ext cx="1742125" cy="1260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l" defTabSz="1022350" rtl="0">
            <a:lnSpc>
              <a:spcPct val="90000"/>
            </a:lnSpc>
            <a:spcBef>
              <a:spcPct val="0"/>
            </a:spcBef>
            <a:spcAft>
              <a:spcPct val="10000"/>
            </a:spcAft>
          </a:pPr>
          <a:r>
            <a:rPr lang="en-US" sz="2300" kern="1200" dirty="0"/>
            <a:t>Questions and Answers</a:t>
          </a:r>
        </a:p>
      </dsp:txBody>
      <dsp:txXfrm>
        <a:off x="6330005" y="3440018"/>
        <a:ext cx="1742125" cy="126001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938FE1-E281-4551-AE67-36F3D3A171D4}">
      <dsp:nvSpPr>
        <dsp:cNvPr id="0" name=""/>
        <dsp:cNvSpPr/>
      </dsp:nvSpPr>
      <dsp:spPr>
        <a:xfrm>
          <a:off x="0" y="1388941"/>
          <a:ext cx="7391400" cy="1076469"/>
        </a:xfrm>
        <a:prstGeom prst="rightArrow">
          <a:avLst>
            <a:gd name="adj1" fmla="val 50000"/>
            <a:gd name="adj2" fmla="val 5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254000" bIns="170890" numCol="1" spcCol="1270" anchor="ctr" anchorCtr="0">
          <a:noAutofit/>
        </a:bodyPr>
        <a:lstStyle/>
        <a:p>
          <a:pPr lvl="0" algn="l" defTabSz="933450">
            <a:lnSpc>
              <a:spcPct val="90000"/>
            </a:lnSpc>
            <a:spcBef>
              <a:spcPct val="0"/>
            </a:spcBef>
            <a:spcAft>
              <a:spcPct val="35000"/>
            </a:spcAft>
          </a:pPr>
          <a:r>
            <a:rPr lang="en-US" sz="2100" kern="1200"/>
            <a:t>Good: </a:t>
          </a:r>
          <a:r>
            <a:rPr lang="en-US" sz="2100" b="1" i="1" kern="1200"/>
            <a:t>Links &amp; Nodes</a:t>
          </a:r>
          <a:endParaRPr lang="en-US" sz="2100" kern="1200"/>
        </a:p>
      </dsp:txBody>
      <dsp:txXfrm>
        <a:off x="0" y="1658058"/>
        <a:ext cx="7122283" cy="538235"/>
      </dsp:txXfrm>
    </dsp:sp>
    <dsp:sp modelId="{FC57C772-0BD9-449A-A0FC-2D16B1801D92}">
      <dsp:nvSpPr>
        <dsp:cNvPr id="0" name=""/>
        <dsp:cNvSpPr/>
      </dsp:nvSpPr>
      <dsp:spPr>
        <a:xfrm>
          <a:off x="2276551" y="1747764"/>
          <a:ext cx="5114848" cy="1076469"/>
        </a:xfrm>
        <a:prstGeom prst="rightArrow">
          <a:avLst>
            <a:gd name="adj1" fmla="val 50000"/>
            <a:gd name="adj2" fmla="val 50000"/>
          </a:avLst>
        </a:prstGeom>
        <a:solidFill>
          <a:schemeClr val="accent3">
            <a:hueOff val="-707096"/>
            <a:satOff val="3212"/>
            <a:lumOff val="-372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254000" bIns="170890" numCol="1" spcCol="1270" anchor="ctr" anchorCtr="0">
          <a:noAutofit/>
        </a:bodyPr>
        <a:lstStyle/>
        <a:p>
          <a:pPr lvl="0" algn="l" defTabSz="933450">
            <a:lnSpc>
              <a:spcPct val="90000"/>
            </a:lnSpc>
            <a:spcBef>
              <a:spcPct val="0"/>
            </a:spcBef>
            <a:spcAft>
              <a:spcPct val="35000"/>
            </a:spcAft>
          </a:pPr>
          <a:r>
            <a:rPr lang="en-US" sz="2100" kern="1200"/>
            <a:t>Better: </a:t>
          </a:r>
          <a:r>
            <a:rPr lang="en-US" sz="2100" b="1" i="1" kern="1200"/>
            <a:t>Iteration</a:t>
          </a:r>
          <a:endParaRPr lang="en-US" sz="2100" kern="1200"/>
        </a:p>
      </dsp:txBody>
      <dsp:txXfrm>
        <a:off x="2276551" y="2016881"/>
        <a:ext cx="4845731" cy="538235"/>
      </dsp:txXfrm>
    </dsp:sp>
    <dsp:sp modelId="{07021F36-5665-4802-9B95-B1206297DF63}">
      <dsp:nvSpPr>
        <dsp:cNvPr id="0" name=""/>
        <dsp:cNvSpPr/>
      </dsp:nvSpPr>
      <dsp:spPr>
        <a:xfrm>
          <a:off x="4553102" y="2106587"/>
          <a:ext cx="2838297" cy="1076469"/>
        </a:xfrm>
        <a:prstGeom prst="rightArrow">
          <a:avLst>
            <a:gd name="adj1" fmla="val 50000"/>
            <a:gd name="adj2" fmla="val 50000"/>
          </a:avLst>
        </a:prstGeom>
        <a:solidFill>
          <a:schemeClr val="accent3">
            <a:hueOff val="-1414192"/>
            <a:satOff val="6425"/>
            <a:lumOff val="-745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254000" bIns="170890" numCol="1" spcCol="1270" anchor="ctr" anchorCtr="0">
          <a:noAutofit/>
        </a:bodyPr>
        <a:lstStyle/>
        <a:p>
          <a:pPr lvl="0" algn="l" defTabSz="933450">
            <a:lnSpc>
              <a:spcPct val="90000"/>
            </a:lnSpc>
            <a:spcBef>
              <a:spcPct val="0"/>
            </a:spcBef>
            <a:spcAft>
              <a:spcPct val="35000"/>
            </a:spcAft>
          </a:pPr>
          <a:r>
            <a:rPr lang="en-US" sz="2100" kern="1200"/>
            <a:t>Best: </a:t>
          </a:r>
          <a:r>
            <a:rPr lang="en-US" sz="2100" b="1" i="1" kern="1200"/>
            <a:t>Synthesis</a:t>
          </a:r>
          <a:endParaRPr lang="en-US" sz="2100" kern="1200"/>
        </a:p>
      </dsp:txBody>
      <dsp:txXfrm>
        <a:off x="4553102" y="2375704"/>
        <a:ext cx="2569180" cy="53823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22D4A5-8FFD-434F-A9BD-3822CC0E3100}">
      <dsp:nvSpPr>
        <dsp:cNvPr id="0" name=""/>
        <dsp:cNvSpPr/>
      </dsp:nvSpPr>
      <dsp:spPr>
        <a:xfrm>
          <a:off x="0" y="3336896"/>
          <a:ext cx="7239000" cy="547445"/>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n-US" sz="1300" kern="1200"/>
            <a:t>People are intuitive know how to break complex things down in simplified tasks (nodes)</a:t>
          </a:r>
        </a:p>
      </dsp:txBody>
      <dsp:txXfrm>
        <a:off x="0" y="3336896"/>
        <a:ext cx="7239000" cy="547445"/>
      </dsp:txXfrm>
    </dsp:sp>
    <dsp:sp modelId="{2906CE80-A6CA-48C6-9F4C-FE86241B7C6C}">
      <dsp:nvSpPr>
        <dsp:cNvPr id="0" name=""/>
        <dsp:cNvSpPr/>
      </dsp:nvSpPr>
      <dsp:spPr>
        <a:xfrm rot="10800000">
          <a:off x="0" y="2503136"/>
          <a:ext cx="7239000" cy="841971"/>
        </a:xfrm>
        <a:prstGeom prst="upArrowCallou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n-US" sz="1300" kern="1200"/>
            <a:t>Between 11 and 19 nodes is the sweet spot for groups (Because it’s participatory it avoids “map shock”)</a:t>
          </a:r>
        </a:p>
      </dsp:txBody>
      <dsp:txXfrm rot="10800000">
        <a:off x="0" y="2503136"/>
        <a:ext cx="7239000" cy="547087"/>
      </dsp:txXfrm>
    </dsp:sp>
    <dsp:sp modelId="{DCB2622D-9F39-421E-B52C-EFCEB3AA2C7B}">
      <dsp:nvSpPr>
        <dsp:cNvPr id="0" name=""/>
        <dsp:cNvSpPr/>
      </dsp:nvSpPr>
      <dsp:spPr>
        <a:xfrm rot="10800000">
          <a:off x="0" y="1669377"/>
          <a:ext cx="7239000" cy="841971"/>
        </a:xfrm>
        <a:prstGeom prst="upArrowCallou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n-US" sz="1300" kern="1200"/>
            <a:t>Between 5 and 13 node is the sweet spot for individuals</a:t>
          </a:r>
        </a:p>
      </dsp:txBody>
      <dsp:txXfrm rot="10800000">
        <a:off x="0" y="1669377"/>
        <a:ext cx="7239000" cy="547087"/>
      </dsp:txXfrm>
    </dsp:sp>
    <dsp:sp modelId="{0E181D5A-CB36-4F1F-8A77-C0833E184500}">
      <dsp:nvSpPr>
        <dsp:cNvPr id="0" name=""/>
        <dsp:cNvSpPr/>
      </dsp:nvSpPr>
      <dsp:spPr>
        <a:xfrm rot="10800000">
          <a:off x="0" y="835617"/>
          <a:ext cx="7239000" cy="841971"/>
        </a:xfrm>
        <a:prstGeom prst="upArrowCallou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n-US" sz="1300" kern="1200" dirty="0"/>
            <a:t>Everything has Nodes and Links</a:t>
          </a:r>
        </a:p>
      </dsp:txBody>
      <dsp:txXfrm rot="10800000">
        <a:off x="0" y="835617"/>
        <a:ext cx="7239000" cy="547087"/>
      </dsp:txXfrm>
    </dsp:sp>
    <dsp:sp modelId="{D1DF418D-96D1-4C28-BFDC-99F3E55A3628}">
      <dsp:nvSpPr>
        <dsp:cNvPr id="0" name=""/>
        <dsp:cNvSpPr/>
      </dsp:nvSpPr>
      <dsp:spPr>
        <a:xfrm rot="10800000">
          <a:off x="0" y="1857"/>
          <a:ext cx="7239000" cy="841971"/>
        </a:xfrm>
        <a:prstGeom prst="upArrowCallou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lvl="0" algn="l" defTabSz="1600200">
            <a:lnSpc>
              <a:spcPct val="90000"/>
            </a:lnSpc>
            <a:spcBef>
              <a:spcPct val="0"/>
            </a:spcBef>
            <a:spcAft>
              <a:spcPct val="35000"/>
            </a:spcAft>
          </a:pPr>
          <a:r>
            <a:rPr lang="en-US" sz="3600" b="1" kern="1200" dirty="0"/>
            <a:t>Key Takeaways</a:t>
          </a:r>
          <a:endParaRPr lang="en-US" sz="3600" kern="1200" dirty="0"/>
        </a:p>
      </dsp:txBody>
      <dsp:txXfrm rot="10800000">
        <a:off x="0" y="1857"/>
        <a:ext cx="7239000" cy="54708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B8A01D-B4B6-44AC-90E0-6706EFEE0486}">
      <dsp:nvSpPr>
        <dsp:cNvPr id="0" name=""/>
        <dsp:cNvSpPr/>
      </dsp:nvSpPr>
      <dsp:spPr>
        <a:xfrm>
          <a:off x="0" y="0"/>
          <a:ext cx="8077200" cy="0"/>
        </a:xfrm>
        <a:prstGeom prst="line">
          <a:avLst/>
        </a:prstGeom>
        <a:solidFill>
          <a:schemeClr val="accent3">
            <a:shade val="50000"/>
            <a:hueOff val="0"/>
            <a:satOff val="0"/>
            <a:lumOff val="0"/>
            <a:alphaOff val="0"/>
          </a:schemeClr>
        </a:solidFill>
        <a:ln w="12700" cap="flat" cmpd="sng" algn="ctr">
          <a:solidFill>
            <a:schemeClr val="accent3">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9DFFD0-32DF-4B42-B867-66CD97EFF921}">
      <dsp:nvSpPr>
        <dsp:cNvPr id="0" name=""/>
        <dsp:cNvSpPr/>
      </dsp:nvSpPr>
      <dsp:spPr>
        <a:xfrm>
          <a:off x="0" y="0"/>
          <a:ext cx="1615440" cy="21216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kern="1200"/>
            <a:t>Here’s how the study went down…</a:t>
          </a:r>
        </a:p>
      </dsp:txBody>
      <dsp:txXfrm>
        <a:off x="0" y="0"/>
        <a:ext cx="1615440" cy="2121678"/>
      </dsp:txXfrm>
    </dsp:sp>
    <dsp:sp modelId="{954BCF47-93C8-47E7-ABC8-2AFE697C4882}">
      <dsp:nvSpPr>
        <dsp:cNvPr id="0" name=""/>
        <dsp:cNvSpPr/>
      </dsp:nvSpPr>
      <dsp:spPr>
        <a:xfrm>
          <a:off x="1736598" y="33151"/>
          <a:ext cx="6340602" cy="6630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dirty="0"/>
            <a:t>First, a saliva sample was taken from each subject and their testosterone and cortisol levels were measured.</a:t>
          </a:r>
        </a:p>
      </dsp:txBody>
      <dsp:txXfrm>
        <a:off x="1736598" y="33151"/>
        <a:ext cx="6340602" cy="663024"/>
      </dsp:txXfrm>
    </dsp:sp>
    <dsp:sp modelId="{729330B4-41D1-4FA4-AA53-B4FE9D0E94E6}">
      <dsp:nvSpPr>
        <dsp:cNvPr id="0" name=""/>
        <dsp:cNvSpPr/>
      </dsp:nvSpPr>
      <dsp:spPr>
        <a:xfrm>
          <a:off x="1615440" y="696175"/>
          <a:ext cx="646176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5F0A8CF-FCE9-4AB6-B4AB-AC74F5D7B1DA}">
      <dsp:nvSpPr>
        <dsp:cNvPr id="0" name=""/>
        <dsp:cNvSpPr/>
      </dsp:nvSpPr>
      <dsp:spPr>
        <a:xfrm>
          <a:off x="1736598" y="729327"/>
          <a:ext cx="6340602" cy="6630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dirty="0"/>
            <a:t>Second, the subject was asked to sit in either a high power pose or a low power pose for two minutes.</a:t>
          </a:r>
        </a:p>
      </dsp:txBody>
      <dsp:txXfrm>
        <a:off x="1736598" y="729327"/>
        <a:ext cx="6340602" cy="663024"/>
      </dsp:txXfrm>
    </dsp:sp>
    <dsp:sp modelId="{4D9CFBF7-F8A6-4B6D-B1AC-0772E759F07C}">
      <dsp:nvSpPr>
        <dsp:cNvPr id="0" name=""/>
        <dsp:cNvSpPr/>
      </dsp:nvSpPr>
      <dsp:spPr>
        <a:xfrm>
          <a:off x="1615440" y="1392351"/>
          <a:ext cx="646176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69A74AF-F96F-477A-B352-3368339ECE65}">
      <dsp:nvSpPr>
        <dsp:cNvPr id="0" name=""/>
        <dsp:cNvSpPr/>
      </dsp:nvSpPr>
      <dsp:spPr>
        <a:xfrm>
          <a:off x="1736598" y="1425503"/>
          <a:ext cx="6340602" cy="6630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dirty="0"/>
            <a:t>Third, a second sample of saliva was taken from each subject and their testosterone and cortisol levels were measured again.</a:t>
          </a:r>
        </a:p>
      </dsp:txBody>
      <dsp:txXfrm>
        <a:off x="1736598" y="1425503"/>
        <a:ext cx="6340602" cy="663024"/>
      </dsp:txXfrm>
    </dsp:sp>
    <dsp:sp modelId="{6E3FF977-5030-4430-9E96-B4DF4D1E3770}">
      <dsp:nvSpPr>
        <dsp:cNvPr id="0" name=""/>
        <dsp:cNvSpPr/>
      </dsp:nvSpPr>
      <dsp:spPr>
        <a:xfrm>
          <a:off x="1615440" y="2088527"/>
          <a:ext cx="646176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1F249AC-52A9-4294-B5DD-057252FFB994}">
      <dsp:nvSpPr>
        <dsp:cNvPr id="0" name=""/>
        <dsp:cNvSpPr/>
      </dsp:nvSpPr>
      <dsp:spPr>
        <a:xfrm>
          <a:off x="0" y="2121678"/>
          <a:ext cx="8077200" cy="0"/>
        </a:xfrm>
        <a:prstGeom prst="line">
          <a:avLst/>
        </a:prstGeom>
        <a:solidFill>
          <a:schemeClr val="accent3">
            <a:shade val="50000"/>
            <a:hueOff val="-168059"/>
            <a:satOff val="-4591"/>
            <a:lumOff val="41023"/>
            <a:alphaOff val="0"/>
          </a:schemeClr>
        </a:solidFill>
        <a:ln w="12700" cap="flat" cmpd="sng" algn="ctr">
          <a:solidFill>
            <a:schemeClr val="accent3">
              <a:shade val="50000"/>
              <a:hueOff val="-168059"/>
              <a:satOff val="-4591"/>
              <a:lumOff val="4102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A2845E-5D82-48AF-9C95-DD12A89F5247}">
      <dsp:nvSpPr>
        <dsp:cNvPr id="0" name=""/>
        <dsp:cNvSpPr/>
      </dsp:nvSpPr>
      <dsp:spPr>
        <a:xfrm>
          <a:off x="0" y="2121678"/>
          <a:ext cx="1615440" cy="21216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kern="1200" dirty="0"/>
            <a:t>When the researchers looked at the results, they were stunned by the impact that body language had on the hormones within the body. </a:t>
          </a:r>
        </a:p>
      </dsp:txBody>
      <dsp:txXfrm>
        <a:off x="0" y="2121678"/>
        <a:ext cx="1615440" cy="2121678"/>
      </dsp:txXfrm>
    </dsp:sp>
    <dsp:sp modelId="{8BFFB701-115C-4614-A0C2-8029C94D6808}">
      <dsp:nvSpPr>
        <dsp:cNvPr id="0" name=""/>
        <dsp:cNvSpPr/>
      </dsp:nvSpPr>
      <dsp:spPr>
        <a:xfrm>
          <a:off x="1736598" y="2218024"/>
          <a:ext cx="6340602" cy="1926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dirty="0"/>
            <a:t>High power poses increased testosterone by 20 percent and decreased cortisol levels by 25 percent.</a:t>
          </a:r>
        </a:p>
      </dsp:txBody>
      <dsp:txXfrm>
        <a:off x="1736598" y="2218024"/>
        <a:ext cx="6340602" cy="1926915"/>
      </dsp:txXfrm>
    </dsp:sp>
    <dsp:sp modelId="{222C736F-919A-4587-AFB6-5B1D527F7F26}">
      <dsp:nvSpPr>
        <dsp:cNvPr id="0" name=""/>
        <dsp:cNvSpPr/>
      </dsp:nvSpPr>
      <dsp:spPr>
        <a:xfrm>
          <a:off x="1615440" y="4144940"/>
          <a:ext cx="646176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47C7F1-C57F-4F96-95F0-BD482B088247}">
      <dsp:nvSpPr>
        <dsp:cNvPr id="0" name=""/>
        <dsp:cNvSpPr/>
      </dsp:nvSpPr>
      <dsp:spPr>
        <a:xfrm>
          <a:off x="1779529" y="2167476"/>
          <a:ext cx="2128266" cy="1835341"/>
        </a:xfrm>
        <a:prstGeom prst="hexagon">
          <a:avLst>
            <a:gd name="adj" fmla="val 25000"/>
            <a:gd name="vf" fmla="val 11547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4130" rIns="0" bIns="24130" numCol="1" spcCol="1270" anchor="t" anchorCtr="0">
          <a:noAutofit/>
        </a:bodyPr>
        <a:lstStyle/>
        <a:p>
          <a:pPr lvl="0" algn="l" defTabSz="844550">
            <a:lnSpc>
              <a:spcPct val="90000"/>
            </a:lnSpc>
            <a:spcBef>
              <a:spcPct val="0"/>
            </a:spcBef>
            <a:spcAft>
              <a:spcPct val="35000"/>
            </a:spcAft>
          </a:pPr>
          <a:r>
            <a:rPr lang="en-US" sz="1900" kern="1200" dirty="0"/>
            <a:t>Leadership</a:t>
          </a:r>
        </a:p>
        <a:p>
          <a:pPr marL="114300" lvl="1" indent="-114300" algn="l" defTabSz="666750">
            <a:lnSpc>
              <a:spcPct val="90000"/>
            </a:lnSpc>
            <a:spcBef>
              <a:spcPct val="0"/>
            </a:spcBef>
            <a:spcAft>
              <a:spcPct val="15000"/>
            </a:spcAft>
            <a:buChar char="••"/>
          </a:pPr>
          <a:r>
            <a:rPr lang="en-US" sz="1500" kern="1200" dirty="0"/>
            <a:t>Tangible</a:t>
          </a:r>
        </a:p>
        <a:p>
          <a:pPr marL="114300" lvl="1" indent="-114300" algn="l" defTabSz="666750">
            <a:lnSpc>
              <a:spcPct val="90000"/>
            </a:lnSpc>
            <a:spcBef>
              <a:spcPct val="0"/>
            </a:spcBef>
            <a:spcAft>
              <a:spcPct val="15000"/>
            </a:spcAft>
            <a:buChar char="••"/>
          </a:pPr>
          <a:r>
            <a:rPr lang="en-US" sz="1500" kern="1200" dirty="0"/>
            <a:t>Physical</a:t>
          </a:r>
        </a:p>
      </dsp:txBody>
      <dsp:txXfrm>
        <a:off x="2109830" y="2452315"/>
        <a:ext cx="1467664" cy="1265663"/>
      </dsp:txXfrm>
    </dsp:sp>
    <dsp:sp modelId="{D0FB0EC3-48AA-4C91-89B7-40AF05E935CA}">
      <dsp:nvSpPr>
        <dsp:cNvPr id="0" name=""/>
        <dsp:cNvSpPr/>
      </dsp:nvSpPr>
      <dsp:spPr>
        <a:xfrm>
          <a:off x="1845990" y="2977975"/>
          <a:ext cx="248671" cy="214626"/>
        </a:xfrm>
        <a:prstGeom prst="hexagon">
          <a:avLst>
            <a:gd name="adj" fmla="val 25000"/>
            <a:gd name="vf" fmla="val 115470"/>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72583B-4342-40E2-B222-ED4636ECB99C}">
      <dsp:nvSpPr>
        <dsp:cNvPr id="0" name=""/>
        <dsp:cNvSpPr/>
      </dsp:nvSpPr>
      <dsp:spPr>
        <a:xfrm>
          <a:off x="0" y="1178781"/>
          <a:ext cx="2128266" cy="1835341"/>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6A19B1-F383-4192-B186-47989F714712}">
      <dsp:nvSpPr>
        <dsp:cNvPr id="0" name=""/>
        <dsp:cNvSpPr/>
      </dsp:nvSpPr>
      <dsp:spPr>
        <a:xfrm>
          <a:off x="1450207" y="2760807"/>
          <a:ext cx="248671" cy="214626"/>
        </a:xfrm>
        <a:prstGeom prst="hexagon">
          <a:avLst>
            <a:gd name="adj" fmla="val 25000"/>
            <a:gd name="vf" fmla="val 115470"/>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1998B9-F153-47D8-AA18-25423704B52E}">
      <dsp:nvSpPr>
        <dsp:cNvPr id="0" name=""/>
        <dsp:cNvSpPr/>
      </dsp:nvSpPr>
      <dsp:spPr>
        <a:xfrm>
          <a:off x="3559804" y="1178781"/>
          <a:ext cx="2128266" cy="1835341"/>
        </a:xfrm>
        <a:prstGeom prst="hexagon">
          <a:avLst>
            <a:gd name="adj" fmla="val 25000"/>
            <a:gd name="vf" fmla="val 11547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4130" rIns="0" bIns="24130" numCol="1" spcCol="1270" anchor="t" anchorCtr="0">
          <a:noAutofit/>
        </a:bodyPr>
        <a:lstStyle/>
        <a:p>
          <a:pPr lvl="0" algn="l" defTabSz="844550">
            <a:lnSpc>
              <a:spcPct val="90000"/>
            </a:lnSpc>
            <a:spcBef>
              <a:spcPct val="0"/>
            </a:spcBef>
            <a:spcAft>
              <a:spcPct val="35000"/>
            </a:spcAft>
          </a:pPr>
          <a:r>
            <a:rPr lang="en-US" sz="1900" kern="1200" dirty="0"/>
            <a:t>Skills</a:t>
          </a:r>
        </a:p>
        <a:p>
          <a:pPr marL="114300" lvl="1" indent="-114300" algn="l" defTabSz="666750">
            <a:lnSpc>
              <a:spcPct val="90000"/>
            </a:lnSpc>
            <a:spcBef>
              <a:spcPct val="0"/>
            </a:spcBef>
            <a:spcAft>
              <a:spcPct val="15000"/>
            </a:spcAft>
            <a:buChar char="••"/>
          </a:pPr>
          <a:r>
            <a:rPr lang="en-US" sz="1500" kern="1200" dirty="0"/>
            <a:t>Golden Circle</a:t>
          </a:r>
        </a:p>
        <a:p>
          <a:pPr marL="114300" lvl="1" indent="-114300" algn="l" defTabSz="666750">
            <a:lnSpc>
              <a:spcPct val="90000"/>
            </a:lnSpc>
            <a:spcBef>
              <a:spcPct val="0"/>
            </a:spcBef>
            <a:spcAft>
              <a:spcPct val="15000"/>
            </a:spcAft>
            <a:buChar char="••"/>
          </a:pPr>
          <a:r>
            <a:rPr lang="en-US" sz="1500" kern="1200" dirty="0"/>
            <a:t>Models</a:t>
          </a:r>
        </a:p>
        <a:p>
          <a:pPr marL="114300" lvl="1" indent="-114300" algn="l" defTabSz="666750">
            <a:lnSpc>
              <a:spcPct val="90000"/>
            </a:lnSpc>
            <a:spcBef>
              <a:spcPct val="0"/>
            </a:spcBef>
            <a:spcAft>
              <a:spcPct val="15000"/>
            </a:spcAft>
            <a:buChar char="••"/>
          </a:pPr>
          <a:r>
            <a:rPr lang="en-US" sz="1500" kern="1200" dirty="0"/>
            <a:t>Body Language</a:t>
          </a:r>
        </a:p>
      </dsp:txBody>
      <dsp:txXfrm>
        <a:off x="3890105" y="1463620"/>
        <a:ext cx="1467664" cy="1265663"/>
      </dsp:txXfrm>
    </dsp:sp>
    <dsp:sp modelId="{E694553D-1EAC-46B3-ADCE-CFA39798C8AE}">
      <dsp:nvSpPr>
        <dsp:cNvPr id="0" name=""/>
        <dsp:cNvSpPr/>
      </dsp:nvSpPr>
      <dsp:spPr>
        <a:xfrm>
          <a:off x="5010012" y="2760807"/>
          <a:ext cx="248671" cy="214626"/>
        </a:xfrm>
        <a:prstGeom prst="hexagon">
          <a:avLst>
            <a:gd name="adj" fmla="val 25000"/>
            <a:gd name="vf" fmla="val 115470"/>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1EFA52-8549-4974-9082-ACCFE135D959}">
      <dsp:nvSpPr>
        <dsp:cNvPr id="0" name=""/>
        <dsp:cNvSpPr/>
      </dsp:nvSpPr>
      <dsp:spPr>
        <a:xfrm>
          <a:off x="5339334" y="2167476"/>
          <a:ext cx="2128266" cy="1835341"/>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8000" b="-8000"/>
          </a:stretch>
        </a:blip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8C98DD9-4E53-4EB8-969F-4F1AF87DB666}">
      <dsp:nvSpPr>
        <dsp:cNvPr id="0" name=""/>
        <dsp:cNvSpPr/>
      </dsp:nvSpPr>
      <dsp:spPr>
        <a:xfrm>
          <a:off x="5405795" y="2977975"/>
          <a:ext cx="248671" cy="214626"/>
        </a:xfrm>
        <a:prstGeom prst="hexagon">
          <a:avLst>
            <a:gd name="adj" fmla="val 25000"/>
            <a:gd name="vf" fmla="val 115470"/>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1E6F9F-25FE-47F1-812B-CDFAE9BD02F5}">
      <dsp:nvSpPr>
        <dsp:cNvPr id="0" name=""/>
        <dsp:cNvSpPr/>
      </dsp:nvSpPr>
      <dsp:spPr>
        <a:xfrm rot="16200000">
          <a:off x="-1506993" y="2603527"/>
          <a:ext cx="3864790" cy="7881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695072" bIns="0" numCol="1" spcCol="1270" anchor="t" anchorCtr="0">
          <a:noAutofit/>
        </a:bodyPr>
        <a:lstStyle/>
        <a:p>
          <a:pPr lvl="0" algn="r" defTabSz="800100">
            <a:lnSpc>
              <a:spcPct val="90000"/>
            </a:lnSpc>
            <a:spcBef>
              <a:spcPct val="0"/>
            </a:spcBef>
            <a:spcAft>
              <a:spcPct val="35000"/>
            </a:spcAft>
          </a:pPr>
          <a:r>
            <a:rPr lang="en-US" sz="1800" b="1" kern="1200" dirty="0" smtClean="0"/>
            <a:t>Michael Vargas Named to the Top 75 Executives in Energy Management</a:t>
          </a:r>
          <a:endParaRPr lang="en-US" sz="1800" kern="1200" dirty="0"/>
        </a:p>
      </dsp:txBody>
      <dsp:txXfrm>
        <a:off x="-1506993" y="2603527"/>
        <a:ext cx="3864790" cy="788112"/>
      </dsp:txXfrm>
    </dsp:sp>
    <dsp:sp modelId="{2ADD0170-2016-4741-AAA7-D5990E5A6D30}">
      <dsp:nvSpPr>
        <dsp:cNvPr id="0" name=""/>
        <dsp:cNvSpPr/>
      </dsp:nvSpPr>
      <dsp:spPr>
        <a:xfrm>
          <a:off x="819457" y="1065188"/>
          <a:ext cx="3925636" cy="3864790"/>
        </a:xfrm>
        <a:prstGeom prst="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3360" tIns="695072" rIns="213360" bIns="213360" numCol="1" spcCol="1270" anchor="t" anchorCtr="0">
          <a:noAutofit/>
        </a:bodyPr>
        <a:lstStyle/>
        <a:p>
          <a:pPr marL="228600" lvl="1" indent="-228600" algn="l" defTabSz="1022350">
            <a:lnSpc>
              <a:spcPct val="90000"/>
            </a:lnSpc>
            <a:spcBef>
              <a:spcPct val="0"/>
            </a:spcBef>
            <a:spcAft>
              <a:spcPct val="15000"/>
            </a:spcAft>
            <a:buChar char="••"/>
          </a:pPr>
          <a:r>
            <a:rPr lang="en-US" sz="2300" kern="1200" dirty="0" smtClean="0"/>
            <a:t>Torrance, CA – May 1, 2018 Michael Vargas, has been named to the prestigious list of the top 75 executives in energy management as selected by the Editorial and Management team at Business Sector Media. </a:t>
          </a:r>
          <a:endParaRPr lang="en-US" sz="2300" kern="1200" dirty="0"/>
        </a:p>
      </dsp:txBody>
      <dsp:txXfrm>
        <a:off x="819457" y="1065188"/>
        <a:ext cx="3925636" cy="3864790"/>
      </dsp:txXfrm>
    </dsp:sp>
    <dsp:sp modelId="{0CB18A2F-C2BC-4CC6-928C-1EAE2C382C7F}">
      <dsp:nvSpPr>
        <dsp:cNvPr id="0" name=""/>
        <dsp:cNvSpPr/>
      </dsp:nvSpPr>
      <dsp:spPr>
        <a:xfrm>
          <a:off x="31345" y="24880"/>
          <a:ext cx="1576225" cy="157622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27B674-5CA9-4CD5-921B-9D51F9A95247}">
      <dsp:nvSpPr>
        <dsp:cNvPr id="0" name=""/>
        <dsp:cNvSpPr/>
      </dsp:nvSpPr>
      <dsp:spPr>
        <a:xfrm>
          <a:off x="3526932" y="4943280"/>
          <a:ext cx="118184" cy="118184"/>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2D4F9B-6F51-4B4C-B3E9-CE3192891E42}">
      <dsp:nvSpPr>
        <dsp:cNvPr id="0" name=""/>
        <dsp:cNvSpPr/>
      </dsp:nvSpPr>
      <dsp:spPr>
        <a:xfrm>
          <a:off x="3263670" y="5063322"/>
          <a:ext cx="118184" cy="118184"/>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38B2F4-7662-43EF-A364-E0A4395067AC}">
      <dsp:nvSpPr>
        <dsp:cNvPr id="0" name=""/>
        <dsp:cNvSpPr/>
      </dsp:nvSpPr>
      <dsp:spPr>
        <a:xfrm>
          <a:off x="2992624" y="5162148"/>
          <a:ext cx="118184" cy="118184"/>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F9B111-389E-4992-9FCE-693F75E7A08C}">
      <dsp:nvSpPr>
        <dsp:cNvPr id="0" name=""/>
        <dsp:cNvSpPr/>
      </dsp:nvSpPr>
      <dsp:spPr>
        <a:xfrm>
          <a:off x="2713794" y="5239198"/>
          <a:ext cx="118184" cy="118184"/>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69BE96-0532-43CF-A954-547C145FF2E7}">
      <dsp:nvSpPr>
        <dsp:cNvPr id="0" name=""/>
        <dsp:cNvSpPr/>
      </dsp:nvSpPr>
      <dsp:spPr>
        <a:xfrm>
          <a:off x="4757607" y="3940507"/>
          <a:ext cx="118184" cy="118184"/>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C4D6C4-A689-47C1-A1B7-5CE5E9433A10}">
      <dsp:nvSpPr>
        <dsp:cNvPr id="0" name=""/>
        <dsp:cNvSpPr/>
      </dsp:nvSpPr>
      <dsp:spPr>
        <a:xfrm>
          <a:off x="5459637" y="2469291"/>
          <a:ext cx="118184" cy="118184"/>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CB3EB5-FAAC-4B8B-BB99-F17938EDA5D6}">
      <dsp:nvSpPr>
        <dsp:cNvPr id="0" name=""/>
        <dsp:cNvSpPr/>
      </dsp:nvSpPr>
      <dsp:spPr>
        <a:xfrm>
          <a:off x="5269976" y="633480"/>
          <a:ext cx="118184" cy="118184"/>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743D01-AEF6-40D0-B608-23B2A4D62575}">
      <dsp:nvSpPr>
        <dsp:cNvPr id="0" name=""/>
        <dsp:cNvSpPr/>
      </dsp:nvSpPr>
      <dsp:spPr>
        <a:xfrm>
          <a:off x="5438407" y="513996"/>
          <a:ext cx="118184" cy="118184"/>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79B4C8-C27D-4133-9BF9-76F27313B711}">
      <dsp:nvSpPr>
        <dsp:cNvPr id="0" name=""/>
        <dsp:cNvSpPr/>
      </dsp:nvSpPr>
      <dsp:spPr>
        <a:xfrm>
          <a:off x="5606837" y="394512"/>
          <a:ext cx="118184" cy="118184"/>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47AAED-1B1A-4D27-8313-62EBC0B254A3}">
      <dsp:nvSpPr>
        <dsp:cNvPr id="0" name=""/>
        <dsp:cNvSpPr/>
      </dsp:nvSpPr>
      <dsp:spPr>
        <a:xfrm>
          <a:off x="5775268" y="513996"/>
          <a:ext cx="118184" cy="118184"/>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B081DA-5E46-4A49-8B71-6C8B238E68AA}">
      <dsp:nvSpPr>
        <dsp:cNvPr id="0" name=""/>
        <dsp:cNvSpPr/>
      </dsp:nvSpPr>
      <dsp:spPr>
        <a:xfrm>
          <a:off x="5944406" y="633480"/>
          <a:ext cx="118184" cy="118184"/>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E89AFE-07F4-478C-84B2-FFE83825A939}">
      <dsp:nvSpPr>
        <dsp:cNvPr id="0" name=""/>
        <dsp:cNvSpPr/>
      </dsp:nvSpPr>
      <dsp:spPr>
        <a:xfrm>
          <a:off x="5606837" y="646880"/>
          <a:ext cx="118184" cy="118184"/>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5138BB-86FC-4D45-B8CC-27AB6B29F5ED}">
      <dsp:nvSpPr>
        <dsp:cNvPr id="0" name=""/>
        <dsp:cNvSpPr/>
      </dsp:nvSpPr>
      <dsp:spPr>
        <a:xfrm>
          <a:off x="5606837" y="899248"/>
          <a:ext cx="118184" cy="118184"/>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86D3ED-13B4-44A5-B818-8A9AB63ABF92}">
      <dsp:nvSpPr>
        <dsp:cNvPr id="0" name=""/>
        <dsp:cNvSpPr/>
      </dsp:nvSpPr>
      <dsp:spPr>
        <a:xfrm>
          <a:off x="2039718" y="5476400"/>
          <a:ext cx="2544151" cy="68228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8512" tIns="64770" rIns="64770" bIns="64770" numCol="1" spcCol="1270" anchor="ctr" anchorCtr="0">
          <a:noAutofit/>
        </a:bodyPr>
        <a:lstStyle/>
        <a:p>
          <a:pPr lvl="0" algn="l" defTabSz="755650">
            <a:lnSpc>
              <a:spcPct val="90000"/>
            </a:lnSpc>
            <a:spcBef>
              <a:spcPct val="0"/>
            </a:spcBef>
            <a:spcAft>
              <a:spcPct val="35000"/>
            </a:spcAft>
          </a:pPr>
          <a:r>
            <a:rPr lang="en-US" sz="1700" kern="1200" dirty="0" smtClean="0"/>
            <a:t>Born in Mayaguez, Puerto Rico</a:t>
          </a:r>
          <a:endParaRPr lang="en-US" sz="1700" kern="1200" dirty="0"/>
        </a:p>
      </dsp:txBody>
      <dsp:txXfrm>
        <a:off x="2073025" y="5509707"/>
        <a:ext cx="2477537" cy="615673"/>
      </dsp:txXfrm>
    </dsp:sp>
    <dsp:sp modelId="{4D8D5B75-BDC1-4A9D-95F8-E74430B6AE18}">
      <dsp:nvSpPr>
        <dsp:cNvPr id="0" name=""/>
        <dsp:cNvSpPr/>
      </dsp:nvSpPr>
      <dsp:spPr>
        <a:xfrm>
          <a:off x="1334503" y="4807233"/>
          <a:ext cx="1179721" cy="1179765"/>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26B8C94-8631-42D6-8D22-0C925B056A85}">
      <dsp:nvSpPr>
        <dsp:cNvPr id="0" name=""/>
        <dsp:cNvSpPr/>
      </dsp:nvSpPr>
      <dsp:spPr>
        <a:xfrm>
          <a:off x="4323438" y="4652853"/>
          <a:ext cx="2544151" cy="68228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8512" tIns="64770" rIns="64770" bIns="64770" numCol="1" spcCol="1270" anchor="ctr" anchorCtr="0">
          <a:noAutofit/>
        </a:bodyPr>
        <a:lstStyle/>
        <a:p>
          <a:pPr lvl="0" algn="l" defTabSz="755650">
            <a:lnSpc>
              <a:spcPct val="90000"/>
            </a:lnSpc>
            <a:spcBef>
              <a:spcPct val="0"/>
            </a:spcBef>
            <a:spcAft>
              <a:spcPct val="35000"/>
            </a:spcAft>
          </a:pPr>
          <a:r>
            <a:rPr lang="en-US" sz="1700" kern="1200" dirty="0" smtClean="0"/>
            <a:t>Grew up in Merced, CA</a:t>
          </a:r>
          <a:endParaRPr lang="en-US" sz="1700" kern="1200" dirty="0"/>
        </a:p>
      </dsp:txBody>
      <dsp:txXfrm>
        <a:off x="4356745" y="4686160"/>
        <a:ext cx="2477537" cy="615673"/>
      </dsp:txXfrm>
    </dsp:sp>
    <dsp:sp modelId="{F2DF1A5F-FB05-4377-B0F5-846C3937D338}">
      <dsp:nvSpPr>
        <dsp:cNvPr id="0" name=""/>
        <dsp:cNvSpPr/>
      </dsp:nvSpPr>
      <dsp:spPr>
        <a:xfrm>
          <a:off x="3618224" y="3983687"/>
          <a:ext cx="1179721" cy="1179765"/>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000" r="-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4CCAE0-90E3-4567-B9C0-93865C49A899}">
      <dsp:nvSpPr>
        <dsp:cNvPr id="0" name=""/>
        <dsp:cNvSpPr/>
      </dsp:nvSpPr>
      <dsp:spPr>
        <a:xfrm>
          <a:off x="5295807" y="3354163"/>
          <a:ext cx="2544151" cy="68228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8512" tIns="64770" rIns="64770" bIns="64770" numCol="1" spcCol="1270" anchor="ctr" anchorCtr="0">
          <a:noAutofit/>
        </a:bodyPr>
        <a:lstStyle/>
        <a:p>
          <a:pPr lvl="0" algn="l" defTabSz="755650">
            <a:lnSpc>
              <a:spcPct val="90000"/>
            </a:lnSpc>
            <a:spcBef>
              <a:spcPct val="0"/>
            </a:spcBef>
            <a:spcAft>
              <a:spcPct val="35000"/>
            </a:spcAft>
          </a:pPr>
          <a:r>
            <a:rPr lang="en-US" sz="1700" kern="1200" dirty="0" smtClean="0"/>
            <a:t>Family </a:t>
          </a:r>
          <a:endParaRPr lang="en-US" sz="1700" kern="1200" dirty="0"/>
        </a:p>
      </dsp:txBody>
      <dsp:txXfrm>
        <a:off x="5329114" y="3387470"/>
        <a:ext cx="2477537" cy="615673"/>
      </dsp:txXfrm>
    </dsp:sp>
    <dsp:sp modelId="{60B60531-7EB4-43BC-8C70-904DF6EAF712}">
      <dsp:nvSpPr>
        <dsp:cNvPr id="0" name=""/>
        <dsp:cNvSpPr/>
      </dsp:nvSpPr>
      <dsp:spPr>
        <a:xfrm>
          <a:off x="4590592" y="2684996"/>
          <a:ext cx="1179721" cy="1179765"/>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D4F45E-19A8-48AF-86E5-1A6EEEE1AB75}">
      <dsp:nvSpPr>
        <dsp:cNvPr id="0" name=""/>
        <dsp:cNvSpPr/>
      </dsp:nvSpPr>
      <dsp:spPr>
        <a:xfrm>
          <a:off x="5722545" y="1807012"/>
          <a:ext cx="2544151" cy="68228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8512" tIns="64770" rIns="64770" bIns="64770" numCol="1" spcCol="1270" anchor="ctr" anchorCtr="0">
          <a:noAutofit/>
        </a:bodyPr>
        <a:lstStyle/>
        <a:p>
          <a:pPr lvl="0" algn="l" defTabSz="755650">
            <a:lnSpc>
              <a:spcPct val="90000"/>
            </a:lnSpc>
            <a:spcBef>
              <a:spcPct val="0"/>
            </a:spcBef>
            <a:spcAft>
              <a:spcPct val="35000"/>
            </a:spcAft>
          </a:pPr>
          <a:r>
            <a:rPr lang="en-US" sz="1700" kern="1200" dirty="0" smtClean="0"/>
            <a:t>Why I want to speak to you…</a:t>
          </a:r>
          <a:endParaRPr lang="en-US" sz="1700" kern="1200" dirty="0"/>
        </a:p>
      </dsp:txBody>
      <dsp:txXfrm>
        <a:off x="5755852" y="1840319"/>
        <a:ext cx="2477537" cy="615673"/>
      </dsp:txXfrm>
    </dsp:sp>
    <dsp:sp modelId="{E564D931-425B-4803-B520-BFA8C110F5F5}">
      <dsp:nvSpPr>
        <dsp:cNvPr id="0" name=""/>
        <dsp:cNvSpPr/>
      </dsp:nvSpPr>
      <dsp:spPr>
        <a:xfrm>
          <a:off x="5017330" y="1137846"/>
          <a:ext cx="1179721" cy="1179765"/>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4CCADE-576A-4AF3-88D5-FF367D8C5AD7}">
      <dsp:nvSpPr>
        <dsp:cNvPr id="0" name=""/>
        <dsp:cNvSpPr/>
      </dsp:nvSpPr>
      <dsp:spPr>
        <a:xfrm>
          <a:off x="160470" y="448265"/>
          <a:ext cx="3834479" cy="119827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11631" tIns="57150" rIns="57150" bIns="57150" numCol="1" spcCol="1270" anchor="ctr" anchorCtr="0">
          <a:noAutofit/>
        </a:bodyPr>
        <a:lstStyle/>
        <a:p>
          <a:pPr lvl="0" algn="l" defTabSz="666750">
            <a:lnSpc>
              <a:spcPct val="90000"/>
            </a:lnSpc>
            <a:spcBef>
              <a:spcPct val="0"/>
            </a:spcBef>
            <a:spcAft>
              <a:spcPct val="35000"/>
            </a:spcAft>
          </a:pPr>
          <a:r>
            <a:rPr lang="en-US" sz="1500" kern="1200" dirty="0" err="1" smtClean="0"/>
            <a:t>Magis</a:t>
          </a:r>
          <a:r>
            <a:rPr lang="en-US" sz="1500" kern="1200" dirty="0" smtClean="0"/>
            <a:t>: Meaning “more.” This is the challenge to strive for excellence.</a:t>
          </a:r>
          <a:endParaRPr lang="en-US" sz="1500" kern="1200" dirty="0"/>
        </a:p>
      </dsp:txBody>
      <dsp:txXfrm>
        <a:off x="160470" y="448265"/>
        <a:ext cx="3834479" cy="1198274"/>
      </dsp:txXfrm>
    </dsp:sp>
    <dsp:sp modelId="{9A86D374-FB4D-498C-A15E-1863141A70A9}">
      <dsp:nvSpPr>
        <dsp:cNvPr id="0" name=""/>
        <dsp:cNvSpPr/>
      </dsp:nvSpPr>
      <dsp:spPr>
        <a:xfrm>
          <a:off x="700" y="275181"/>
          <a:ext cx="838792" cy="1258188"/>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34000" r="-3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55E4C0D-0025-4038-9A8A-A29722BF7660}">
      <dsp:nvSpPr>
        <dsp:cNvPr id="0" name=""/>
        <dsp:cNvSpPr/>
      </dsp:nvSpPr>
      <dsp:spPr>
        <a:xfrm>
          <a:off x="4394420" y="448265"/>
          <a:ext cx="3834479" cy="119827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11631" tIns="57150" rIns="57150" bIns="57150" numCol="1" spcCol="1270" anchor="ctr" anchorCtr="0">
          <a:noAutofit/>
        </a:bodyPr>
        <a:lstStyle/>
        <a:p>
          <a:pPr lvl="0" algn="l" defTabSz="666750">
            <a:lnSpc>
              <a:spcPct val="90000"/>
            </a:lnSpc>
            <a:spcBef>
              <a:spcPct val="0"/>
            </a:spcBef>
            <a:spcAft>
              <a:spcPct val="35000"/>
            </a:spcAft>
          </a:pPr>
          <a:r>
            <a:rPr lang="en-US" sz="1500" kern="1200" dirty="0" smtClean="0"/>
            <a:t>Women &amp; Men for and with Others: Sharing gifts, pursuing justice, and having concern for the poor and marginalized.</a:t>
          </a:r>
          <a:endParaRPr lang="en-US" sz="1500" kern="1200" dirty="0"/>
        </a:p>
      </dsp:txBody>
      <dsp:txXfrm>
        <a:off x="4394420" y="448265"/>
        <a:ext cx="3834479" cy="1198274"/>
      </dsp:txXfrm>
    </dsp:sp>
    <dsp:sp modelId="{7D38DBA4-9F29-4FC0-A711-883A9987C95E}">
      <dsp:nvSpPr>
        <dsp:cNvPr id="0" name=""/>
        <dsp:cNvSpPr/>
      </dsp:nvSpPr>
      <dsp:spPr>
        <a:xfrm>
          <a:off x="4234650" y="275181"/>
          <a:ext cx="838792" cy="1258188"/>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49000" r="-4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D260D2-F9FA-4B2B-8A19-319B4699FC66}">
      <dsp:nvSpPr>
        <dsp:cNvPr id="0" name=""/>
        <dsp:cNvSpPr/>
      </dsp:nvSpPr>
      <dsp:spPr>
        <a:xfrm>
          <a:off x="160470" y="1956760"/>
          <a:ext cx="3834479" cy="119827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11631" tIns="57150" rIns="57150" bIns="57150" numCol="1" spcCol="1270" anchor="ctr" anchorCtr="0">
          <a:noAutofit/>
        </a:bodyPr>
        <a:lstStyle/>
        <a:p>
          <a:pPr lvl="0" algn="l" defTabSz="666750">
            <a:lnSpc>
              <a:spcPct val="90000"/>
            </a:lnSpc>
            <a:spcBef>
              <a:spcPct val="0"/>
            </a:spcBef>
            <a:spcAft>
              <a:spcPct val="35000"/>
            </a:spcAft>
          </a:pPr>
          <a:r>
            <a:rPr lang="en-US" sz="1500" kern="1200" dirty="0" err="1" smtClean="0"/>
            <a:t>Cura</a:t>
          </a:r>
          <a:r>
            <a:rPr lang="en-US" sz="1500" kern="1200" dirty="0" smtClean="0"/>
            <a:t> </a:t>
          </a:r>
          <a:r>
            <a:rPr lang="en-US" sz="1500" kern="1200" dirty="0" err="1" smtClean="0"/>
            <a:t>Personalis</a:t>
          </a:r>
          <a:r>
            <a:rPr lang="en-US" sz="1500" kern="1200" dirty="0" smtClean="0"/>
            <a:t>: “Care for the individual person.” Respecting each person as a child of God and all of God’s creations.</a:t>
          </a:r>
          <a:endParaRPr lang="en-US" sz="1500" kern="1200" dirty="0"/>
        </a:p>
      </dsp:txBody>
      <dsp:txXfrm>
        <a:off x="160470" y="1956760"/>
        <a:ext cx="3834479" cy="1198274"/>
      </dsp:txXfrm>
    </dsp:sp>
    <dsp:sp modelId="{CFD9412F-497D-409C-ADF8-F99418C0E966}">
      <dsp:nvSpPr>
        <dsp:cNvPr id="0" name=""/>
        <dsp:cNvSpPr/>
      </dsp:nvSpPr>
      <dsp:spPr>
        <a:xfrm>
          <a:off x="700" y="1783676"/>
          <a:ext cx="838792" cy="125818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1000" r="-3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43955A-8252-4718-BD52-B871CD1397D1}">
      <dsp:nvSpPr>
        <dsp:cNvPr id="0" name=""/>
        <dsp:cNvSpPr/>
      </dsp:nvSpPr>
      <dsp:spPr>
        <a:xfrm>
          <a:off x="4394420" y="1956760"/>
          <a:ext cx="3834479" cy="119827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11631" tIns="57150" rIns="57150" bIns="57150" numCol="1" spcCol="1270" anchor="ctr" anchorCtr="0">
          <a:noAutofit/>
        </a:bodyPr>
        <a:lstStyle/>
        <a:p>
          <a:pPr lvl="0" algn="l" defTabSz="666750">
            <a:lnSpc>
              <a:spcPct val="90000"/>
            </a:lnSpc>
            <a:spcBef>
              <a:spcPct val="0"/>
            </a:spcBef>
            <a:spcAft>
              <a:spcPct val="35000"/>
            </a:spcAft>
          </a:pPr>
          <a:r>
            <a:rPr lang="en-US" sz="1500" kern="1200" dirty="0" smtClean="0"/>
            <a:t>Unity of Heart, Mind, &amp; Soul: Developing the whole person and integrating all aspects of our lives.</a:t>
          </a:r>
          <a:endParaRPr lang="en-US" sz="1500" kern="1200" dirty="0"/>
        </a:p>
      </dsp:txBody>
      <dsp:txXfrm>
        <a:off x="4394420" y="1956760"/>
        <a:ext cx="3834479" cy="1198274"/>
      </dsp:txXfrm>
    </dsp:sp>
    <dsp:sp modelId="{B284C2C2-0D77-4908-AA85-CB28B2C5BA9E}">
      <dsp:nvSpPr>
        <dsp:cNvPr id="0" name=""/>
        <dsp:cNvSpPr/>
      </dsp:nvSpPr>
      <dsp:spPr>
        <a:xfrm>
          <a:off x="4234650" y="1783676"/>
          <a:ext cx="838792" cy="1258188"/>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80000" r="-8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46DBA4-D174-47BD-B9FA-E060492FA02D}">
      <dsp:nvSpPr>
        <dsp:cNvPr id="0" name=""/>
        <dsp:cNvSpPr/>
      </dsp:nvSpPr>
      <dsp:spPr>
        <a:xfrm>
          <a:off x="160470" y="3465255"/>
          <a:ext cx="3834479" cy="119827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11631" tIns="57150" rIns="57150" bIns="57150" numCol="1" spcCol="1270" anchor="ctr" anchorCtr="0">
          <a:noAutofit/>
        </a:bodyPr>
        <a:lstStyle/>
        <a:p>
          <a:pPr lvl="0" algn="l" defTabSz="666750">
            <a:lnSpc>
              <a:spcPct val="90000"/>
            </a:lnSpc>
            <a:spcBef>
              <a:spcPct val="0"/>
            </a:spcBef>
            <a:spcAft>
              <a:spcPct val="35000"/>
            </a:spcAft>
          </a:pPr>
          <a:r>
            <a:rPr lang="en-US" sz="1500" kern="1200" dirty="0" smtClean="0"/>
            <a:t>Ad </a:t>
          </a:r>
          <a:r>
            <a:rPr lang="en-US" sz="1500" kern="1200" dirty="0" err="1" smtClean="0"/>
            <a:t>Majorem</a:t>
          </a:r>
          <a:r>
            <a:rPr lang="en-US" sz="1500" kern="1200" dirty="0" smtClean="0"/>
            <a:t> Dei </a:t>
          </a:r>
          <a:r>
            <a:rPr lang="en-US" sz="1500" kern="1200" dirty="0" err="1" smtClean="0"/>
            <a:t>Gloriam</a:t>
          </a:r>
          <a:r>
            <a:rPr lang="en-US" sz="1500" kern="1200" dirty="0" smtClean="0"/>
            <a:t> (AMDG): For the Greater Glory of God</a:t>
          </a:r>
          <a:endParaRPr lang="en-US" sz="1500" kern="1200" dirty="0"/>
        </a:p>
      </dsp:txBody>
      <dsp:txXfrm>
        <a:off x="160470" y="3465255"/>
        <a:ext cx="3834479" cy="1198274"/>
      </dsp:txXfrm>
    </dsp:sp>
    <dsp:sp modelId="{0363B9EB-1CD4-41D3-9B0A-D737F737918D}">
      <dsp:nvSpPr>
        <dsp:cNvPr id="0" name=""/>
        <dsp:cNvSpPr/>
      </dsp:nvSpPr>
      <dsp:spPr>
        <a:xfrm>
          <a:off x="700" y="3292171"/>
          <a:ext cx="838792" cy="1258188"/>
        </a:xfrm>
        <a:prstGeom prst="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7000" r="-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F9801B-1274-4F83-888A-792BF93791B1}">
      <dsp:nvSpPr>
        <dsp:cNvPr id="0" name=""/>
        <dsp:cNvSpPr/>
      </dsp:nvSpPr>
      <dsp:spPr>
        <a:xfrm>
          <a:off x="4394420" y="3465255"/>
          <a:ext cx="3834479" cy="119827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11631" tIns="57150" rIns="57150" bIns="57150" numCol="1" spcCol="1270" anchor="ctr" anchorCtr="0">
          <a:noAutofit/>
        </a:bodyPr>
        <a:lstStyle/>
        <a:p>
          <a:pPr lvl="0" algn="l" defTabSz="666750">
            <a:lnSpc>
              <a:spcPct val="90000"/>
            </a:lnSpc>
            <a:spcBef>
              <a:spcPct val="0"/>
            </a:spcBef>
            <a:spcAft>
              <a:spcPct val="35000"/>
            </a:spcAft>
          </a:pPr>
          <a:r>
            <a:rPr lang="en-US" sz="1500" kern="1200" dirty="0" smtClean="0"/>
            <a:t>Forming &amp; Educating Agents of Change: Teaching behaviors that reflect critical thought and responsible action on moral and ethical issues.</a:t>
          </a:r>
          <a:endParaRPr lang="en-US" sz="1500" kern="1200" dirty="0"/>
        </a:p>
      </dsp:txBody>
      <dsp:txXfrm>
        <a:off x="4394420" y="3465255"/>
        <a:ext cx="3834479" cy="1198274"/>
      </dsp:txXfrm>
    </dsp:sp>
    <dsp:sp modelId="{42542D1A-7910-4C28-AC73-B81261390D74}">
      <dsp:nvSpPr>
        <dsp:cNvPr id="0" name=""/>
        <dsp:cNvSpPr/>
      </dsp:nvSpPr>
      <dsp:spPr>
        <a:xfrm>
          <a:off x="4234650" y="3292171"/>
          <a:ext cx="838792" cy="1258188"/>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32000" r="-3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24EB7F-4880-4B05-AA3F-0897C2F6E6D7}">
      <dsp:nvSpPr>
        <dsp:cNvPr id="0" name=""/>
        <dsp:cNvSpPr/>
      </dsp:nvSpPr>
      <dsp:spPr>
        <a:xfrm>
          <a:off x="0" y="0"/>
          <a:ext cx="8001000" cy="0"/>
        </a:xfrm>
        <a:prstGeom prst="lin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0E14B6-6ECB-43E3-99A3-42AB9D0E4F46}">
      <dsp:nvSpPr>
        <dsp:cNvPr id="0" name=""/>
        <dsp:cNvSpPr/>
      </dsp:nvSpPr>
      <dsp:spPr>
        <a:xfrm>
          <a:off x="0" y="0"/>
          <a:ext cx="1600200" cy="3980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dirty="0"/>
            <a:t>Merriam-Webster: Definition of leadership</a:t>
          </a:r>
        </a:p>
      </dsp:txBody>
      <dsp:txXfrm>
        <a:off x="0" y="0"/>
        <a:ext cx="1600200" cy="3980260"/>
      </dsp:txXfrm>
    </dsp:sp>
    <dsp:sp modelId="{6C143309-D1A1-4BDB-BFB9-86B2BF2BC513}">
      <dsp:nvSpPr>
        <dsp:cNvPr id="0" name=""/>
        <dsp:cNvSpPr/>
      </dsp:nvSpPr>
      <dsp:spPr>
        <a:xfrm>
          <a:off x="1720215" y="62191"/>
          <a:ext cx="6280785" cy="1243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ct val="90000"/>
            </a:lnSpc>
            <a:spcBef>
              <a:spcPct val="0"/>
            </a:spcBef>
            <a:spcAft>
              <a:spcPct val="35000"/>
            </a:spcAft>
          </a:pPr>
          <a:r>
            <a:rPr lang="en-US" sz="3600" kern="1200"/>
            <a:t>The office or position of a leader</a:t>
          </a:r>
        </a:p>
      </dsp:txBody>
      <dsp:txXfrm>
        <a:off x="1720215" y="62191"/>
        <a:ext cx="6280785" cy="1243831"/>
      </dsp:txXfrm>
    </dsp:sp>
    <dsp:sp modelId="{FEED996B-8C4D-465E-87C0-D7144E519A53}">
      <dsp:nvSpPr>
        <dsp:cNvPr id="0" name=""/>
        <dsp:cNvSpPr/>
      </dsp:nvSpPr>
      <dsp:spPr>
        <a:xfrm>
          <a:off x="1600200" y="1306022"/>
          <a:ext cx="640080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87EC10-6CD3-43E2-A954-A209F47A77A0}">
      <dsp:nvSpPr>
        <dsp:cNvPr id="0" name=""/>
        <dsp:cNvSpPr/>
      </dsp:nvSpPr>
      <dsp:spPr>
        <a:xfrm>
          <a:off x="1720215" y="1368214"/>
          <a:ext cx="6280785" cy="1243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ct val="90000"/>
            </a:lnSpc>
            <a:spcBef>
              <a:spcPct val="0"/>
            </a:spcBef>
            <a:spcAft>
              <a:spcPct val="35000"/>
            </a:spcAft>
          </a:pPr>
          <a:r>
            <a:rPr lang="en-US" sz="3600" kern="1200" dirty="0">
              <a:highlight>
                <a:srgbClr val="FFFF00"/>
              </a:highlight>
            </a:rPr>
            <a:t>Capacity to lead</a:t>
          </a:r>
        </a:p>
      </dsp:txBody>
      <dsp:txXfrm>
        <a:off x="1720215" y="1368214"/>
        <a:ext cx="6280785" cy="1243831"/>
      </dsp:txXfrm>
    </dsp:sp>
    <dsp:sp modelId="{D618682A-FFDE-42A4-8A89-AEE3CDB49008}">
      <dsp:nvSpPr>
        <dsp:cNvPr id="0" name=""/>
        <dsp:cNvSpPr/>
      </dsp:nvSpPr>
      <dsp:spPr>
        <a:xfrm>
          <a:off x="1600200" y="2612045"/>
          <a:ext cx="640080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3D28471-90AC-4F99-AC6B-80CFF3D651FB}">
      <dsp:nvSpPr>
        <dsp:cNvPr id="0" name=""/>
        <dsp:cNvSpPr/>
      </dsp:nvSpPr>
      <dsp:spPr>
        <a:xfrm>
          <a:off x="1720215" y="2674237"/>
          <a:ext cx="6280785" cy="1243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ct val="90000"/>
            </a:lnSpc>
            <a:spcBef>
              <a:spcPct val="0"/>
            </a:spcBef>
            <a:spcAft>
              <a:spcPct val="35000"/>
            </a:spcAft>
          </a:pPr>
          <a:r>
            <a:rPr lang="en-US" sz="3600" kern="1200"/>
            <a:t>The act or an instance of leading</a:t>
          </a:r>
        </a:p>
      </dsp:txBody>
      <dsp:txXfrm>
        <a:off x="1720215" y="2674237"/>
        <a:ext cx="6280785" cy="1243831"/>
      </dsp:txXfrm>
    </dsp:sp>
    <dsp:sp modelId="{94F3244F-4B81-4EA0-BA76-7D5768F6AAC4}">
      <dsp:nvSpPr>
        <dsp:cNvPr id="0" name=""/>
        <dsp:cNvSpPr/>
      </dsp:nvSpPr>
      <dsp:spPr>
        <a:xfrm>
          <a:off x="1600200" y="3918068"/>
          <a:ext cx="640080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9356C8-27C5-4E30-87DE-606E455127C3}">
      <dsp:nvSpPr>
        <dsp:cNvPr id="0" name=""/>
        <dsp:cNvSpPr/>
      </dsp:nvSpPr>
      <dsp:spPr>
        <a:xfrm>
          <a:off x="0" y="498192"/>
          <a:ext cx="7772400" cy="1472737"/>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l" defTabSz="1689100">
            <a:lnSpc>
              <a:spcPct val="90000"/>
            </a:lnSpc>
            <a:spcBef>
              <a:spcPct val="0"/>
            </a:spcBef>
            <a:spcAft>
              <a:spcPct val="35000"/>
            </a:spcAft>
          </a:pPr>
          <a:r>
            <a:rPr lang="en-US" sz="3800" kern="1200"/>
            <a:t>Can Leadership be taught?</a:t>
          </a:r>
        </a:p>
      </dsp:txBody>
      <dsp:txXfrm>
        <a:off x="71893" y="570085"/>
        <a:ext cx="7628614" cy="1328951"/>
      </dsp:txXfrm>
    </dsp:sp>
    <dsp:sp modelId="{842539DD-C9E5-461A-8DDE-2150D27122C9}">
      <dsp:nvSpPr>
        <dsp:cNvPr id="0" name=""/>
        <dsp:cNvSpPr/>
      </dsp:nvSpPr>
      <dsp:spPr>
        <a:xfrm>
          <a:off x="0" y="2080370"/>
          <a:ext cx="7772400" cy="1472737"/>
        </a:xfrm>
        <a:prstGeom prst="roundRect">
          <a:avLst/>
        </a:prstGeom>
        <a:solidFill>
          <a:schemeClr val="accent4">
            <a:hueOff val="20423036"/>
            <a:satOff val="-23986"/>
            <a:lumOff val="921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l" defTabSz="1689100">
            <a:lnSpc>
              <a:spcPct val="90000"/>
            </a:lnSpc>
            <a:spcBef>
              <a:spcPct val="0"/>
            </a:spcBef>
            <a:spcAft>
              <a:spcPct val="35000"/>
            </a:spcAft>
          </a:pPr>
          <a:r>
            <a:rPr lang="en-US" sz="3800" kern="1200"/>
            <a:t>Is there things we can do starting tonight to be better Leaders?</a:t>
          </a:r>
        </a:p>
      </dsp:txBody>
      <dsp:txXfrm>
        <a:off x="71893" y="2152263"/>
        <a:ext cx="7628614" cy="132895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DA0915-E5B1-4374-99A1-7A2A72F83CB0}">
      <dsp:nvSpPr>
        <dsp:cNvPr id="0" name=""/>
        <dsp:cNvSpPr/>
      </dsp:nvSpPr>
      <dsp:spPr>
        <a:xfrm>
          <a:off x="0" y="1174399"/>
          <a:ext cx="7696200" cy="3780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6810D62-F8ED-4FB7-82DF-BFD56AA5BEFC}">
      <dsp:nvSpPr>
        <dsp:cNvPr id="0" name=""/>
        <dsp:cNvSpPr/>
      </dsp:nvSpPr>
      <dsp:spPr>
        <a:xfrm>
          <a:off x="384810" y="952999"/>
          <a:ext cx="5387340" cy="44280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629" tIns="0" rIns="203629" bIns="0" numCol="1" spcCol="1270" anchor="ctr" anchorCtr="0">
          <a:noAutofit/>
        </a:bodyPr>
        <a:lstStyle/>
        <a:p>
          <a:pPr lvl="0" algn="l" defTabSz="666750">
            <a:lnSpc>
              <a:spcPct val="90000"/>
            </a:lnSpc>
            <a:spcBef>
              <a:spcPct val="0"/>
            </a:spcBef>
            <a:spcAft>
              <a:spcPct val="35000"/>
            </a:spcAft>
          </a:pPr>
          <a:r>
            <a:rPr lang="en-US" sz="1500" kern="1200" dirty="0"/>
            <a:t>Integration of olfactory, visceral, and somatic impulses</a:t>
          </a:r>
        </a:p>
      </dsp:txBody>
      <dsp:txXfrm>
        <a:off x="406426" y="974615"/>
        <a:ext cx="5344108" cy="399568"/>
      </dsp:txXfrm>
    </dsp:sp>
    <dsp:sp modelId="{2409ADD0-330F-4E87-A243-7B81CBA0067E}">
      <dsp:nvSpPr>
        <dsp:cNvPr id="0" name=""/>
        <dsp:cNvSpPr/>
      </dsp:nvSpPr>
      <dsp:spPr>
        <a:xfrm>
          <a:off x="0" y="1854800"/>
          <a:ext cx="7696200" cy="3780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887619-BC75-4226-9EB8-AB7D0C18BAAD}">
      <dsp:nvSpPr>
        <dsp:cNvPr id="0" name=""/>
        <dsp:cNvSpPr/>
      </dsp:nvSpPr>
      <dsp:spPr>
        <a:xfrm>
          <a:off x="384810" y="1633400"/>
          <a:ext cx="5387340" cy="44280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629" tIns="0" rIns="203629" bIns="0" numCol="1" spcCol="1270" anchor="ctr" anchorCtr="0">
          <a:noAutofit/>
        </a:bodyPr>
        <a:lstStyle/>
        <a:p>
          <a:pPr lvl="0" algn="l" defTabSz="666750">
            <a:lnSpc>
              <a:spcPct val="90000"/>
            </a:lnSpc>
            <a:spcBef>
              <a:spcPct val="0"/>
            </a:spcBef>
            <a:spcAft>
              <a:spcPct val="35000"/>
            </a:spcAft>
          </a:pPr>
          <a:r>
            <a:rPr lang="en-US" sz="1500" kern="1200" dirty="0"/>
            <a:t>Control of activities necessary for survival</a:t>
          </a:r>
        </a:p>
      </dsp:txBody>
      <dsp:txXfrm>
        <a:off x="406426" y="1655016"/>
        <a:ext cx="5344108" cy="399568"/>
      </dsp:txXfrm>
    </dsp:sp>
    <dsp:sp modelId="{80A144BD-E287-40B6-B070-B078C1E2912F}">
      <dsp:nvSpPr>
        <dsp:cNvPr id="0" name=""/>
        <dsp:cNvSpPr/>
      </dsp:nvSpPr>
      <dsp:spPr>
        <a:xfrm>
          <a:off x="0" y="2535200"/>
          <a:ext cx="7696200" cy="3780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025A35-65EB-40A6-ABD4-822996E848B0}">
      <dsp:nvSpPr>
        <dsp:cNvPr id="0" name=""/>
        <dsp:cNvSpPr/>
      </dsp:nvSpPr>
      <dsp:spPr>
        <a:xfrm>
          <a:off x="384810" y="2313799"/>
          <a:ext cx="5387340" cy="44280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629" tIns="0" rIns="203629" bIns="0" numCol="1" spcCol="1270" anchor="ctr" anchorCtr="0">
          <a:noAutofit/>
        </a:bodyPr>
        <a:lstStyle/>
        <a:p>
          <a:pPr lvl="0" algn="l" defTabSz="666750">
            <a:lnSpc>
              <a:spcPct val="90000"/>
            </a:lnSpc>
            <a:spcBef>
              <a:spcPct val="0"/>
            </a:spcBef>
            <a:spcAft>
              <a:spcPct val="35000"/>
            </a:spcAft>
          </a:pPr>
          <a:r>
            <a:rPr lang="en-US" sz="1500" kern="1200" dirty="0"/>
            <a:t>Emotional behavior</a:t>
          </a:r>
        </a:p>
      </dsp:txBody>
      <dsp:txXfrm>
        <a:off x="406426" y="2335415"/>
        <a:ext cx="5344108" cy="399568"/>
      </dsp:txXfrm>
    </dsp:sp>
    <dsp:sp modelId="{03A22F4B-B84E-4DB3-A060-C7FD0A1CC8EE}">
      <dsp:nvSpPr>
        <dsp:cNvPr id="0" name=""/>
        <dsp:cNvSpPr/>
      </dsp:nvSpPr>
      <dsp:spPr>
        <a:xfrm>
          <a:off x="0" y="3215600"/>
          <a:ext cx="7696200" cy="3780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F31824C-8EDE-4ABF-B2AD-27D900C43B6B}">
      <dsp:nvSpPr>
        <dsp:cNvPr id="0" name=""/>
        <dsp:cNvSpPr/>
      </dsp:nvSpPr>
      <dsp:spPr>
        <a:xfrm>
          <a:off x="384810" y="2994200"/>
          <a:ext cx="5387340" cy="44280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629" tIns="0" rIns="203629" bIns="0" numCol="1" spcCol="1270" anchor="ctr" anchorCtr="0">
          <a:noAutofit/>
        </a:bodyPr>
        <a:lstStyle/>
        <a:p>
          <a:pPr lvl="0" algn="l" defTabSz="666750">
            <a:lnSpc>
              <a:spcPct val="90000"/>
            </a:lnSpc>
            <a:spcBef>
              <a:spcPct val="0"/>
            </a:spcBef>
            <a:spcAft>
              <a:spcPct val="35000"/>
            </a:spcAft>
          </a:pPr>
          <a:r>
            <a:rPr lang="en-US" sz="1500" kern="1200" dirty="0"/>
            <a:t>Retention of recent memory</a:t>
          </a:r>
        </a:p>
      </dsp:txBody>
      <dsp:txXfrm>
        <a:off x="406426" y="3015816"/>
        <a:ext cx="5344108" cy="39956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4A2028-A13C-41F4-99DF-BC37C132558B}">
      <dsp:nvSpPr>
        <dsp:cNvPr id="0" name=""/>
        <dsp:cNvSpPr/>
      </dsp:nvSpPr>
      <dsp:spPr>
        <a:xfrm>
          <a:off x="0" y="115799"/>
          <a:ext cx="7892988" cy="15210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a:t>Visualizing complex systems for better </a:t>
          </a:r>
          <a:r>
            <a:rPr lang="en-US" sz="2800" b="1" kern="1200" dirty="0"/>
            <a:t>clarity</a:t>
          </a:r>
          <a:r>
            <a:rPr lang="en-US" sz="2800" kern="1200" dirty="0"/>
            <a:t> and </a:t>
          </a:r>
          <a:r>
            <a:rPr lang="en-US" sz="2800" b="1" kern="1200" dirty="0"/>
            <a:t>understanding</a:t>
          </a:r>
          <a:r>
            <a:rPr lang="en-US" sz="2800" kern="1200" dirty="0"/>
            <a:t>, without sacrificing unique and important attributes</a:t>
          </a:r>
        </a:p>
      </dsp:txBody>
      <dsp:txXfrm>
        <a:off x="74249" y="190048"/>
        <a:ext cx="7744490" cy="137250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73B3B5-238C-484E-8245-313F4B3B32E1}">
      <dsp:nvSpPr>
        <dsp:cNvPr id="0" name=""/>
        <dsp:cNvSpPr/>
      </dsp:nvSpPr>
      <dsp:spPr>
        <a:xfrm>
          <a:off x="0" y="27637"/>
          <a:ext cx="7620000" cy="121680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n-US" sz="3600" kern="1200" dirty="0"/>
            <a:t>DRAW HOW TO MAKE TOAST</a:t>
          </a:r>
        </a:p>
      </dsp:txBody>
      <dsp:txXfrm>
        <a:off x="59399" y="87036"/>
        <a:ext cx="7501202" cy="1098002"/>
      </dsp:txXfrm>
    </dsp:sp>
    <dsp:sp modelId="{5BC7FC12-9348-408C-9B96-2752E1CA56CA}">
      <dsp:nvSpPr>
        <dsp:cNvPr id="0" name=""/>
        <dsp:cNvSpPr/>
      </dsp:nvSpPr>
      <dsp:spPr>
        <a:xfrm>
          <a:off x="0" y="1244437"/>
          <a:ext cx="7620000" cy="1547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935" tIns="45720" rIns="256032" bIns="45720" numCol="1" spcCol="1270" anchor="t" anchorCtr="0">
          <a:noAutofit/>
        </a:bodyPr>
        <a:lstStyle/>
        <a:p>
          <a:pPr marL="285750" lvl="1" indent="-285750" algn="l" defTabSz="1600200">
            <a:lnSpc>
              <a:spcPct val="90000"/>
            </a:lnSpc>
            <a:spcBef>
              <a:spcPct val="0"/>
            </a:spcBef>
            <a:spcAft>
              <a:spcPct val="20000"/>
            </a:spcAft>
            <a:buChar char="••"/>
          </a:pPr>
          <a:r>
            <a:rPr lang="en-US" sz="3600" kern="1200" dirty="0"/>
            <a:t>In just 1 minute, each person sketch a diagram of how to make toast. </a:t>
          </a:r>
        </a:p>
      </dsp:txBody>
      <dsp:txXfrm>
        <a:off x="0" y="1244437"/>
        <a:ext cx="7620000" cy="1547324"/>
      </dsp:txXfrm>
    </dsp:sp>
  </dsp:spTree>
</dsp:drawing>
</file>

<file path=ppt/diagrams/layout1.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nchor="ctr" anchorCtr="0"/>
          <a:lstStyle>
            <a:lvl1pPr algn="l">
              <a:defRPr sz="1200"/>
            </a:lvl1pPr>
          </a:lstStyle>
          <a:p>
            <a:endParaRPr lang="en-US" dirty="0">
              <a:solidFill>
                <a:srgbClr val="3A5C91"/>
              </a:solidFill>
              <a:latin typeface="Arial" pitchFamily="34" charset="0"/>
              <a:cs typeface="Arial" pitchFamily="34" charset="0"/>
            </a:endParaRPr>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nchor="ctr" anchorCtr="0"/>
          <a:lstStyle>
            <a:lvl1pPr algn="r">
              <a:defRPr sz="1200"/>
            </a:lvl1pPr>
          </a:lstStyle>
          <a:p>
            <a:fld id="{24695FDE-1BE4-4BBC-99E9-5F2F2A60AB88}" type="datetimeFigureOut">
              <a:rPr lang="en-US" smtClean="0">
                <a:solidFill>
                  <a:srgbClr val="3A5C91"/>
                </a:solidFill>
                <a:latin typeface="Arial" pitchFamily="34" charset="0"/>
                <a:cs typeface="Arial" pitchFamily="34" charset="0"/>
              </a:rPr>
              <a:pPr/>
              <a:t>10/3/2018</a:t>
            </a:fld>
            <a:endParaRPr lang="en-US" dirty="0">
              <a:solidFill>
                <a:srgbClr val="3A5C91"/>
              </a:solidFill>
              <a:latin typeface="Arial" pitchFamily="34" charset="0"/>
              <a:cs typeface="Arial" pitchFamily="34" charset="0"/>
            </a:endParaRPr>
          </a:p>
        </p:txBody>
      </p:sp>
      <p:sp>
        <p:nvSpPr>
          <p:cNvPr id="4" name="Footer Placeholder 3"/>
          <p:cNvSpPr>
            <a:spLocks noGrp="1"/>
          </p:cNvSpPr>
          <p:nvPr>
            <p:ph type="ftr" sz="quarter" idx="2"/>
          </p:nvPr>
        </p:nvSpPr>
        <p:spPr>
          <a:xfrm>
            <a:off x="1" y="8829675"/>
            <a:ext cx="2133600" cy="465138"/>
          </a:xfrm>
          <a:prstGeom prst="rect">
            <a:avLst/>
          </a:prstGeom>
        </p:spPr>
        <p:txBody>
          <a:bodyPr vert="horz" lIns="91440" tIns="45720" rIns="91440" bIns="45720" rtlCol="0" anchor="ctr" anchorCtr="1"/>
          <a:lstStyle>
            <a:lvl1pPr algn="l">
              <a:defRPr sz="1200"/>
            </a:lvl1pPr>
          </a:lstStyle>
          <a:p>
            <a:endParaRPr lang="en-US" sz="800" b="1" dirty="0">
              <a:solidFill>
                <a:srgbClr val="3A5C91"/>
              </a:solidFill>
              <a:latin typeface="Arial" pitchFamily="34" charset="0"/>
              <a:cs typeface="Arial" pitchFamily="34" charset="0"/>
            </a:endParaRPr>
          </a:p>
        </p:txBody>
      </p:sp>
      <p:sp>
        <p:nvSpPr>
          <p:cNvPr id="5" name="Slide Number Placeholder 4"/>
          <p:cNvSpPr>
            <a:spLocks noGrp="1"/>
          </p:cNvSpPr>
          <p:nvPr>
            <p:ph type="sldNum" sz="quarter" idx="3"/>
          </p:nvPr>
        </p:nvSpPr>
        <p:spPr>
          <a:xfrm>
            <a:off x="4876800" y="8829675"/>
            <a:ext cx="2132013" cy="465138"/>
          </a:xfrm>
          <a:prstGeom prst="rect">
            <a:avLst/>
          </a:prstGeom>
        </p:spPr>
        <p:txBody>
          <a:bodyPr vert="horz" lIns="91440" tIns="45720" rIns="91440" bIns="45720" rtlCol="0" anchor="ctr" anchorCtr="1"/>
          <a:lstStyle>
            <a:lvl1pPr algn="r">
              <a:defRPr sz="1200"/>
            </a:lvl1pPr>
          </a:lstStyle>
          <a:p>
            <a:fld id="{25C8A60E-96A2-4CC2-BBBC-2BD845E0BDA2}" type="slidenum">
              <a:rPr lang="en-US" sz="800" b="1" smtClean="0">
                <a:solidFill>
                  <a:srgbClr val="3A5C91"/>
                </a:solidFill>
                <a:latin typeface="Arial" pitchFamily="34" charset="0"/>
                <a:cs typeface="Arial" pitchFamily="34" charset="0"/>
              </a:rPr>
              <a:pPr/>
              <a:t>‹#›</a:t>
            </a:fld>
            <a:endParaRPr lang="en-US" sz="800" b="1" dirty="0">
              <a:solidFill>
                <a:srgbClr val="3A5C91"/>
              </a:solidFill>
              <a:latin typeface="Arial" pitchFamily="34" charset="0"/>
              <a:cs typeface="Arial" pitchFamily="34" charset="0"/>
            </a:endParaRPr>
          </a:p>
        </p:txBody>
      </p:sp>
      <p:sp>
        <p:nvSpPr>
          <p:cNvPr id="6" name="Text Placeholder 12"/>
          <p:cNvSpPr txBox="1">
            <a:spLocks/>
          </p:cNvSpPr>
          <p:nvPr/>
        </p:nvSpPr>
        <p:spPr>
          <a:xfrm>
            <a:off x="2133600" y="8854440"/>
            <a:ext cx="2740152" cy="441960"/>
          </a:xfrm>
          <a:prstGeom prst="rect">
            <a:avLst/>
          </a:prstGeom>
        </p:spPr>
        <p:txBody>
          <a:bodyPr vert="horz" anchor="ctr" anchorCtr="1">
            <a:noAutofit/>
          </a:bodyPr>
          <a:lstStyle/>
          <a:p>
            <a:pPr marL="274320" marR="0" lvl="0" indent="-274320" algn="ctr" defTabSz="914400" rtl="0" eaLnBrk="1" fontAlgn="auto" latinLnBrk="0" hangingPunct="1">
              <a:lnSpc>
                <a:spcPct val="100000"/>
              </a:lnSpc>
              <a:spcBef>
                <a:spcPts val="600"/>
              </a:spcBef>
              <a:spcAft>
                <a:spcPts val="0"/>
              </a:spcAft>
              <a:buClr>
                <a:schemeClr val="accent1"/>
              </a:buClr>
              <a:buSzPct val="76000"/>
              <a:buFont typeface="Wingdings 3"/>
              <a:buNone/>
              <a:tabLst/>
              <a:defRPr/>
            </a:pPr>
            <a:r>
              <a:rPr kumimoji="0" lang="en-US" sz="800" b="1" i="0" u="none" strike="noStrike" kern="1200" cap="none" spc="0" normalizeH="0" baseline="0" noProof="0" dirty="0">
                <a:ln>
                  <a:noFill/>
                </a:ln>
                <a:solidFill>
                  <a:srgbClr val="3A5C91"/>
                </a:solidFill>
                <a:effectLst/>
                <a:uLnTx/>
                <a:uFillTx/>
                <a:latin typeface="Arial" pitchFamily="34" charset="0"/>
                <a:ea typeface="+mn-ea"/>
                <a:cs typeface="Arial" pitchFamily="34" charset="0"/>
              </a:rPr>
              <a:t>© 2015 CMTC</a:t>
            </a:r>
            <a:r>
              <a:rPr kumimoji="0" lang="en-US" sz="800" b="1" i="0" u="none" strike="noStrike" kern="1200" cap="none" spc="0" normalizeH="0" baseline="30000" noProof="0" dirty="0">
                <a:ln>
                  <a:noFill/>
                </a:ln>
                <a:solidFill>
                  <a:srgbClr val="3A5C91"/>
                </a:solidFill>
                <a:effectLst/>
                <a:uLnTx/>
                <a:uFillTx/>
                <a:latin typeface="Arial" pitchFamily="34" charset="0"/>
                <a:ea typeface="+mn-ea"/>
                <a:cs typeface="Arial" pitchFamily="34" charset="0"/>
              </a:rPr>
              <a:t>®</a:t>
            </a:r>
            <a:r>
              <a:rPr kumimoji="0" lang="en-US" sz="800" b="1" i="0" u="none" strike="noStrike" kern="1200" cap="none" spc="0" normalizeH="0" baseline="0" noProof="0" dirty="0">
                <a:ln>
                  <a:noFill/>
                </a:ln>
                <a:solidFill>
                  <a:srgbClr val="3A5C91"/>
                </a:solidFill>
                <a:effectLst/>
                <a:uLnTx/>
                <a:uFillTx/>
                <a:latin typeface="Arial" pitchFamily="34" charset="0"/>
                <a:ea typeface="+mn-ea"/>
                <a:cs typeface="Arial" pitchFamily="34" charset="0"/>
              </a:rPr>
              <a:t>. All rights reserved</a:t>
            </a:r>
          </a:p>
        </p:txBody>
      </p:sp>
    </p:spTree>
    <p:extLst>
      <p:ext uri="{BB962C8B-B14F-4D97-AF65-F5344CB8AC3E}">
        <p14:creationId xmlns:p14="http://schemas.microsoft.com/office/powerpoint/2010/main" val="23991666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nchor="ctr" anchorCtr="0"/>
          <a:lstStyle>
            <a:lvl1pPr algn="l">
              <a:defRPr sz="1200">
                <a:solidFill>
                  <a:srgbClr val="3A5C91"/>
                </a:solidFill>
                <a:latin typeface="Arial" pitchFamily="34" charset="0"/>
                <a:cs typeface="Arial" pitchFamily="34" charset="0"/>
              </a:defRPr>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nchor="ctr" anchorCtr="0"/>
          <a:lstStyle>
            <a:lvl1pPr algn="r">
              <a:defRPr sz="1200">
                <a:solidFill>
                  <a:srgbClr val="3A5C91"/>
                </a:solidFill>
                <a:latin typeface="Arial" pitchFamily="34" charset="0"/>
                <a:cs typeface="Arial" pitchFamily="34" charset="0"/>
              </a:defRPr>
            </a:lvl1pPr>
          </a:lstStyle>
          <a:p>
            <a:fld id="{33D67788-E5DA-49B6-84E5-0AD60050F7E3}" type="datetimeFigureOut">
              <a:rPr lang="en-US" smtClean="0"/>
              <a:pPr/>
              <a:t>10/3/2018</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133600" cy="464820"/>
          </a:xfrm>
          <a:prstGeom prst="rect">
            <a:avLst/>
          </a:prstGeom>
        </p:spPr>
        <p:txBody>
          <a:bodyPr vert="horz" lIns="93177" tIns="46589" rIns="93177" bIns="46589" rtlCol="0" anchor="ctr" anchorCtr="1"/>
          <a:lstStyle>
            <a:lvl1pPr algn="l">
              <a:defRPr sz="800">
                <a:solidFill>
                  <a:srgbClr val="3A5C91"/>
                </a:solidFill>
                <a:latin typeface="Arial" pitchFamily="34" charset="0"/>
                <a:cs typeface="Arial" pitchFamily="34" charset="0"/>
              </a:defRPr>
            </a:lvl1pPr>
          </a:lstStyle>
          <a:p>
            <a:endParaRPr lang="en-US" dirty="0"/>
          </a:p>
        </p:txBody>
      </p:sp>
      <p:sp>
        <p:nvSpPr>
          <p:cNvPr id="7" name="Slide Number Placeholder 6"/>
          <p:cNvSpPr>
            <a:spLocks noGrp="1"/>
          </p:cNvSpPr>
          <p:nvPr>
            <p:ph type="sldNum" sz="quarter" idx="5"/>
          </p:nvPr>
        </p:nvSpPr>
        <p:spPr>
          <a:xfrm>
            <a:off x="4876800" y="8829967"/>
            <a:ext cx="2131978" cy="464820"/>
          </a:xfrm>
          <a:prstGeom prst="rect">
            <a:avLst/>
          </a:prstGeom>
        </p:spPr>
        <p:txBody>
          <a:bodyPr vert="horz" lIns="93177" tIns="46589" rIns="93177" bIns="46589" rtlCol="0" anchor="ctr" anchorCtr="1"/>
          <a:lstStyle>
            <a:lvl1pPr algn="r">
              <a:defRPr sz="800">
                <a:solidFill>
                  <a:srgbClr val="3A5C91"/>
                </a:solidFill>
                <a:latin typeface="Arial" pitchFamily="34" charset="0"/>
                <a:cs typeface="Arial" pitchFamily="34" charset="0"/>
              </a:defRPr>
            </a:lvl1pPr>
          </a:lstStyle>
          <a:p>
            <a:fld id="{0E2EF9FC-8D37-44EC-9FE7-9C725E88167F}" type="slidenum">
              <a:rPr lang="en-US" smtClean="0"/>
              <a:pPr/>
              <a:t>‹#›</a:t>
            </a:fld>
            <a:endParaRPr lang="en-US" dirty="0"/>
          </a:p>
        </p:txBody>
      </p:sp>
      <p:sp>
        <p:nvSpPr>
          <p:cNvPr id="8" name="Text Placeholder 12"/>
          <p:cNvSpPr txBox="1">
            <a:spLocks/>
          </p:cNvSpPr>
          <p:nvPr/>
        </p:nvSpPr>
        <p:spPr>
          <a:xfrm>
            <a:off x="2133600" y="8854440"/>
            <a:ext cx="2740152" cy="441960"/>
          </a:xfrm>
          <a:prstGeom prst="rect">
            <a:avLst/>
          </a:prstGeom>
        </p:spPr>
        <p:txBody>
          <a:bodyPr vert="horz" anchor="ctr" anchorCtr="1">
            <a:noAutofit/>
          </a:bodyPr>
          <a:lstStyle/>
          <a:p>
            <a:pPr marL="274320" marR="0" lvl="0" indent="-274320" algn="ctr" defTabSz="914400" rtl="0" eaLnBrk="1" fontAlgn="auto" latinLnBrk="0" hangingPunct="1">
              <a:lnSpc>
                <a:spcPct val="100000"/>
              </a:lnSpc>
              <a:spcBef>
                <a:spcPts val="600"/>
              </a:spcBef>
              <a:spcAft>
                <a:spcPts val="0"/>
              </a:spcAft>
              <a:buClr>
                <a:schemeClr val="accent1"/>
              </a:buClr>
              <a:buSzPct val="76000"/>
              <a:buFont typeface="Wingdings 3"/>
              <a:buNone/>
              <a:tabLst/>
              <a:defRPr/>
            </a:pPr>
            <a:r>
              <a:rPr kumimoji="0" lang="en-US" sz="800" b="1" i="0" u="none" strike="noStrike" kern="1200" cap="none" spc="0" normalizeH="0" baseline="0" noProof="0" dirty="0">
                <a:ln>
                  <a:noFill/>
                </a:ln>
                <a:solidFill>
                  <a:srgbClr val="3A5C91"/>
                </a:solidFill>
                <a:effectLst/>
                <a:uLnTx/>
                <a:uFillTx/>
                <a:latin typeface="Arial" pitchFamily="34" charset="0"/>
                <a:ea typeface="+mn-ea"/>
                <a:cs typeface="Arial" pitchFamily="34" charset="0"/>
              </a:rPr>
              <a:t>© 2015 CMTC</a:t>
            </a:r>
            <a:r>
              <a:rPr kumimoji="0" lang="en-US" sz="800" b="1" i="0" u="none" strike="noStrike" kern="1200" cap="none" spc="0" normalizeH="0" baseline="30000" noProof="0" dirty="0">
                <a:ln>
                  <a:noFill/>
                </a:ln>
                <a:solidFill>
                  <a:srgbClr val="3A5C91"/>
                </a:solidFill>
                <a:effectLst/>
                <a:uLnTx/>
                <a:uFillTx/>
                <a:latin typeface="Arial" pitchFamily="34" charset="0"/>
                <a:ea typeface="+mn-ea"/>
                <a:cs typeface="Arial" pitchFamily="34" charset="0"/>
              </a:rPr>
              <a:t>®</a:t>
            </a:r>
            <a:r>
              <a:rPr kumimoji="0" lang="en-US" sz="800" b="1" i="0" u="none" strike="noStrike" kern="1200" cap="none" spc="0" normalizeH="0" baseline="0" noProof="0" dirty="0">
                <a:ln>
                  <a:noFill/>
                </a:ln>
                <a:solidFill>
                  <a:srgbClr val="3A5C91"/>
                </a:solidFill>
                <a:effectLst/>
                <a:uLnTx/>
                <a:uFillTx/>
                <a:latin typeface="Arial" pitchFamily="34" charset="0"/>
                <a:ea typeface="+mn-ea"/>
                <a:cs typeface="Arial" pitchFamily="34" charset="0"/>
              </a:rPr>
              <a:t>. All rights reserved</a:t>
            </a:r>
          </a:p>
        </p:txBody>
      </p:sp>
    </p:spTree>
    <p:extLst>
      <p:ext uri="{BB962C8B-B14F-4D97-AF65-F5344CB8AC3E}">
        <p14:creationId xmlns:p14="http://schemas.microsoft.com/office/powerpoint/2010/main" val="1458539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E2EF9FC-8D37-44EC-9FE7-9C725E88167F}"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2EF9FC-8D37-44EC-9FE7-9C725E88167F}" type="slidenum">
              <a:rPr lang="en-US" smtClean="0"/>
              <a:pPr/>
              <a:t>14</a:t>
            </a:fld>
            <a:endParaRPr lang="en-US" dirty="0"/>
          </a:p>
        </p:txBody>
      </p:sp>
    </p:spTree>
    <p:extLst>
      <p:ext uri="{BB962C8B-B14F-4D97-AF65-F5344CB8AC3E}">
        <p14:creationId xmlns:p14="http://schemas.microsoft.com/office/powerpoint/2010/main" val="1419750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u="none" kern="1200" baseline="0" dirty="0">
                <a:solidFill>
                  <a:schemeClr val="tx1"/>
                </a:solidFill>
                <a:latin typeface="+mn-lt"/>
                <a:ea typeface="+mn-ea"/>
                <a:cs typeface="+mn-cs"/>
              </a:rPr>
              <a:t>Very few people and very few organizations can clearly articulate Why they do what they do. Why is a purpose, a cause or a belief. It provides a clear answer to the questions, “Why do you get out of bed every morning?” “Why does your organization exist?” and “Why should that matter to anyone else?”</a:t>
            </a:r>
          </a:p>
          <a:p>
            <a:endParaRPr lang="en-US" sz="1200" u="none" kern="1200" baseline="0" dirty="0">
              <a:solidFill>
                <a:schemeClr val="tx1"/>
              </a:solidFill>
              <a:latin typeface="+mn-lt"/>
              <a:ea typeface="+mn-ea"/>
              <a:cs typeface="+mn-cs"/>
            </a:endParaRPr>
          </a:p>
          <a:p>
            <a:r>
              <a:rPr lang="en-US" sz="1200" u="none" kern="1200" baseline="0" dirty="0">
                <a:solidFill>
                  <a:schemeClr val="tx1"/>
                </a:solidFill>
                <a:latin typeface="+mn-lt"/>
                <a:ea typeface="+mn-ea"/>
                <a:cs typeface="+mn-cs"/>
              </a:rPr>
              <a:t>Making money is NOT a Why. Revenues, profits, salaries and other monetary measurements are simply results of what we do. </a:t>
            </a:r>
          </a:p>
          <a:p>
            <a:endParaRPr lang="en-US" sz="1200" u="none" kern="1200" baseline="0" dirty="0">
              <a:solidFill>
                <a:schemeClr val="tx1"/>
              </a:solidFill>
              <a:latin typeface="+mn-lt"/>
              <a:ea typeface="+mn-ea"/>
              <a:cs typeface="+mn-cs"/>
            </a:endParaRPr>
          </a:p>
          <a:p>
            <a:r>
              <a:rPr lang="en-US" sz="1200" u="none" kern="1200" baseline="0" dirty="0">
                <a:solidFill>
                  <a:schemeClr val="tx1"/>
                </a:solidFill>
                <a:latin typeface="+mn-lt"/>
                <a:ea typeface="+mn-ea"/>
                <a:cs typeface="+mn-cs"/>
              </a:rPr>
              <a:t>The Why is about our contribution to impact and serve others. The Why inspires us.</a:t>
            </a:r>
          </a:p>
        </p:txBody>
      </p:sp>
      <p:sp>
        <p:nvSpPr>
          <p:cNvPr id="4" name="Slide Number Placeholder 3"/>
          <p:cNvSpPr>
            <a:spLocks noGrp="1"/>
          </p:cNvSpPr>
          <p:nvPr>
            <p:ph type="sldNum" sz="quarter" idx="10"/>
          </p:nvPr>
        </p:nvSpPr>
        <p:spPr/>
        <p:txBody>
          <a:bodyPr/>
          <a:lstStyle/>
          <a:p>
            <a:fld id="{157125F6-CA9B-8B47-9344-DC4B29897284}" type="slidenum">
              <a:rPr lang="en-US" smtClean="0"/>
              <a:pPr/>
              <a:t>18</a:t>
            </a:fld>
            <a:endParaRPr lang="en-US"/>
          </a:p>
        </p:txBody>
      </p:sp>
    </p:spTree>
    <p:extLst>
      <p:ext uri="{BB962C8B-B14F-4D97-AF65-F5344CB8AC3E}">
        <p14:creationId xmlns:p14="http://schemas.microsoft.com/office/powerpoint/2010/main" val="364743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2EF9FC-8D37-44EC-9FE7-9C725E88167F}" type="slidenum">
              <a:rPr lang="en-US" smtClean="0"/>
              <a:pPr/>
              <a:t>19</a:t>
            </a:fld>
            <a:endParaRPr lang="en-US" dirty="0"/>
          </a:p>
        </p:txBody>
      </p:sp>
    </p:spTree>
    <p:extLst>
      <p:ext uri="{BB962C8B-B14F-4D97-AF65-F5344CB8AC3E}">
        <p14:creationId xmlns:p14="http://schemas.microsoft.com/office/powerpoint/2010/main" val="982314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2EF9FC-8D37-44EC-9FE7-9C725E88167F}" type="slidenum">
              <a:rPr lang="en-US" smtClean="0"/>
              <a:pPr/>
              <a:t>20</a:t>
            </a:fld>
            <a:endParaRPr lang="en-US" dirty="0"/>
          </a:p>
        </p:txBody>
      </p:sp>
    </p:spTree>
    <p:extLst>
      <p:ext uri="{BB962C8B-B14F-4D97-AF65-F5344CB8AC3E}">
        <p14:creationId xmlns:p14="http://schemas.microsoft.com/office/powerpoint/2010/main" val="35551804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2EF9FC-8D37-44EC-9FE7-9C725E88167F}" type="slidenum">
              <a:rPr lang="en-US" smtClean="0"/>
              <a:pPr/>
              <a:t>21</a:t>
            </a:fld>
            <a:endParaRPr lang="en-US" dirty="0"/>
          </a:p>
        </p:txBody>
      </p:sp>
    </p:spTree>
    <p:extLst>
      <p:ext uri="{BB962C8B-B14F-4D97-AF65-F5344CB8AC3E}">
        <p14:creationId xmlns:p14="http://schemas.microsoft.com/office/powerpoint/2010/main" val="23612607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2EF9FC-8D37-44EC-9FE7-9C725E88167F}" type="slidenum">
              <a:rPr lang="en-US" smtClean="0"/>
              <a:pPr/>
              <a:t>22</a:t>
            </a:fld>
            <a:endParaRPr lang="en-US" dirty="0"/>
          </a:p>
        </p:txBody>
      </p:sp>
    </p:spTree>
    <p:extLst>
      <p:ext uri="{BB962C8B-B14F-4D97-AF65-F5344CB8AC3E}">
        <p14:creationId xmlns:p14="http://schemas.microsoft.com/office/powerpoint/2010/main" val="32020326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2EF9FC-8D37-44EC-9FE7-9C725E88167F}" type="slidenum">
              <a:rPr lang="en-US" smtClean="0"/>
              <a:pPr/>
              <a:t>23</a:t>
            </a:fld>
            <a:endParaRPr lang="en-US" dirty="0"/>
          </a:p>
        </p:txBody>
      </p:sp>
    </p:spTree>
    <p:extLst>
      <p:ext uri="{BB962C8B-B14F-4D97-AF65-F5344CB8AC3E}">
        <p14:creationId xmlns:p14="http://schemas.microsoft.com/office/powerpoint/2010/main" val="32621214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2EF9FC-8D37-44EC-9FE7-9C725E88167F}" type="slidenum">
              <a:rPr lang="en-US" smtClean="0"/>
              <a:pPr/>
              <a:t>24</a:t>
            </a:fld>
            <a:endParaRPr lang="en-US" dirty="0"/>
          </a:p>
        </p:txBody>
      </p:sp>
    </p:spTree>
    <p:extLst>
      <p:ext uri="{BB962C8B-B14F-4D97-AF65-F5344CB8AC3E}">
        <p14:creationId xmlns:p14="http://schemas.microsoft.com/office/powerpoint/2010/main" val="31498843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2EF9FC-8D37-44EC-9FE7-9C725E88167F}" type="slidenum">
              <a:rPr lang="en-US" smtClean="0"/>
              <a:pPr/>
              <a:t>25</a:t>
            </a:fld>
            <a:endParaRPr lang="en-US" dirty="0"/>
          </a:p>
        </p:txBody>
      </p:sp>
    </p:spTree>
    <p:extLst>
      <p:ext uri="{BB962C8B-B14F-4D97-AF65-F5344CB8AC3E}">
        <p14:creationId xmlns:p14="http://schemas.microsoft.com/office/powerpoint/2010/main" val="35786789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2EF9FC-8D37-44EC-9FE7-9C725E88167F}" type="slidenum">
              <a:rPr lang="en-US" smtClean="0"/>
              <a:pPr/>
              <a:t>26</a:t>
            </a:fld>
            <a:endParaRPr lang="en-US" dirty="0"/>
          </a:p>
        </p:txBody>
      </p:sp>
    </p:spTree>
    <p:extLst>
      <p:ext uri="{BB962C8B-B14F-4D97-AF65-F5344CB8AC3E}">
        <p14:creationId xmlns:p14="http://schemas.microsoft.com/office/powerpoint/2010/main" val="4219767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ABD347DA-50D0-40DD-A727-0C6EBB772045}" type="slidenum">
              <a:rPr lang="en-US" smtClean="0"/>
              <a:pPr/>
              <a:t>3</a:t>
            </a:fld>
            <a:endParaRPr lang="en-US" dirty="0"/>
          </a:p>
        </p:txBody>
      </p:sp>
    </p:spTree>
    <p:extLst>
      <p:ext uri="{BB962C8B-B14F-4D97-AF65-F5344CB8AC3E}">
        <p14:creationId xmlns:p14="http://schemas.microsoft.com/office/powerpoint/2010/main" val="42371671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2EF9FC-8D37-44EC-9FE7-9C725E88167F}" type="slidenum">
              <a:rPr lang="en-US" smtClean="0"/>
              <a:pPr/>
              <a:t>27</a:t>
            </a:fld>
            <a:endParaRPr lang="en-US" dirty="0"/>
          </a:p>
        </p:txBody>
      </p:sp>
    </p:spTree>
    <p:extLst>
      <p:ext uri="{BB962C8B-B14F-4D97-AF65-F5344CB8AC3E}">
        <p14:creationId xmlns:p14="http://schemas.microsoft.com/office/powerpoint/2010/main" val="36464053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2EF9FC-8D37-44EC-9FE7-9C725E88167F}" type="slidenum">
              <a:rPr lang="en-US" smtClean="0"/>
              <a:pPr/>
              <a:t>28</a:t>
            </a:fld>
            <a:endParaRPr lang="en-US" dirty="0"/>
          </a:p>
        </p:txBody>
      </p:sp>
    </p:spTree>
    <p:extLst>
      <p:ext uri="{BB962C8B-B14F-4D97-AF65-F5344CB8AC3E}">
        <p14:creationId xmlns:p14="http://schemas.microsoft.com/office/powerpoint/2010/main" val="22384550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2EF9FC-8D37-44EC-9FE7-9C725E88167F}" type="slidenum">
              <a:rPr lang="en-US" smtClean="0"/>
              <a:pPr/>
              <a:t>29</a:t>
            </a:fld>
            <a:endParaRPr lang="en-US" dirty="0"/>
          </a:p>
        </p:txBody>
      </p:sp>
    </p:spTree>
    <p:extLst>
      <p:ext uri="{BB962C8B-B14F-4D97-AF65-F5344CB8AC3E}">
        <p14:creationId xmlns:p14="http://schemas.microsoft.com/office/powerpoint/2010/main" val="42037176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2EF9FC-8D37-44EC-9FE7-9C725E88167F}" type="slidenum">
              <a:rPr lang="en-US" smtClean="0"/>
              <a:pPr/>
              <a:t>30</a:t>
            </a:fld>
            <a:endParaRPr lang="en-US" dirty="0"/>
          </a:p>
        </p:txBody>
      </p:sp>
    </p:spTree>
    <p:extLst>
      <p:ext uri="{BB962C8B-B14F-4D97-AF65-F5344CB8AC3E}">
        <p14:creationId xmlns:p14="http://schemas.microsoft.com/office/powerpoint/2010/main" val="5302559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2EF9FC-8D37-44EC-9FE7-9C725E88167F}" type="slidenum">
              <a:rPr lang="en-US" smtClean="0"/>
              <a:pPr/>
              <a:t>31</a:t>
            </a:fld>
            <a:endParaRPr lang="en-US" dirty="0"/>
          </a:p>
        </p:txBody>
      </p:sp>
    </p:spTree>
    <p:extLst>
      <p:ext uri="{BB962C8B-B14F-4D97-AF65-F5344CB8AC3E}">
        <p14:creationId xmlns:p14="http://schemas.microsoft.com/office/powerpoint/2010/main" val="16900390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2EF9FC-8D37-44EC-9FE7-9C725E88167F}" type="slidenum">
              <a:rPr lang="en-US" smtClean="0"/>
              <a:pPr/>
              <a:t>32</a:t>
            </a:fld>
            <a:endParaRPr lang="en-US" dirty="0"/>
          </a:p>
        </p:txBody>
      </p:sp>
    </p:spTree>
    <p:extLst>
      <p:ext uri="{BB962C8B-B14F-4D97-AF65-F5344CB8AC3E}">
        <p14:creationId xmlns:p14="http://schemas.microsoft.com/office/powerpoint/2010/main" val="17706360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2EF9FC-8D37-44EC-9FE7-9C725E88167F}" type="slidenum">
              <a:rPr lang="en-US" smtClean="0"/>
              <a:pPr/>
              <a:t>33</a:t>
            </a:fld>
            <a:endParaRPr lang="en-US" dirty="0"/>
          </a:p>
        </p:txBody>
      </p:sp>
    </p:spTree>
    <p:extLst>
      <p:ext uri="{BB962C8B-B14F-4D97-AF65-F5344CB8AC3E}">
        <p14:creationId xmlns:p14="http://schemas.microsoft.com/office/powerpoint/2010/main" val="17957236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2EF9FC-8D37-44EC-9FE7-9C725E88167F}" type="slidenum">
              <a:rPr lang="en-US" smtClean="0"/>
              <a:pPr/>
              <a:t>34</a:t>
            </a:fld>
            <a:endParaRPr lang="en-US" dirty="0"/>
          </a:p>
        </p:txBody>
      </p:sp>
    </p:spTree>
    <p:extLst>
      <p:ext uri="{BB962C8B-B14F-4D97-AF65-F5344CB8AC3E}">
        <p14:creationId xmlns:p14="http://schemas.microsoft.com/office/powerpoint/2010/main" val="32313001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2EF9FC-8D37-44EC-9FE7-9C725E88167F}" type="slidenum">
              <a:rPr lang="en-US" smtClean="0"/>
              <a:pPr/>
              <a:t>35</a:t>
            </a:fld>
            <a:endParaRPr lang="en-US" dirty="0"/>
          </a:p>
        </p:txBody>
      </p:sp>
    </p:spTree>
    <p:extLst>
      <p:ext uri="{BB962C8B-B14F-4D97-AF65-F5344CB8AC3E}">
        <p14:creationId xmlns:p14="http://schemas.microsoft.com/office/powerpoint/2010/main" val="389092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2EF9FC-8D37-44EC-9FE7-9C725E88167F}"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1296295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endParaRPr lang="en-US" dirty="0">
              <a:solidFill>
                <a:prstClr val="black"/>
              </a:solidFill>
            </a:endParaRPr>
          </a:p>
        </p:txBody>
      </p:sp>
      <p:sp>
        <p:nvSpPr>
          <p:cNvPr id="5" name="Slide Number Placeholder 4"/>
          <p:cNvSpPr>
            <a:spLocks noGrp="1"/>
          </p:cNvSpPr>
          <p:nvPr>
            <p:ph type="sldNum" sz="quarter" idx="11"/>
          </p:nvPr>
        </p:nvSpPr>
        <p:spPr/>
        <p:txBody>
          <a:bodyPr/>
          <a:lstStyle/>
          <a:p>
            <a:fld id="{ABD347DA-50D0-40DD-A727-0C6EBB772045}"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4237167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ABD347DA-50D0-40DD-A727-0C6EBB772045}" type="slidenum">
              <a:rPr lang="en-US" smtClean="0"/>
              <a:pPr/>
              <a:t>8</a:t>
            </a:fld>
            <a:endParaRPr lang="en-US" dirty="0"/>
          </a:p>
        </p:txBody>
      </p:sp>
    </p:spTree>
    <p:extLst>
      <p:ext uri="{BB962C8B-B14F-4D97-AF65-F5344CB8AC3E}">
        <p14:creationId xmlns:p14="http://schemas.microsoft.com/office/powerpoint/2010/main" val="4237167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ABD347DA-50D0-40DD-A727-0C6EBB772045}" type="slidenum">
              <a:rPr lang="en-US" smtClean="0"/>
              <a:pPr/>
              <a:t>9</a:t>
            </a:fld>
            <a:endParaRPr lang="en-US" dirty="0"/>
          </a:p>
        </p:txBody>
      </p:sp>
    </p:spTree>
    <p:extLst>
      <p:ext uri="{BB962C8B-B14F-4D97-AF65-F5344CB8AC3E}">
        <p14:creationId xmlns:p14="http://schemas.microsoft.com/office/powerpoint/2010/main" val="3892479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LEED and the related logo is a trademark owned by the U.S. Green Building Council and is used with permission</a:t>
            </a: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ABD347DA-50D0-40DD-A727-0C6EBB772045}" type="slidenum">
              <a:rPr lang="en-US" smtClean="0"/>
              <a:pPr/>
              <a:t>10</a:t>
            </a:fld>
            <a:endParaRPr lang="en-US" dirty="0"/>
          </a:p>
        </p:txBody>
      </p:sp>
    </p:spTree>
    <p:extLst>
      <p:ext uri="{BB962C8B-B14F-4D97-AF65-F5344CB8AC3E}">
        <p14:creationId xmlns:p14="http://schemas.microsoft.com/office/powerpoint/2010/main" val="4237167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ABD347DA-50D0-40DD-A727-0C6EBB772045}" type="slidenum">
              <a:rPr lang="en-US" smtClean="0"/>
              <a:pPr/>
              <a:t>11</a:t>
            </a:fld>
            <a:endParaRPr lang="en-US" dirty="0"/>
          </a:p>
        </p:txBody>
      </p:sp>
    </p:spTree>
    <p:extLst>
      <p:ext uri="{BB962C8B-B14F-4D97-AF65-F5344CB8AC3E}">
        <p14:creationId xmlns:p14="http://schemas.microsoft.com/office/powerpoint/2010/main" val="954532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LEED and the related logo is a trademark owned by the U.S. Green Building Council and is used with permission</a:t>
            </a: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ABD347DA-50D0-40DD-A727-0C6EBB772045}" type="slidenum">
              <a:rPr lang="en-US" smtClean="0"/>
              <a:pPr/>
              <a:t>12</a:t>
            </a:fld>
            <a:endParaRPr lang="en-US" dirty="0"/>
          </a:p>
        </p:txBody>
      </p:sp>
    </p:spTree>
    <p:extLst>
      <p:ext uri="{BB962C8B-B14F-4D97-AF65-F5344CB8AC3E}">
        <p14:creationId xmlns:p14="http://schemas.microsoft.com/office/powerpoint/2010/main" val="2120668501"/>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5800" y="1346947"/>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85800" y="4282763"/>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85800" y="1484779"/>
            <a:ext cx="7772400"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a:grpSpLocks noChangeAspect="1"/>
          </p:cNvGrpSpPr>
          <p:nvPr/>
        </p:nvGrpSpPr>
        <p:grpSpPr>
          <a:xfrm>
            <a:off x="7234780" y="4107023"/>
            <a:ext cx="914400" cy="914400"/>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788670" y="1432223"/>
            <a:ext cx="7593330" cy="3035808"/>
          </a:xfrm>
        </p:spPr>
        <p:txBody>
          <a:bodyPr anchor="ctr">
            <a:noAutofit/>
          </a:bodyPr>
          <a:lstStyle>
            <a:lvl1pPr algn="l">
              <a:lnSpc>
                <a:spcPct val="80000"/>
              </a:lnSpc>
              <a:defRPr sz="6400" b="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5575CE-E87A-476D-B585-37B78432404F}" type="datetimeFigureOut">
              <a:rPr lang="en-US" smtClean="0"/>
              <a:t>10/3/2018</a:t>
            </a:fld>
            <a:endParaRPr lang="en-US"/>
          </a:p>
        </p:txBody>
      </p:sp>
      <p:sp>
        <p:nvSpPr>
          <p:cNvPr id="5" name="Footer Placeholder 4"/>
          <p:cNvSpPr>
            <a:spLocks noGrp="1"/>
          </p:cNvSpPr>
          <p:nvPr>
            <p:ph type="ftr" sz="quarter" idx="11"/>
          </p:nvPr>
        </p:nvSpPr>
        <p:spPr>
          <a:xfrm>
            <a:off x="812805" y="6272785"/>
            <a:ext cx="4745736" cy="365125"/>
          </a:xfrm>
        </p:spPr>
        <p:txBody>
          <a:bodyPr/>
          <a:lstStyle/>
          <a:p>
            <a:r>
              <a:rPr lang="en-US"/>
              <a:t>Real Leadership</a:t>
            </a:r>
            <a:endParaRPr lang="en-US" dirty="0"/>
          </a:p>
        </p:txBody>
      </p:sp>
      <p:sp>
        <p:nvSpPr>
          <p:cNvPr id="6" name="Slide Number Placeholder 5"/>
          <p:cNvSpPr>
            <a:spLocks noGrp="1"/>
          </p:cNvSpPr>
          <p:nvPr>
            <p:ph type="sldNum" sz="quarter" idx="12"/>
          </p:nvPr>
        </p:nvSpPr>
        <p:spPr>
          <a:xfrm>
            <a:off x="7244280" y="4227195"/>
            <a:ext cx="895401" cy="640080"/>
          </a:xfrm>
        </p:spPr>
        <p:txBody>
          <a:bodyPr/>
          <a:lstStyle>
            <a:lvl1pPr>
              <a:defRPr sz="2800" b="1"/>
            </a:lvl1pPr>
          </a:lstStyle>
          <a:p>
            <a:fld id="{E24A0402-EA57-4AF0-8799-7B13CFCAD900}" type="slidenum">
              <a:rPr lang="en-US" smtClean="0"/>
              <a:t>‹#›</a:t>
            </a:fld>
            <a:endParaRPr lang="en-US"/>
          </a:p>
        </p:txBody>
      </p:sp>
    </p:spTree>
    <p:extLst>
      <p:ext uri="{BB962C8B-B14F-4D97-AF65-F5344CB8AC3E}">
        <p14:creationId xmlns:p14="http://schemas.microsoft.com/office/powerpoint/2010/main" val="226048246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extLst>
    <p:ext uri="{DCECCB84-F9BA-43D5-87BE-67443E8EF086}">
      <p15:sldGuideLst xmlns:p15="http://schemas.microsoft.com/office/powerpoint/2012/main" xmlns=""/>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5575CE-E87A-476D-B585-37B78432404F}" type="datetimeFigureOut">
              <a:rPr lang="en-US" smtClean="0"/>
              <a:t>10/3/2018</a:t>
            </a:fld>
            <a:endParaRPr lang="en-US"/>
          </a:p>
        </p:txBody>
      </p:sp>
      <p:sp>
        <p:nvSpPr>
          <p:cNvPr id="8" name="Footer Placeholder 7"/>
          <p:cNvSpPr>
            <a:spLocks noGrp="1"/>
          </p:cNvSpPr>
          <p:nvPr>
            <p:ph type="ftr" sz="quarter" idx="11"/>
          </p:nvPr>
        </p:nvSpPr>
        <p:spPr/>
        <p:txBody>
          <a:bodyPr/>
          <a:lstStyle/>
          <a:p>
            <a:r>
              <a:rPr lang="en-US"/>
              <a:t>Real Leadership</a:t>
            </a:r>
            <a:endParaRPr lang="en-US" dirty="0"/>
          </a:p>
        </p:txBody>
      </p:sp>
      <p:sp>
        <p:nvSpPr>
          <p:cNvPr id="9" name="Slide Number Placeholder 8"/>
          <p:cNvSpPr>
            <a:spLocks noGrp="1"/>
          </p:cNvSpPr>
          <p:nvPr>
            <p:ph type="sldNum" sz="quarter" idx="12"/>
          </p:nvPr>
        </p:nvSpPr>
        <p:spPr/>
        <p:txBody>
          <a:bodyPr/>
          <a:lstStyle/>
          <a:p>
            <a:fld id="{E24A0402-EA57-4AF0-8799-7B13CFCAD900}" type="slidenum">
              <a:rPr lang="en-US" smtClean="0"/>
              <a:t>‹#›</a:t>
            </a:fld>
            <a:endParaRPr lang="en-US"/>
          </a:p>
        </p:txBody>
      </p:sp>
    </p:spTree>
    <p:extLst>
      <p:ext uri="{BB962C8B-B14F-4D97-AF65-F5344CB8AC3E}">
        <p14:creationId xmlns:p14="http://schemas.microsoft.com/office/powerpoint/2010/main" val="130552110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lvl1pPr>
              <a:defRPr b="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5575CE-E87A-476D-B585-37B78432404F}" type="datetimeFigureOut">
              <a:rPr lang="en-US" smtClean="0"/>
              <a:t>10/3/2018</a:t>
            </a:fld>
            <a:endParaRPr lang="en-US"/>
          </a:p>
        </p:txBody>
      </p:sp>
      <p:sp>
        <p:nvSpPr>
          <p:cNvPr id="8" name="Footer Placeholder 7"/>
          <p:cNvSpPr>
            <a:spLocks noGrp="1"/>
          </p:cNvSpPr>
          <p:nvPr>
            <p:ph type="ftr" sz="quarter" idx="11"/>
          </p:nvPr>
        </p:nvSpPr>
        <p:spPr/>
        <p:txBody>
          <a:bodyPr/>
          <a:lstStyle/>
          <a:p>
            <a:r>
              <a:rPr lang="en-US"/>
              <a:t>Real Leadership</a:t>
            </a:r>
            <a:endParaRPr lang="en-US" dirty="0"/>
          </a:p>
        </p:txBody>
      </p:sp>
      <p:sp>
        <p:nvSpPr>
          <p:cNvPr id="9" name="Slide Number Placeholder 8"/>
          <p:cNvSpPr>
            <a:spLocks noGrp="1"/>
          </p:cNvSpPr>
          <p:nvPr>
            <p:ph type="sldNum" sz="quarter" idx="12"/>
          </p:nvPr>
        </p:nvSpPr>
        <p:spPr/>
        <p:txBody>
          <a:bodyPr/>
          <a:lstStyle/>
          <a:p>
            <a:fld id="{E24A0402-EA57-4AF0-8799-7B13CFCAD900}" type="slidenum">
              <a:rPr lang="en-US" smtClean="0"/>
              <a:t>‹#›</a:t>
            </a:fld>
            <a:endParaRPr lang="en-US"/>
          </a:p>
        </p:txBody>
      </p:sp>
    </p:spTree>
    <p:extLst>
      <p:ext uri="{BB962C8B-B14F-4D97-AF65-F5344CB8AC3E}">
        <p14:creationId xmlns:p14="http://schemas.microsoft.com/office/powerpoint/2010/main" val="281225094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extLst mod="1">
    <p:ext uri="{DCECCB84-F9BA-43D5-87BE-67443E8EF086}">
      <p15:sldGuideLst xmlns:p15="http://schemas.microsoft.com/office/powerpoint/2012/main" xmlns=""/>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12" name="Picture 11" descr="full_white_transp-bg-text.png"/>
          <p:cNvPicPr>
            <a:picLocks noChangeAspect="1"/>
          </p:cNvPicPr>
          <p:nvPr userDrawn="1"/>
        </p:nvPicPr>
        <p:blipFill>
          <a:blip r:embed="rId2" cstate="print"/>
          <a:stretch>
            <a:fillRect/>
          </a:stretch>
        </p:blipFill>
        <p:spPr>
          <a:xfrm>
            <a:off x="8448632" y="5638800"/>
            <a:ext cx="607900" cy="1059179"/>
          </a:xfrm>
          <a:prstGeom prst="rect">
            <a:avLst/>
          </a:prstGeom>
        </p:spPr>
      </p:pic>
      <p:pic>
        <p:nvPicPr>
          <p:cNvPr id="14" name="Picture 13" descr="full_white_transp-bg-text.png"/>
          <p:cNvPicPr>
            <a:picLocks noChangeAspect="1"/>
          </p:cNvPicPr>
          <p:nvPr userDrawn="1"/>
        </p:nvPicPr>
        <p:blipFill>
          <a:blip r:embed="rId2" cstate="print"/>
          <a:stretch>
            <a:fillRect/>
          </a:stretch>
        </p:blipFill>
        <p:spPr>
          <a:xfrm>
            <a:off x="8458200" y="5646420"/>
            <a:ext cx="651634" cy="1135380"/>
          </a:xfrm>
          <a:prstGeom prst="rect">
            <a:avLst/>
          </a:prstGeom>
        </p:spPr>
      </p:pic>
      <p:pic>
        <p:nvPicPr>
          <p:cNvPr id="16" name="Picture 15" descr="full_white_transp-bg-text.png"/>
          <p:cNvPicPr>
            <a:picLocks noChangeAspect="1"/>
          </p:cNvPicPr>
          <p:nvPr userDrawn="1"/>
        </p:nvPicPr>
        <p:blipFill>
          <a:blip r:embed="rId2" cstate="print"/>
          <a:stretch>
            <a:fillRect/>
          </a:stretch>
        </p:blipFill>
        <p:spPr>
          <a:xfrm>
            <a:off x="8458200" y="5638800"/>
            <a:ext cx="651634" cy="1135380"/>
          </a:xfrm>
          <a:prstGeom prst="rect">
            <a:avLst/>
          </a:prstGeom>
        </p:spPr>
      </p:pic>
      <p:pic>
        <p:nvPicPr>
          <p:cNvPr id="13" name="Picture 12" descr="vertical-side-curve.png"/>
          <p:cNvPicPr>
            <a:picLocks noChangeAspect="1"/>
          </p:cNvPicPr>
          <p:nvPr userDrawn="1"/>
        </p:nvPicPr>
        <p:blipFill>
          <a:blip r:embed="rId3" cstate="print"/>
          <a:stretch>
            <a:fillRect/>
          </a:stretch>
        </p:blipFill>
        <p:spPr>
          <a:xfrm>
            <a:off x="7357110" y="0"/>
            <a:ext cx="1786890" cy="6858000"/>
          </a:xfrm>
          <a:prstGeom prst="rect">
            <a:avLst/>
          </a:prstGeom>
        </p:spPr>
      </p:pic>
      <p:pic>
        <p:nvPicPr>
          <p:cNvPr id="20" name="Picture 19" descr="full_white_transp-bg-text.png"/>
          <p:cNvPicPr>
            <a:picLocks noChangeAspect="1"/>
          </p:cNvPicPr>
          <p:nvPr userDrawn="1"/>
        </p:nvPicPr>
        <p:blipFill>
          <a:blip r:embed="rId2" cstate="print"/>
          <a:stretch>
            <a:fillRect/>
          </a:stretch>
        </p:blipFill>
        <p:spPr>
          <a:xfrm>
            <a:off x="8458200" y="5562600"/>
            <a:ext cx="651634" cy="1135380"/>
          </a:xfrm>
          <a:prstGeom prst="rect">
            <a:avLst/>
          </a:prstGeom>
        </p:spPr>
      </p:pic>
      <p:sp>
        <p:nvSpPr>
          <p:cNvPr id="9" name="Text Placeholder 12"/>
          <p:cNvSpPr txBox="1">
            <a:spLocks/>
          </p:cNvSpPr>
          <p:nvPr userDrawn="1"/>
        </p:nvSpPr>
        <p:spPr>
          <a:xfrm>
            <a:off x="5181600" y="6416040"/>
            <a:ext cx="2667000" cy="365760"/>
          </a:xfrm>
          <a:prstGeom prst="rect">
            <a:avLst/>
          </a:prstGeom>
        </p:spPr>
        <p:txBody>
          <a:bodyPr vert="horz" anchor="ctr" anchorCtr="1">
            <a:noAutofit/>
          </a:bodyPr>
          <a:lstStyle/>
          <a:p>
            <a:pPr marL="274320" marR="0" lvl="0" indent="-274320" algn="ctr" defTabSz="914400" rtl="0" eaLnBrk="1" fontAlgn="auto" latinLnBrk="0" hangingPunct="1">
              <a:lnSpc>
                <a:spcPct val="100000"/>
              </a:lnSpc>
              <a:spcBef>
                <a:spcPts val="600"/>
              </a:spcBef>
              <a:spcAft>
                <a:spcPts val="0"/>
              </a:spcAft>
              <a:buClr>
                <a:schemeClr val="accent1"/>
              </a:buClr>
              <a:buSzPct val="76000"/>
              <a:buFont typeface="Wingdings 3"/>
              <a:buNone/>
              <a:tabLst/>
              <a:defRPr/>
            </a:pPr>
            <a:r>
              <a:rPr kumimoji="0" lang="en-US" sz="800" b="1" i="0" u="none" strike="noStrike" kern="1200" cap="none" spc="0" normalizeH="0" baseline="0" noProof="0" dirty="0">
                <a:ln>
                  <a:noFill/>
                </a:ln>
                <a:solidFill>
                  <a:srgbClr val="3A5C91"/>
                </a:solidFill>
                <a:effectLst/>
                <a:uLnTx/>
                <a:uFillTx/>
                <a:latin typeface="Arial" pitchFamily="34" charset="0"/>
                <a:ea typeface="+mn-ea"/>
                <a:cs typeface="Arial" pitchFamily="34" charset="0"/>
              </a:rPr>
              <a:t>© 2016 CMTC</a:t>
            </a:r>
            <a:r>
              <a:rPr kumimoji="0" lang="en-US" sz="800" b="1" i="0" u="none" strike="noStrike" kern="1200" cap="none" spc="0" normalizeH="0" baseline="30000" noProof="0" dirty="0">
                <a:ln>
                  <a:noFill/>
                </a:ln>
                <a:solidFill>
                  <a:srgbClr val="3A5C91"/>
                </a:solidFill>
                <a:effectLst/>
                <a:uLnTx/>
                <a:uFillTx/>
                <a:latin typeface="Arial" pitchFamily="34" charset="0"/>
                <a:ea typeface="+mn-ea"/>
                <a:cs typeface="Arial" pitchFamily="34" charset="0"/>
              </a:rPr>
              <a:t>®</a:t>
            </a:r>
            <a:r>
              <a:rPr kumimoji="0" lang="en-US" sz="800" b="1" i="0" u="none" strike="noStrike" kern="1200" cap="none" spc="0" normalizeH="0" baseline="0" noProof="0" dirty="0">
                <a:ln>
                  <a:noFill/>
                </a:ln>
                <a:solidFill>
                  <a:srgbClr val="3A5C91"/>
                </a:solidFill>
                <a:effectLst/>
                <a:uLnTx/>
                <a:uFillTx/>
                <a:latin typeface="Arial" pitchFamily="34" charset="0"/>
                <a:ea typeface="+mn-ea"/>
                <a:cs typeface="Arial" pitchFamily="34" charset="0"/>
              </a:rPr>
              <a:t> All rights reserved.</a:t>
            </a:r>
          </a:p>
        </p:txBody>
      </p:sp>
      <p:sp>
        <p:nvSpPr>
          <p:cNvPr id="10" name="Footer Placeholder 4"/>
          <p:cNvSpPr>
            <a:spLocks noGrp="1"/>
          </p:cNvSpPr>
          <p:nvPr>
            <p:ph type="ftr" sz="quarter" idx="3"/>
          </p:nvPr>
        </p:nvSpPr>
        <p:spPr>
          <a:xfrm>
            <a:off x="3352800" y="6416675"/>
            <a:ext cx="228600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r>
              <a:rPr lang="en-US"/>
              <a:t>Real Leadership</a:t>
            </a:r>
            <a:endParaRPr lang="en-US" dirty="0"/>
          </a:p>
        </p:txBody>
      </p:sp>
    </p:spTree>
    <p:extLst>
      <p:ext uri="{BB962C8B-B14F-4D97-AF65-F5344CB8AC3E}">
        <p14:creationId xmlns:p14="http://schemas.microsoft.com/office/powerpoint/2010/main" val="350118211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06824" y="3230533"/>
            <a:ext cx="8098122" cy="1177116"/>
          </a:xfrm>
        </p:spPr>
        <p:txBody>
          <a:bodyPr>
            <a:noAutofit/>
          </a:bodyPr>
          <a:lstStyle>
            <a:lvl1pPr algn="r">
              <a:defRPr sz="4400" b="1">
                <a:solidFill>
                  <a:srgbClr val="344575"/>
                </a:solidFill>
                <a:latin typeface="+mj-lt"/>
                <a:cs typeface="Helvetica"/>
              </a:defRPr>
            </a:lvl1pPr>
          </a:lstStyle>
          <a:p>
            <a:r>
              <a:rPr lang="en-US" dirty="0"/>
              <a:t>Click to edit Master title style</a:t>
            </a:r>
          </a:p>
        </p:txBody>
      </p:sp>
      <p:sp>
        <p:nvSpPr>
          <p:cNvPr id="3" name="Subtitle 2"/>
          <p:cNvSpPr>
            <a:spLocks noGrp="1"/>
          </p:cNvSpPr>
          <p:nvPr>
            <p:ph type="subTitle" idx="1"/>
          </p:nvPr>
        </p:nvSpPr>
        <p:spPr>
          <a:xfrm>
            <a:off x="2504146" y="2739091"/>
            <a:ext cx="6400800" cy="700616"/>
          </a:xfrm>
        </p:spPr>
        <p:txBody>
          <a:bodyPr>
            <a:normAutofit/>
          </a:bodyPr>
          <a:lstStyle>
            <a:lvl1pPr marL="0" indent="0" algn="r">
              <a:buNone/>
              <a:defRPr sz="2800">
                <a:solidFill>
                  <a:srgbClr val="344575"/>
                </a:solidFill>
                <a:latin typeface="+mj-lt"/>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5244584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7" name="Rectangle 13"/>
          <p:cNvSpPr/>
          <p:nvPr userDrawn="1"/>
        </p:nvSpPr>
        <p:spPr>
          <a:xfrm rot="16200000" flipH="1">
            <a:off x="4323696" y="-3413723"/>
            <a:ext cx="506142" cy="9153530"/>
          </a:xfrm>
          <a:custGeom>
            <a:avLst/>
            <a:gdLst>
              <a:gd name="connsiteX0" fmla="*/ 0 w 218975"/>
              <a:gd name="connsiteY0" fmla="*/ 0 h 9144000"/>
              <a:gd name="connsiteX1" fmla="*/ 218975 w 218975"/>
              <a:gd name="connsiteY1" fmla="*/ 0 h 9144000"/>
              <a:gd name="connsiteX2" fmla="*/ 218975 w 218975"/>
              <a:gd name="connsiteY2" fmla="*/ 9144000 h 9144000"/>
              <a:gd name="connsiteX3" fmla="*/ 0 w 218975"/>
              <a:gd name="connsiteY3" fmla="*/ 9144000 h 9144000"/>
              <a:gd name="connsiteX4" fmla="*/ 0 w 218975"/>
              <a:gd name="connsiteY4" fmla="*/ 0 h 9144000"/>
              <a:gd name="connsiteX0" fmla="*/ 0 w 482211"/>
              <a:gd name="connsiteY0" fmla="*/ 0 h 9157858"/>
              <a:gd name="connsiteX1" fmla="*/ 482211 w 482211"/>
              <a:gd name="connsiteY1" fmla="*/ 13858 h 9157858"/>
              <a:gd name="connsiteX2" fmla="*/ 482211 w 482211"/>
              <a:gd name="connsiteY2" fmla="*/ 9157858 h 9157858"/>
              <a:gd name="connsiteX3" fmla="*/ 263236 w 482211"/>
              <a:gd name="connsiteY3" fmla="*/ 9157858 h 9157858"/>
              <a:gd name="connsiteX4" fmla="*/ 0 w 482211"/>
              <a:gd name="connsiteY4" fmla="*/ 0 h 9157858"/>
              <a:gd name="connsiteX0" fmla="*/ 10908 w 493119"/>
              <a:gd name="connsiteY0" fmla="*/ 0 h 9157858"/>
              <a:gd name="connsiteX1" fmla="*/ 493119 w 493119"/>
              <a:gd name="connsiteY1" fmla="*/ 13858 h 9157858"/>
              <a:gd name="connsiteX2" fmla="*/ 493119 w 493119"/>
              <a:gd name="connsiteY2" fmla="*/ 9157858 h 9157858"/>
              <a:gd name="connsiteX3" fmla="*/ 274144 w 493119"/>
              <a:gd name="connsiteY3" fmla="*/ 9157858 h 9157858"/>
              <a:gd name="connsiteX4" fmla="*/ 10908 w 493119"/>
              <a:gd name="connsiteY4" fmla="*/ 0 h 9157858"/>
              <a:gd name="connsiteX0" fmla="*/ 12899 w 495110"/>
              <a:gd name="connsiteY0" fmla="*/ 0 h 9157858"/>
              <a:gd name="connsiteX1" fmla="*/ 495110 w 495110"/>
              <a:gd name="connsiteY1" fmla="*/ 13858 h 9157858"/>
              <a:gd name="connsiteX2" fmla="*/ 495110 w 495110"/>
              <a:gd name="connsiteY2" fmla="*/ 9157858 h 9157858"/>
              <a:gd name="connsiteX3" fmla="*/ 276135 w 495110"/>
              <a:gd name="connsiteY3" fmla="*/ 9157858 h 9157858"/>
              <a:gd name="connsiteX4" fmla="*/ 12899 w 495110"/>
              <a:gd name="connsiteY4" fmla="*/ 0 h 9157858"/>
              <a:gd name="connsiteX0" fmla="*/ 15028 w 497239"/>
              <a:gd name="connsiteY0" fmla="*/ 0 h 9157858"/>
              <a:gd name="connsiteX1" fmla="*/ 497239 w 497239"/>
              <a:gd name="connsiteY1" fmla="*/ 13858 h 9157858"/>
              <a:gd name="connsiteX2" fmla="*/ 497239 w 497239"/>
              <a:gd name="connsiteY2" fmla="*/ 9157858 h 9157858"/>
              <a:gd name="connsiteX3" fmla="*/ 278264 w 497239"/>
              <a:gd name="connsiteY3" fmla="*/ 9157858 h 9157858"/>
              <a:gd name="connsiteX4" fmla="*/ 15028 w 497239"/>
              <a:gd name="connsiteY4" fmla="*/ 0 h 9157858"/>
              <a:gd name="connsiteX0" fmla="*/ 15028 w 497239"/>
              <a:gd name="connsiteY0" fmla="*/ 0 h 9157858"/>
              <a:gd name="connsiteX1" fmla="*/ 401989 w 497239"/>
              <a:gd name="connsiteY1" fmla="*/ 13856 h 9157858"/>
              <a:gd name="connsiteX2" fmla="*/ 497239 w 497239"/>
              <a:gd name="connsiteY2" fmla="*/ 9157858 h 9157858"/>
              <a:gd name="connsiteX3" fmla="*/ 278264 w 497239"/>
              <a:gd name="connsiteY3" fmla="*/ 9157858 h 9157858"/>
              <a:gd name="connsiteX4" fmla="*/ 15028 w 497239"/>
              <a:gd name="connsiteY4" fmla="*/ 0 h 9157858"/>
              <a:gd name="connsiteX0" fmla="*/ 14406 w 506142"/>
              <a:gd name="connsiteY0" fmla="*/ 14717 h 9144002"/>
              <a:gd name="connsiteX1" fmla="*/ 410892 w 506142"/>
              <a:gd name="connsiteY1" fmla="*/ 0 h 9144002"/>
              <a:gd name="connsiteX2" fmla="*/ 506142 w 506142"/>
              <a:gd name="connsiteY2" fmla="*/ 9144002 h 9144002"/>
              <a:gd name="connsiteX3" fmla="*/ 287167 w 506142"/>
              <a:gd name="connsiteY3" fmla="*/ 9144002 h 9144002"/>
              <a:gd name="connsiteX4" fmla="*/ 14406 w 506142"/>
              <a:gd name="connsiteY4" fmla="*/ 14717 h 9144002"/>
              <a:gd name="connsiteX0" fmla="*/ 14406 w 506142"/>
              <a:gd name="connsiteY0" fmla="*/ 0 h 9148335"/>
              <a:gd name="connsiteX1" fmla="*/ 410892 w 506142"/>
              <a:gd name="connsiteY1" fmla="*/ 4333 h 9148335"/>
              <a:gd name="connsiteX2" fmla="*/ 506142 w 506142"/>
              <a:gd name="connsiteY2" fmla="*/ 9148335 h 9148335"/>
              <a:gd name="connsiteX3" fmla="*/ 287167 w 506142"/>
              <a:gd name="connsiteY3" fmla="*/ 9148335 h 9148335"/>
              <a:gd name="connsiteX4" fmla="*/ 14406 w 506142"/>
              <a:gd name="connsiteY4" fmla="*/ 0 h 9148335"/>
              <a:gd name="connsiteX0" fmla="*/ 14406 w 506142"/>
              <a:gd name="connsiteY0" fmla="*/ 5195 h 9153530"/>
              <a:gd name="connsiteX1" fmla="*/ 210867 w 506142"/>
              <a:gd name="connsiteY1" fmla="*/ 0 h 9153530"/>
              <a:gd name="connsiteX2" fmla="*/ 506142 w 506142"/>
              <a:gd name="connsiteY2" fmla="*/ 9153530 h 9153530"/>
              <a:gd name="connsiteX3" fmla="*/ 287167 w 506142"/>
              <a:gd name="connsiteY3" fmla="*/ 9153530 h 9153530"/>
              <a:gd name="connsiteX4" fmla="*/ 14406 w 506142"/>
              <a:gd name="connsiteY4" fmla="*/ 5195 h 9153530"/>
              <a:gd name="connsiteX0" fmla="*/ 14406 w 506142"/>
              <a:gd name="connsiteY0" fmla="*/ 5195 h 9153530"/>
              <a:gd name="connsiteX1" fmla="*/ 210867 w 506142"/>
              <a:gd name="connsiteY1" fmla="*/ 0 h 9153530"/>
              <a:gd name="connsiteX2" fmla="*/ 506142 w 506142"/>
              <a:gd name="connsiteY2" fmla="*/ 9153530 h 9153530"/>
              <a:gd name="connsiteX3" fmla="*/ 287167 w 506142"/>
              <a:gd name="connsiteY3" fmla="*/ 9153530 h 9153530"/>
              <a:gd name="connsiteX4" fmla="*/ 14406 w 506142"/>
              <a:gd name="connsiteY4" fmla="*/ 5195 h 9153530"/>
              <a:gd name="connsiteX0" fmla="*/ 14406 w 506142"/>
              <a:gd name="connsiteY0" fmla="*/ 5195 h 9153530"/>
              <a:gd name="connsiteX1" fmla="*/ 210867 w 506142"/>
              <a:gd name="connsiteY1" fmla="*/ 0 h 9153530"/>
              <a:gd name="connsiteX2" fmla="*/ 506142 w 506142"/>
              <a:gd name="connsiteY2" fmla="*/ 9153530 h 9153530"/>
              <a:gd name="connsiteX3" fmla="*/ 287167 w 506142"/>
              <a:gd name="connsiteY3" fmla="*/ 9153530 h 9153530"/>
              <a:gd name="connsiteX4" fmla="*/ 14406 w 506142"/>
              <a:gd name="connsiteY4" fmla="*/ 5195 h 9153530"/>
              <a:gd name="connsiteX0" fmla="*/ 14406 w 506142"/>
              <a:gd name="connsiteY0" fmla="*/ 5195 h 9153530"/>
              <a:gd name="connsiteX1" fmla="*/ 163242 w 506142"/>
              <a:gd name="connsiteY1" fmla="*/ 0 h 9153530"/>
              <a:gd name="connsiteX2" fmla="*/ 506142 w 506142"/>
              <a:gd name="connsiteY2" fmla="*/ 9153530 h 9153530"/>
              <a:gd name="connsiteX3" fmla="*/ 287167 w 506142"/>
              <a:gd name="connsiteY3" fmla="*/ 9153530 h 9153530"/>
              <a:gd name="connsiteX4" fmla="*/ 14406 w 506142"/>
              <a:gd name="connsiteY4" fmla="*/ 5195 h 9153530"/>
              <a:gd name="connsiteX0" fmla="*/ 14406 w 506142"/>
              <a:gd name="connsiteY0" fmla="*/ 5195 h 9153530"/>
              <a:gd name="connsiteX1" fmla="*/ 163242 w 506142"/>
              <a:gd name="connsiteY1" fmla="*/ 0 h 9153530"/>
              <a:gd name="connsiteX2" fmla="*/ 506142 w 506142"/>
              <a:gd name="connsiteY2" fmla="*/ 9153530 h 9153530"/>
              <a:gd name="connsiteX3" fmla="*/ 287167 w 506142"/>
              <a:gd name="connsiteY3" fmla="*/ 9153530 h 9153530"/>
              <a:gd name="connsiteX4" fmla="*/ 14406 w 506142"/>
              <a:gd name="connsiteY4" fmla="*/ 5195 h 9153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142" h="9153530">
                <a:moveTo>
                  <a:pt x="14406" y="5195"/>
                </a:moveTo>
                <a:lnTo>
                  <a:pt x="163242" y="0"/>
                </a:lnTo>
                <a:cubicBezTo>
                  <a:pt x="90217" y="3937002"/>
                  <a:pt x="217217" y="5959478"/>
                  <a:pt x="506142" y="9153530"/>
                </a:cubicBezTo>
                <a:lnTo>
                  <a:pt x="287167" y="9153530"/>
                </a:lnTo>
                <a:cubicBezTo>
                  <a:pt x="113699" y="6043761"/>
                  <a:pt x="-50247" y="3029237"/>
                  <a:pt x="14406" y="5195"/>
                </a:cubicBezTo>
                <a:close/>
              </a:path>
            </a:pathLst>
          </a:custGeom>
          <a:solidFill>
            <a:srgbClr val="E88C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8" name="Rectangle 11"/>
          <p:cNvSpPr/>
          <p:nvPr userDrawn="1"/>
        </p:nvSpPr>
        <p:spPr>
          <a:xfrm flipH="1">
            <a:off x="0" y="0"/>
            <a:ext cx="9144000" cy="1197139"/>
          </a:xfrm>
          <a:custGeom>
            <a:avLst/>
            <a:gdLst>
              <a:gd name="connsiteX0" fmla="*/ 0 w 9144000"/>
              <a:gd name="connsiteY0" fmla="*/ 0 h 1197139"/>
              <a:gd name="connsiteX1" fmla="*/ 9144000 w 9144000"/>
              <a:gd name="connsiteY1" fmla="*/ 0 h 1197139"/>
              <a:gd name="connsiteX2" fmla="*/ 9144000 w 9144000"/>
              <a:gd name="connsiteY2" fmla="*/ 1197139 h 1197139"/>
              <a:gd name="connsiteX3" fmla="*/ 0 w 9144000"/>
              <a:gd name="connsiteY3" fmla="*/ 1197139 h 1197139"/>
              <a:gd name="connsiteX4" fmla="*/ 0 w 9144000"/>
              <a:gd name="connsiteY4" fmla="*/ 0 h 1197139"/>
              <a:gd name="connsiteX0" fmla="*/ 0 w 9144000"/>
              <a:gd name="connsiteY0" fmla="*/ 0 h 1197139"/>
              <a:gd name="connsiteX1" fmla="*/ 9144000 w 9144000"/>
              <a:gd name="connsiteY1" fmla="*/ 0 h 1197139"/>
              <a:gd name="connsiteX2" fmla="*/ 9144000 w 9144000"/>
              <a:gd name="connsiteY2" fmla="*/ 1197139 h 1197139"/>
              <a:gd name="connsiteX3" fmla="*/ 5888182 w 9144000"/>
              <a:gd name="connsiteY3" fmla="*/ 1177636 h 1197139"/>
              <a:gd name="connsiteX4" fmla="*/ 0 w 9144000"/>
              <a:gd name="connsiteY4" fmla="*/ 1197139 h 1197139"/>
              <a:gd name="connsiteX5" fmla="*/ 0 w 9144000"/>
              <a:gd name="connsiteY5" fmla="*/ 0 h 1197139"/>
              <a:gd name="connsiteX0" fmla="*/ 0 w 9144000"/>
              <a:gd name="connsiteY0" fmla="*/ 0 h 1197139"/>
              <a:gd name="connsiteX1" fmla="*/ 9144000 w 9144000"/>
              <a:gd name="connsiteY1" fmla="*/ 0 h 1197139"/>
              <a:gd name="connsiteX2" fmla="*/ 9144000 w 9144000"/>
              <a:gd name="connsiteY2" fmla="*/ 1197139 h 1197139"/>
              <a:gd name="connsiteX3" fmla="*/ 5888182 w 9144000"/>
              <a:gd name="connsiteY3" fmla="*/ 1177636 h 1197139"/>
              <a:gd name="connsiteX4" fmla="*/ 0 w 9144000"/>
              <a:gd name="connsiteY4" fmla="*/ 1197139 h 1197139"/>
              <a:gd name="connsiteX5" fmla="*/ 0 w 9144000"/>
              <a:gd name="connsiteY5" fmla="*/ 0 h 1197139"/>
              <a:gd name="connsiteX0" fmla="*/ 0 w 9144000"/>
              <a:gd name="connsiteY0" fmla="*/ 0 h 1197139"/>
              <a:gd name="connsiteX1" fmla="*/ 9144000 w 9144000"/>
              <a:gd name="connsiteY1" fmla="*/ 0 h 1197139"/>
              <a:gd name="connsiteX2" fmla="*/ 9144000 w 9144000"/>
              <a:gd name="connsiteY2" fmla="*/ 1197139 h 1197139"/>
              <a:gd name="connsiteX3" fmla="*/ 5888182 w 9144000"/>
              <a:gd name="connsiteY3" fmla="*/ 1177636 h 1197139"/>
              <a:gd name="connsiteX4" fmla="*/ 0 w 9144000"/>
              <a:gd name="connsiteY4" fmla="*/ 1197139 h 1197139"/>
              <a:gd name="connsiteX5" fmla="*/ 0 w 9144000"/>
              <a:gd name="connsiteY5" fmla="*/ 0 h 1197139"/>
              <a:gd name="connsiteX0" fmla="*/ 0 w 9144000"/>
              <a:gd name="connsiteY0" fmla="*/ 0 h 1197139"/>
              <a:gd name="connsiteX1" fmla="*/ 9144000 w 9144000"/>
              <a:gd name="connsiteY1" fmla="*/ 0 h 1197139"/>
              <a:gd name="connsiteX2" fmla="*/ 9144000 w 9144000"/>
              <a:gd name="connsiteY2" fmla="*/ 1197139 h 1197139"/>
              <a:gd name="connsiteX3" fmla="*/ 0 w 9144000"/>
              <a:gd name="connsiteY3" fmla="*/ 1197139 h 1197139"/>
              <a:gd name="connsiteX4" fmla="*/ 0 w 9144000"/>
              <a:gd name="connsiteY4" fmla="*/ 0 h 1197139"/>
              <a:gd name="connsiteX0" fmla="*/ 0 w 9144000"/>
              <a:gd name="connsiteY0" fmla="*/ 0 h 1197139"/>
              <a:gd name="connsiteX1" fmla="*/ 9144000 w 9144000"/>
              <a:gd name="connsiteY1" fmla="*/ 0 h 1197139"/>
              <a:gd name="connsiteX2" fmla="*/ 9144000 w 9144000"/>
              <a:gd name="connsiteY2" fmla="*/ 1197139 h 1197139"/>
              <a:gd name="connsiteX3" fmla="*/ 5320145 w 9144000"/>
              <a:gd name="connsiteY3" fmla="*/ 1191491 h 1197139"/>
              <a:gd name="connsiteX4" fmla="*/ 0 w 9144000"/>
              <a:gd name="connsiteY4" fmla="*/ 1197139 h 1197139"/>
              <a:gd name="connsiteX5" fmla="*/ 0 w 9144000"/>
              <a:gd name="connsiteY5" fmla="*/ 0 h 1197139"/>
              <a:gd name="connsiteX0" fmla="*/ 0 w 9144000"/>
              <a:gd name="connsiteY0" fmla="*/ 0 h 1197139"/>
              <a:gd name="connsiteX1" fmla="*/ 9144000 w 9144000"/>
              <a:gd name="connsiteY1" fmla="*/ 0 h 1197139"/>
              <a:gd name="connsiteX2" fmla="*/ 9144000 w 9144000"/>
              <a:gd name="connsiteY2" fmla="*/ 1197139 h 1197139"/>
              <a:gd name="connsiteX3" fmla="*/ 0 w 9144000"/>
              <a:gd name="connsiteY3" fmla="*/ 1197139 h 1197139"/>
              <a:gd name="connsiteX4" fmla="*/ 0 w 9144000"/>
              <a:gd name="connsiteY4" fmla="*/ 0 h 1197139"/>
              <a:gd name="connsiteX0" fmla="*/ 0 w 9144000"/>
              <a:gd name="connsiteY0" fmla="*/ 0 h 1197139"/>
              <a:gd name="connsiteX1" fmla="*/ 9144000 w 9144000"/>
              <a:gd name="connsiteY1" fmla="*/ 0 h 1197139"/>
              <a:gd name="connsiteX2" fmla="*/ 9144000 w 9144000"/>
              <a:gd name="connsiteY2" fmla="*/ 1197139 h 1197139"/>
              <a:gd name="connsiteX3" fmla="*/ 0 w 9144000"/>
              <a:gd name="connsiteY3" fmla="*/ 1197139 h 1197139"/>
              <a:gd name="connsiteX4" fmla="*/ 0 w 9144000"/>
              <a:gd name="connsiteY4" fmla="*/ 0 h 1197139"/>
              <a:gd name="connsiteX0" fmla="*/ 0 w 9144000"/>
              <a:gd name="connsiteY0" fmla="*/ 0 h 1197139"/>
              <a:gd name="connsiteX1" fmla="*/ 9144000 w 9144000"/>
              <a:gd name="connsiteY1" fmla="*/ 0 h 1197139"/>
              <a:gd name="connsiteX2" fmla="*/ 9144000 w 9144000"/>
              <a:gd name="connsiteY2" fmla="*/ 823067 h 1197139"/>
              <a:gd name="connsiteX3" fmla="*/ 0 w 9144000"/>
              <a:gd name="connsiteY3" fmla="*/ 1197139 h 1197139"/>
              <a:gd name="connsiteX4" fmla="*/ 0 w 9144000"/>
              <a:gd name="connsiteY4" fmla="*/ 0 h 1197139"/>
              <a:gd name="connsiteX0" fmla="*/ 0 w 9144000"/>
              <a:gd name="connsiteY0" fmla="*/ 0 h 1197139"/>
              <a:gd name="connsiteX1" fmla="*/ 9144000 w 9144000"/>
              <a:gd name="connsiteY1" fmla="*/ 0 h 1197139"/>
              <a:gd name="connsiteX2" fmla="*/ 9144000 w 9144000"/>
              <a:gd name="connsiteY2" fmla="*/ 823067 h 1197139"/>
              <a:gd name="connsiteX3" fmla="*/ 0 w 9144000"/>
              <a:gd name="connsiteY3" fmla="*/ 1197139 h 1197139"/>
              <a:gd name="connsiteX4" fmla="*/ 0 w 9144000"/>
              <a:gd name="connsiteY4" fmla="*/ 0 h 1197139"/>
              <a:gd name="connsiteX0" fmla="*/ 0 w 9144000"/>
              <a:gd name="connsiteY0" fmla="*/ 0 h 1197139"/>
              <a:gd name="connsiteX1" fmla="*/ 9144000 w 9144000"/>
              <a:gd name="connsiteY1" fmla="*/ 0 h 1197139"/>
              <a:gd name="connsiteX2" fmla="*/ 9144000 w 9144000"/>
              <a:gd name="connsiteY2" fmla="*/ 823067 h 1197139"/>
              <a:gd name="connsiteX3" fmla="*/ 0 w 9144000"/>
              <a:gd name="connsiteY3" fmla="*/ 1197139 h 1197139"/>
              <a:gd name="connsiteX4" fmla="*/ 0 w 9144000"/>
              <a:gd name="connsiteY4" fmla="*/ 0 h 1197139"/>
              <a:gd name="connsiteX0" fmla="*/ 0 w 9144000"/>
              <a:gd name="connsiteY0" fmla="*/ 0 h 1197139"/>
              <a:gd name="connsiteX1" fmla="*/ 9144000 w 9144000"/>
              <a:gd name="connsiteY1" fmla="*/ 0 h 1197139"/>
              <a:gd name="connsiteX2" fmla="*/ 9130145 w 9144000"/>
              <a:gd name="connsiteY2" fmla="*/ 961612 h 1197139"/>
              <a:gd name="connsiteX3" fmla="*/ 0 w 9144000"/>
              <a:gd name="connsiteY3" fmla="*/ 1197139 h 1197139"/>
              <a:gd name="connsiteX4" fmla="*/ 0 w 9144000"/>
              <a:gd name="connsiteY4" fmla="*/ 0 h 1197139"/>
              <a:gd name="connsiteX0" fmla="*/ 0 w 9157855"/>
              <a:gd name="connsiteY0" fmla="*/ 0 h 1197139"/>
              <a:gd name="connsiteX1" fmla="*/ 9144000 w 9157855"/>
              <a:gd name="connsiteY1" fmla="*/ 0 h 1197139"/>
              <a:gd name="connsiteX2" fmla="*/ 9157855 w 9157855"/>
              <a:gd name="connsiteY2" fmla="*/ 961612 h 1197139"/>
              <a:gd name="connsiteX3" fmla="*/ 0 w 9157855"/>
              <a:gd name="connsiteY3" fmla="*/ 1197139 h 1197139"/>
              <a:gd name="connsiteX4" fmla="*/ 0 w 9157855"/>
              <a:gd name="connsiteY4" fmla="*/ 0 h 1197139"/>
              <a:gd name="connsiteX0" fmla="*/ 0 w 9144000"/>
              <a:gd name="connsiteY0" fmla="*/ 0 h 1197139"/>
              <a:gd name="connsiteX1" fmla="*/ 9144000 w 9144000"/>
              <a:gd name="connsiteY1" fmla="*/ 0 h 1197139"/>
              <a:gd name="connsiteX2" fmla="*/ 9138805 w 9144000"/>
              <a:gd name="connsiteY2" fmla="*/ 933037 h 1197139"/>
              <a:gd name="connsiteX3" fmla="*/ 0 w 9144000"/>
              <a:gd name="connsiteY3" fmla="*/ 1197139 h 1197139"/>
              <a:gd name="connsiteX4" fmla="*/ 0 w 9144000"/>
              <a:gd name="connsiteY4" fmla="*/ 0 h 1197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97139">
                <a:moveTo>
                  <a:pt x="0" y="0"/>
                </a:moveTo>
                <a:lnTo>
                  <a:pt x="9144000" y="0"/>
                </a:lnTo>
                <a:cubicBezTo>
                  <a:pt x="9142268" y="311012"/>
                  <a:pt x="9140537" y="622025"/>
                  <a:pt x="9138805" y="933037"/>
                </a:cubicBezTo>
                <a:cubicBezTo>
                  <a:pt x="5993824" y="946892"/>
                  <a:pt x="3061855" y="1017030"/>
                  <a:pt x="0" y="1197139"/>
                </a:cubicBezTo>
                <a:lnTo>
                  <a:pt x="0" y="0"/>
                </a:lnTo>
                <a:close/>
              </a:path>
            </a:pathLst>
          </a:custGeom>
          <a:solidFill>
            <a:srgbClr val="34457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44575"/>
              </a:solidFill>
            </a:endParaRPr>
          </a:p>
        </p:txBody>
      </p:sp>
      <p:sp>
        <p:nvSpPr>
          <p:cNvPr id="2" name="Title 1"/>
          <p:cNvSpPr>
            <a:spLocks noGrp="1"/>
          </p:cNvSpPr>
          <p:nvPr>
            <p:ph type="title"/>
          </p:nvPr>
        </p:nvSpPr>
        <p:spPr>
          <a:xfrm>
            <a:off x="457200" y="104588"/>
            <a:ext cx="8229600" cy="790441"/>
          </a:xfrm>
        </p:spPr>
        <p:txBody>
          <a:bodyPr>
            <a:normAutofit/>
          </a:bodyPr>
          <a:lstStyle>
            <a:lvl1pPr algn="l">
              <a:defRPr sz="4000">
                <a:solidFill>
                  <a:schemeClr val="bg1"/>
                </a:solidFill>
                <a:latin typeface="+mj-lt"/>
                <a:cs typeface="Helvetica"/>
              </a:defRPr>
            </a:lvl1pPr>
          </a:lstStyle>
          <a:p>
            <a:r>
              <a:rPr lang="en-US" dirty="0"/>
              <a:t>Click to edit Master title style</a:t>
            </a:r>
          </a:p>
        </p:txBody>
      </p:sp>
      <p:sp>
        <p:nvSpPr>
          <p:cNvPr id="9" name="Content Placeholder 2"/>
          <p:cNvSpPr>
            <a:spLocks noGrp="1"/>
          </p:cNvSpPr>
          <p:nvPr>
            <p:ph idx="1"/>
          </p:nvPr>
        </p:nvSpPr>
        <p:spPr>
          <a:xfrm>
            <a:off x="457200" y="1417638"/>
            <a:ext cx="8229600" cy="4938712"/>
          </a:xfrm>
        </p:spPr>
        <p:txBody>
          <a:bodyPr/>
          <a:lstStyle>
            <a:lvl1pPr>
              <a:lnSpc>
                <a:spcPct val="120000"/>
              </a:lnSpc>
              <a:defRPr>
                <a:solidFill>
                  <a:srgbClr val="344575"/>
                </a:solidFill>
                <a:latin typeface="+mn-lt"/>
              </a:defRPr>
            </a:lvl1pPr>
            <a:lvl2pPr>
              <a:lnSpc>
                <a:spcPct val="120000"/>
              </a:lnSpc>
              <a:defRPr>
                <a:solidFill>
                  <a:srgbClr val="344575"/>
                </a:solidFill>
                <a:latin typeface="+mn-lt"/>
              </a:defRPr>
            </a:lvl2pPr>
            <a:lvl3pPr>
              <a:lnSpc>
                <a:spcPct val="120000"/>
              </a:lnSpc>
              <a:defRPr>
                <a:solidFill>
                  <a:srgbClr val="344575"/>
                </a:solidFill>
                <a:latin typeface="+mn-lt"/>
              </a:defRPr>
            </a:lvl3pPr>
            <a:lvl4pPr>
              <a:lnSpc>
                <a:spcPct val="120000"/>
              </a:lnSpc>
              <a:defRPr>
                <a:solidFill>
                  <a:srgbClr val="344575"/>
                </a:solidFill>
                <a:latin typeface="+mn-lt"/>
              </a:defRPr>
            </a:lvl4pPr>
            <a:lvl5pPr>
              <a:lnSpc>
                <a:spcPct val="120000"/>
              </a:lnSpc>
              <a:defRPr>
                <a:solidFill>
                  <a:srgbClr val="344575"/>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818355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16114"/>
            <a:ext cx="8229600" cy="4940236"/>
          </a:xfrm>
        </p:spPr>
        <p:txBody>
          <a:bodyPr/>
          <a:lstStyle>
            <a:lvl1pPr marL="0" indent="0" algn="ctr">
              <a:lnSpc>
                <a:spcPct val="120000"/>
              </a:lnSpc>
              <a:buNone/>
              <a:defRPr>
                <a:solidFill>
                  <a:srgbClr val="344575"/>
                </a:solidFill>
              </a:defRPr>
            </a:lvl1pPr>
            <a:lvl2pPr marL="457200" indent="0" algn="ctr">
              <a:lnSpc>
                <a:spcPct val="120000"/>
              </a:lnSpc>
              <a:buNone/>
              <a:defRPr>
                <a:solidFill>
                  <a:srgbClr val="344575"/>
                </a:solidFill>
              </a:defRPr>
            </a:lvl2pPr>
            <a:lvl3pPr marL="914400" indent="0" algn="ctr">
              <a:lnSpc>
                <a:spcPct val="120000"/>
              </a:lnSpc>
              <a:buNone/>
              <a:defRPr>
                <a:solidFill>
                  <a:srgbClr val="344575"/>
                </a:solidFill>
              </a:defRPr>
            </a:lvl3pPr>
            <a:lvl4pPr marL="1371600" indent="0" algn="ctr">
              <a:lnSpc>
                <a:spcPct val="120000"/>
              </a:lnSpc>
              <a:buNone/>
              <a:defRPr>
                <a:solidFill>
                  <a:srgbClr val="344575"/>
                </a:solidFill>
              </a:defRPr>
            </a:lvl4pPr>
            <a:lvl5pPr marL="1828800" indent="0" algn="ctr">
              <a:lnSpc>
                <a:spcPct val="120000"/>
              </a:lnSpc>
              <a:buNone/>
              <a:defRPr>
                <a:solidFill>
                  <a:srgbClr val="344575"/>
                </a:solidFill>
              </a:defRPr>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p>
        </p:txBody>
      </p:sp>
      <p:sp>
        <p:nvSpPr>
          <p:cNvPr id="7" name="Rectangle 13"/>
          <p:cNvSpPr/>
          <p:nvPr userDrawn="1"/>
        </p:nvSpPr>
        <p:spPr>
          <a:xfrm rot="16200000" flipH="1">
            <a:off x="4323696" y="-3413723"/>
            <a:ext cx="506142" cy="9153530"/>
          </a:xfrm>
          <a:custGeom>
            <a:avLst/>
            <a:gdLst>
              <a:gd name="connsiteX0" fmla="*/ 0 w 218975"/>
              <a:gd name="connsiteY0" fmla="*/ 0 h 9144000"/>
              <a:gd name="connsiteX1" fmla="*/ 218975 w 218975"/>
              <a:gd name="connsiteY1" fmla="*/ 0 h 9144000"/>
              <a:gd name="connsiteX2" fmla="*/ 218975 w 218975"/>
              <a:gd name="connsiteY2" fmla="*/ 9144000 h 9144000"/>
              <a:gd name="connsiteX3" fmla="*/ 0 w 218975"/>
              <a:gd name="connsiteY3" fmla="*/ 9144000 h 9144000"/>
              <a:gd name="connsiteX4" fmla="*/ 0 w 218975"/>
              <a:gd name="connsiteY4" fmla="*/ 0 h 9144000"/>
              <a:gd name="connsiteX0" fmla="*/ 0 w 482211"/>
              <a:gd name="connsiteY0" fmla="*/ 0 h 9157858"/>
              <a:gd name="connsiteX1" fmla="*/ 482211 w 482211"/>
              <a:gd name="connsiteY1" fmla="*/ 13858 h 9157858"/>
              <a:gd name="connsiteX2" fmla="*/ 482211 w 482211"/>
              <a:gd name="connsiteY2" fmla="*/ 9157858 h 9157858"/>
              <a:gd name="connsiteX3" fmla="*/ 263236 w 482211"/>
              <a:gd name="connsiteY3" fmla="*/ 9157858 h 9157858"/>
              <a:gd name="connsiteX4" fmla="*/ 0 w 482211"/>
              <a:gd name="connsiteY4" fmla="*/ 0 h 9157858"/>
              <a:gd name="connsiteX0" fmla="*/ 10908 w 493119"/>
              <a:gd name="connsiteY0" fmla="*/ 0 h 9157858"/>
              <a:gd name="connsiteX1" fmla="*/ 493119 w 493119"/>
              <a:gd name="connsiteY1" fmla="*/ 13858 h 9157858"/>
              <a:gd name="connsiteX2" fmla="*/ 493119 w 493119"/>
              <a:gd name="connsiteY2" fmla="*/ 9157858 h 9157858"/>
              <a:gd name="connsiteX3" fmla="*/ 274144 w 493119"/>
              <a:gd name="connsiteY3" fmla="*/ 9157858 h 9157858"/>
              <a:gd name="connsiteX4" fmla="*/ 10908 w 493119"/>
              <a:gd name="connsiteY4" fmla="*/ 0 h 9157858"/>
              <a:gd name="connsiteX0" fmla="*/ 12899 w 495110"/>
              <a:gd name="connsiteY0" fmla="*/ 0 h 9157858"/>
              <a:gd name="connsiteX1" fmla="*/ 495110 w 495110"/>
              <a:gd name="connsiteY1" fmla="*/ 13858 h 9157858"/>
              <a:gd name="connsiteX2" fmla="*/ 495110 w 495110"/>
              <a:gd name="connsiteY2" fmla="*/ 9157858 h 9157858"/>
              <a:gd name="connsiteX3" fmla="*/ 276135 w 495110"/>
              <a:gd name="connsiteY3" fmla="*/ 9157858 h 9157858"/>
              <a:gd name="connsiteX4" fmla="*/ 12899 w 495110"/>
              <a:gd name="connsiteY4" fmla="*/ 0 h 9157858"/>
              <a:gd name="connsiteX0" fmla="*/ 15028 w 497239"/>
              <a:gd name="connsiteY0" fmla="*/ 0 h 9157858"/>
              <a:gd name="connsiteX1" fmla="*/ 497239 w 497239"/>
              <a:gd name="connsiteY1" fmla="*/ 13858 h 9157858"/>
              <a:gd name="connsiteX2" fmla="*/ 497239 w 497239"/>
              <a:gd name="connsiteY2" fmla="*/ 9157858 h 9157858"/>
              <a:gd name="connsiteX3" fmla="*/ 278264 w 497239"/>
              <a:gd name="connsiteY3" fmla="*/ 9157858 h 9157858"/>
              <a:gd name="connsiteX4" fmla="*/ 15028 w 497239"/>
              <a:gd name="connsiteY4" fmla="*/ 0 h 9157858"/>
              <a:gd name="connsiteX0" fmla="*/ 15028 w 497239"/>
              <a:gd name="connsiteY0" fmla="*/ 0 h 9157858"/>
              <a:gd name="connsiteX1" fmla="*/ 401989 w 497239"/>
              <a:gd name="connsiteY1" fmla="*/ 13856 h 9157858"/>
              <a:gd name="connsiteX2" fmla="*/ 497239 w 497239"/>
              <a:gd name="connsiteY2" fmla="*/ 9157858 h 9157858"/>
              <a:gd name="connsiteX3" fmla="*/ 278264 w 497239"/>
              <a:gd name="connsiteY3" fmla="*/ 9157858 h 9157858"/>
              <a:gd name="connsiteX4" fmla="*/ 15028 w 497239"/>
              <a:gd name="connsiteY4" fmla="*/ 0 h 9157858"/>
              <a:gd name="connsiteX0" fmla="*/ 14406 w 506142"/>
              <a:gd name="connsiteY0" fmla="*/ 14717 h 9144002"/>
              <a:gd name="connsiteX1" fmla="*/ 410892 w 506142"/>
              <a:gd name="connsiteY1" fmla="*/ 0 h 9144002"/>
              <a:gd name="connsiteX2" fmla="*/ 506142 w 506142"/>
              <a:gd name="connsiteY2" fmla="*/ 9144002 h 9144002"/>
              <a:gd name="connsiteX3" fmla="*/ 287167 w 506142"/>
              <a:gd name="connsiteY3" fmla="*/ 9144002 h 9144002"/>
              <a:gd name="connsiteX4" fmla="*/ 14406 w 506142"/>
              <a:gd name="connsiteY4" fmla="*/ 14717 h 9144002"/>
              <a:gd name="connsiteX0" fmla="*/ 14406 w 506142"/>
              <a:gd name="connsiteY0" fmla="*/ 0 h 9148335"/>
              <a:gd name="connsiteX1" fmla="*/ 410892 w 506142"/>
              <a:gd name="connsiteY1" fmla="*/ 4333 h 9148335"/>
              <a:gd name="connsiteX2" fmla="*/ 506142 w 506142"/>
              <a:gd name="connsiteY2" fmla="*/ 9148335 h 9148335"/>
              <a:gd name="connsiteX3" fmla="*/ 287167 w 506142"/>
              <a:gd name="connsiteY3" fmla="*/ 9148335 h 9148335"/>
              <a:gd name="connsiteX4" fmla="*/ 14406 w 506142"/>
              <a:gd name="connsiteY4" fmla="*/ 0 h 9148335"/>
              <a:gd name="connsiteX0" fmla="*/ 14406 w 506142"/>
              <a:gd name="connsiteY0" fmla="*/ 5195 h 9153530"/>
              <a:gd name="connsiteX1" fmla="*/ 210867 w 506142"/>
              <a:gd name="connsiteY1" fmla="*/ 0 h 9153530"/>
              <a:gd name="connsiteX2" fmla="*/ 506142 w 506142"/>
              <a:gd name="connsiteY2" fmla="*/ 9153530 h 9153530"/>
              <a:gd name="connsiteX3" fmla="*/ 287167 w 506142"/>
              <a:gd name="connsiteY3" fmla="*/ 9153530 h 9153530"/>
              <a:gd name="connsiteX4" fmla="*/ 14406 w 506142"/>
              <a:gd name="connsiteY4" fmla="*/ 5195 h 9153530"/>
              <a:gd name="connsiteX0" fmla="*/ 14406 w 506142"/>
              <a:gd name="connsiteY0" fmla="*/ 5195 h 9153530"/>
              <a:gd name="connsiteX1" fmla="*/ 210867 w 506142"/>
              <a:gd name="connsiteY1" fmla="*/ 0 h 9153530"/>
              <a:gd name="connsiteX2" fmla="*/ 506142 w 506142"/>
              <a:gd name="connsiteY2" fmla="*/ 9153530 h 9153530"/>
              <a:gd name="connsiteX3" fmla="*/ 287167 w 506142"/>
              <a:gd name="connsiteY3" fmla="*/ 9153530 h 9153530"/>
              <a:gd name="connsiteX4" fmla="*/ 14406 w 506142"/>
              <a:gd name="connsiteY4" fmla="*/ 5195 h 9153530"/>
              <a:gd name="connsiteX0" fmla="*/ 14406 w 506142"/>
              <a:gd name="connsiteY0" fmla="*/ 5195 h 9153530"/>
              <a:gd name="connsiteX1" fmla="*/ 210867 w 506142"/>
              <a:gd name="connsiteY1" fmla="*/ 0 h 9153530"/>
              <a:gd name="connsiteX2" fmla="*/ 506142 w 506142"/>
              <a:gd name="connsiteY2" fmla="*/ 9153530 h 9153530"/>
              <a:gd name="connsiteX3" fmla="*/ 287167 w 506142"/>
              <a:gd name="connsiteY3" fmla="*/ 9153530 h 9153530"/>
              <a:gd name="connsiteX4" fmla="*/ 14406 w 506142"/>
              <a:gd name="connsiteY4" fmla="*/ 5195 h 9153530"/>
              <a:gd name="connsiteX0" fmla="*/ 14406 w 506142"/>
              <a:gd name="connsiteY0" fmla="*/ 5195 h 9153530"/>
              <a:gd name="connsiteX1" fmla="*/ 163242 w 506142"/>
              <a:gd name="connsiteY1" fmla="*/ 0 h 9153530"/>
              <a:gd name="connsiteX2" fmla="*/ 506142 w 506142"/>
              <a:gd name="connsiteY2" fmla="*/ 9153530 h 9153530"/>
              <a:gd name="connsiteX3" fmla="*/ 287167 w 506142"/>
              <a:gd name="connsiteY3" fmla="*/ 9153530 h 9153530"/>
              <a:gd name="connsiteX4" fmla="*/ 14406 w 506142"/>
              <a:gd name="connsiteY4" fmla="*/ 5195 h 9153530"/>
              <a:gd name="connsiteX0" fmla="*/ 14406 w 506142"/>
              <a:gd name="connsiteY0" fmla="*/ 5195 h 9153530"/>
              <a:gd name="connsiteX1" fmla="*/ 163242 w 506142"/>
              <a:gd name="connsiteY1" fmla="*/ 0 h 9153530"/>
              <a:gd name="connsiteX2" fmla="*/ 506142 w 506142"/>
              <a:gd name="connsiteY2" fmla="*/ 9153530 h 9153530"/>
              <a:gd name="connsiteX3" fmla="*/ 287167 w 506142"/>
              <a:gd name="connsiteY3" fmla="*/ 9153530 h 9153530"/>
              <a:gd name="connsiteX4" fmla="*/ 14406 w 506142"/>
              <a:gd name="connsiteY4" fmla="*/ 5195 h 9153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142" h="9153530">
                <a:moveTo>
                  <a:pt x="14406" y="5195"/>
                </a:moveTo>
                <a:lnTo>
                  <a:pt x="163242" y="0"/>
                </a:lnTo>
                <a:cubicBezTo>
                  <a:pt x="90217" y="3937002"/>
                  <a:pt x="217217" y="5959478"/>
                  <a:pt x="506142" y="9153530"/>
                </a:cubicBezTo>
                <a:lnTo>
                  <a:pt x="287167" y="9153530"/>
                </a:lnTo>
                <a:cubicBezTo>
                  <a:pt x="113699" y="6043761"/>
                  <a:pt x="-50247" y="3029237"/>
                  <a:pt x="14406" y="5195"/>
                </a:cubicBezTo>
                <a:close/>
              </a:path>
            </a:pathLst>
          </a:custGeom>
          <a:solidFill>
            <a:srgbClr val="E88C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8" name="Rectangle 11"/>
          <p:cNvSpPr/>
          <p:nvPr userDrawn="1"/>
        </p:nvSpPr>
        <p:spPr>
          <a:xfrm flipH="1">
            <a:off x="0" y="0"/>
            <a:ext cx="9144000" cy="1197139"/>
          </a:xfrm>
          <a:custGeom>
            <a:avLst/>
            <a:gdLst>
              <a:gd name="connsiteX0" fmla="*/ 0 w 9144000"/>
              <a:gd name="connsiteY0" fmla="*/ 0 h 1197139"/>
              <a:gd name="connsiteX1" fmla="*/ 9144000 w 9144000"/>
              <a:gd name="connsiteY1" fmla="*/ 0 h 1197139"/>
              <a:gd name="connsiteX2" fmla="*/ 9144000 w 9144000"/>
              <a:gd name="connsiteY2" fmla="*/ 1197139 h 1197139"/>
              <a:gd name="connsiteX3" fmla="*/ 0 w 9144000"/>
              <a:gd name="connsiteY3" fmla="*/ 1197139 h 1197139"/>
              <a:gd name="connsiteX4" fmla="*/ 0 w 9144000"/>
              <a:gd name="connsiteY4" fmla="*/ 0 h 1197139"/>
              <a:gd name="connsiteX0" fmla="*/ 0 w 9144000"/>
              <a:gd name="connsiteY0" fmla="*/ 0 h 1197139"/>
              <a:gd name="connsiteX1" fmla="*/ 9144000 w 9144000"/>
              <a:gd name="connsiteY1" fmla="*/ 0 h 1197139"/>
              <a:gd name="connsiteX2" fmla="*/ 9144000 w 9144000"/>
              <a:gd name="connsiteY2" fmla="*/ 1197139 h 1197139"/>
              <a:gd name="connsiteX3" fmla="*/ 5888182 w 9144000"/>
              <a:gd name="connsiteY3" fmla="*/ 1177636 h 1197139"/>
              <a:gd name="connsiteX4" fmla="*/ 0 w 9144000"/>
              <a:gd name="connsiteY4" fmla="*/ 1197139 h 1197139"/>
              <a:gd name="connsiteX5" fmla="*/ 0 w 9144000"/>
              <a:gd name="connsiteY5" fmla="*/ 0 h 1197139"/>
              <a:gd name="connsiteX0" fmla="*/ 0 w 9144000"/>
              <a:gd name="connsiteY0" fmla="*/ 0 h 1197139"/>
              <a:gd name="connsiteX1" fmla="*/ 9144000 w 9144000"/>
              <a:gd name="connsiteY1" fmla="*/ 0 h 1197139"/>
              <a:gd name="connsiteX2" fmla="*/ 9144000 w 9144000"/>
              <a:gd name="connsiteY2" fmla="*/ 1197139 h 1197139"/>
              <a:gd name="connsiteX3" fmla="*/ 5888182 w 9144000"/>
              <a:gd name="connsiteY3" fmla="*/ 1177636 h 1197139"/>
              <a:gd name="connsiteX4" fmla="*/ 0 w 9144000"/>
              <a:gd name="connsiteY4" fmla="*/ 1197139 h 1197139"/>
              <a:gd name="connsiteX5" fmla="*/ 0 w 9144000"/>
              <a:gd name="connsiteY5" fmla="*/ 0 h 1197139"/>
              <a:gd name="connsiteX0" fmla="*/ 0 w 9144000"/>
              <a:gd name="connsiteY0" fmla="*/ 0 h 1197139"/>
              <a:gd name="connsiteX1" fmla="*/ 9144000 w 9144000"/>
              <a:gd name="connsiteY1" fmla="*/ 0 h 1197139"/>
              <a:gd name="connsiteX2" fmla="*/ 9144000 w 9144000"/>
              <a:gd name="connsiteY2" fmla="*/ 1197139 h 1197139"/>
              <a:gd name="connsiteX3" fmla="*/ 5888182 w 9144000"/>
              <a:gd name="connsiteY3" fmla="*/ 1177636 h 1197139"/>
              <a:gd name="connsiteX4" fmla="*/ 0 w 9144000"/>
              <a:gd name="connsiteY4" fmla="*/ 1197139 h 1197139"/>
              <a:gd name="connsiteX5" fmla="*/ 0 w 9144000"/>
              <a:gd name="connsiteY5" fmla="*/ 0 h 1197139"/>
              <a:gd name="connsiteX0" fmla="*/ 0 w 9144000"/>
              <a:gd name="connsiteY0" fmla="*/ 0 h 1197139"/>
              <a:gd name="connsiteX1" fmla="*/ 9144000 w 9144000"/>
              <a:gd name="connsiteY1" fmla="*/ 0 h 1197139"/>
              <a:gd name="connsiteX2" fmla="*/ 9144000 w 9144000"/>
              <a:gd name="connsiteY2" fmla="*/ 1197139 h 1197139"/>
              <a:gd name="connsiteX3" fmla="*/ 0 w 9144000"/>
              <a:gd name="connsiteY3" fmla="*/ 1197139 h 1197139"/>
              <a:gd name="connsiteX4" fmla="*/ 0 w 9144000"/>
              <a:gd name="connsiteY4" fmla="*/ 0 h 1197139"/>
              <a:gd name="connsiteX0" fmla="*/ 0 w 9144000"/>
              <a:gd name="connsiteY0" fmla="*/ 0 h 1197139"/>
              <a:gd name="connsiteX1" fmla="*/ 9144000 w 9144000"/>
              <a:gd name="connsiteY1" fmla="*/ 0 h 1197139"/>
              <a:gd name="connsiteX2" fmla="*/ 9144000 w 9144000"/>
              <a:gd name="connsiteY2" fmla="*/ 1197139 h 1197139"/>
              <a:gd name="connsiteX3" fmla="*/ 5320145 w 9144000"/>
              <a:gd name="connsiteY3" fmla="*/ 1191491 h 1197139"/>
              <a:gd name="connsiteX4" fmla="*/ 0 w 9144000"/>
              <a:gd name="connsiteY4" fmla="*/ 1197139 h 1197139"/>
              <a:gd name="connsiteX5" fmla="*/ 0 w 9144000"/>
              <a:gd name="connsiteY5" fmla="*/ 0 h 1197139"/>
              <a:gd name="connsiteX0" fmla="*/ 0 w 9144000"/>
              <a:gd name="connsiteY0" fmla="*/ 0 h 1197139"/>
              <a:gd name="connsiteX1" fmla="*/ 9144000 w 9144000"/>
              <a:gd name="connsiteY1" fmla="*/ 0 h 1197139"/>
              <a:gd name="connsiteX2" fmla="*/ 9144000 w 9144000"/>
              <a:gd name="connsiteY2" fmla="*/ 1197139 h 1197139"/>
              <a:gd name="connsiteX3" fmla="*/ 0 w 9144000"/>
              <a:gd name="connsiteY3" fmla="*/ 1197139 h 1197139"/>
              <a:gd name="connsiteX4" fmla="*/ 0 w 9144000"/>
              <a:gd name="connsiteY4" fmla="*/ 0 h 1197139"/>
              <a:gd name="connsiteX0" fmla="*/ 0 w 9144000"/>
              <a:gd name="connsiteY0" fmla="*/ 0 h 1197139"/>
              <a:gd name="connsiteX1" fmla="*/ 9144000 w 9144000"/>
              <a:gd name="connsiteY1" fmla="*/ 0 h 1197139"/>
              <a:gd name="connsiteX2" fmla="*/ 9144000 w 9144000"/>
              <a:gd name="connsiteY2" fmla="*/ 1197139 h 1197139"/>
              <a:gd name="connsiteX3" fmla="*/ 0 w 9144000"/>
              <a:gd name="connsiteY3" fmla="*/ 1197139 h 1197139"/>
              <a:gd name="connsiteX4" fmla="*/ 0 w 9144000"/>
              <a:gd name="connsiteY4" fmla="*/ 0 h 1197139"/>
              <a:gd name="connsiteX0" fmla="*/ 0 w 9144000"/>
              <a:gd name="connsiteY0" fmla="*/ 0 h 1197139"/>
              <a:gd name="connsiteX1" fmla="*/ 9144000 w 9144000"/>
              <a:gd name="connsiteY1" fmla="*/ 0 h 1197139"/>
              <a:gd name="connsiteX2" fmla="*/ 9144000 w 9144000"/>
              <a:gd name="connsiteY2" fmla="*/ 823067 h 1197139"/>
              <a:gd name="connsiteX3" fmla="*/ 0 w 9144000"/>
              <a:gd name="connsiteY3" fmla="*/ 1197139 h 1197139"/>
              <a:gd name="connsiteX4" fmla="*/ 0 w 9144000"/>
              <a:gd name="connsiteY4" fmla="*/ 0 h 1197139"/>
              <a:gd name="connsiteX0" fmla="*/ 0 w 9144000"/>
              <a:gd name="connsiteY0" fmla="*/ 0 h 1197139"/>
              <a:gd name="connsiteX1" fmla="*/ 9144000 w 9144000"/>
              <a:gd name="connsiteY1" fmla="*/ 0 h 1197139"/>
              <a:gd name="connsiteX2" fmla="*/ 9144000 w 9144000"/>
              <a:gd name="connsiteY2" fmla="*/ 823067 h 1197139"/>
              <a:gd name="connsiteX3" fmla="*/ 0 w 9144000"/>
              <a:gd name="connsiteY3" fmla="*/ 1197139 h 1197139"/>
              <a:gd name="connsiteX4" fmla="*/ 0 w 9144000"/>
              <a:gd name="connsiteY4" fmla="*/ 0 h 1197139"/>
              <a:gd name="connsiteX0" fmla="*/ 0 w 9144000"/>
              <a:gd name="connsiteY0" fmla="*/ 0 h 1197139"/>
              <a:gd name="connsiteX1" fmla="*/ 9144000 w 9144000"/>
              <a:gd name="connsiteY1" fmla="*/ 0 h 1197139"/>
              <a:gd name="connsiteX2" fmla="*/ 9144000 w 9144000"/>
              <a:gd name="connsiteY2" fmla="*/ 823067 h 1197139"/>
              <a:gd name="connsiteX3" fmla="*/ 0 w 9144000"/>
              <a:gd name="connsiteY3" fmla="*/ 1197139 h 1197139"/>
              <a:gd name="connsiteX4" fmla="*/ 0 w 9144000"/>
              <a:gd name="connsiteY4" fmla="*/ 0 h 1197139"/>
              <a:gd name="connsiteX0" fmla="*/ 0 w 9144000"/>
              <a:gd name="connsiteY0" fmla="*/ 0 h 1197139"/>
              <a:gd name="connsiteX1" fmla="*/ 9144000 w 9144000"/>
              <a:gd name="connsiteY1" fmla="*/ 0 h 1197139"/>
              <a:gd name="connsiteX2" fmla="*/ 9130145 w 9144000"/>
              <a:gd name="connsiteY2" fmla="*/ 961612 h 1197139"/>
              <a:gd name="connsiteX3" fmla="*/ 0 w 9144000"/>
              <a:gd name="connsiteY3" fmla="*/ 1197139 h 1197139"/>
              <a:gd name="connsiteX4" fmla="*/ 0 w 9144000"/>
              <a:gd name="connsiteY4" fmla="*/ 0 h 1197139"/>
              <a:gd name="connsiteX0" fmla="*/ 0 w 9157855"/>
              <a:gd name="connsiteY0" fmla="*/ 0 h 1197139"/>
              <a:gd name="connsiteX1" fmla="*/ 9144000 w 9157855"/>
              <a:gd name="connsiteY1" fmla="*/ 0 h 1197139"/>
              <a:gd name="connsiteX2" fmla="*/ 9157855 w 9157855"/>
              <a:gd name="connsiteY2" fmla="*/ 961612 h 1197139"/>
              <a:gd name="connsiteX3" fmla="*/ 0 w 9157855"/>
              <a:gd name="connsiteY3" fmla="*/ 1197139 h 1197139"/>
              <a:gd name="connsiteX4" fmla="*/ 0 w 9157855"/>
              <a:gd name="connsiteY4" fmla="*/ 0 h 1197139"/>
              <a:gd name="connsiteX0" fmla="*/ 0 w 9144000"/>
              <a:gd name="connsiteY0" fmla="*/ 0 h 1197139"/>
              <a:gd name="connsiteX1" fmla="*/ 9144000 w 9144000"/>
              <a:gd name="connsiteY1" fmla="*/ 0 h 1197139"/>
              <a:gd name="connsiteX2" fmla="*/ 9138805 w 9144000"/>
              <a:gd name="connsiteY2" fmla="*/ 933037 h 1197139"/>
              <a:gd name="connsiteX3" fmla="*/ 0 w 9144000"/>
              <a:gd name="connsiteY3" fmla="*/ 1197139 h 1197139"/>
              <a:gd name="connsiteX4" fmla="*/ 0 w 9144000"/>
              <a:gd name="connsiteY4" fmla="*/ 0 h 1197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97139">
                <a:moveTo>
                  <a:pt x="0" y="0"/>
                </a:moveTo>
                <a:lnTo>
                  <a:pt x="9144000" y="0"/>
                </a:lnTo>
                <a:cubicBezTo>
                  <a:pt x="9142268" y="311012"/>
                  <a:pt x="9140537" y="622025"/>
                  <a:pt x="9138805" y="933037"/>
                </a:cubicBezTo>
                <a:cubicBezTo>
                  <a:pt x="5993824" y="946892"/>
                  <a:pt x="3061855" y="1017030"/>
                  <a:pt x="0" y="1197139"/>
                </a:cubicBezTo>
                <a:lnTo>
                  <a:pt x="0" y="0"/>
                </a:lnTo>
                <a:close/>
              </a:path>
            </a:pathLst>
          </a:custGeom>
          <a:solidFill>
            <a:srgbClr val="34457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44575"/>
              </a:solidFill>
            </a:endParaRPr>
          </a:p>
        </p:txBody>
      </p:sp>
      <p:sp>
        <p:nvSpPr>
          <p:cNvPr id="2" name="Title 1"/>
          <p:cNvSpPr>
            <a:spLocks noGrp="1"/>
          </p:cNvSpPr>
          <p:nvPr>
            <p:ph type="title"/>
          </p:nvPr>
        </p:nvSpPr>
        <p:spPr>
          <a:xfrm>
            <a:off x="457200" y="104588"/>
            <a:ext cx="8229600" cy="790441"/>
          </a:xfrm>
        </p:spPr>
        <p:txBody>
          <a:bodyPr>
            <a:normAutofit/>
          </a:bodyPr>
          <a:lstStyle>
            <a:lvl1pPr algn="l">
              <a:defRPr sz="4000">
                <a:solidFill>
                  <a:schemeClr val="bg1"/>
                </a:solidFill>
                <a:latin typeface="+mj-lt"/>
                <a:cs typeface="Helvetica"/>
              </a:defRPr>
            </a:lvl1pPr>
          </a:lstStyle>
          <a:p>
            <a:r>
              <a:rPr lang="en-US" dirty="0"/>
              <a:t>Click to edit Master title style</a:t>
            </a:r>
          </a:p>
        </p:txBody>
      </p:sp>
    </p:spTree>
    <p:extLst>
      <p:ext uri="{BB962C8B-B14F-4D97-AF65-F5344CB8AC3E}">
        <p14:creationId xmlns:p14="http://schemas.microsoft.com/office/powerpoint/2010/main" val="26572706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1_Exemplary Performance">
    <p:spTree>
      <p:nvGrpSpPr>
        <p:cNvPr id="1" name=""/>
        <p:cNvGrpSpPr/>
        <p:nvPr/>
      </p:nvGrpSpPr>
      <p:grpSpPr>
        <a:xfrm>
          <a:off x="0" y="0"/>
          <a:ext cx="0" cy="0"/>
          <a:chOff x="0" y="0"/>
          <a:chExt cx="0" cy="0"/>
        </a:xfrm>
      </p:grpSpPr>
      <p:sp>
        <p:nvSpPr>
          <p:cNvPr id="4" name="Rectangle 13"/>
          <p:cNvSpPr/>
          <p:nvPr userDrawn="1"/>
        </p:nvSpPr>
        <p:spPr>
          <a:xfrm rot="16200000" flipH="1">
            <a:off x="4323557" y="-3413919"/>
            <a:ext cx="506412" cy="9153525"/>
          </a:xfrm>
          <a:custGeom>
            <a:avLst/>
            <a:gdLst>
              <a:gd name="connsiteX0" fmla="*/ 0 w 218975"/>
              <a:gd name="connsiteY0" fmla="*/ 0 h 9144000"/>
              <a:gd name="connsiteX1" fmla="*/ 218975 w 218975"/>
              <a:gd name="connsiteY1" fmla="*/ 0 h 9144000"/>
              <a:gd name="connsiteX2" fmla="*/ 218975 w 218975"/>
              <a:gd name="connsiteY2" fmla="*/ 9144000 h 9144000"/>
              <a:gd name="connsiteX3" fmla="*/ 0 w 218975"/>
              <a:gd name="connsiteY3" fmla="*/ 9144000 h 9144000"/>
              <a:gd name="connsiteX4" fmla="*/ 0 w 218975"/>
              <a:gd name="connsiteY4" fmla="*/ 0 h 9144000"/>
              <a:gd name="connsiteX0" fmla="*/ 0 w 482211"/>
              <a:gd name="connsiteY0" fmla="*/ 0 h 9157858"/>
              <a:gd name="connsiteX1" fmla="*/ 482211 w 482211"/>
              <a:gd name="connsiteY1" fmla="*/ 13858 h 9157858"/>
              <a:gd name="connsiteX2" fmla="*/ 482211 w 482211"/>
              <a:gd name="connsiteY2" fmla="*/ 9157858 h 9157858"/>
              <a:gd name="connsiteX3" fmla="*/ 263236 w 482211"/>
              <a:gd name="connsiteY3" fmla="*/ 9157858 h 9157858"/>
              <a:gd name="connsiteX4" fmla="*/ 0 w 482211"/>
              <a:gd name="connsiteY4" fmla="*/ 0 h 9157858"/>
              <a:gd name="connsiteX0" fmla="*/ 10908 w 493119"/>
              <a:gd name="connsiteY0" fmla="*/ 0 h 9157858"/>
              <a:gd name="connsiteX1" fmla="*/ 493119 w 493119"/>
              <a:gd name="connsiteY1" fmla="*/ 13858 h 9157858"/>
              <a:gd name="connsiteX2" fmla="*/ 493119 w 493119"/>
              <a:gd name="connsiteY2" fmla="*/ 9157858 h 9157858"/>
              <a:gd name="connsiteX3" fmla="*/ 274144 w 493119"/>
              <a:gd name="connsiteY3" fmla="*/ 9157858 h 9157858"/>
              <a:gd name="connsiteX4" fmla="*/ 10908 w 493119"/>
              <a:gd name="connsiteY4" fmla="*/ 0 h 9157858"/>
              <a:gd name="connsiteX0" fmla="*/ 12899 w 495110"/>
              <a:gd name="connsiteY0" fmla="*/ 0 h 9157858"/>
              <a:gd name="connsiteX1" fmla="*/ 495110 w 495110"/>
              <a:gd name="connsiteY1" fmla="*/ 13858 h 9157858"/>
              <a:gd name="connsiteX2" fmla="*/ 495110 w 495110"/>
              <a:gd name="connsiteY2" fmla="*/ 9157858 h 9157858"/>
              <a:gd name="connsiteX3" fmla="*/ 276135 w 495110"/>
              <a:gd name="connsiteY3" fmla="*/ 9157858 h 9157858"/>
              <a:gd name="connsiteX4" fmla="*/ 12899 w 495110"/>
              <a:gd name="connsiteY4" fmla="*/ 0 h 9157858"/>
              <a:gd name="connsiteX0" fmla="*/ 15028 w 497239"/>
              <a:gd name="connsiteY0" fmla="*/ 0 h 9157858"/>
              <a:gd name="connsiteX1" fmla="*/ 497239 w 497239"/>
              <a:gd name="connsiteY1" fmla="*/ 13858 h 9157858"/>
              <a:gd name="connsiteX2" fmla="*/ 497239 w 497239"/>
              <a:gd name="connsiteY2" fmla="*/ 9157858 h 9157858"/>
              <a:gd name="connsiteX3" fmla="*/ 278264 w 497239"/>
              <a:gd name="connsiteY3" fmla="*/ 9157858 h 9157858"/>
              <a:gd name="connsiteX4" fmla="*/ 15028 w 497239"/>
              <a:gd name="connsiteY4" fmla="*/ 0 h 9157858"/>
              <a:gd name="connsiteX0" fmla="*/ 15028 w 497239"/>
              <a:gd name="connsiteY0" fmla="*/ 0 h 9157858"/>
              <a:gd name="connsiteX1" fmla="*/ 401989 w 497239"/>
              <a:gd name="connsiteY1" fmla="*/ 13856 h 9157858"/>
              <a:gd name="connsiteX2" fmla="*/ 497239 w 497239"/>
              <a:gd name="connsiteY2" fmla="*/ 9157858 h 9157858"/>
              <a:gd name="connsiteX3" fmla="*/ 278264 w 497239"/>
              <a:gd name="connsiteY3" fmla="*/ 9157858 h 9157858"/>
              <a:gd name="connsiteX4" fmla="*/ 15028 w 497239"/>
              <a:gd name="connsiteY4" fmla="*/ 0 h 9157858"/>
              <a:gd name="connsiteX0" fmla="*/ 14406 w 506142"/>
              <a:gd name="connsiteY0" fmla="*/ 14717 h 9144002"/>
              <a:gd name="connsiteX1" fmla="*/ 410892 w 506142"/>
              <a:gd name="connsiteY1" fmla="*/ 0 h 9144002"/>
              <a:gd name="connsiteX2" fmla="*/ 506142 w 506142"/>
              <a:gd name="connsiteY2" fmla="*/ 9144002 h 9144002"/>
              <a:gd name="connsiteX3" fmla="*/ 287167 w 506142"/>
              <a:gd name="connsiteY3" fmla="*/ 9144002 h 9144002"/>
              <a:gd name="connsiteX4" fmla="*/ 14406 w 506142"/>
              <a:gd name="connsiteY4" fmla="*/ 14717 h 9144002"/>
              <a:gd name="connsiteX0" fmla="*/ 14406 w 506142"/>
              <a:gd name="connsiteY0" fmla="*/ 0 h 9148335"/>
              <a:gd name="connsiteX1" fmla="*/ 410892 w 506142"/>
              <a:gd name="connsiteY1" fmla="*/ 4333 h 9148335"/>
              <a:gd name="connsiteX2" fmla="*/ 506142 w 506142"/>
              <a:gd name="connsiteY2" fmla="*/ 9148335 h 9148335"/>
              <a:gd name="connsiteX3" fmla="*/ 287167 w 506142"/>
              <a:gd name="connsiteY3" fmla="*/ 9148335 h 9148335"/>
              <a:gd name="connsiteX4" fmla="*/ 14406 w 506142"/>
              <a:gd name="connsiteY4" fmla="*/ 0 h 9148335"/>
              <a:gd name="connsiteX0" fmla="*/ 14406 w 506142"/>
              <a:gd name="connsiteY0" fmla="*/ 5195 h 9153530"/>
              <a:gd name="connsiteX1" fmla="*/ 210867 w 506142"/>
              <a:gd name="connsiteY1" fmla="*/ 0 h 9153530"/>
              <a:gd name="connsiteX2" fmla="*/ 506142 w 506142"/>
              <a:gd name="connsiteY2" fmla="*/ 9153530 h 9153530"/>
              <a:gd name="connsiteX3" fmla="*/ 287167 w 506142"/>
              <a:gd name="connsiteY3" fmla="*/ 9153530 h 9153530"/>
              <a:gd name="connsiteX4" fmla="*/ 14406 w 506142"/>
              <a:gd name="connsiteY4" fmla="*/ 5195 h 9153530"/>
              <a:gd name="connsiteX0" fmla="*/ 14406 w 506142"/>
              <a:gd name="connsiteY0" fmla="*/ 5195 h 9153530"/>
              <a:gd name="connsiteX1" fmla="*/ 210867 w 506142"/>
              <a:gd name="connsiteY1" fmla="*/ 0 h 9153530"/>
              <a:gd name="connsiteX2" fmla="*/ 506142 w 506142"/>
              <a:gd name="connsiteY2" fmla="*/ 9153530 h 9153530"/>
              <a:gd name="connsiteX3" fmla="*/ 287167 w 506142"/>
              <a:gd name="connsiteY3" fmla="*/ 9153530 h 9153530"/>
              <a:gd name="connsiteX4" fmla="*/ 14406 w 506142"/>
              <a:gd name="connsiteY4" fmla="*/ 5195 h 9153530"/>
              <a:gd name="connsiteX0" fmla="*/ 14406 w 506142"/>
              <a:gd name="connsiteY0" fmla="*/ 5195 h 9153530"/>
              <a:gd name="connsiteX1" fmla="*/ 210867 w 506142"/>
              <a:gd name="connsiteY1" fmla="*/ 0 h 9153530"/>
              <a:gd name="connsiteX2" fmla="*/ 506142 w 506142"/>
              <a:gd name="connsiteY2" fmla="*/ 9153530 h 9153530"/>
              <a:gd name="connsiteX3" fmla="*/ 287167 w 506142"/>
              <a:gd name="connsiteY3" fmla="*/ 9153530 h 9153530"/>
              <a:gd name="connsiteX4" fmla="*/ 14406 w 506142"/>
              <a:gd name="connsiteY4" fmla="*/ 5195 h 9153530"/>
              <a:gd name="connsiteX0" fmla="*/ 14406 w 506142"/>
              <a:gd name="connsiteY0" fmla="*/ 5195 h 9153530"/>
              <a:gd name="connsiteX1" fmla="*/ 163242 w 506142"/>
              <a:gd name="connsiteY1" fmla="*/ 0 h 9153530"/>
              <a:gd name="connsiteX2" fmla="*/ 506142 w 506142"/>
              <a:gd name="connsiteY2" fmla="*/ 9153530 h 9153530"/>
              <a:gd name="connsiteX3" fmla="*/ 287167 w 506142"/>
              <a:gd name="connsiteY3" fmla="*/ 9153530 h 9153530"/>
              <a:gd name="connsiteX4" fmla="*/ 14406 w 506142"/>
              <a:gd name="connsiteY4" fmla="*/ 5195 h 9153530"/>
              <a:gd name="connsiteX0" fmla="*/ 14406 w 506142"/>
              <a:gd name="connsiteY0" fmla="*/ 5195 h 9153530"/>
              <a:gd name="connsiteX1" fmla="*/ 163242 w 506142"/>
              <a:gd name="connsiteY1" fmla="*/ 0 h 9153530"/>
              <a:gd name="connsiteX2" fmla="*/ 506142 w 506142"/>
              <a:gd name="connsiteY2" fmla="*/ 9153530 h 9153530"/>
              <a:gd name="connsiteX3" fmla="*/ 287167 w 506142"/>
              <a:gd name="connsiteY3" fmla="*/ 9153530 h 9153530"/>
              <a:gd name="connsiteX4" fmla="*/ 14406 w 506142"/>
              <a:gd name="connsiteY4" fmla="*/ 5195 h 9153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142" h="9153530">
                <a:moveTo>
                  <a:pt x="14406" y="5195"/>
                </a:moveTo>
                <a:lnTo>
                  <a:pt x="163242" y="0"/>
                </a:lnTo>
                <a:cubicBezTo>
                  <a:pt x="90217" y="3937002"/>
                  <a:pt x="217217" y="5959478"/>
                  <a:pt x="506142" y="9153530"/>
                </a:cubicBezTo>
                <a:lnTo>
                  <a:pt x="287167" y="9153530"/>
                </a:lnTo>
                <a:cubicBezTo>
                  <a:pt x="113699" y="6043761"/>
                  <a:pt x="-50247" y="3029237"/>
                  <a:pt x="14406" y="5195"/>
                </a:cubicBezTo>
                <a:close/>
              </a:path>
            </a:pathLst>
          </a:custGeom>
          <a:solidFill>
            <a:srgbClr val="E88C2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5" name="Rectangle 11"/>
          <p:cNvSpPr/>
          <p:nvPr userDrawn="1"/>
        </p:nvSpPr>
        <p:spPr>
          <a:xfrm flipH="1">
            <a:off x="0" y="0"/>
            <a:ext cx="9144000" cy="1196975"/>
          </a:xfrm>
          <a:custGeom>
            <a:avLst/>
            <a:gdLst>
              <a:gd name="connsiteX0" fmla="*/ 0 w 9144000"/>
              <a:gd name="connsiteY0" fmla="*/ 0 h 1197139"/>
              <a:gd name="connsiteX1" fmla="*/ 9144000 w 9144000"/>
              <a:gd name="connsiteY1" fmla="*/ 0 h 1197139"/>
              <a:gd name="connsiteX2" fmla="*/ 9144000 w 9144000"/>
              <a:gd name="connsiteY2" fmla="*/ 1197139 h 1197139"/>
              <a:gd name="connsiteX3" fmla="*/ 0 w 9144000"/>
              <a:gd name="connsiteY3" fmla="*/ 1197139 h 1197139"/>
              <a:gd name="connsiteX4" fmla="*/ 0 w 9144000"/>
              <a:gd name="connsiteY4" fmla="*/ 0 h 1197139"/>
              <a:gd name="connsiteX0" fmla="*/ 0 w 9144000"/>
              <a:gd name="connsiteY0" fmla="*/ 0 h 1197139"/>
              <a:gd name="connsiteX1" fmla="*/ 9144000 w 9144000"/>
              <a:gd name="connsiteY1" fmla="*/ 0 h 1197139"/>
              <a:gd name="connsiteX2" fmla="*/ 9144000 w 9144000"/>
              <a:gd name="connsiteY2" fmla="*/ 1197139 h 1197139"/>
              <a:gd name="connsiteX3" fmla="*/ 5888182 w 9144000"/>
              <a:gd name="connsiteY3" fmla="*/ 1177636 h 1197139"/>
              <a:gd name="connsiteX4" fmla="*/ 0 w 9144000"/>
              <a:gd name="connsiteY4" fmla="*/ 1197139 h 1197139"/>
              <a:gd name="connsiteX5" fmla="*/ 0 w 9144000"/>
              <a:gd name="connsiteY5" fmla="*/ 0 h 1197139"/>
              <a:gd name="connsiteX0" fmla="*/ 0 w 9144000"/>
              <a:gd name="connsiteY0" fmla="*/ 0 h 1197139"/>
              <a:gd name="connsiteX1" fmla="*/ 9144000 w 9144000"/>
              <a:gd name="connsiteY1" fmla="*/ 0 h 1197139"/>
              <a:gd name="connsiteX2" fmla="*/ 9144000 w 9144000"/>
              <a:gd name="connsiteY2" fmla="*/ 1197139 h 1197139"/>
              <a:gd name="connsiteX3" fmla="*/ 5888182 w 9144000"/>
              <a:gd name="connsiteY3" fmla="*/ 1177636 h 1197139"/>
              <a:gd name="connsiteX4" fmla="*/ 0 w 9144000"/>
              <a:gd name="connsiteY4" fmla="*/ 1197139 h 1197139"/>
              <a:gd name="connsiteX5" fmla="*/ 0 w 9144000"/>
              <a:gd name="connsiteY5" fmla="*/ 0 h 1197139"/>
              <a:gd name="connsiteX0" fmla="*/ 0 w 9144000"/>
              <a:gd name="connsiteY0" fmla="*/ 0 h 1197139"/>
              <a:gd name="connsiteX1" fmla="*/ 9144000 w 9144000"/>
              <a:gd name="connsiteY1" fmla="*/ 0 h 1197139"/>
              <a:gd name="connsiteX2" fmla="*/ 9144000 w 9144000"/>
              <a:gd name="connsiteY2" fmla="*/ 1197139 h 1197139"/>
              <a:gd name="connsiteX3" fmla="*/ 5888182 w 9144000"/>
              <a:gd name="connsiteY3" fmla="*/ 1177636 h 1197139"/>
              <a:gd name="connsiteX4" fmla="*/ 0 w 9144000"/>
              <a:gd name="connsiteY4" fmla="*/ 1197139 h 1197139"/>
              <a:gd name="connsiteX5" fmla="*/ 0 w 9144000"/>
              <a:gd name="connsiteY5" fmla="*/ 0 h 1197139"/>
              <a:gd name="connsiteX0" fmla="*/ 0 w 9144000"/>
              <a:gd name="connsiteY0" fmla="*/ 0 h 1197139"/>
              <a:gd name="connsiteX1" fmla="*/ 9144000 w 9144000"/>
              <a:gd name="connsiteY1" fmla="*/ 0 h 1197139"/>
              <a:gd name="connsiteX2" fmla="*/ 9144000 w 9144000"/>
              <a:gd name="connsiteY2" fmla="*/ 1197139 h 1197139"/>
              <a:gd name="connsiteX3" fmla="*/ 0 w 9144000"/>
              <a:gd name="connsiteY3" fmla="*/ 1197139 h 1197139"/>
              <a:gd name="connsiteX4" fmla="*/ 0 w 9144000"/>
              <a:gd name="connsiteY4" fmla="*/ 0 h 1197139"/>
              <a:gd name="connsiteX0" fmla="*/ 0 w 9144000"/>
              <a:gd name="connsiteY0" fmla="*/ 0 h 1197139"/>
              <a:gd name="connsiteX1" fmla="*/ 9144000 w 9144000"/>
              <a:gd name="connsiteY1" fmla="*/ 0 h 1197139"/>
              <a:gd name="connsiteX2" fmla="*/ 9144000 w 9144000"/>
              <a:gd name="connsiteY2" fmla="*/ 1197139 h 1197139"/>
              <a:gd name="connsiteX3" fmla="*/ 5320145 w 9144000"/>
              <a:gd name="connsiteY3" fmla="*/ 1191491 h 1197139"/>
              <a:gd name="connsiteX4" fmla="*/ 0 w 9144000"/>
              <a:gd name="connsiteY4" fmla="*/ 1197139 h 1197139"/>
              <a:gd name="connsiteX5" fmla="*/ 0 w 9144000"/>
              <a:gd name="connsiteY5" fmla="*/ 0 h 1197139"/>
              <a:gd name="connsiteX0" fmla="*/ 0 w 9144000"/>
              <a:gd name="connsiteY0" fmla="*/ 0 h 1197139"/>
              <a:gd name="connsiteX1" fmla="*/ 9144000 w 9144000"/>
              <a:gd name="connsiteY1" fmla="*/ 0 h 1197139"/>
              <a:gd name="connsiteX2" fmla="*/ 9144000 w 9144000"/>
              <a:gd name="connsiteY2" fmla="*/ 1197139 h 1197139"/>
              <a:gd name="connsiteX3" fmla="*/ 0 w 9144000"/>
              <a:gd name="connsiteY3" fmla="*/ 1197139 h 1197139"/>
              <a:gd name="connsiteX4" fmla="*/ 0 w 9144000"/>
              <a:gd name="connsiteY4" fmla="*/ 0 h 1197139"/>
              <a:gd name="connsiteX0" fmla="*/ 0 w 9144000"/>
              <a:gd name="connsiteY0" fmla="*/ 0 h 1197139"/>
              <a:gd name="connsiteX1" fmla="*/ 9144000 w 9144000"/>
              <a:gd name="connsiteY1" fmla="*/ 0 h 1197139"/>
              <a:gd name="connsiteX2" fmla="*/ 9144000 w 9144000"/>
              <a:gd name="connsiteY2" fmla="*/ 1197139 h 1197139"/>
              <a:gd name="connsiteX3" fmla="*/ 0 w 9144000"/>
              <a:gd name="connsiteY3" fmla="*/ 1197139 h 1197139"/>
              <a:gd name="connsiteX4" fmla="*/ 0 w 9144000"/>
              <a:gd name="connsiteY4" fmla="*/ 0 h 1197139"/>
              <a:gd name="connsiteX0" fmla="*/ 0 w 9144000"/>
              <a:gd name="connsiteY0" fmla="*/ 0 h 1197139"/>
              <a:gd name="connsiteX1" fmla="*/ 9144000 w 9144000"/>
              <a:gd name="connsiteY1" fmla="*/ 0 h 1197139"/>
              <a:gd name="connsiteX2" fmla="*/ 9144000 w 9144000"/>
              <a:gd name="connsiteY2" fmla="*/ 823067 h 1197139"/>
              <a:gd name="connsiteX3" fmla="*/ 0 w 9144000"/>
              <a:gd name="connsiteY3" fmla="*/ 1197139 h 1197139"/>
              <a:gd name="connsiteX4" fmla="*/ 0 w 9144000"/>
              <a:gd name="connsiteY4" fmla="*/ 0 h 1197139"/>
              <a:gd name="connsiteX0" fmla="*/ 0 w 9144000"/>
              <a:gd name="connsiteY0" fmla="*/ 0 h 1197139"/>
              <a:gd name="connsiteX1" fmla="*/ 9144000 w 9144000"/>
              <a:gd name="connsiteY1" fmla="*/ 0 h 1197139"/>
              <a:gd name="connsiteX2" fmla="*/ 9144000 w 9144000"/>
              <a:gd name="connsiteY2" fmla="*/ 823067 h 1197139"/>
              <a:gd name="connsiteX3" fmla="*/ 0 w 9144000"/>
              <a:gd name="connsiteY3" fmla="*/ 1197139 h 1197139"/>
              <a:gd name="connsiteX4" fmla="*/ 0 w 9144000"/>
              <a:gd name="connsiteY4" fmla="*/ 0 h 1197139"/>
              <a:gd name="connsiteX0" fmla="*/ 0 w 9144000"/>
              <a:gd name="connsiteY0" fmla="*/ 0 h 1197139"/>
              <a:gd name="connsiteX1" fmla="*/ 9144000 w 9144000"/>
              <a:gd name="connsiteY1" fmla="*/ 0 h 1197139"/>
              <a:gd name="connsiteX2" fmla="*/ 9144000 w 9144000"/>
              <a:gd name="connsiteY2" fmla="*/ 823067 h 1197139"/>
              <a:gd name="connsiteX3" fmla="*/ 0 w 9144000"/>
              <a:gd name="connsiteY3" fmla="*/ 1197139 h 1197139"/>
              <a:gd name="connsiteX4" fmla="*/ 0 w 9144000"/>
              <a:gd name="connsiteY4" fmla="*/ 0 h 1197139"/>
              <a:gd name="connsiteX0" fmla="*/ 0 w 9144000"/>
              <a:gd name="connsiteY0" fmla="*/ 0 h 1197139"/>
              <a:gd name="connsiteX1" fmla="*/ 9144000 w 9144000"/>
              <a:gd name="connsiteY1" fmla="*/ 0 h 1197139"/>
              <a:gd name="connsiteX2" fmla="*/ 9130145 w 9144000"/>
              <a:gd name="connsiteY2" fmla="*/ 961612 h 1197139"/>
              <a:gd name="connsiteX3" fmla="*/ 0 w 9144000"/>
              <a:gd name="connsiteY3" fmla="*/ 1197139 h 1197139"/>
              <a:gd name="connsiteX4" fmla="*/ 0 w 9144000"/>
              <a:gd name="connsiteY4" fmla="*/ 0 h 1197139"/>
              <a:gd name="connsiteX0" fmla="*/ 0 w 9157855"/>
              <a:gd name="connsiteY0" fmla="*/ 0 h 1197139"/>
              <a:gd name="connsiteX1" fmla="*/ 9144000 w 9157855"/>
              <a:gd name="connsiteY1" fmla="*/ 0 h 1197139"/>
              <a:gd name="connsiteX2" fmla="*/ 9157855 w 9157855"/>
              <a:gd name="connsiteY2" fmla="*/ 961612 h 1197139"/>
              <a:gd name="connsiteX3" fmla="*/ 0 w 9157855"/>
              <a:gd name="connsiteY3" fmla="*/ 1197139 h 1197139"/>
              <a:gd name="connsiteX4" fmla="*/ 0 w 9157855"/>
              <a:gd name="connsiteY4" fmla="*/ 0 h 1197139"/>
              <a:gd name="connsiteX0" fmla="*/ 0 w 9144000"/>
              <a:gd name="connsiteY0" fmla="*/ 0 h 1197139"/>
              <a:gd name="connsiteX1" fmla="*/ 9144000 w 9144000"/>
              <a:gd name="connsiteY1" fmla="*/ 0 h 1197139"/>
              <a:gd name="connsiteX2" fmla="*/ 9138805 w 9144000"/>
              <a:gd name="connsiteY2" fmla="*/ 933037 h 1197139"/>
              <a:gd name="connsiteX3" fmla="*/ 0 w 9144000"/>
              <a:gd name="connsiteY3" fmla="*/ 1197139 h 1197139"/>
              <a:gd name="connsiteX4" fmla="*/ 0 w 9144000"/>
              <a:gd name="connsiteY4" fmla="*/ 0 h 1197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97139">
                <a:moveTo>
                  <a:pt x="0" y="0"/>
                </a:moveTo>
                <a:lnTo>
                  <a:pt x="9144000" y="0"/>
                </a:lnTo>
                <a:cubicBezTo>
                  <a:pt x="9142268" y="311012"/>
                  <a:pt x="9140537" y="622025"/>
                  <a:pt x="9138805" y="933037"/>
                </a:cubicBezTo>
                <a:cubicBezTo>
                  <a:pt x="5993824" y="946892"/>
                  <a:pt x="3061855" y="1017030"/>
                  <a:pt x="0" y="1197139"/>
                </a:cubicBezTo>
                <a:lnTo>
                  <a:pt x="0" y="0"/>
                </a:lnTo>
                <a:close/>
              </a:path>
            </a:pathLst>
          </a:custGeom>
          <a:solidFill>
            <a:srgbClr val="34457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344575"/>
              </a:solidFill>
            </a:endParaRPr>
          </a:p>
        </p:txBody>
      </p:sp>
      <p:sp>
        <p:nvSpPr>
          <p:cNvPr id="6" name="10-Point Star 8"/>
          <p:cNvSpPr>
            <a:spLocks/>
          </p:cNvSpPr>
          <p:nvPr userDrawn="1"/>
        </p:nvSpPr>
        <p:spPr bwMode="auto">
          <a:xfrm>
            <a:off x="8305800" y="152400"/>
            <a:ext cx="685800" cy="685800"/>
          </a:xfrm>
          <a:custGeom>
            <a:avLst/>
            <a:gdLst>
              <a:gd name="T0" fmla="*/ -1 w 685800"/>
              <a:gd name="T1" fmla="*/ 236937 h 685800"/>
              <a:gd name="T2" fmla="*/ 94772 w 685800"/>
              <a:gd name="T3" fmla="*/ 171447 h 685800"/>
              <a:gd name="T4" fmla="*/ 130975 w 685800"/>
              <a:gd name="T5" fmla="*/ 65487 h 685800"/>
              <a:gd name="T6" fmla="*/ 248123 w 685800"/>
              <a:gd name="T7" fmla="*/ 65484 h 685800"/>
              <a:gd name="T8" fmla="*/ 342900 w 685800"/>
              <a:gd name="T9" fmla="*/ 0 h 685800"/>
              <a:gd name="T10" fmla="*/ 437677 w 685800"/>
              <a:gd name="T11" fmla="*/ 65484 h 685800"/>
              <a:gd name="T12" fmla="*/ 554825 w 685800"/>
              <a:gd name="T13" fmla="*/ 65487 h 685800"/>
              <a:gd name="T14" fmla="*/ 591028 w 685800"/>
              <a:gd name="T15" fmla="*/ 171447 h 685800"/>
              <a:gd name="T16" fmla="*/ 685801 w 685800"/>
              <a:gd name="T17" fmla="*/ 236937 h 685800"/>
              <a:gd name="T18" fmla="*/ 649602 w 685800"/>
              <a:gd name="T19" fmla="*/ 342900 h 685800"/>
              <a:gd name="T20" fmla="*/ 685801 w 685800"/>
              <a:gd name="T21" fmla="*/ 448863 h 685800"/>
              <a:gd name="T22" fmla="*/ 591028 w 685800"/>
              <a:gd name="T23" fmla="*/ 514353 h 685800"/>
              <a:gd name="T24" fmla="*/ 554825 w 685800"/>
              <a:gd name="T25" fmla="*/ 620313 h 685800"/>
              <a:gd name="T26" fmla="*/ 437677 w 685800"/>
              <a:gd name="T27" fmla="*/ 620316 h 685800"/>
              <a:gd name="T28" fmla="*/ 342900 w 685800"/>
              <a:gd name="T29" fmla="*/ 685800 h 685800"/>
              <a:gd name="T30" fmla="*/ 248123 w 685800"/>
              <a:gd name="T31" fmla="*/ 620316 h 685800"/>
              <a:gd name="T32" fmla="*/ 130975 w 685800"/>
              <a:gd name="T33" fmla="*/ 620313 h 685800"/>
              <a:gd name="T34" fmla="*/ 94772 w 685800"/>
              <a:gd name="T35" fmla="*/ 514353 h 685800"/>
              <a:gd name="T36" fmla="*/ -1 w 685800"/>
              <a:gd name="T37" fmla="*/ 448863 h 685800"/>
              <a:gd name="T38" fmla="*/ 36198 w 685800"/>
              <a:gd name="T39" fmla="*/ 342900 h 685800"/>
              <a:gd name="T40" fmla="*/ -1 w 685800"/>
              <a:gd name="T41" fmla="*/ 236937 h 6858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85800"/>
              <a:gd name="T64" fmla="*/ 0 h 685800"/>
              <a:gd name="T65" fmla="*/ 685800 w 685800"/>
              <a:gd name="T66" fmla="*/ 685800 h 6858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85800" h="685800">
                <a:moveTo>
                  <a:pt x="-1" y="236937"/>
                </a:moveTo>
                <a:lnTo>
                  <a:pt x="94772" y="171447"/>
                </a:lnTo>
                <a:lnTo>
                  <a:pt x="130975" y="65487"/>
                </a:lnTo>
                <a:lnTo>
                  <a:pt x="248123" y="65484"/>
                </a:lnTo>
                <a:lnTo>
                  <a:pt x="342900" y="0"/>
                </a:lnTo>
                <a:lnTo>
                  <a:pt x="437677" y="65484"/>
                </a:lnTo>
                <a:lnTo>
                  <a:pt x="554825" y="65487"/>
                </a:lnTo>
                <a:lnTo>
                  <a:pt x="591028" y="171447"/>
                </a:lnTo>
                <a:lnTo>
                  <a:pt x="685801" y="236937"/>
                </a:lnTo>
                <a:lnTo>
                  <a:pt x="649602" y="342900"/>
                </a:lnTo>
                <a:lnTo>
                  <a:pt x="685801" y="448863"/>
                </a:lnTo>
                <a:lnTo>
                  <a:pt x="591028" y="514353"/>
                </a:lnTo>
                <a:lnTo>
                  <a:pt x="554825" y="620313"/>
                </a:lnTo>
                <a:lnTo>
                  <a:pt x="437677" y="620316"/>
                </a:lnTo>
                <a:lnTo>
                  <a:pt x="342900" y="685800"/>
                </a:lnTo>
                <a:lnTo>
                  <a:pt x="248123" y="620316"/>
                </a:lnTo>
                <a:lnTo>
                  <a:pt x="130975" y="620313"/>
                </a:lnTo>
                <a:lnTo>
                  <a:pt x="94772" y="514353"/>
                </a:lnTo>
                <a:lnTo>
                  <a:pt x="-1" y="448863"/>
                </a:lnTo>
                <a:lnTo>
                  <a:pt x="36198" y="342900"/>
                </a:lnTo>
                <a:lnTo>
                  <a:pt x="-1" y="236937"/>
                </a:lnTo>
                <a:close/>
              </a:path>
            </a:pathLst>
          </a:custGeom>
          <a:gradFill rotWithShape="1">
            <a:gsLst>
              <a:gs pos="0">
                <a:srgbClr val="FFB977"/>
              </a:gs>
              <a:gs pos="100000">
                <a:srgbClr val="FF932B"/>
              </a:gs>
            </a:gsLst>
            <a:lin ang="5400000"/>
          </a:gradFill>
          <a:ln w="9525">
            <a:solidFill>
              <a:srgbClr val="F69240"/>
            </a:solidFill>
            <a:miter lim="800000"/>
            <a:headEnd/>
            <a:tailEnd/>
          </a:ln>
          <a:effectLst>
            <a:outerShdw blurRad="40000" dist="23000" dir="5400000" rotWithShape="0">
              <a:srgbClr val="808080">
                <a:alpha val="34999"/>
              </a:srgbClr>
            </a:outerShdw>
          </a:effectLst>
        </p:spPr>
        <p:txBody>
          <a:bodyPr anchor="ctr"/>
          <a:lstStyle/>
          <a:p>
            <a:pPr algn="ctr">
              <a:defRPr/>
            </a:pPr>
            <a:r>
              <a:rPr lang="en-US" dirty="0">
                <a:solidFill>
                  <a:prstClr val="white"/>
                </a:solidFill>
              </a:rPr>
              <a:t>EP</a:t>
            </a:r>
          </a:p>
        </p:txBody>
      </p:sp>
      <p:sp>
        <p:nvSpPr>
          <p:cNvPr id="3" name="Content Placeholder 2"/>
          <p:cNvSpPr>
            <a:spLocks noGrp="1"/>
          </p:cNvSpPr>
          <p:nvPr>
            <p:ph idx="1"/>
          </p:nvPr>
        </p:nvSpPr>
        <p:spPr/>
        <p:txBody>
          <a:bodyPr/>
          <a:lstStyle>
            <a:lvl1pPr>
              <a:lnSpc>
                <a:spcPct val="120000"/>
              </a:lnSpc>
              <a:defRPr>
                <a:solidFill>
                  <a:srgbClr val="344575"/>
                </a:solidFill>
                <a:latin typeface="+mn-lt"/>
              </a:defRPr>
            </a:lvl1pPr>
            <a:lvl2pPr>
              <a:lnSpc>
                <a:spcPct val="120000"/>
              </a:lnSpc>
              <a:defRPr>
                <a:solidFill>
                  <a:srgbClr val="344575"/>
                </a:solidFill>
                <a:latin typeface="+mn-lt"/>
              </a:defRPr>
            </a:lvl2pPr>
            <a:lvl3pPr>
              <a:lnSpc>
                <a:spcPct val="120000"/>
              </a:lnSpc>
              <a:defRPr>
                <a:solidFill>
                  <a:srgbClr val="344575"/>
                </a:solidFill>
                <a:latin typeface="+mn-lt"/>
              </a:defRPr>
            </a:lvl3pPr>
            <a:lvl4pPr>
              <a:lnSpc>
                <a:spcPct val="120000"/>
              </a:lnSpc>
              <a:defRPr>
                <a:solidFill>
                  <a:srgbClr val="344575"/>
                </a:solidFill>
                <a:latin typeface="+mn-lt"/>
              </a:defRPr>
            </a:lvl4pPr>
            <a:lvl5pPr>
              <a:lnSpc>
                <a:spcPct val="120000"/>
              </a:lnSpc>
              <a:defRPr>
                <a:solidFill>
                  <a:srgbClr val="344575"/>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457200" y="104588"/>
            <a:ext cx="7781026" cy="790441"/>
          </a:xfrm>
        </p:spPr>
        <p:txBody>
          <a:bodyPr>
            <a:normAutofit/>
          </a:bodyPr>
          <a:lstStyle>
            <a:lvl1pPr algn="l">
              <a:defRPr sz="4000" baseline="0">
                <a:solidFill>
                  <a:schemeClr val="bg1"/>
                </a:solidFill>
                <a:latin typeface="+mj-lt"/>
                <a:cs typeface="Helvetica"/>
              </a:defRPr>
            </a:lvl1pPr>
          </a:lstStyle>
          <a:p>
            <a:r>
              <a:rPr lang="en-US" dirty="0"/>
              <a:t>Click to edit Master title style w/ EP</a:t>
            </a:r>
          </a:p>
        </p:txBody>
      </p:sp>
    </p:spTree>
    <p:extLst>
      <p:ext uri="{BB962C8B-B14F-4D97-AF65-F5344CB8AC3E}">
        <p14:creationId xmlns:p14="http://schemas.microsoft.com/office/powerpoint/2010/main" val="5124963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16114"/>
            <a:ext cx="4038600" cy="4836768"/>
          </a:xfrm>
        </p:spPr>
        <p:txBody>
          <a:bodyPr/>
          <a:lstStyle>
            <a:lvl1pPr marL="342900" marR="0" indent="-342900" algn="l" defTabSz="457200" rtl="0" eaLnBrk="1" fontAlgn="auto" latinLnBrk="0" hangingPunct="1">
              <a:lnSpc>
                <a:spcPct val="100000"/>
              </a:lnSpc>
              <a:spcBef>
                <a:spcPts val="0"/>
              </a:spcBef>
              <a:spcAft>
                <a:spcPts val="0"/>
              </a:spcAft>
              <a:buClrTx/>
              <a:buSzTx/>
              <a:buFont typeface="Arial"/>
              <a:buChar char="•"/>
              <a:tabLst/>
              <a:defRPr sz="2800"/>
            </a:lvl1pPr>
            <a:lvl2pPr marL="742950" marR="0" indent="-285750" algn="l" defTabSz="457200" rtl="0" eaLnBrk="1" fontAlgn="auto" latinLnBrk="0" hangingPunct="1">
              <a:lnSpc>
                <a:spcPct val="100000"/>
              </a:lnSpc>
              <a:spcBef>
                <a:spcPts val="0"/>
              </a:spcBef>
              <a:spcAft>
                <a:spcPts val="0"/>
              </a:spcAft>
              <a:buClrTx/>
              <a:buSzTx/>
              <a:buFont typeface="Arial"/>
              <a:buChar char="–"/>
              <a:tabLst/>
              <a:defRPr sz="2400"/>
            </a:lvl2pPr>
            <a:lvl3pPr marL="1143000" marR="0" indent="-228600" algn="l" defTabSz="457200" rtl="0" eaLnBrk="1" fontAlgn="auto" latinLnBrk="0" hangingPunct="1">
              <a:lnSpc>
                <a:spcPct val="100000"/>
              </a:lnSpc>
              <a:spcBef>
                <a:spcPts val="0"/>
              </a:spcBef>
              <a:spcAft>
                <a:spcPts val="0"/>
              </a:spcAft>
              <a:buClrTx/>
              <a:buSzTx/>
              <a:buFont typeface="Arial"/>
              <a:buChar char="•"/>
              <a:tabLst/>
              <a:defRPr sz="2000"/>
            </a:lvl3pPr>
            <a:lvl4pPr marL="1600200" marR="0" indent="-228600" algn="l" defTabSz="457200" rtl="0" eaLnBrk="1" fontAlgn="auto" latinLnBrk="0" hangingPunct="1">
              <a:lnSpc>
                <a:spcPct val="100000"/>
              </a:lnSpc>
              <a:spcBef>
                <a:spcPts val="0"/>
              </a:spcBef>
              <a:spcAft>
                <a:spcPts val="0"/>
              </a:spcAft>
              <a:buClrTx/>
              <a:buSzTx/>
              <a:buFont typeface="Arial"/>
              <a:buChar char="–"/>
              <a:tabLst/>
              <a:defRPr sz="1800"/>
            </a:lvl4pPr>
            <a:lvl5pPr marL="2057400" marR="0" indent="-228600" algn="l" defTabSz="457200" rtl="0" eaLnBrk="1" fontAlgn="auto" latinLnBrk="0" hangingPunct="1">
              <a:lnSpc>
                <a:spcPct val="100000"/>
              </a:lnSpc>
              <a:spcBef>
                <a:spcPts val="0"/>
              </a:spcBef>
              <a:spcAft>
                <a:spcPts val="1200"/>
              </a:spcAft>
              <a:buClrTx/>
              <a:buSzTx/>
              <a:buFont typeface="Arial"/>
              <a:buChar char="»"/>
              <a:tabLst/>
              <a:defRPr sz="1800"/>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dirty="0">
                <a:ln>
                  <a:noFill/>
                </a:ln>
                <a:solidFill>
                  <a:srgbClr val="344575"/>
                </a:solidFill>
                <a:effectLst/>
                <a:uLnTx/>
                <a:uFillTx/>
                <a:latin typeface="+mn-lt"/>
                <a:ea typeface="+mn-ea"/>
                <a:cs typeface="Helvetica"/>
              </a:rPr>
              <a:t>Click to edit Master text styles</a:t>
            </a:r>
          </a:p>
          <a:p>
            <a:pPr marL="742950" marR="0" lvl="1"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srgbClr val="344575"/>
                </a:solidFill>
                <a:effectLst/>
                <a:uLnTx/>
                <a:uFillTx/>
                <a:latin typeface="+mn-lt"/>
                <a:ea typeface="+mn-ea"/>
                <a:cs typeface="Helvetica"/>
              </a:rPr>
              <a:t>Second level</a:t>
            </a:r>
          </a:p>
          <a:p>
            <a:pPr marL="1143000" marR="0" lvl="2" indent="-228600" algn="l" defTabSz="4572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344575"/>
                </a:solidFill>
                <a:effectLst/>
                <a:uLnTx/>
                <a:uFillTx/>
                <a:latin typeface="+mn-lt"/>
                <a:ea typeface="+mn-ea"/>
                <a:cs typeface="Helvetica"/>
              </a:rPr>
              <a:t>Third level</a:t>
            </a:r>
          </a:p>
          <a:p>
            <a:pPr marL="1600200" marR="0" lvl="3" indent="-228600" algn="l" defTabSz="4572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344575"/>
                </a:solidFill>
                <a:effectLst/>
                <a:uLnTx/>
                <a:uFillTx/>
                <a:latin typeface="+mn-lt"/>
                <a:ea typeface="+mn-ea"/>
                <a:cs typeface="Helvetica"/>
              </a:rPr>
              <a:t>Fourth level</a:t>
            </a:r>
          </a:p>
          <a:p>
            <a:pPr marL="2057400" marR="0" lvl="4" indent="-228600" algn="l" defTabSz="457200" rtl="0" eaLnBrk="1" fontAlgn="auto" latinLnBrk="0" hangingPunct="1">
              <a:lnSpc>
                <a:spcPct val="100000"/>
              </a:lnSpc>
              <a:spcBef>
                <a:spcPts val="0"/>
              </a:spcBef>
              <a:spcAft>
                <a:spcPts val="1200"/>
              </a:spcAft>
              <a:buClrTx/>
              <a:buSzTx/>
              <a:buFont typeface="Arial"/>
              <a:buChar char="»"/>
              <a:tabLst/>
              <a:defRPr/>
            </a:pPr>
            <a:r>
              <a:rPr kumimoji="0" lang="en-US" sz="2000" b="0" i="0" u="none" strike="noStrike" kern="1200" cap="none" spc="0" normalizeH="0" baseline="0" noProof="0" dirty="0">
                <a:ln>
                  <a:noFill/>
                </a:ln>
                <a:solidFill>
                  <a:srgbClr val="344575"/>
                </a:solidFill>
                <a:effectLst/>
                <a:uLnTx/>
                <a:uFillTx/>
                <a:latin typeface="+mn-lt"/>
                <a:ea typeface="+mn-ea"/>
                <a:cs typeface="Helvetica"/>
              </a:rPr>
              <a:t>Fifth level</a:t>
            </a:r>
          </a:p>
        </p:txBody>
      </p:sp>
      <p:sp>
        <p:nvSpPr>
          <p:cNvPr id="4" name="Content Placeholder 3"/>
          <p:cNvSpPr>
            <a:spLocks noGrp="1"/>
          </p:cNvSpPr>
          <p:nvPr>
            <p:ph sz="half" idx="2"/>
          </p:nvPr>
        </p:nvSpPr>
        <p:spPr>
          <a:xfrm>
            <a:off x="4648200" y="1416114"/>
            <a:ext cx="4038600" cy="483676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13"/>
          <p:cNvSpPr/>
          <p:nvPr userDrawn="1"/>
        </p:nvSpPr>
        <p:spPr>
          <a:xfrm rot="16200000" flipH="1">
            <a:off x="4323696" y="-3413723"/>
            <a:ext cx="506142" cy="9153530"/>
          </a:xfrm>
          <a:custGeom>
            <a:avLst/>
            <a:gdLst>
              <a:gd name="connsiteX0" fmla="*/ 0 w 218975"/>
              <a:gd name="connsiteY0" fmla="*/ 0 h 9144000"/>
              <a:gd name="connsiteX1" fmla="*/ 218975 w 218975"/>
              <a:gd name="connsiteY1" fmla="*/ 0 h 9144000"/>
              <a:gd name="connsiteX2" fmla="*/ 218975 w 218975"/>
              <a:gd name="connsiteY2" fmla="*/ 9144000 h 9144000"/>
              <a:gd name="connsiteX3" fmla="*/ 0 w 218975"/>
              <a:gd name="connsiteY3" fmla="*/ 9144000 h 9144000"/>
              <a:gd name="connsiteX4" fmla="*/ 0 w 218975"/>
              <a:gd name="connsiteY4" fmla="*/ 0 h 9144000"/>
              <a:gd name="connsiteX0" fmla="*/ 0 w 482211"/>
              <a:gd name="connsiteY0" fmla="*/ 0 h 9157858"/>
              <a:gd name="connsiteX1" fmla="*/ 482211 w 482211"/>
              <a:gd name="connsiteY1" fmla="*/ 13858 h 9157858"/>
              <a:gd name="connsiteX2" fmla="*/ 482211 w 482211"/>
              <a:gd name="connsiteY2" fmla="*/ 9157858 h 9157858"/>
              <a:gd name="connsiteX3" fmla="*/ 263236 w 482211"/>
              <a:gd name="connsiteY3" fmla="*/ 9157858 h 9157858"/>
              <a:gd name="connsiteX4" fmla="*/ 0 w 482211"/>
              <a:gd name="connsiteY4" fmla="*/ 0 h 9157858"/>
              <a:gd name="connsiteX0" fmla="*/ 10908 w 493119"/>
              <a:gd name="connsiteY0" fmla="*/ 0 h 9157858"/>
              <a:gd name="connsiteX1" fmla="*/ 493119 w 493119"/>
              <a:gd name="connsiteY1" fmla="*/ 13858 h 9157858"/>
              <a:gd name="connsiteX2" fmla="*/ 493119 w 493119"/>
              <a:gd name="connsiteY2" fmla="*/ 9157858 h 9157858"/>
              <a:gd name="connsiteX3" fmla="*/ 274144 w 493119"/>
              <a:gd name="connsiteY3" fmla="*/ 9157858 h 9157858"/>
              <a:gd name="connsiteX4" fmla="*/ 10908 w 493119"/>
              <a:gd name="connsiteY4" fmla="*/ 0 h 9157858"/>
              <a:gd name="connsiteX0" fmla="*/ 12899 w 495110"/>
              <a:gd name="connsiteY0" fmla="*/ 0 h 9157858"/>
              <a:gd name="connsiteX1" fmla="*/ 495110 w 495110"/>
              <a:gd name="connsiteY1" fmla="*/ 13858 h 9157858"/>
              <a:gd name="connsiteX2" fmla="*/ 495110 w 495110"/>
              <a:gd name="connsiteY2" fmla="*/ 9157858 h 9157858"/>
              <a:gd name="connsiteX3" fmla="*/ 276135 w 495110"/>
              <a:gd name="connsiteY3" fmla="*/ 9157858 h 9157858"/>
              <a:gd name="connsiteX4" fmla="*/ 12899 w 495110"/>
              <a:gd name="connsiteY4" fmla="*/ 0 h 9157858"/>
              <a:gd name="connsiteX0" fmla="*/ 15028 w 497239"/>
              <a:gd name="connsiteY0" fmla="*/ 0 h 9157858"/>
              <a:gd name="connsiteX1" fmla="*/ 497239 w 497239"/>
              <a:gd name="connsiteY1" fmla="*/ 13858 h 9157858"/>
              <a:gd name="connsiteX2" fmla="*/ 497239 w 497239"/>
              <a:gd name="connsiteY2" fmla="*/ 9157858 h 9157858"/>
              <a:gd name="connsiteX3" fmla="*/ 278264 w 497239"/>
              <a:gd name="connsiteY3" fmla="*/ 9157858 h 9157858"/>
              <a:gd name="connsiteX4" fmla="*/ 15028 w 497239"/>
              <a:gd name="connsiteY4" fmla="*/ 0 h 9157858"/>
              <a:gd name="connsiteX0" fmla="*/ 15028 w 497239"/>
              <a:gd name="connsiteY0" fmla="*/ 0 h 9157858"/>
              <a:gd name="connsiteX1" fmla="*/ 401989 w 497239"/>
              <a:gd name="connsiteY1" fmla="*/ 13856 h 9157858"/>
              <a:gd name="connsiteX2" fmla="*/ 497239 w 497239"/>
              <a:gd name="connsiteY2" fmla="*/ 9157858 h 9157858"/>
              <a:gd name="connsiteX3" fmla="*/ 278264 w 497239"/>
              <a:gd name="connsiteY3" fmla="*/ 9157858 h 9157858"/>
              <a:gd name="connsiteX4" fmla="*/ 15028 w 497239"/>
              <a:gd name="connsiteY4" fmla="*/ 0 h 9157858"/>
              <a:gd name="connsiteX0" fmla="*/ 14406 w 506142"/>
              <a:gd name="connsiteY0" fmla="*/ 14717 h 9144002"/>
              <a:gd name="connsiteX1" fmla="*/ 410892 w 506142"/>
              <a:gd name="connsiteY1" fmla="*/ 0 h 9144002"/>
              <a:gd name="connsiteX2" fmla="*/ 506142 w 506142"/>
              <a:gd name="connsiteY2" fmla="*/ 9144002 h 9144002"/>
              <a:gd name="connsiteX3" fmla="*/ 287167 w 506142"/>
              <a:gd name="connsiteY3" fmla="*/ 9144002 h 9144002"/>
              <a:gd name="connsiteX4" fmla="*/ 14406 w 506142"/>
              <a:gd name="connsiteY4" fmla="*/ 14717 h 9144002"/>
              <a:gd name="connsiteX0" fmla="*/ 14406 w 506142"/>
              <a:gd name="connsiteY0" fmla="*/ 0 h 9148335"/>
              <a:gd name="connsiteX1" fmla="*/ 410892 w 506142"/>
              <a:gd name="connsiteY1" fmla="*/ 4333 h 9148335"/>
              <a:gd name="connsiteX2" fmla="*/ 506142 w 506142"/>
              <a:gd name="connsiteY2" fmla="*/ 9148335 h 9148335"/>
              <a:gd name="connsiteX3" fmla="*/ 287167 w 506142"/>
              <a:gd name="connsiteY3" fmla="*/ 9148335 h 9148335"/>
              <a:gd name="connsiteX4" fmla="*/ 14406 w 506142"/>
              <a:gd name="connsiteY4" fmla="*/ 0 h 9148335"/>
              <a:gd name="connsiteX0" fmla="*/ 14406 w 506142"/>
              <a:gd name="connsiteY0" fmla="*/ 5195 h 9153530"/>
              <a:gd name="connsiteX1" fmla="*/ 210867 w 506142"/>
              <a:gd name="connsiteY1" fmla="*/ 0 h 9153530"/>
              <a:gd name="connsiteX2" fmla="*/ 506142 w 506142"/>
              <a:gd name="connsiteY2" fmla="*/ 9153530 h 9153530"/>
              <a:gd name="connsiteX3" fmla="*/ 287167 w 506142"/>
              <a:gd name="connsiteY3" fmla="*/ 9153530 h 9153530"/>
              <a:gd name="connsiteX4" fmla="*/ 14406 w 506142"/>
              <a:gd name="connsiteY4" fmla="*/ 5195 h 9153530"/>
              <a:gd name="connsiteX0" fmla="*/ 14406 w 506142"/>
              <a:gd name="connsiteY0" fmla="*/ 5195 h 9153530"/>
              <a:gd name="connsiteX1" fmla="*/ 210867 w 506142"/>
              <a:gd name="connsiteY1" fmla="*/ 0 h 9153530"/>
              <a:gd name="connsiteX2" fmla="*/ 506142 w 506142"/>
              <a:gd name="connsiteY2" fmla="*/ 9153530 h 9153530"/>
              <a:gd name="connsiteX3" fmla="*/ 287167 w 506142"/>
              <a:gd name="connsiteY3" fmla="*/ 9153530 h 9153530"/>
              <a:gd name="connsiteX4" fmla="*/ 14406 w 506142"/>
              <a:gd name="connsiteY4" fmla="*/ 5195 h 9153530"/>
              <a:gd name="connsiteX0" fmla="*/ 14406 w 506142"/>
              <a:gd name="connsiteY0" fmla="*/ 5195 h 9153530"/>
              <a:gd name="connsiteX1" fmla="*/ 210867 w 506142"/>
              <a:gd name="connsiteY1" fmla="*/ 0 h 9153530"/>
              <a:gd name="connsiteX2" fmla="*/ 506142 w 506142"/>
              <a:gd name="connsiteY2" fmla="*/ 9153530 h 9153530"/>
              <a:gd name="connsiteX3" fmla="*/ 287167 w 506142"/>
              <a:gd name="connsiteY3" fmla="*/ 9153530 h 9153530"/>
              <a:gd name="connsiteX4" fmla="*/ 14406 w 506142"/>
              <a:gd name="connsiteY4" fmla="*/ 5195 h 9153530"/>
              <a:gd name="connsiteX0" fmla="*/ 14406 w 506142"/>
              <a:gd name="connsiteY0" fmla="*/ 5195 h 9153530"/>
              <a:gd name="connsiteX1" fmla="*/ 163242 w 506142"/>
              <a:gd name="connsiteY1" fmla="*/ 0 h 9153530"/>
              <a:gd name="connsiteX2" fmla="*/ 506142 w 506142"/>
              <a:gd name="connsiteY2" fmla="*/ 9153530 h 9153530"/>
              <a:gd name="connsiteX3" fmla="*/ 287167 w 506142"/>
              <a:gd name="connsiteY3" fmla="*/ 9153530 h 9153530"/>
              <a:gd name="connsiteX4" fmla="*/ 14406 w 506142"/>
              <a:gd name="connsiteY4" fmla="*/ 5195 h 9153530"/>
              <a:gd name="connsiteX0" fmla="*/ 14406 w 506142"/>
              <a:gd name="connsiteY0" fmla="*/ 5195 h 9153530"/>
              <a:gd name="connsiteX1" fmla="*/ 163242 w 506142"/>
              <a:gd name="connsiteY1" fmla="*/ 0 h 9153530"/>
              <a:gd name="connsiteX2" fmla="*/ 506142 w 506142"/>
              <a:gd name="connsiteY2" fmla="*/ 9153530 h 9153530"/>
              <a:gd name="connsiteX3" fmla="*/ 287167 w 506142"/>
              <a:gd name="connsiteY3" fmla="*/ 9153530 h 9153530"/>
              <a:gd name="connsiteX4" fmla="*/ 14406 w 506142"/>
              <a:gd name="connsiteY4" fmla="*/ 5195 h 9153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142" h="9153530">
                <a:moveTo>
                  <a:pt x="14406" y="5195"/>
                </a:moveTo>
                <a:lnTo>
                  <a:pt x="163242" y="0"/>
                </a:lnTo>
                <a:cubicBezTo>
                  <a:pt x="90217" y="3937002"/>
                  <a:pt x="217217" y="5959478"/>
                  <a:pt x="506142" y="9153530"/>
                </a:cubicBezTo>
                <a:lnTo>
                  <a:pt x="287167" y="9153530"/>
                </a:lnTo>
                <a:cubicBezTo>
                  <a:pt x="113699" y="6043761"/>
                  <a:pt x="-50247" y="3029237"/>
                  <a:pt x="14406" y="5195"/>
                </a:cubicBezTo>
                <a:close/>
              </a:path>
            </a:pathLst>
          </a:custGeom>
          <a:solidFill>
            <a:srgbClr val="E88C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9" name="Rectangle 11"/>
          <p:cNvSpPr/>
          <p:nvPr userDrawn="1"/>
        </p:nvSpPr>
        <p:spPr>
          <a:xfrm flipH="1">
            <a:off x="0" y="0"/>
            <a:ext cx="9144000" cy="1197139"/>
          </a:xfrm>
          <a:custGeom>
            <a:avLst/>
            <a:gdLst>
              <a:gd name="connsiteX0" fmla="*/ 0 w 9144000"/>
              <a:gd name="connsiteY0" fmla="*/ 0 h 1197139"/>
              <a:gd name="connsiteX1" fmla="*/ 9144000 w 9144000"/>
              <a:gd name="connsiteY1" fmla="*/ 0 h 1197139"/>
              <a:gd name="connsiteX2" fmla="*/ 9144000 w 9144000"/>
              <a:gd name="connsiteY2" fmla="*/ 1197139 h 1197139"/>
              <a:gd name="connsiteX3" fmla="*/ 0 w 9144000"/>
              <a:gd name="connsiteY3" fmla="*/ 1197139 h 1197139"/>
              <a:gd name="connsiteX4" fmla="*/ 0 w 9144000"/>
              <a:gd name="connsiteY4" fmla="*/ 0 h 1197139"/>
              <a:gd name="connsiteX0" fmla="*/ 0 w 9144000"/>
              <a:gd name="connsiteY0" fmla="*/ 0 h 1197139"/>
              <a:gd name="connsiteX1" fmla="*/ 9144000 w 9144000"/>
              <a:gd name="connsiteY1" fmla="*/ 0 h 1197139"/>
              <a:gd name="connsiteX2" fmla="*/ 9144000 w 9144000"/>
              <a:gd name="connsiteY2" fmla="*/ 1197139 h 1197139"/>
              <a:gd name="connsiteX3" fmla="*/ 5888182 w 9144000"/>
              <a:gd name="connsiteY3" fmla="*/ 1177636 h 1197139"/>
              <a:gd name="connsiteX4" fmla="*/ 0 w 9144000"/>
              <a:gd name="connsiteY4" fmla="*/ 1197139 h 1197139"/>
              <a:gd name="connsiteX5" fmla="*/ 0 w 9144000"/>
              <a:gd name="connsiteY5" fmla="*/ 0 h 1197139"/>
              <a:gd name="connsiteX0" fmla="*/ 0 w 9144000"/>
              <a:gd name="connsiteY0" fmla="*/ 0 h 1197139"/>
              <a:gd name="connsiteX1" fmla="*/ 9144000 w 9144000"/>
              <a:gd name="connsiteY1" fmla="*/ 0 h 1197139"/>
              <a:gd name="connsiteX2" fmla="*/ 9144000 w 9144000"/>
              <a:gd name="connsiteY2" fmla="*/ 1197139 h 1197139"/>
              <a:gd name="connsiteX3" fmla="*/ 5888182 w 9144000"/>
              <a:gd name="connsiteY3" fmla="*/ 1177636 h 1197139"/>
              <a:gd name="connsiteX4" fmla="*/ 0 w 9144000"/>
              <a:gd name="connsiteY4" fmla="*/ 1197139 h 1197139"/>
              <a:gd name="connsiteX5" fmla="*/ 0 w 9144000"/>
              <a:gd name="connsiteY5" fmla="*/ 0 h 1197139"/>
              <a:gd name="connsiteX0" fmla="*/ 0 w 9144000"/>
              <a:gd name="connsiteY0" fmla="*/ 0 h 1197139"/>
              <a:gd name="connsiteX1" fmla="*/ 9144000 w 9144000"/>
              <a:gd name="connsiteY1" fmla="*/ 0 h 1197139"/>
              <a:gd name="connsiteX2" fmla="*/ 9144000 w 9144000"/>
              <a:gd name="connsiteY2" fmla="*/ 1197139 h 1197139"/>
              <a:gd name="connsiteX3" fmla="*/ 5888182 w 9144000"/>
              <a:gd name="connsiteY3" fmla="*/ 1177636 h 1197139"/>
              <a:gd name="connsiteX4" fmla="*/ 0 w 9144000"/>
              <a:gd name="connsiteY4" fmla="*/ 1197139 h 1197139"/>
              <a:gd name="connsiteX5" fmla="*/ 0 w 9144000"/>
              <a:gd name="connsiteY5" fmla="*/ 0 h 1197139"/>
              <a:gd name="connsiteX0" fmla="*/ 0 w 9144000"/>
              <a:gd name="connsiteY0" fmla="*/ 0 h 1197139"/>
              <a:gd name="connsiteX1" fmla="*/ 9144000 w 9144000"/>
              <a:gd name="connsiteY1" fmla="*/ 0 h 1197139"/>
              <a:gd name="connsiteX2" fmla="*/ 9144000 w 9144000"/>
              <a:gd name="connsiteY2" fmla="*/ 1197139 h 1197139"/>
              <a:gd name="connsiteX3" fmla="*/ 0 w 9144000"/>
              <a:gd name="connsiteY3" fmla="*/ 1197139 h 1197139"/>
              <a:gd name="connsiteX4" fmla="*/ 0 w 9144000"/>
              <a:gd name="connsiteY4" fmla="*/ 0 h 1197139"/>
              <a:gd name="connsiteX0" fmla="*/ 0 w 9144000"/>
              <a:gd name="connsiteY0" fmla="*/ 0 h 1197139"/>
              <a:gd name="connsiteX1" fmla="*/ 9144000 w 9144000"/>
              <a:gd name="connsiteY1" fmla="*/ 0 h 1197139"/>
              <a:gd name="connsiteX2" fmla="*/ 9144000 w 9144000"/>
              <a:gd name="connsiteY2" fmla="*/ 1197139 h 1197139"/>
              <a:gd name="connsiteX3" fmla="*/ 5320145 w 9144000"/>
              <a:gd name="connsiteY3" fmla="*/ 1191491 h 1197139"/>
              <a:gd name="connsiteX4" fmla="*/ 0 w 9144000"/>
              <a:gd name="connsiteY4" fmla="*/ 1197139 h 1197139"/>
              <a:gd name="connsiteX5" fmla="*/ 0 w 9144000"/>
              <a:gd name="connsiteY5" fmla="*/ 0 h 1197139"/>
              <a:gd name="connsiteX0" fmla="*/ 0 w 9144000"/>
              <a:gd name="connsiteY0" fmla="*/ 0 h 1197139"/>
              <a:gd name="connsiteX1" fmla="*/ 9144000 w 9144000"/>
              <a:gd name="connsiteY1" fmla="*/ 0 h 1197139"/>
              <a:gd name="connsiteX2" fmla="*/ 9144000 w 9144000"/>
              <a:gd name="connsiteY2" fmla="*/ 1197139 h 1197139"/>
              <a:gd name="connsiteX3" fmla="*/ 0 w 9144000"/>
              <a:gd name="connsiteY3" fmla="*/ 1197139 h 1197139"/>
              <a:gd name="connsiteX4" fmla="*/ 0 w 9144000"/>
              <a:gd name="connsiteY4" fmla="*/ 0 h 1197139"/>
              <a:gd name="connsiteX0" fmla="*/ 0 w 9144000"/>
              <a:gd name="connsiteY0" fmla="*/ 0 h 1197139"/>
              <a:gd name="connsiteX1" fmla="*/ 9144000 w 9144000"/>
              <a:gd name="connsiteY1" fmla="*/ 0 h 1197139"/>
              <a:gd name="connsiteX2" fmla="*/ 9144000 w 9144000"/>
              <a:gd name="connsiteY2" fmla="*/ 1197139 h 1197139"/>
              <a:gd name="connsiteX3" fmla="*/ 0 w 9144000"/>
              <a:gd name="connsiteY3" fmla="*/ 1197139 h 1197139"/>
              <a:gd name="connsiteX4" fmla="*/ 0 w 9144000"/>
              <a:gd name="connsiteY4" fmla="*/ 0 h 1197139"/>
              <a:gd name="connsiteX0" fmla="*/ 0 w 9144000"/>
              <a:gd name="connsiteY0" fmla="*/ 0 h 1197139"/>
              <a:gd name="connsiteX1" fmla="*/ 9144000 w 9144000"/>
              <a:gd name="connsiteY1" fmla="*/ 0 h 1197139"/>
              <a:gd name="connsiteX2" fmla="*/ 9144000 w 9144000"/>
              <a:gd name="connsiteY2" fmla="*/ 823067 h 1197139"/>
              <a:gd name="connsiteX3" fmla="*/ 0 w 9144000"/>
              <a:gd name="connsiteY3" fmla="*/ 1197139 h 1197139"/>
              <a:gd name="connsiteX4" fmla="*/ 0 w 9144000"/>
              <a:gd name="connsiteY4" fmla="*/ 0 h 1197139"/>
              <a:gd name="connsiteX0" fmla="*/ 0 w 9144000"/>
              <a:gd name="connsiteY0" fmla="*/ 0 h 1197139"/>
              <a:gd name="connsiteX1" fmla="*/ 9144000 w 9144000"/>
              <a:gd name="connsiteY1" fmla="*/ 0 h 1197139"/>
              <a:gd name="connsiteX2" fmla="*/ 9144000 w 9144000"/>
              <a:gd name="connsiteY2" fmla="*/ 823067 h 1197139"/>
              <a:gd name="connsiteX3" fmla="*/ 0 w 9144000"/>
              <a:gd name="connsiteY3" fmla="*/ 1197139 h 1197139"/>
              <a:gd name="connsiteX4" fmla="*/ 0 w 9144000"/>
              <a:gd name="connsiteY4" fmla="*/ 0 h 1197139"/>
              <a:gd name="connsiteX0" fmla="*/ 0 w 9144000"/>
              <a:gd name="connsiteY0" fmla="*/ 0 h 1197139"/>
              <a:gd name="connsiteX1" fmla="*/ 9144000 w 9144000"/>
              <a:gd name="connsiteY1" fmla="*/ 0 h 1197139"/>
              <a:gd name="connsiteX2" fmla="*/ 9144000 w 9144000"/>
              <a:gd name="connsiteY2" fmla="*/ 823067 h 1197139"/>
              <a:gd name="connsiteX3" fmla="*/ 0 w 9144000"/>
              <a:gd name="connsiteY3" fmla="*/ 1197139 h 1197139"/>
              <a:gd name="connsiteX4" fmla="*/ 0 w 9144000"/>
              <a:gd name="connsiteY4" fmla="*/ 0 h 1197139"/>
              <a:gd name="connsiteX0" fmla="*/ 0 w 9144000"/>
              <a:gd name="connsiteY0" fmla="*/ 0 h 1197139"/>
              <a:gd name="connsiteX1" fmla="*/ 9144000 w 9144000"/>
              <a:gd name="connsiteY1" fmla="*/ 0 h 1197139"/>
              <a:gd name="connsiteX2" fmla="*/ 9130145 w 9144000"/>
              <a:gd name="connsiteY2" fmla="*/ 961612 h 1197139"/>
              <a:gd name="connsiteX3" fmla="*/ 0 w 9144000"/>
              <a:gd name="connsiteY3" fmla="*/ 1197139 h 1197139"/>
              <a:gd name="connsiteX4" fmla="*/ 0 w 9144000"/>
              <a:gd name="connsiteY4" fmla="*/ 0 h 1197139"/>
              <a:gd name="connsiteX0" fmla="*/ 0 w 9157855"/>
              <a:gd name="connsiteY0" fmla="*/ 0 h 1197139"/>
              <a:gd name="connsiteX1" fmla="*/ 9144000 w 9157855"/>
              <a:gd name="connsiteY1" fmla="*/ 0 h 1197139"/>
              <a:gd name="connsiteX2" fmla="*/ 9157855 w 9157855"/>
              <a:gd name="connsiteY2" fmla="*/ 961612 h 1197139"/>
              <a:gd name="connsiteX3" fmla="*/ 0 w 9157855"/>
              <a:gd name="connsiteY3" fmla="*/ 1197139 h 1197139"/>
              <a:gd name="connsiteX4" fmla="*/ 0 w 9157855"/>
              <a:gd name="connsiteY4" fmla="*/ 0 h 1197139"/>
              <a:gd name="connsiteX0" fmla="*/ 0 w 9144000"/>
              <a:gd name="connsiteY0" fmla="*/ 0 h 1197139"/>
              <a:gd name="connsiteX1" fmla="*/ 9144000 w 9144000"/>
              <a:gd name="connsiteY1" fmla="*/ 0 h 1197139"/>
              <a:gd name="connsiteX2" fmla="*/ 9138805 w 9144000"/>
              <a:gd name="connsiteY2" fmla="*/ 933037 h 1197139"/>
              <a:gd name="connsiteX3" fmla="*/ 0 w 9144000"/>
              <a:gd name="connsiteY3" fmla="*/ 1197139 h 1197139"/>
              <a:gd name="connsiteX4" fmla="*/ 0 w 9144000"/>
              <a:gd name="connsiteY4" fmla="*/ 0 h 1197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97139">
                <a:moveTo>
                  <a:pt x="0" y="0"/>
                </a:moveTo>
                <a:lnTo>
                  <a:pt x="9144000" y="0"/>
                </a:lnTo>
                <a:cubicBezTo>
                  <a:pt x="9142268" y="311012"/>
                  <a:pt x="9140537" y="622025"/>
                  <a:pt x="9138805" y="933037"/>
                </a:cubicBezTo>
                <a:cubicBezTo>
                  <a:pt x="5993824" y="946892"/>
                  <a:pt x="3061855" y="1017030"/>
                  <a:pt x="0" y="1197139"/>
                </a:cubicBezTo>
                <a:lnTo>
                  <a:pt x="0" y="0"/>
                </a:lnTo>
                <a:close/>
              </a:path>
            </a:pathLst>
          </a:custGeom>
          <a:solidFill>
            <a:srgbClr val="34457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44575"/>
              </a:solidFill>
            </a:endParaRPr>
          </a:p>
        </p:txBody>
      </p:sp>
      <p:sp>
        <p:nvSpPr>
          <p:cNvPr id="10" name="Title 1"/>
          <p:cNvSpPr>
            <a:spLocks noGrp="1"/>
          </p:cNvSpPr>
          <p:nvPr>
            <p:ph type="title"/>
          </p:nvPr>
        </p:nvSpPr>
        <p:spPr>
          <a:xfrm>
            <a:off x="457200" y="104588"/>
            <a:ext cx="8229600" cy="790441"/>
          </a:xfrm>
        </p:spPr>
        <p:txBody>
          <a:bodyPr>
            <a:normAutofit/>
          </a:bodyPr>
          <a:lstStyle>
            <a:lvl1pPr algn="l">
              <a:defRPr sz="4000">
                <a:solidFill>
                  <a:schemeClr val="bg1"/>
                </a:solidFill>
                <a:latin typeface="+mj-lt"/>
                <a:cs typeface="Helvetica"/>
              </a:defRPr>
            </a:lvl1pPr>
          </a:lstStyle>
          <a:p>
            <a:r>
              <a:rPr lang="en-US" dirty="0"/>
              <a:t>Click to edit Master title style</a:t>
            </a:r>
          </a:p>
        </p:txBody>
      </p:sp>
    </p:spTree>
    <p:extLst>
      <p:ext uri="{BB962C8B-B14F-4D97-AF65-F5344CB8AC3E}">
        <p14:creationId xmlns:p14="http://schemas.microsoft.com/office/powerpoint/2010/main" val="22741836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Practice Ques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16114"/>
            <a:ext cx="8229600" cy="4940236"/>
          </a:xfrm>
        </p:spPr>
        <p:txBody>
          <a:bodyPr/>
          <a:lstStyle>
            <a:lvl1pPr>
              <a:lnSpc>
                <a:spcPct val="120000"/>
              </a:lnSpc>
              <a:defRPr>
                <a:solidFill>
                  <a:srgbClr val="344575"/>
                </a:solidFill>
              </a:defRPr>
            </a:lvl1pPr>
            <a:lvl2pPr>
              <a:lnSpc>
                <a:spcPct val="120000"/>
              </a:lnSpc>
              <a:defRPr>
                <a:solidFill>
                  <a:srgbClr val="344575"/>
                </a:solidFill>
              </a:defRPr>
            </a:lvl2pPr>
            <a:lvl3pPr>
              <a:lnSpc>
                <a:spcPct val="120000"/>
              </a:lnSpc>
              <a:defRPr>
                <a:solidFill>
                  <a:srgbClr val="344575"/>
                </a:solidFill>
              </a:defRPr>
            </a:lvl3pPr>
            <a:lvl4pPr>
              <a:lnSpc>
                <a:spcPct val="120000"/>
              </a:lnSpc>
              <a:defRPr>
                <a:solidFill>
                  <a:srgbClr val="344575"/>
                </a:solidFill>
              </a:defRPr>
            </a:lvl4pPr>
            <a:lvl5pPr>
              <a:lnSpc>
                <a:spcPct val="120000"/>
              </a:lnSpc>
              <a:defRPr>
                <a:solidFill>
                  <a:srgbClr val="34457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3"/>
          <p:cNvSpPr/>
          <p:nvPr userDrawn="1"/>
        </p:nvSpPr>
        <p:spPr>
          <a:xfrm rot="16200000" flipH="1">
            <a:off x="4323696" y="-3413723"/>
            <a:ext cx="506142" cy="9153530"/>
          </a:xfrm>
          <a:custGeom>
            <a:avLst/>
            <a:gdLst>
              <a:gd name="connsiteX0" fmla="*/ 0 w 218975"/>
              <a:gd name="connsiteY0" fmla="*/ 0 h 9144000"/>
              <a:gd name="connsiteX1" fmla="*/ 218975 w 218975"/>
              <a:gd name="connsiteY1" fmla="*/ 0 h 9144000"/>
              <a:gd name="connsiteX2" fmla="*/ 218975 w 218975"/>
              <a:gd name="connsiteY2" fmla="*/ 9144000 h 9144000"/>
              <a:gd name="connsiteX3" fmla="*/ 0 w 218975"/>
              <a:gd name="connsiteY3" fmla="*/ 9144000 h 9144000"/>
              <a:gd name="connsiteX4" fmla="*/ 0 w 218975"/>
              <a:gd name="connsiteY4" fmla="*/ 0 h 9144000"/>
              <a:gd name="connsiteX0" fmla="*/ 0 w 482211"/>
              <a:gd name="connsiteY0" fmla="*/ 0 h 9157858"/>
              <a:gd name="connsiteX1" fmla="*/ 482211 w 482211"/>
              <a:gd name="connsiteY1" fmla="*/ 13858 h 9157858"/>
              <a:gd name="connsiteX2" fmla="*/ 482211 w 482211"/>
              <a:gd name="connsiteY2" fmla="*/ 9157858 h 9157858"/>
              <a:gd name="connsiteX3" fmla="*/ 263236 w 482211"/>
              <a:gd name="connsiteY3" fmla="*/ 9157858 h 9157858"/>
              <a:gd name="connsiteX4" fmla="*/ 0 w 482211"/>
              <a:gd name="connsiteY4" fmla="*/ 0 h 9157858"/>
              <a:gd name="connsiteX0" fmla="*/ 10908 w 493119"/>
              <a:gd name="connsiteY0" fmla="*/ 0 h 9157858"/>
              <a:gd name="connsiteX1" fmla="*/ 493119 w 493119"/>
              <a:gd name="connsiteY1" fmla="*/ 13858 h 9157858"/>
              <a:gd name="connsiteX2" fmla="*/ 493119 w 493119"/>
              <a:gd name="connsiteY2" fmla="*/ 9157858 h 9157858"/>
              <a:gd name="connsiteX3" fmla="*/ 274144 w 493119"/>
              <a:gd name="connsiteY3" fmla="*/ 9157858 h 9157858"/>
              <a:gd name="connsiteX4" fmla="*/ 10908 w 493119"/>
              <a:gd name="connsiteY4" fmla="*/ 0 h 9157858"/>
              <a:gd name="connsiteX0" fmla="*/ 12899 w 495110"/>
              <a:gd name="connsiteY0" fmla="*/ 0 h 9157858"/>
              <a:gd name="connsiteX1" fmla="*/ 495110 w 495110"/>
              <a:gd name="connsiteY1" fmla="*/ 13858 h 9157858"/>
              <a:gd name="connsiteX2" fmla="*/ 495110 w 495110"/>
              <a:gd name="connsiteY2" fmla="*/ 9157858 h 9157858"/>
              <a:gd name="connsiteX3" fmla="*/ 276135 w 495110"/>
              <a:gd name="connsiteY3" fmla="*/ 9157858 h 9157858"/>
              <a:gd name="connsiteX4" fmla="*/ 12899 w 495110"/>
              <a:gd name="connsiteY4" fmla="*/ 0 h 9157858"/>
              <a:gd name="connsiteX0" fmla="*/ 15028 w 497239"/>
              <a:gd name="connsiteY0" fmla="*/ 0 h 9157858"/>
              <a:gd name="connsiteX1" fmla="*/ 497239 w 497239"/>
              <a:gd name="connsiteY1" fmla="*/ 13858 h 9157858"/>
              <a:gd name="connsiteX2" fmla="*/ 497239 w 497239"/>
              <a:gd name="connsiteY2" fmla="*/ 9157858 h 9157858"/>
              <a:gd name="connsiteX3" fmla="*/ 278264 w 497239"/>
              <a:gd name="connsiteY3" fmla="*/ 9157858 h 9157858"/>
              <a:gd name="connsiteX4" fmla="*/ 15028 w 497239"/>
              <a:gd name="connsiteY4" fmla="*/ 0 h 9157858"/>
              <a:gd name="connsiteX0" fmla="*/ 15028 w 497239"/>
              <a:gd name="connsiteY0" fmla="*/ 0 h 9157858"/>
              <a:gd name="connsiteX1" fmla="*/ 401989 w 497239"/>
              <a:gd name="connsiteY1" fmla="*/ 13856 h 9157858"/>
              <a:gd name="connsiteX2" fmla="*/ 497239 w 497239"/>
              <a:gd name="connsiteY2" fmla="*/ 9157858 h 9157858"/>
              <a:gd name="connsiteX3" fmla="*/ 278264 w 497239"/>
              <a:gd name="connsiteY3" fmla="*/ 9157858 h 9157858"/>
              <a:gd name="connsiteX4" fmla="*/ 15028 w 497239"/>
              <a:gd name="connsiteY4" fmla="*/ 0 h 9157858"/>
              <a:gd name="connsiteX0" fmla="*/ 14406 w 506142"/>
              <a:gd name="connsiteY0" fmla="*/ 14717 h 9144002"/>
              <a:gd name="connsiteX1" fmla="*/ 410892 w 506142"/>
              <a:gd name="connsiteY1" fmla="*/ 0 h 9144002"/>
              <a:gd name="connsiteX2" fmla="*/ 506142 w 506142"/>
              <a:gd name="connsiteY2" fmla="*/ 9144002 h 9144002"/>
              <a:gd name="connsiteX3" fmla="*/ 287167 w 506142"/>
              <a:gd name="connsiteY3" fmla="*/ 9144002 h 9144002"/>
              <a:gd name="connsiteX4" fmla="*/ 14406 w 506142"/>
              <a:gd name="connsiteY4" fmla="*/ 14717 h 9144002"/>
              <a:gd name="connsiteX0" fmla="*/ 14406 w 506142"/>
              <a:gd name="connsiteY0" fmla="*/ 0 h 9148335"/>
              <a:gd name="connsiteX1" fmla="*/ 410892 w 506142"/>
              <a:gd name="connsiteY1" fmla="*/ 4333 h 9148335"/>
              <a:gd name="connsiteX2" fmla="*/ 506142 w 506142"/>
              <a:gd name="connsiteY2" fmla="*/ 9148335 h 9148335"/>
              <a:gd name="connsiteX3" fmla="*/ 287167 w 506142"/>
              <a:gd name="connsiteY3" fmla="*/ 9148335 h 9148335"/>
              <a:gd name="connsiteX4" fmla="*/ 14406 w 506142"/>
              <a:gd name="connsiteY4" fmla="*/ 0 h 9148335"/>
              <a:gd name="connsiteX0" fmla="*/ 14406 w 506142"/>
              <a:gd name="connsiteY0" fmla="*/ 5195 h 9153530"/>
              <a:gd name="connsiteX1" fmla="*/ 210867 w 506142"/>
              <a:gd name="connsiteY1" fmla="*/ 0 h 9153530"/>
              <a:gd name="connsiteX2" fmla="*/ 506142 w 506142"/>
              <a:gd name="connsiteY2" fmla="*/ 9153530 h 9153530"/>
              <a:gd name="connsiteX3" fmla="*/ 287167 w 506142"/>
              <a:gd name="connsiteY3" fmla="*/ 9153530 h 9153530"/>
              <a:gd name="connsiteX4" fmla="*/ 14406 w 506142"/>
              <a:gd name="connsiteY4" fmla="*/ 5195 h 9153530"/>
              <a:gd name="connsiteX0" fmla="*/ 14406 w 506142"/>
              <a:gd name="connsiteY0" fmla="*/ 5195 h 9153530"/>
              <a:gd name="connsiteX1" fmla="*/ 210867 w 506142"/>
              <a:gd name="connsiteY1" fmla="*/ 0 h 9153530"/>
              <a:gd name="connsiteX2" fmla="*/ 506142 w 506142"/>
              <a:gd name="connsiteY2" fmla="*/ 9153530 h 9153530"/>
              <a:gd name="connsiteX3" fmla="*/ 287167 w 506142"/>
              <a:gd name="connsiteY3" fmla="*/ 9153530 h 9153530"/>
              <a:gd name="connsiteX4" fmla="*/ 14406 w 506142"/>
              <a:gd name="connsiteY4" fmla="*/ 5195 h 9153530"/>
              <a:gd name="connsiteX0" fmla="*/ 14406 w 506142"/>
              <a:gd name="connsiteY0" fmla="*/ 5195 h 9153530"/>
              <a:gd name="connsiteX1" fmla="*/ 210867 w 506142"/>
              <a:gd name="connsiteY1" fmla="*/ 0 h 9153530"/>
              <a:gd name="connsiteX2" fmla="*/ 506142 w 506142"/>
              <a:gd name="connsiteY2" fmla="*/ 9153530 h 9153530"/>
              <a:gd name="connsiteX3" fmla="*/ 287167 w 506142"/>
              <a:gd name="connsiteY3" fmla="*/ 9153530 h 9153530"/>
              <a:gd name="connsiteX4" fmla="*/ 14406 w 506142"/>
              <a:gd name="connsiteY4" fmla="*/ 5195 h 9153530"/>
              <a:gd name="connsiteX0" fmla="*/ 14406 w 506142"/>
              <a:gd name="connsiteY0" fmla="*/ 5195 h 9153530"/>
              <a:gd name="connsiteX1" fmla="*/ 163242 w 506142"/>
              <a:gd name="connsiteY1" fmla="*/ 0 h 9153530"/>
              <a:gd name="connsiteX2" fmla="*/ 506142 w 506142"/>
              <a:gd name="connsiteY2" fmla="*/ 9153530 h 9153530"/>
              <a:gd name="connsiteX3" fmla="*/ 287167 w 506142"/>
              <a:gd name="connsiteY3" fmla="*/ 9153530 h 9153530"/>
              <a:gd name="connsiteX4" fmla="*/ 14406 w 506142"/>
              <a:gd name="connsiteY4" fmla="*/ 5195 h 9153530"/>
              <a:gd name="connsiteX0" fmla="*/ 14406 w 506142"/>
              <a:gd name="connsiteY0" fmla="*/ 5195 h 9153530"/>
              <a:gd name="connsiteX1" fmla="*/ 163242 w 506142"/>
              <a:gd name="connsiteY1" fmla="*/ 0 h 9153530"/>
              <a:gd name="connsiteX2" fmla="*/ 506142 w 506142"/>
              <a:gd name="connsiteY2" fmla="*/ 9153530 h 9153530"/>
              <a:gd name="connsiteX3" fmla="*/ 287167 w 506142"/>
              <a:gd name="connsiteY3" fmla="*/ 9153530 h 9153530"/>
              <a:gd name="connsiteX4" fmla="*/ 14406 w 506142"/>
              <a:gd name="connsiteY4" fmla="*/ 5195 h 9153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142" h="9153530">
                <a:moveTo>
                  <a:pt x="14406" y="5195"/>
                </a:moveTo>
                <a:lnTo>
                  <a:pt x="163242" y="0"/>
                </a:lnTo>
                <a:cubicBezTo>
                  <a:pt x="90217" y="3937002"/>
                  <a:pt x="217217" y="5959478"/>
                  <a:pt x="506142" y="9153530"/>
                </a:cubicBezTo>
                <a:lnTo>
                  <a:pt x="287167" y="9153530"/>
                </a:lnTo>
                <a:cubicBezTo>
                  <a:pt x="113699" y="6043761"/>
                  <a:pt x="-50247" y="3029237"/>
                  <a:pt x="14406" y="5195"/>
                </a:cubicBezTo>
                <a:close/>
              </a:path>
            </a:pathLst>
          </a:custGeom>
          <a:solidFill>
            <a:srgbClr val="E88C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8" name="Rectangle 11"/>
          <p:cNvSpPr/>
          <p:nvPr userDrawn="1"/>
        </p:nvSpPr>
        <p:spPr>
          <a:xfrm flipH="1">
            <a:off x="0" y="0"/>
            <a:ext cx="9144000" cy="1197139"/>
          </a:xfrm>
          <a:custGeom>
            <a:avLst/>
            <a:gdLst>
              <a:gd name="connsiteX0" fmla="*/ 0 w 9144000"/>
              <a:gd name="connsiteY0" fmla="*/ 0 h 1197139"/>
              <a:gd name="connsiteX1" fmla="*/ 9144000 w 9144000"/>
              <a:gd name="connsiteY1" fmla="*/ 0 h 1197139"/>
              <a:gd name="connsiteX2" fmla="*/ 9144000 w 9144000"/>
              <a:gd name="connsiteY2" fmla="*/ 1197139 h 1197139"/>
              <a:gd name="connsiteX3" fmla="*/ 0 w 9144000"/>
              <a:gd name="connsiteY3" fmla="*/ 1197139 h 1197139"/>
              <a:gd name="connsiteX4" fmla="*/ 0 w 9144000"/>
              <a:gd name="connsiteY4" fmla="*/ 0 h 1197139"/>
              <a:gd name="connsiteX0" fmla="*/ 0 w 9144000"/>
              <a:gd name="connsiteY0" fmla="*/ 0 h 1197139"/>
              <a:gd name="connsiteX1" fmla="*/ 9144000 w 9144000"/>
              <a:gd name="connsiteY1" fmla="*/ 0 h 1197139"/>
              <a:gd name="connsiteX2" fmla="*/ 9144000 w 9144000"/>
              <a:gd name="connsiteY2" fmla="*/ 1197139 h 1197139"/>
              <a:gd name="connsiteX3" fmla="*/ 5888182 w 9144000"/>
              <a:gd name="connsiteY3" fmla="*/ 1177636 h 1197139"/>
              <a:gd name="connsiteX4" fmla="*/ 0 w 9144000"/>
              <a:gd name="connsiteY4" fmla="*/ 1197139 h 1197139"/>
              <a:gd name="connsiteX5" fmla="*/ 0 w 9144000"/>
              <a:gd name="connsiteY5" fmla="*/ 0 h 1197139"/>
              <a:gd name="connsiteX0" fmla="*/ 0 w 9144000"/>
              <a:gd name="connsiteY0" fmla="*/ 0 h 1197139"/>
              <a:gd name="connsiteX1" fmla="*/ 9144000 w 9144000"/>
              <a:gd name="connsiteY1" fmla="*/ 0 h 1197139"/>
              <a:gd name="connsiteX2" fmla="*/ 9144000 w 9144000"/>
              <a:gd name="connsiteY2" fmla="*/ 1197139 h 1197139"/>
              <a:gd name="connsiteX3" fmla="*/ 5888182 w 9144000"/>
              <a:gd name="connsiteY3" fmla="*/ 1177636 h 1197139"/>
              <a:gd name="connsiteX4" fmla="*/ 0 w 9144000"/>
              <a:gd name="connsiteY4" fmla="*/ 1197139 h 1197139"/>
              <a:gd name="connsiteX5" fmla="*/ 0 w 9144000"/>
              <a:gd name="connsiteY5" fmla="*/ 0 h 1197139"/>
              <a:gd name="connsiteX0" fmla="*/ 0 w 9144000"/>
              <a:gd name="connsiteY0" fmla="*/ 0 h 1197139"/>
              <a:gd name="connsiteX1" fmla="*/ 9144000 w 9144000"/>
              <a:gd name="connsiteY1" fmla="*/ 0 h 1197139"/>
              <a:gd name="connsiteX2" fmla="*/ 9144000 w 9144000"/>
              <a:gd name="connsiteY2" fmla="*/ 1197139 h 1197139"/>
              <a:gd name="connsiteX3" fmla="*/ 5888182 w 9144000"/>
              <a:gd name="connsiteY3" fmla="*/ 1177636 h 1197139"/>
              <a:gd name="connsiteX4" fmla="*/ 0 w 9144000"/>
              <a:gd name="connsiteY4" fmla="*/ 1197139 h 1197139"/>
              <a:gd name="connsiteX5" fmla="*/ 0 w 9144000"/>
              <a:gd name="connsiteY5" fmla="*/ 0 h 1197139"/>
              <a:gd name="connsiteX0" fmla="*/ 0 w 9144000"/>
              <a:gd name="connsiteY0" fmla="*/ 0 h 1197139"/>
              <a:gd name="connsiteX1" fmla="*/ 9144000 w 9144000"/>
              <a:gd name="connsiteY1" fmla="*/ 0 h 1197139"/>
              <a:gd name="connsiteX2" fmla="*/ 9144000 w 9144000"/>
              <a:gd name="connsiteY2" fmla="*/ 1197139 h 1197139"/>
              <a:gd name="connsiteX3" fmla="*/ 0 w 9144000"/>
              <a:gd name="connsiteY3" fmla="*/ 1197139 h 1197139"/>
              <a:gd name="connsiteX4" fmla="*/ 0 w 9144000"/>
              <a:gd name="connsiteY4" fmla="*/ 0 h 1197139"/>
              <a:gd name="connsiteX0" fmla="*/ 0 w 9144000"/>
              <a:gd name="connsiteY0" fmla="*/ 0 h 1197139"/>
              <a:gd name="connsiteX1" fmla="*/ 9144000 w 9144000"/>
              <a:gd name="connsiteY1" fmla="*/ 0 h 1197139"/>
              <a:gd name="connsiteX2" fmla="*/ 9144000 w 9144000"/>
              <a:gd name="connsiteY2" fmla="*/ 1197139 h 1197139"/>
              <a:gd name="connsiteX3" fmla="*/ 5320145 w 9144000"/>
              <a:gd name="connsiteY3" fmla="*/ 1191491 h 1197139"/>
              <a:gd name="connsiteX4" fmla="*/ 0 w 9144000"/>
              <a:gd name="connsiteY4" fmla="*/ 1197139 h 1197139"/>
              <a:gd name="connsiteX5" fmla="*/ 0 w 9144000"/>
              <a:gd name="connsiteY5" fmla="*/ 0 h 1197139"/>
              <a:gd name="connsiteX0" fmla="*/ 0 w 9144000"/>
              <a:gd name="connsiteY0" fmla="*/ 0 h 1197139"/>
              <a:gd name="connsiteX1" fmla="*/ 9144000 w 9144000"/>
              <a:gd name="connsiteY1" fmla="*/ 0 h 1197139"/>
              <a:gd name="connsiteX2" fmla="*/ 9144000 w 9144000"/>
              <a:gd name="connsiteY2" fmla="*/ 1197139 h 1197139"/>
              <a:gd name="connsiteX3" fmla="*/ 0 w 9144000"/>
              <a:gd name="connsiteY3" fmla="*/ 1197139 h 1197139"/>
              <a:gd name="connsiteX4" fmla="*/ 0 w 9144000"/>
              <a:gd name="connsiteY4" fmla="*/ 0 h 1197139"/>
              <a:gd name="connsiteX0" fmla="*/ 0 w 9144000"/>
              <a:gd name="connsiteY0" fmla="*/ 0 h 1197139"/>
              <a:gd name="connsiteX1" fmla="*/ 9144000 w 9144000"/>
              <a:gd name="connsiteY1" fmla="*/ 0 h 1197139"/>
              <a:gd name="connsiteX2" fmla="*/ 9144000 w 9144000"/>
              <a:gd name="connsiteY2" fmla="*/ 1197139 h 1197139"/>
              <a:gd name="connsiteX3" fmla="*/ 0 w 9144000"/>
              <a:gd name="connsiteY3" fmla="*/ 1197139 h 1197139"/>
              <a:gd name="connsiteX4" fmla="*/ 0 w 9144000"/>
              <a:gd name="connsiteY4" fmla="*/ 0 h 1197139"/>
              <a:gd name="connsiteX0" fmla="*/ 0 w 9144000"/>
              <a:gd name="connsiteY0" fmla="*/ 0 h 1197139"/>
              <a:gd name="connsiteX1" fmla="*/ 9144000 w 9144000"/>
              <a:gd name="connsiteY1" fmla="*/ 0 h 1197139"/>
              <a:gd name="connsiteX2" fmla="*/ 9144000 w 9144000"/>
              <a:gd name="connsiteY2" fmla="*/ 823067 h 1197139"/>
              <a:gd name="connsiteX3" fmla="*/ 0 w 9144000"/>
              <a:gd name="connsiteY3" fmla="*/ 1197139 h 1197139"/>
              <a:gd name="connsiteX4" fmla="*/ 0 w 9144000"/>
              <a:gd name="connsiteY4" fmla="*/ 0 h 1197139"/>
              <a:gd name="connsiteX0" fmla="*/ 0 w 9144000"/>
              <a:gd name="connsiteY0" fmla="*/ 0 h 1197139"/>
              <a:gd name="connsiteX1" fmla="*/ 9144000 w 9144000"/>
              <a:gd name="connsiteY1" fmla="*/ 0 h 1197139"/>
              <a:gd name="connsiteX2" fmla="*/ 9144000 w 9144000"/>
              <a:gd name="connsiteY2" fmla="*/ 823067 h 1197139"/>
              <a:gd name="connsiteX3" fmla="*/ 0 w 9144000"/>
              <a:gd name="connsiteY3" fmla="*/ 1197139 h 1197139"/>
              <a:gd name="connsiteX4" fmla="*/ 0 w 9144000"/>
              <a:gd name="connsiteY4" fmla="*/ 0 h 1197139"/>
              <a:gd name="connsiteX0" fmla="*/ 0 w 9144000"/>
              <a:gd name="connsiteY0" fmla="*/ 0 h 1197139"/>
              <a:gd name="connsiteX1" fmla="*/ 9144000 w 9144000"/>
              <a:gd name="connsiteY1" fmla="*/ 0 h 1197139"/>
              <a:gd name="connsiteX2" fmla="*/ 9144000 w 9144000"/>
              <a:gd name="connsiteY2" fmla="*/ 823067 h 1197139"/>
              <a:gd name="connsiteX3" fmla="*/ 0 w 9144000"/>
              <a:gd name="connsiteY3" fmla="*/ 1197139 h 1197139"/>
              <a:gd name="connsiteX4" fmla="*/ 0 w 9144000"/>
              <a:gd name="connsiteY4" fmla="*/ 0 h 1197139"/>
              <a:gd name="connsiteX0" fmla="*/ 0 w 9144000"/>
              <a:gd name="connsiteY0" fmla="*/ 0 h 1197139"/>
              <a:gd name="connsiteX1" fmla="*/ 9144000 w 9144000"/>
              <a:gd name="connsiteY1" fmla="*/ 0 h 1197139"/>
              <a:gd name="connsiteX2" fmla="*/ 9130145 w 9144000"/>
              <a:gd name="connsiteY2" fmla="*/ 961612 h 1197139"/>
              <a:gd name="connsiteX3" fmla="*/ 0 w 9144000"/>
              <a:gd name="connsiteY3" fmla="*/ 1197139 h 1197139"/>
              <a:gd name="connsiteX4" fmla="*/ 0 w 9144000"/>
              <a:gd name="connsiteY4" fmla="*/ 0 h 1197139"/>
              <a:gd name="connsiteX0" fmla="*/ 0 w 9157855"/>
              <a:gd name="connsiteY0" fmla="*/ 0 h 1197139"/>
              <a:gd name="connsiteX1" fmla="*/ 9144000 w 9157855"/>
              <a:gd name="connsiteY1" fmla="*/ 0 h 1197139"/>
              <a:gd name="connsiteX2" fmla="*/ 9157855 w 9157855"/>
              <a:gd name="connsiteY2" fmla="*/ 961612 h 1197139"/>
              <a:gd name="connsiteX3" fmla="*/ 0 w 9157855"/>
              <a:gd name="connsiteY3" fmla="*/ 1197139 h 1197139"/>
              <a:gd name="connsiteX4" fmla="*/ 0 w 9157855"/>
              <a:gd name="connsiteY4" fmla="*/ 0 h 1197139"/>
              <a:gd name="connsiteX0" fmla="*/ 0 w 9144000"/>
              <a:gd name="connsiteY0" fmla="*/ 0 h 1197139"/>
              <a:gd name="connsiteX1" fmla="*/ 9144000 w 9144000"/>
              <a:gd name="connsiteY1" fmla="*/ 0 h 1197139"/>
              <a:gd name="connsiteX2" fmla="*/ 9138805 w 9144000"/>
              <a:gd name="connsiteY2" fmla="*/ 933037 h 1197139"/>
              <a:gd name="connsiteX3" fmla="*/ 0 w 9144000"/>
              <a:gd name="connsiteY3" fmla="*/ 1197139 h 1197139"/>
              <a:gd name="connsiteX4" fmla="*/ 0 w 9144000"/>
              <a:gd name="connsiteY4" fmla="*/ 0 h 1197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97139">
                <a:moveTo>
                  <a:pt x="0" y="0"/>
                </a:moveTo>
                <a:lnTo>
                  <a:pt x="9144000" y="0"/>
                </a:lnTo>
                <a:cubicBezTo>
                  <a:pt x="9142268" y="311012"/>
                  <a:pt x="9140537" y="622025"/>
                  <a:pt x="9138805" y="933037"/>
                </a:cubicBezTo>
                <a:cubicBezTo>
                  <a:pt x="5993824" y="946892"/>
                  <a:pt x="3061855" y="1017030"/>
                  <a:pt x="0" y="1197139"/>
                </a:cubicBezTo>
                <a:lnTo>
                  <a:pt x="0" y="0"/>
                </a:lnTo>
                <a:close/>
              </a:path>
            </a:pathLst>
          </a:custGeom>
          <a:solidFill>
            <a:srgbClr val="34457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44575"/>
              </a:solidFill>
            </a:endParaRPr>
          </a:p>
        </p:txBody>
      </p:sp>
      <p:sp>
        <p:nvSpPr>
          <p:cNvPr id="2" name="Title 1"/>
          <p:cNvSpPr>
            <a:spLocks noGrp="1"/>
          </p:cNvSpPr>
          <p:nvPr>
            <p:ph type="title"/>
          </p:nvPr>
        </p:nvSpPr>
        <p:spPr>
          <a:xfrm>
            <a:off x="457200" y="104588"/>
            <a:ext cx="8229600" cy="790441"/>
          </a:xfrm>
        </p:spPr>
        <p:txBody>
          <a:bodyPr>
            <a:normAutofit/>
          </a:bodyPr>
          <a:lstStyle>
            <a:lvl1pPr algn="ctr">
              <a:defRPr sz="4000">
                <a:solidFill>
                  <a:schemeClr val="bg1"/>
                </a:solidFill>
                <a:latin typeface="+mj-lt"/>
                <a:cs typeface="Helvetica"/>
              </a:defRPr>
            </a:lvl1pPr>
          </a:lstStyle>
          <a:p>
            <a:r>
              <a:rPr lang="en-US" dirty="0"/>
              <a:t>Click to edit Master title style</a:t>
            </a:r>
          </a:p>
        </p:txBody>
      </p:sp>
    </p:spTree>
    <p:extLst>
      <p:ext uri="{BB962C8B-B14F-4D97-AF65-F5344CB8AC3E}">
        <p14:creationId xmlns:p14="http://schemas.microsoft.com/office/powerpoint/2010/main" val="1610979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42041272-71AF-4FF7-A03F-AD3DCEF913FD}" type="datetimeFigureOut">
              <a:rPr lang="en-US" smtClean="0">
                <a:solidFill>
                  <a:prstClr val="black"/>
                </a:solidFill>
              </a:rPr>
              <a:pPr/>
              <a:t>10/3/2018</a:t>
            </a:fld>
            <a:endParaRPr lang="en-US" dirty="0">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86B0614-31B3-4FC6-8C7B-0DDC8E53A26B}"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02707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5575CE-E87A-476D-B585-37B78432404F}" type="datetimeFigureOut">
              <a:rPr lang="en-US" smtClean="0"/>
              <a:t>10/3/2018</a:t>
            </a:fld>
            <a:endParaRPr lang="en-US"/>
          </a:p>
        </p:txBody>
      </p:sp>
      <p:sp>
        <p:nvSpPr>
          <p:cNvPr id="8" name="Footer Placeholder 7"/>
          <p:cNvSpPr>
            <a:spLocks noGrp="1"/>
          </p:cNvSpPr>
          <p:nvPr>
            <p:ph type="ftr" sz="quarter" idx="11"/>
          </p:nvPr>
        </p:nvSpPr>
        <p:spPr/>
        <p:txBody>
          <a:bodyPr/>
          <a:lstStyle/>
          <a:p>
            <a:r>
              <a:rPr lang="en-US"/>
              <a:t>Real Leadership</a:t>
            </a:r>
            <a:endParaRPr lang="en-US" dirty="0"/>
          </a:p>
        </p:txBody>
      </p:sp>
      <p:sp>
        <p:nvSpPr>
          <p:cNvPr id="9" name="Slide Number Placeholder 8"/>
          <p:cNvSpPr>
            <a:spLocks noGrp="1"/>
          </p:cNvSpPr>
          <p:nvPr>
            <p:ph type="sldNum" sz="quarter" idx="12"/>
          </p:nvPr>
        </p:nvSpPr>
        <p:spPr/>
        <p:txBody>
          <a:bodyPr/>
          <a:lstStyle/>
          <a:p>
            <a:fld id="{E24A0402-EA57-4AF0-8799-7B13CFCAD900}" type="slidenum">
              <a:rPr lang="en-US" smtClean="0"/>
              <a:t>‹#›</a:t>
            </a:fld>
            <a:endParaRPr lang="en-US"/>
          </a:p>
        </p:txBody>
      </p:sp>
    </p:spTree>
    <p:extLst>
      <p:ext uri="{BB962C8B-B14F-4D97-AF65-F5344CB8AC3E}">
        <p14:creationId xmlns:p14="http://schemas.microsoft.com/office/powerpoint/2010/main" val="404632194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Overview_EP_Title and Content">
    <p:spTree>
      <p:nvGrpSpPr>
        <p:cNvPr id="1" name=""/>
        <p:cNvGrpSpPr/>
        <p:nvPr/>
      </p:nvGrpSpPr>
      <p:grpSpPr>
        <a:xfrm>
          <a:off x="0" y="0"/>
          <a:ext cx="0" cy="0"/>
          <a:chOff x="0" y="0"/>
          <a:chExt cx="0" cy="0"/>
        </a:xfrm>
      </p:grpSpPr>
      <p:sp>
        <p:nvSpPr>
          <p:cNvPr id="7" name="Rectangle 13"/>
          <p:cNvSpPr/>
          <p:nvPr userDrawn="1"/>
        </p:nvSpPr>
        <p:spPr>
          <a:xfrm rot="16200000" flipH="1">
            <a:off x="4323696" y="-3413723"/>
            <a:ext cx="506142" cy="9153530"/>
          </a:xfrm>
          <a:custGeom>
            <a:avLst/>
            <a:gdLst>
              <a:gd name="connsiteX0" fmla="*/ 0 w 218975"/>
              <a:gd name="connsiteY0" fmla="*/ 0 h 9144000"/>
              <a:gd name="connsiteX1" fmla="*/ 218975 w 218975"/>
              <a:gd name="connsiteY1" fmla="*/ 0 h 9144000"/>
              <a:gd name="connsiteX2" fmla="*/ 218975 w 218975"/>
              <a:gd name="connsiteY2" fmla="*/ 9144000 h 9144000"/>
              <a:gd name="connsiteX3" fmla="*/ 0 w 218975"/>
              <a:gd name="connsiteY3" fmla="*/ 9144000 h 9144000"/>
              <a:gd name="connsiteX4" fmla="*/ 0 w 218975"/>
              <a:gd name="connsiteY4" fmla="*/ 0 h 9144000"/>
              <a:gd name="connsiteX0" fmla="*/ 0 w 482211"/>
              <a:gd name="connsiteY0" fmla="*/ 0 h 9157858"/>
              <a:gd name="connsiteX1" fmla="*/ 482211 w 482211"/>
              <a:gd name="connsiteY1" fmla="*/ 13858 h 9157858"/>
              <a:gd name="connsiteX2" fmla="*/ 482211 w 482211"/>
              <a:gd name="connsiteY2" fmla="*/ 9157858 h 9157858"/>
              <a:gd name="connsiteX3" fmla="*/ 263236 w 482211"/>
              <a:gd name="connsiteY3" fmla="*/ 9157858 h 9157858"/>
              <a:gd name="connsiteX4" fmla="*/ 0 w 482211"/>
              <a:gd name="connsiteY4" fmla="*/ 0 h 9157858"/>
              <a:gd name="connsiteX0" fmla="*/ 10908 w 493119"/>
              <a:gd name="connsiteY0" fmla="*/ 0 h 9157858"/>
              <a:gd name="connsiteX1" fmla="*/ 493119 w 493119"/>
              <a:gd name="connsiteY1" fmla="*/ 13858 h 9157858"/>
              <a:gd name="connsiteX2" fmla="*/ 493119 w 493119"/>
              <a:gd name="connsiteY2" fmla="*/ 9157858 h 9157858"/>
              <a:gd name="connsiteX3" fmla="*/ 274144 w 493119"/>
              <a:gd name="connsiteY3" fmla="*/ 9157858 h 9157858"/>
              <a:gd name="connsiteX4" fmla="*/ 10908 w 493119"/>
              <a:gd name="connsiteY4" fmla="*/ 0 h 9157858"/>
              <a:gd name="connsiteX0" fmla="*/ 12899 w 495110"/>
              <a:gd name="connsiteY0" fmla="*/ 0 h 9157858"/>
              <a:gd name="connsiteX1" fmla="*/ 495110 w 495110"/>
              <a:gd name="connsiteY1" fmla="*/ 13858 h 9157858"/>
              <a:gd name="connsiteX2" fmla="*/ 495110 w 495110"/>
              <a:gd name="connsiteY2" fmla="*/ 9157858 h 9157858"/>
              <a:gd name="connsiteX3" fmla="*/ 276135 w 495110"/>
              <a:gd name="connsiteY3" fmla="*/ 9157858 h 9157858"/>
              <a:gd name="connsiteX4" fmla="*/ 12899 w 495110"/>
              <a:gd name="connsiteY4" fmla="*/ 0 h 9157858"/>
              <a:gd name="connsiteX0" fmla="*/ 15028 w 497239"/>
              <a:gd name="connsiteY0" fmla="*/ 0 h 9157858"/>
              <a:gd name="connsiteX1" fmla="*/ 497239 w 497239"/>
              <a:gd name="connsiteY1" fmla="*/ 13858 h 9157858"/>
              <a:gd name="connsiteX2" fmla="*/ 497239 w 497239"/>
              <a:gd name="connsiteY2" fmla="*/ 9157858 h 9157858"/>
              <a:gd name="connsiteX3" fmla="*/ 278264 w 497239"/>
              <a:gd name="connsiteY3" fmla="*/ 9157858 h 9157858"/>
              <a:gd name="connsiteX4" fmla="*/ 15028 w 497239"/>
              <a:gd name="connsiteY4" fmla="*/ 0 h 9157858"/>
              <a:gd name="connsiteX0" fmla="*/ 15028 w 497239"/>
              <a:gd name="connsiteY0" fmla="*/ 0 h 9157858"/>
              <a:gd name="connsiteX1" fmla="*/ 401989 w 497239"/>
              <a:gd name="connsiteY1" fmla="*/ 13856 h 9157858"/>
              <a:gd name="connsiteX2" fmla="*/ 497239 w 497239"/>
              <a:gd name="connsiteY2" fmla="*/ 9157858 h 9157858"/>
              <a:gd name="connsiteX3" fmla="*/ 278264 w 497239"/>
              <a:gd name="connsiteY3" fmla="*/ 9157858 h 9157858"/>
              <a:gd name="connsiteX4" fmla="*/ 15028 w 497239"/>
              <a:gd name="connsiteY4" fmla="*/ 0 h 9157858"/>
              <a:gd name="connsiteX0" fmla="*/ 14406 w 506142"/>
              <a:gd name="connsiteY0" fmla="*/ 14717 h 9144002"/>
              <a:gd name="connsiteX1" fmla="*/ 410892 w 506142"/>
              <a:gd name="connsiteY1" fmla="*/ 0 h 9144002"/>
              <a:gd name="connsiteX2" fmla="*/ 506142 w 506142"/>
              <a:gd name="connsiteY2" fmla="*/ 9144002 h 9144002"/>
              <a:gd name="connsiteX3" fmla="*/ 287167 w 506142"/>
              <a:gd name="connsiteY3" fmla="*/ 9144002 h 9144002"/>
              <a:gd name="connsiteX4" fmla="*/ 14406 w 506142"/>
              <a:gd name="connsiteY4" fmla="*/ 14717 h 9144002"/>
              <a:gd name="connsiteX0" fmla="*/ 14406 w 506142"/>
              <a:gd name="connsiteY0" fmla="*/ 0 h 9148335"/>
              <a:gd name="connsiteX1" fmla="*/ 410892 w 506142"/>
              <a:gd name="connsiteY1" fmla="*/ 4333 h 9148335"/>
              <a:gd name="connsiteX2" fmla="*/ 506142 w 506142"/>
              <a:gd name="connsiteY2" fmla="*/ 9148335 h 9148335"/>
              <a:gd name="connsiteX3" fmla="*/ 287167 w 506142"/>
              <a:gd name="connsiteY3" fmla="*/ 9148335 h 9148335"/>
              <a:gd name="connsiteX4" fmla="*/ 14406 w 506142"/>
              <a:gd name="connsiteY4" fmla="*/ 0 h 9148335"/>
              <a:gd name="connsiteX0" fmla="*/ 14406 w 506142"/>
              <a:gd name="connsiteY0" fmla="*/ 5195 h 9153530"/>
              <a:gd name="connsiteX1" fmla="*/ 210867 w 506142"/>
              <a:gd name="connsiteY1" fmla="*/ 0 h 9153530"/>
              <a:gd name="connsiteX2" fmla="*/ 506142 w 506142"/>
              <a:gd name="connsiteY2" fmla="*/ 9153530 h 9153530"/>
              <a:gd name="connsiteX3" fmla="*/ 287167 w 506142"/>
              <a:gd name="connsiteY3" fmla="*/ 9153530 h 9153530"/>
              <a:gd name="connsiteX4" fmla="*/ 14406 w 506142"/>
              <a:gd name="connsiteY4" fmla="*/ 5195 h 9153530"/>
              <a:gd name="connsiteX0" fmla="*/ 14406 w 506142"/>
              <a:gd name="connsiteY0" fmla="*/ 5195 h 9153530"/>
              <a:gd name="connsiteX1" fmla="*/ 210867 w 506142"/>
              <a:gd name="connsiteY1" fmla="*/ 0 h 9153530"/>
              <a:gd name="connsiteX2" fmla="*/ 506142 w 506142"/>
              <a:gd name="connsiteY2" fmla="*/ 9153530 h 9153530"/>
              <a:gd name="connsiteX3" fmla="*/ 287167 w 506142"/>
              <a:gd name="connsiteY3" fmla="*/ 9153530 h 9153530"/>
              <a:gd name="connsiteX4" fmla="*/ 14406 w 506142"/>
              <a:gd name="connsiteY4" fmla="*/ 5195 h 9153530"/>
              <a:gd name="connsiteX0" fmla="*/ 14406 w 506142"/>
              <a:gd name="connsiteY0" fmla="*/ 5195 h 9153530"/>
              <a:gd name="connsiteX1" fmla="*/ 210867 w 506142"/>
              <a:gd name="connsiteY1" fmla="*/ 0 h 9153530"/>
              <a:gd name="connsiteX2" fmla="*/ 506142 w 506142"/>
              <a:gd name="connsiteY2" fmla="*/ 9153530 h 9153530"/>
              <a:gd name="connsiteX3" fmla="*/ 287167 w 506142"/>
              <a:gd name="connsiteY3" fmla="*/ 9153530 h 9153530"/>
              <a:gd name="connsiteX4" fmla="*/ 14406 w 506142"/>
              <a:gd name="connsiteY4" fmla="*/ 5195 h 9153530"/>
              <a:gd name="connsiteX0" fmla="*/ 14406 w 506142"/>
              <a:gd name="connsiteY0" fmla="*/ 5195 h 9153530"/>
              <a:gd name="connsiteX1" fmla="*/ 163242 w 506142"/>
              <a:gd name="connsiteY1" fmla="*/ 0 h 9153530"/>
              <a:gd name="connsiteX2" fmla="*/ 506142 w 506142"/>
              <a:gd name="connsiteY2" fmla="*/ 9153530 h 9153530"/>
              <a:gd name="connsiteX3" fmla="*/ 287167 w 506142"/>
              <a:gd name="connsiteY3" fmla="*/ 9153530 h 9153530"/>
              <a:gd name="connsiteX4" fmla="*/ 14406 w 506142"/>
              <a:gd name="connsiteY4" fmla="*/ 5195 h 9153530"/>
              <a:gd name="connsiteX0" fmla="*/ 14406 w 506142"/>
              <a:gd name="connsiteY0" fmla="*/ 5195 h 9153530"/>
              <a:gd name="connsiteX1" fmla="*/ 163242 w 506142"/>
              <a:gd name="connsiteY1" fmla="*/ 0 h 9153530"/>
              <a:gd name="connsiteX2" fmla="*/ 506142 w 506142"/>
              <a:gd name="connsiteY2" fmla="*/ 9153530 h 9153530"/>
              <a:gd name="connsiteX3" fmla="*/ 287167 w 506142"/>
              <a:gd name="connsiteY3" fmla="*/ 9153530 h 9153530"/>
              <a:gd name="connsiteX4" fmla="*/ 14406 w 506142"/>
              <a:gd name="connsiteY4" fmla="*/ 5195 h 9153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142" h="9153530">
                <a:moveTo>
                  <a:pt x="14406" y="5195"/>
                </a:moveTo>
                <a:lnTo>
                  <a:pt x="163242" y="0"/>
                </a:lnTo>
                <a:cubicBezTo>
                  <a:pt x="90217" y="3937002"/>
                  <a:pt x="217217" y="5959478"/>
                  <a:pt x="506142" y="9153530"/>
                </a:cubicBezTo>
                <a:lnTo>
                  <a:pt x="287167" y="9153530"/>
                </a:lnTo>
                <a:cubicBezTo>
                  <a:pt x="113699" y="6043761"/>
                  <a:pt x="-50247" y="3029237"/>
                  <a:pt x="14406" y="5195"/>
                </a:cubicBezTo>
                <a:close/>
              </a:path>
            </a:pathLst>
          </a:custGeom>
          <a:solidFill>
            <a:srgbClr val="E88C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8" name="Rectangle 11"/>
          <p:cNvSpPr/>
          <p:nvPr userDrawn="1"/>
        </p:nvSpPr>
        <p:spPr>
          <a:xfrm flipH="1">
            <a:off x="0" y="0"/>
            <a:ext cx="9144000" cy="1197139"/>
          </a:xfrm>
          <a:custGeom>
            <a:avLst/>
            <a:gdLst>
              <a:gd name="connsiteX0" fmla="*/ 0 w 9144000"/>
              <a:gd name="connsiteY0" fmla="*/ 0 h 1197139"/>
              <a:gd name="connsiteX1" fmla="*/ 9144000 w 9144000"/>
              <a:gd name="connsiteY1" fmla="*/ 0 h 1197139"/>
              <a:gd name="connsiteX2" fmla="*/ 9144000 w 9144000"/>
              <a:gd name="connsiteY2" fmla="*/ 1197139 h 1197139"/>
              <a:gd name="connsiteX3" fmla="*/ 0 w 9144000"/>
              <a:gd name="connsiteY3" fmla="*/ 1197139 h 1197139"/>
              <a:gd name="connsiteX4" fmla="*/ 0 w 9144000"/>
              <a:gd name="connsiteY4" fmla="*/ 0 h 1197139"/>
              <a:gd name="connsiteX0" fmla="*/ 0 w 9144000"/>
              <a:gd name="connsiteY0" fmla="*/ 0 h 1197139"/>
              <a:gd name="connsiteX1" fmla="*/ 9144000 w 9144000"/>
              <a:gd name="connsiteY1" fmla="*/ 0 h 1197139"/>
              <a:gd name="connsiteX2" fmla="*/ 9144000 w 9144000"/>
              <a:gd name="connsiteY2" fmla="*/ 1197139 h 1197139"/>
              <a:gd name="connsiteX3" fmla="*/ 5888182 w 9144000"/>
              <a:gd name="connsiteY3" fmla="*/ 1177636 h 1197139"/>
              <a:gd name="connsiteX4" fmla="*/ 0 w 9144000"/>
              <a:gd name="connsiteY4" fmla="*/ 1197139 h 1197139"/>
              <a:gd name="connsiteX5" fmla="*/ 0 w 9144000"/>
              <a:gd name="connsiteY5" fmla="*/ 0 h 1197139"/>
              <a:gd name="connsiteX0" fmla="*/ 0 w 9144000"/>
              <a:gd name="connsiteY0" fmla="*/ 0 h 1197139"/>
              <a:gd name="connsiteX1" fmla="*/ 9144000 w 9144000"/>
              <a:gd name="connsiteY1" fmla="*/ 0 h 1197139"/>
              <a:gd name="connsiteX2" fmla="*/ 9144000 w 9144000"/>
              <a:gd name="connsiteY2" fmla="*/ 1197139 h 1197139"/>
              <a:gd name="connsiteX3" fmla="*/ 5888182 w 9144000"/>
              <a:gd name="connsiteY3" fmla="*/ 1177636 h 1197139"/>
              <a:gd name="connsiteX4" fmla="*/ 0 w 9144000"/>
              <a:gd name="connsiteY4" fmla="*/ 1197139 h 1197139"/>
              <a:gd name="connsiteX5" fmla="*/ 0 w 9144000"/>
              <a:gd name="connsiteY5" fmla="*/ 0 h 1197139"/>
              <a:gd name="connsiteX0" fmla="*/ 0 w 9144000"/>
              <a:gd name="connsiteY0" fmla="*/ 0 h 1197139"/>
              <a:gd name="connsiteX1" fmla="*/ 9144000 w 9144000"/>
              <a:gd name="connsiteY1" fmla="*/ 0 h 1197139"/>
              <a:gd name="connsiteX2" fmla="*/ 9144000 w 9144000"/>
              <a:gd name="connsiteY2" fmla="*/ 1197139 h 1197139"/>
              <a:gd name="connsiteX3" fmla="*/ 5888182 w 9144000"/>
              <a:gd name="connsiteY3" fmla="*/ 1177636 h 1197139"/>
              <a:gd name="connsiteX4" fmla="*/ 0 w 9144000"/>
              <a:gd name="connsiteY4" fmla="*/ 1197139 h 1197139"/>
              <a:gd name="connsiteX5" fmla="*/ 0 w 9144000"/>
              <a:gd name="connsiteY5" fmla="*/ 0 h 1197139"/>
              <a:gd name="connsiteX0" fmla="*/ 0 w 9144000"/>
              <a:gd name="connsiteY0" fmla="*/ 0 h 1197139"/>
              <a:gd name="connsiteX1" fmla="*/ 9144000 w 9144000"/>
              <a:gd name="connsiteY1" fmla="*/ 0 h 1197139"/>
              <a:gd name="connsiteX2" fmla="*/ 9144000 w 9144000"/>
              <a:gd name="connsiteY2" fmla="*/ 1197139 h 1197139"/>
              <a:gd name="connsiteX3" fmla="*/ 0 w 9144000"/>
              <a:gd name="connsiteY3" fmla="*/ 1197139 h 1197139"/>
              <a:gd name="connsiteX4" fmla="*/ 0 w 9144000"/>
              <a:gd name="connsiteY4" fmla="*/ 0 h 1197139"/>
              <a:gd name="connsiteX0" fmla="*/ 0 w 9144000"/>
              <a:gd name="connsiteY0" fmla="*/ 0 h 1197139"/>
              <a:gd name="connsiteX1" fmla="*/ 9144000 w 9144000"/>
              <a:gd name="connsiteY1" fmla="*/ 0 h 1197139"/>
              <a:gd name="connsiteX2" fmla="*/ 9144000 w 9144000"/>
              <a:gd name="connsiteY2" fmla="*/ 1197139 h 1197139"/>
              <a:gd name="connsiteX3" fmla="*/ 5320145 w 9144000"/>
              <a:gd name="connsiteY3" fmla="*/ 1191491 h 1197139"/>
              <a:gd name="connsiteX4" fmla="*/ 0 w 9144000"/>
              <a:gd name="connsiteY4" fmla="*/ 1197139 h 1197139"/>
              <a:gd name="connsiteX5" fmla="*/ 0 w 9144000"/>
              <a:gd name="connsiteY5" fmla="*/ 0 h 1197139"/>
              <a:gd name="connsiteX0" fmla="*/ 0 w 9144000"/>
              <a:gd name="connsiteY0" fmla="*/ 0 h 1197139"/>
              <a:gd name="connsiteX1" fmla="*/ 9144000 w 9144000"/>
              <a:gd name="connsiteY1" fmla="*/ 0 h 1197139"/>
              <a:gd name="connsiteX2" fmla="*/ 9144000 w 9144000"/>
              <a:gd name="connsiteY2" fmla="*/ 1197139 h 1197139"/>
              <a:gd name="connsiteX3" fmla="*/ 0 w 9144000"/>
              <a:gd name="connsiteY3" fmla="*/ 1197139 h 1197139"/>
              <a:gd name="connsiteX4" fmla="*/ 0 w 9144000"/>
              <a:gd name="connsiteY4" fmla="*/ 0 h 1197139"/>
              <a:gd name="connsiteX0" fmla="*/ 0 w 9144000"/>
              <a:gd name="connsiteY0" fmla="*/ 0 h 1197139"/>
              <a:gd name="connsiteX1" fmla="*/ 9144000 w 9144000"/>
              <a:gd name="connsiteY1" fmla="*/ 0 h 1197139"/>
              <a:gd name="connsiteX2" fmla="*/ 9144000 w 9144000"/>
              <a:gd name="connsiteY2" fmla="*/ 1197139 h 1197139"/>
              <a:gd name="connsiteX3" fmla="*/ 0 w 9144000"/>
              <a:gd name="connsiteY3" fmla="*/ 1197139 h 1197139"/>
              <a:gd name="connsiteX4" fmla="*/ 0 w 9144000"/>
              <a:gd name="connsiteY4" fmla="*/ 0 h 1197139"/>
              <a:gd name="connsiteX0" fmla="*/ 0 w 9144000"/>
              <a:gd name="connsiteY0" fmla="*/ 0 h 1197139"/>
              <a:gd name="connsiteX1" fmla="*/ 9144000 w 9144000"/>
              <a:gd name="connsiteY1" fmla="*/ 0 h 1197139"/>
              <a:gd name="connsiteX2" fmla="*/ 9144000 w 9144000"/>
              <a:gd name="connsiteY2" fmla="*/ 823067 h 1197139"/>
              <a:gd name="connsiteX3" fmla="*/ 0 w 9144000"/>
              <a:gd name="connsiteY3" fmla="*/ 1197139 h 1197139"/>
              <a:gd name="connsiteX4" fmla="*/ 0 w 9144000"/>
              <a:gd name="connsiteY4" fmla="*/ 0 h 1197139"/>
              <a:gd name="connsiteX0" fmla="*/ 0 w 9144000"/>
              <a:gd name="connsiteY0" fmla="*/ 0 h 1197139"/>
              <a:gd name="connsiteX1" fmla="*/ 9144000 w 9144000"/>
              <a:gd name="connsiteY1" fmla="*/ 0 h 1197139"/>
              <a:gd name="connsiteX2" fmla="*/ 9144000 w 9144000"/>
              <a:gd name="connsiteY2" fmla="*/ 823067 h 1197139"/>
              <a:gd name="connsiteX3" fmla="*/ 0 w 9144000"/>
              <a:gd name="connsiteY3" fmla="*/ 1197139 h 1197139"/>
              <a:gd name="connsiteX4" fmla="*/ 0 w 9144000"/>
              <a:gd name="connsiteY4" fmla="*/ 0 h 1197139"/>
              <a:gd name="connsiteX0" fmla="*/ 0 w 9144000"/>
              <a:gd name="connsiteY0" fmla="*/ 0 h 1197139"/>
              <a:gd name="connsiteX1" fmla="*/ 9144000 w 9144000"/>
              <a:gd name="connsiteY1" fmla="*/ 0 h 1197139"/>
              <a:gd name="connsiteX2" fmla="*/ 9144000 w 9144000"/>
              <a:gd name="connsiteY2" fmla="*/ 823067 h 1197139"/>
              <a:gd name="connsiteX3" fmla="*/ 0 w 9144000"/>
              <a:gd name="connsiteY3" fmla="*/ 1197139 h 1197139"/>
              <a:gd name="connsiteX4" fmla="*/ 0 w 9144000"/>
              <a:gd name="connsiteY4" fmla="*/ 0 h 1197139"/>
              <a:gd name="connsiteX0" fmla="*/ 0 w 9144000"/>
              <a:gd name="connsiteY0" fmla="*/ 0 h 1197139"/>
              <a:gd name="connsiteX1" fmla="*/ 9144000 w 9144000"/>
              <a:gd name="connsiteY1" fmla="*/ 0 h 1197139"/>
              <a:gd name="connsiteX2" fmla="*/ 9130145 w 9144000"/>
              <a:gd name="connsiteY2" fmla="*/ 961612 h 1197139"/>
              <a:gd name="connsiteX3" fmla="*/ 0 w 9144000"/>
              <a:gd name="connsiteY3" fmla="*/ 1197139 h 1197139"/>
              <a:gd name="connsiteX4" fmla="*/ 0 w 9144000"/>
              <a:gd name="connsiteY4" fmla="*/ 0 h 1197139"/>
              <a:gd name="connsiteX0" fmla="*/ 0 w 9157855"/>
              <a:gd name="connsiteY0" fmla="*/ 0 h 1197139"/>
              <a:gd name="connsiteX1" fmla="*/ 9144000 w 9157855"/>
              <a:gd name="connsiteY1" fmla="*/ 0 h 1197139"/>
              <a:gd name="connsiteX2" fmla="*/ 9157855 w 9157855"/>
              <a:gd name="connsiteY2" fmla="*/ 961612 h 1197139"/>
              <a:gd name="connsiteX3" fmla="*/ 0 w 9157855"/>
              <a:gd name="connsiteY3" fmla="*/ 1197139 h 1197139"/>
              <a:gd name="connsiteX4" fmla="*/ 0 w 9157855"/>
              <a:gd name="connsiteY4" fmla="*/ 0 h 1197139"/>
              <a:gd name="connsiteX0" fmla="*/ 0 w 9144000"/>
              <a:gd name="connsiteY0" fmla="*/ 0 h 1197139"/>
              <a:gd name="connsiteX1" fmla="*/ 9144000 w 9144000"/>
              <a:gd name="connsiteY1" fmla="*/ 0 h 1197139"/>
              <a:gd name="connsiteX2" fmla="*/ 9138805 w 9144000"/>
              <a:gd name="connsiteY2" fmla="*/ 933037 h 1197139"/>
              <a:gd name="connsiteX3" fmla="*/ 0 w 9144000"/>
              <a:gd name="connsiteY3" fmla="*/ 1197139 h 1197139"/>
              <a:gd name="connsiteX4" fmla="*/ 0 w 9144000"/>
              <a:gd name="connsiteY4" fmla="*/ 0 h 1197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97139">
                <a:moveTo>
                  <a:pt x="0" y="0"/>
                </a:moveTo>
                <a:lnTo>
                  <a:pt x="9144000" y="0"/>
                </a:lnTo>
                <a:cubicBezTo>
                  <a:pt x="9142268" y="311012"/>
                  <a:pt x="9140537" y="622025"/>
                  <a:pt x="9138805" y="933037"/>
                </a:cubicBezTo>
                <a:cubicBezTo>
                  <a:pt x="5993824" y="946892"/>
                  <a:pt x="3061855" y="1017030"/>
                  <a:pt x="0" y="1197139"/>
                </a:cubicBezTo>
                <a:lnTo>
                  <a:pt x="0" y="0"/>
                </a:lnTo>
                <a:close/>
              </a:path>
            </a:pathLst>
          </a:custGeom>
          <a:solidFill>
            <a:srgbClr val="34457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44575"/>
              </a:solidFill>
            </a:endParaRPr>
          </a:p>
        </p:txBody>
      </p:sp>
      <p:sp>
        <p:nvSpPr>
          <p:cNvPr id="2" name="Title 1"/>
          <p:cNvSpPr>
            <a:spLocks noGrp="1"/>
          </p:cNvSpPr>
          <p:nvPr>
            <p:ph type="title"/>
          </p:nvPr>
        </p:nvSpPr>
        <p:spPr>
          <a:xfrm>
            <a:off x="457200" y="104588"/>
            <a:ext cx="7798279" cy="790441"/>
          </a:xfrm>
        </p:spPr>
        <p:txBody>
          <a:bodyPr>
            <a:normAutofit/>
          </a:bodyPr>
          <a:lstStyle>
            <a:lvl1pPr algn="l">
              <a:defRPr sz="3600">
                <a:solidFill>
                  <a:schemeClr val="bg1"/>
                </a:solidFill>
                <a:latin typeface="+mj-lt"/>
                <a:cs typeface="Helvetica"/>
              </a:defRPr>
            </a:lvl1pPr>
          </a:lstStyle>
          <a:p>
            <a:r>
              <a:rPr lang="en-US" dirty="0"/>
              <a:t>Click to edit Master title style</a:t>
            </a:r>
          </a:p>
        </p:txBody>
      </p:sp>
      <p:sp>
        <p:nvSpPr>
          <p:cNvPr id="9" name="Content Placeholder 2"/>
          <p:cNvSpPr>
            <a:spLocks noGrp="1"/>
          </p:cNvSpPr>
          <p:nvPr>
            <p:ph idx="1" hasCustomPrompt="1"/>
          </p:nvPr>
        </p:nvSpPr>
        <p:spPr>
          <a:xfrm>
            <a:off x="457200" y="1417638"/>
            <a:ext cx="8229600" cy="4938712"/>
          </a:xfrm>
        </p:spPr>
        <p:txBody>
          <a:bodyPr/>
          <a:lstStyle>
            <a:lvl1pPr marL="457200" indent="-457200">
              <a:lnSpc>
                <a:spcPct val="120000"/>
              </a:lnSpc>
              <a:buFont typeface="Arial" panose="020B0604020202020204" pitchFamily="34" charset="0"/>
              <a:buChar char="•"/>
              <a:defRPr sz="2800" b="0" baseline="0">
                <a:solidFill>
                  <a:srgbClr val="344575"/>
                </a:solidFill>
                <a:latin typeface="+mn-lt"/>
              </a:defRPr>
            </a:lvl1pPr>
            <a:lvl2pPr>
              <a:lnSpc>
                <a:spcPct val="120000"/>
              </a:lnSpc>
              <a:defRPr baseline="0">
                <a:solidFill>
                  <a:srgbClr val="344575"/>
                </a:solidFill>
                <a:latin typeface="+mn-lt"/>
              </a:defRPr>
            </a:lvl2pPr>
            <a:lvl3pPr>
              <a:lnSpc>
                <a:spcPct val="120000"/>
              </a:lnSpc>
              <a:defRPr baseline="0">
                <a:solidFill>
                  <a:srgbClr val="344575"/>
                </a:solidFill>
                <a:latin typeface="+mn-lt"/>
              </a:defRPr>
            </a:lvl3pPr>
            <a:lvl4pPr>
              <a:lnSpc>
                <a:spcPct val="120000"/>
              </a:lnSpc>
              <a:defRPr>
                <a:solidFill>
                  <a:srgbClr val="344575"/>
                </a:solidFill>
                <a:latin typeface="+mn-lt"/>
              </a:defRPr>
            </a:lvl4pPr>
            <a:lvl5pPr>
              <a:lnSpc>
                <a:spcPct val="100000"/>
              </a:lnSpc>
              <a:defRPr>
                <a:solidFill>
                  <a:srgbClr val="344575"/>
                </a:solidFill>
                <a:latin typeface="+mn-lt"/>
              </a:defRPr>
            </a:lvl5pPr>
          </a:lstStyle>
          <a:p>
            <a:pPr lvl="0"/>
            <a:r>
              <a:rPr lang="en-US" dirty="0"/>
              <a:t>Changes to LEED 2009</a:t>
            </a:r>
          </a:p>
          <a:p>
            <a:pPr lvl="0"/>
            <a:r>
              <a:rPr lang="en-US" dirty="0"/>
              <a:t>Titles from Details from Reference Guide (if any)</a:t>
            </a:r>
          </a:p>
          <a:p>
            <a:pPr lvl="1"/>
            <a:r>
              <a:rPr lang="en-US" dirty="0"/>
              <a:t>Details from Reference Guide</a:t>
            </a:r>
          </a:p>
          <a:p>
            <a:pPr lvl="1"/>
            <a:r>
              <a:rPr lang="en-US" dirty="0"/>
              <a:t>Details from Reference Guide</a:t>
            </a:r>
          </a:p>
          <a:p>
            <a:pPr lvl="2"/>
            <a:r>
              <a:rPr lang="en-US" dirty="0"/>
              <a:t>Sub-Bulleted Details from Reference Guide</a:t>
            </a:r>
          </a:p>
          <a:p>
            <a:pPr lvl="3"/>
            <a:r>
              <a:rPr lang="en-US" dirty="0"/>
              <a:t>Fourth level</a:t>
            </a:r>
          </a:p>
          <a:p>
            <a:pPr lvl="4"/>
            <a:r>
              <a:rPr lang="en-US" dirty="0"/>
              <a:t>Fifth level</a:t>
            </a:r>
          </a:p>
        </p:txBody>
      </p:sp>
      <p:sp>
        <p:nvSpPr>
          <p:cNvPr id="10" name="10-Point Star 8"/>
          <p:cNvSpPr>
            <a:spLocks/>
          </p:cNvSpPr>
          <p:nvPr userDrawn="1"/>
        </p:nvSpPr>
        <p:spPr bwMode="auto">
          <a:xfrm>
            <a:off x="8305800" y="152400"/>
            <a:ext cx="685800" cy="685800"/>
          </a:xfrm>
          <a:custGeom>
            <a:avLst/>
            <a:gdLst>
              <a:gd name="T0" fmla="*/ -1 w 685800"/>
              <a:gd name="T1" fmla="*/ 236937 h 685800"/>
              <a:gd name="T2" fmla="*/ 94772 w 685800"/>
              <a:gd name="T3" fmla="*/ 171447 h 685800"/>
              <a:gd name="T4" fmla="*/ 130975 w 685800"/>
              <a:gd name="T5" fmla="*/ 65487 h 685800"/>
              <a:gd name="T6" fmla="*/ 248123 w 685800"/>
              <a:gd name="T7" fmla="*/ 65484 h 685800"/>
              <a:gd name="T8" fmla="*/ 342900 w 685800"/>
              <a:gd name="T9" fmla="*/ 0 h 685800"/>
              <a:gd name="T10" fmla="*/ 437677 w 685800"/>
              <a:gd name="T11" fmla="*/ 65484 h 685800"/>
              <a:gd name="T12" fmla="*/ 554825 w 685800"/>
              <a:gd name="T13" fmla="*/ 65487 h 685800"/>
              <a:gd name="T14" fmla="*/ 591028 w 685800"/>
              <a:gd name="T15" fmla="*/ 171447 h 685800"/>
              <a:gd name="T16" fmla="*/ 685801 w 685800"/>
              <a:gd name="T17" fmla="*/ 236937 h 685800"/>
              <a:gd name="T18" fmla="*/ 649602 w 685800"/>
              <a:gd name="T19" fmla="*/ 342900 h 685800"/>
              <a:gd name="T20" fmla="*/ 685801 w 685800"/>
              <a:gd name="T21" fmla="*/ 448863 h 685800"/>
              <a:gd name="T22" fmla="*/ 591028 w 685800"/>
              <a:gd name="T23" fmla="*/ 514353 h 685800"/>
              <a:gd name="T24" fmla="*/ 554825 w 685800"/>
              <a:gd name="T25" fmla="*/ 620313 h 685800"/>
              <a:gd name="T26" fmla="*/ 437677 w 685800"/>
              <a:gd name="T27" fmla="*/ 620316 h 685800"/>
              <a:gd name="T28" fmla="*/ 342900 w 685800"/>
              <a:gd name="T29" fmla="*/ 685800 h 685800"/>
              <a:gd name="T30" fmla="*/ 248123 w 685800"/>
              <a:gd name="T31" fmla="*/ 620316 h 685800"/>
              <a:gd name="T32" fmla="*/ 130975 w 685800"/>
              <a:gd name="T33" fmla="*/ 620313 h 685800"/>
              <a:gd name="T34" fmla="*/ 94772 w 685800"/>
              <a:gd name="T35" fmla="*/ 514353 h 685800"/>
              <a:gd name="T36" fmla="*/ -1 w 685800"/>
              <a:gd name="T37" fmla="*/ 448863 h 685800"/>
              <a:gd name="T38" fmla="*/ 36198 w 685800"/>
              <a:gd name="T39" fmla="*/ 342900 h 685800"/>
              <a:gd name="T40" fmla="*/ -1 w 685800"/>
              <a:gd name="T41" fmla="*/ 236937 h 6858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85800"/>
              <a:gd name="T64" fmla="*/ 0 h 685800"/>
              <a:gd name="T65" fmla="*/ 685800 w 685800"/>
              <a:gd name="T66" fmla="*/ 685800 h 6858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85800" h="685800">
                <a:moveTo>
                  <a:pt x="-1" y="236937"/>
                </a:moveTo>
                <a:lnTo>
                  <a:pt x="94772" y="171447"/>
                </a:lnTo>
                <a:lnTo>
                  <a:pt x="130975" y="65487"/>
                </a:lnTo>
                <a:lnTo>
                  <a:pt x="248123" y="65484"/>
                </a:lnTo>
                <a:lnTo>
                  <a:pt x="342900" y="0"/>
                </a:lnTo>
                <a:lnTo>
                  <a:pt x="437677" y="65484"/>
                </a:lnTo>
                <a:lnTo>
                  <a:pt x="554825" y="65487"/>
                </a:lnTo>
                <a:lnTo>
                  <a:pt x="591028" y="171447"/>
                </a:lnTo>
                <a:lnTo>
                  <a:pt x="685801" y="236937"/>
                </a:lnTo>
                <a:lnTo>
                  <a:pt x="649602" y="342900"/>
                </a:lnTo>
                <a:lnTo>
                  <a:pt x="685801" y="448863"/>
                </a:lnTo>
                <a:lnTo>
                  <a:pt x="591028" y="514353"/>
                </a:lnTo>
                <a:lnTo>
                  <a:pt x="554825" y="620313"/>
                </a:lnTo>
                <a:lnTo>
                  <a:pt x="437677" y="620316"/>
                </a:lnTo>
                <a:lnTo>
                  <a:pt x="342900" y="685800"/>
                </a:lnTo>
                <a:lnTo>
                  <a:pt x="248123" y="620316"/>
                </a:lnTo>
                <a:lnTo>
                  <a:pt x="130975" y="620313"/>
                </a:lnTo>
                <a:lnTo>
                  <a:pt x="94772" y="514353"/>
                </a:lnTo>
                <a:lnTo>
                  <a:pt x="-1" y="448863"/>
                </a:lnTo>
                <a:lnTo>
                  <a:pt x="36198" y="342900"/>
                </a:lnTo>
                <a:lnTo>
                  <a:pt x="-1" y="236937"/>
                </a:lnTo>
                <a:close/>
              </a:path>
            </a:pathLst>
          </a:custGeom>
          <a:gradFill rotWithShape="1">
            <a:gsLst>
              <a:gs pos="0">
                <a:srgbClr val="FFB977"/>
              </a:gs>
              <a:gs pos="100000">
                <a:srgbClr val="FF932B"/>
              </a:gs>
            </a:gsLst>
            <a:lin ang="5400000"/>
          </a:gradFill>
          <a:ln w="9525">
            <a:solidFill>
              <a:srgbClr val="F69240"/>
            </a:solidFill>
            <a:miter lim="800000"/>
            <a:headEnd/>
            <a:tailEnd/>
          </a:ln>
          <a:effectLst>
            <a:outerShdw blurRad="40000" dist="23000" dir="5400000" rotWithShape="0">
              <a:srgbClr val="808080">
                <a:alpha val="34999"/>
              </a:srgbClr>
            </a:outerShdw>
          </a:effectLst>
        </p:spPr>
        <p:txBody>
          <a:bodyPr anchor="ctr"/>
          <a:lstStyle/>
          <a:p>
            <a:pPr algn="ctr">
              <a:defRPr/>
            </a:pPr>
            <a:r>
              <a:rPr lang="en-US" dirty="0">
                <a:solidFill>
                  <a:prstClr val="white"/>
                </a:solidFill>
              </a:rPr>
              <a:t>EP</a:t>
            </a:r>
          </a:p>
        </p:txBody>
      </p:sp>
    </p:spTree>
    <p:extLst>
      <p:ext uri="{BB962C8B-B14F-4D97-AF65-F5344CB8AC3E}">
        <p14:creationId xmlns:p14="http://schemas.microsoft.com/office/powerpoint/2010/main" val="2201404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5346" y="1225296"/>
            <a:ext cx="6960870" cy="3520440"/>
          </a:xfrm>
        </p:spPr>
        <p:txBody>
          <a:bodyPr anchor="ctr">
            <a:normAutofit/>
          </a:bodyPr>
          <a:lstStyle>
            <a:lvl1pPr>
              <a:lnSpc>
                <a:spcPct val="80000"/>
              </a:lnSpc>
              <a:defRPr sz="6400" b="0"/>
            </a:lvl1pPr>
          </a:lstStyle>
          <a:p>
            <a:r>
              <a:rPr lang="en-US"/>
              <a:t>Click to edit Master title style</a:t>
            </a:r>
            <a:endParaRPr lang="en-US" dirty="0"/>
          </a:p>
        </p:txBody>
      </p:sp>
      <p:sp>
        <p:nvSpPr>
          <p:cNvPr id="3" name="Text Placeholder 2"/>
          <p:cNvSpPr>
            <a:spLocks noGrp="1"/>
          </p:cNvSpPr>
          <p:nvPr>
            <p:ph type="body" idx="1"/>
          </p:nvPr>
        </p:nvSpPr>
        <p:spPr>
          <a:xfrm>
            <a:off x="1624330" y="5020056"/>
            <a:ext cx="6789420" cy="1066800"/>
          </a:xfrm>
        </p:spPr>
        <p:txBody>
          <a:bodyPr anchor="t">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445251" y="6272785"/>
            <a:ext cx="1983232" cy="365125"/>
          </a:xfrm>
        </p:spPr>
        <p:txBody>
          <a:bodyPr/>
          <a:lstStyle>
            <a:lvl1pPr>
              <a:defRPr>
                <a:solidFill>
                  <a:schemeClr val="accent1">
                    <a:lumMod val="50000"/>
                  </a:schemeClr>
                </a:solidFill>
              </a:defRPr>
            </a:lvl1pPr>
          </a:lstStyle>
          <a:p>
            <a:fld id="{0C5575CE-E87A-476D-B585-37B78432404F}" type="datetimeFigureOut">
              <a:rPr lang="en-US" smtClean="0"/>
              <a:t>10/3/2018</a:t>
            </a:fld>
            <a:endParaRPr lang="en-US"/>
          </a:p>
        </p:txBody>
      </p:sp>
      <p:sp>
        <p:nvSpPr>
          <p:cNvPr id="5" name="Footer Placeholder 4"/>
          <p:cNvSpPr>
            <a:spLocks noGrp="1"/>
          </p:cNvSpPr>
          <p:nvPr>
            <p:ph type="ftr" sz="quarter" idx="11"/>
          </p:nvPr>
        </p:nvSpPr>
        <p:spPr>
          <a:xfrm>
            <a:off x="1636099" y="6272784"/>
            <a:ext cx="4745736" cy="365125"/>
          </a:xfrm>
        </p:spPr>
        <p:txBody>
          <a:bodyPr/>
          <a:lstStyle>
            <a:lvl1pPr>
              <a:defRPr>
                <a:solidFill>
                  <a:schemeClr val="accent1">
                    <a:lumMod val="50000"/>
                  </a:schemeClr>
                </a:solidFill>
              </a:defRPr>
            </a:lvl1pPr>
          </a:lstStyle>
          <a:p>
            <a:r>
              <a:rPr lang="en-US"/>
              <a:t>Real Leadership</a:t>
            </a:r>
            <a:endParaRPr lang="en-US" dirty="0"/>
          </a:p>
        </p:txBody>
      </p:sp>
      <p:grpSp>
        <p:nvGrpSpPr>
          <p:cNvPr id="8" name="Group 7"/>
          <p:cNvGrpSpPr>
            <a:grpSpLocks noChangeAspect="1"/>
          </p:cNvGrpSpPr>
          <p:nvPr/>
        </p:nvGrpSpPr>
        <p:grpSpPr>
          <a:xfrm>
            <a:off x="633862" y="2430623"/>
            <a:ext cx="914400" cy="914400"/>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645450" y="2508607"/>
            <a:ext cx="891224" cy="720332"/>
          </a:xfrm>
        </p:spPr>
        <p:txBody>
          <a:bodyPr/>
          <a:lstStyle>
            <a:lvl1pPr>
              <a:defRPr sz="2800"/>
            </a:lvl1pPr>
          </a:lstStyle>
          <a:p>
            <a:fld id="{E24A0402-EA57-4AF0-8799-7B13CFCAD900}" type="slidenum">
              <a:rPr lang="en-US" smtClean="0"/>
              <a:t>‹#›</a:t>
            </a:fld>
            <a:endParaRPr lang="en-US"/>
          </a:p>
        </p:txBody>
      </p:sp>
    </p:spTree>
    <p:extLst>
      <p:ext uri="{BB962C8B-B14F-4D97-AF65-F5344CB8AC3E}">
        <p14:creationId xmlns:p14="http://schemas.microsoft.com/office/powerpoint/2010/main" val="176497016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92218"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5575CE-E87A-476D-B585-37B78432404F}" type="datetimeFigureOut">
              <a:rPr lang="en-US" smtClean="0"/>
              <a:t>10/3/2018</a:t>
            </a:fld>
            <a:endParaRPr lang="en-US"/>
          </a:p>
        </p:txBody>
      </p:sp>
      <p:sp>
        <p:nvSpPr>
          <p:cNvPr id="6" name="Footer Placeholder 5"/>
          <p:cNvSpPr>
            <a:spLocks noGrp="1"/>
          </p:cNvSpPr>
          <p:nvPr>
            <p:ph type="ftr" sz="quarter" idx="11"/>
          </p:nvPr>
        </p:nvSpPr>
        <p:spPr/>
        <p:txBody>
          <a:bodyPr/>
          <a:lstStyle/>
          <a:p>
            <a:r>
              <a:rPr lang="en-US"/>
              <a:t>Real Leadership</a:t>
            </a:r>
            <a:endParaRPr lang="en-US" dirty="0"/>
          </a:p>
        </p:txBody>
      </p:sp>
      <p:sp>
        <p:nvSpPr>
          <p:cNvPr id="7" name="Slide Number Placeholder 6"/>
          <p:cNvSpPr>
            <a:spLocks noGrp="1"/>
          </p:cNvSpPr>
          <p:nvPr>
            <p:ph type="sldNum" sz="quarter" idx="12"/>
          </p:nvPr>
        </p:nvSpPr>
        <p:spPr/>
        <p:txBody>
          <a:bodyPr/>
          <a:lstStyle/>
          <a:p>
            <a:fld id="{E24A0402-EA57-4AF0-8799-7B13CFCAD900}" type="slidenum">
              <a:rPr lang="en-US" smtClean="0"/>
              <a:t>‹#›</a:t>
            </a:fld>
            <a:endParaRPr lang="en-US"/>
          </a:p>
        </p:txBody>
      </p:sp>
    </p:spTree>
    <p:extLst>
      <p:ext uri="{BB962C8B-B14F-4D97-AF65-F5344CB8AC3E}">
        <p14:creationId xmlns:p14="http://schemas.microsoft.com/office/powerpoint/2010/main" val="54025889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5575CE-E87A-476D-B585-37B78432404F}" type="datetimeFigureOut">
              <a:rPr lang="en-US" smtClean="0"/>
              <a:t>10/3/2018</a:t>
            </a:fld>
            <a:endParaRPr lang="en-US"/>
          </a:p>
        </p:txBody>
      </p:sp>
      <p:sp>
        <p:nvSpPr>
          <p:cNvPr id="8" name="Footer Placeholder 7"/>
          <p:cNvSpPr>
            <a:spLocks noGrp="1"/>
          </p:cNvSpPr>
          <p:nvPr>
            <p:ph type="ftr" sz="quarter" idx="11"/>
          </p:nvPr>
        </p:nvSpPr>
        <p:spPr/>
        <p:txBody>
          <a:bodyPr/>
          <a:lstStyle/>
          <a:p>
            <a:r>
              <a:rPr lang="en-US"/>
              <a:t>Real Leadership</a:t>
            </a:r>
            <a:endParaRPr lang="en-US" dirty="0"/>
          </a:p>
        </p:txBody>
      </p:sp>
      <p:sp>
        <p:nvSpPr>
          <p:cNvPr id="9" name="Slide Number Placeholder 8"/>
          <p:cNvSpPr>
            <a:spLocks noGrp="1"/>
          </p:cNvSpPr>
          <p:nvPr>
            <p:ph type="sldNum" sz="quarter" idx="12"/>
          </p:nvPr>
        </p:nvSpPr>
        <p:spPr/>
        <p:txBody>
          <a:bodyPr/>
          <a:lstStyle/>
          <a:p>
            <a:fld id="{E24A0402-EA57-4AF0-8799-7B13CFCAD900}" type="slidenum">
              <a:rPr lang="en-US" smtClean="0"/>
              <a:t>‹#›</a:t>
            </a:fld>
            <a:endParaRPr lang="en-US"/>
          </a:p>
        </p:txBody>
      </p:sp>
    </p:spTree>
    <p:extLst>
      <p:ext uri="{BB962C8B-B14F-4D97-AF65-F5344CB8AC3E}">
        <p14:creationId xmlns:p14="http://schemas.microsoft.com/office/powerpoint/2010/main" val="360432568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accent1">
                    <a:lumMod val="50000"/>
                  </a:schemeClr>
                </a:solidFill>
              </a:defRPr>
            </a:lvl1pPr>
          </a:lstStyle>
          <a:p>
            <a:fld id="{0C5575CE-E87A-476D-B585-37B78432404F}" type="datetimeFigureOut">
              <a:rPr lang="en-US" smtClean="0"/>
              <a:t>10/3/2018</a:t>
            </a:fld>
            <a:endParaRPr lang="en-US"/>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r>
              <a:rPr lang="en-US"/>
              <a:t>Real Leadership</a:t>
            </a:r>
            <a:endParaRPr lang="en-US" dirty="0"/>
          </a:p>
        </p:txBody>
      </p:sp>
      <p:sp>
        <p:nvSpPr>
          <p:cNvPr id="5" name="Slide Number Placeholder 4"/>
          <p:cNvSpPr>
            <a:spLocks noGrp="1"/>
          </p:cNvSpPr>
          <p:nvPr>
            <p:ph type="sldNum" sz="quarter" idx="12"/>
          </p:nvPr>
        </p:nvSpPr>
        <p:spPr/>
        <p:txBody>
          <a:bodyPr/>
          <a:lstStyle/>
          <a:p>
            <a:fld id="{E24A0402-EA57-4AF0-8799-7B13CFCAD900}" type="slidenum">
              <a:rPr lang="en-US" smtClean="0"/>
              <a:t>‹#›</a:t>
            </a:fld>
            <a:endParaRPr lang="en-US"/>
          </a:p>
        </p:txBody>
      </p:sp>
    </p:spTree>
    <p:extLst>
      <p:ext uri="{BB962C8B-B14F-4D97-AF65-F5344CB8AC3E}">
        <p14:creationId xmlns:p14="http://schemas.microsoft.com/office/powerpoint/2010/main" val="2476886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5575CE-E87A-476D-B585-37B78432404F}" type="datetimeFigureOut">
              <a:rPr lang="en-US" smtClean="0"/>
              <a:t>10/3/2018</a:t>
            </a:fld>
            <a:endParaRPr lang="en-US"/>
          </a:p>
        </p:txBody>
      </p:sp>
      <p:sp>
        <p:nvSpPr>
          <p:cNvPr id="3" name="Footer Placeholder 2"/>
          <p:cNvSpPr>
            <a:spLocks noGrp="1"/>
          </p:cNvSpPr>
          <p:nvPr>
            <p:ph type="ftr" sz="quarter" idx="11"/>
          </p:nvPr>
        </p:nvSpPr>
        <p:spPr/>
        <p:txBody>
          <a:bodyPr/>
          <a:lstStyle/>
          <a:p>
            <a:r>
              <a:rPr lang="en-US"/>
              <a:t>Real Leadership</a:t>
            </a:r>
            <a:endParaRPr lang="en-US" dirty="0"/>
          </a:p>
        </p:txBody>
      </p:sp>
      <p:sp>
        <p:nvSpPr>
          <p:cNvPr id="4" name="Slide Number Placeholder 3"/>
          <p:cNvSpPr>
            <a:spLocks noGrp="1"/>
          </p:cNvSpPr>
          <p:nvPr>
            <p:ph type="sldNum" sz="quarter" idx="12"/>
          </p:nvPr>
        </p:nvSpPr>
        <p:spPr/>
        <p:txBody>
          <a:bodyPr/>
          <a:lstStyle/>
          <a:p>
            <a:fld id="{E24A0402-EA57-4AF0-8799-7B13CFCAD900}" type="slidenum">
              <a:rPr lang="en-US" smtClean="0"/>
              <a:t>‹#›</a:t>
            </a:fld>
            <a:endParaRPr lang="en-US"/>
          </a:p>
        </p:txBody>
      </p:sp>
    </p:spTree>
    <p:extLst>
      <p:ext uri="{BB962C8B-B14F-4D97-AF65-F5344CB8AC3E}">
        <p14:creationId xmlns:p14="http://schemas.microsoft.com/office/powerpoint/2010/main" val="316970979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extLst mod="1">
    <p:ext uri="{DCECCB84-F9BA-43D5-87BE-67443E8EF086}">
      <p15:sldGuideLst xmlns:p15="http://schemas.microsoft.com/office/powerpoint/2012/main" xmlns=""/>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en-US"/>
              <a:t>Click to edit Master title style</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9" name="Date Placeholder 8"/>
          <p:cNvSpPr>
            <a:spLocks noGrp="1"/>
          </p:cNvSpPr>
          <p:nvPr>
            <p:ph type="dt" sz="half" idx="10"/>
          </p:nvPr>
        </p:nvSpPr>
        <p:spPr/>
        <p:txBody>
          <a:bodyPr/>
          <a:lstStyle/>
          <a:p>
            <a:fld id="{0C5575CE-E87A-476D-B585-37B78432404F}" type="datetimeFigureOut">
              <a:rPr lang="en-US" smtClean="0"/>
              <a:t>10/3/2018</a:t>
            </a:fld>
            <a:endParaRPr lang="en-US"/>
          </a:p>
        </p:txBody>
      </p:sp>
      <p:sp>
        <p:nvSpPr>
          <p:cNvPr id="10" name="Footer Placeholder 9"/>
          <p:cNvSpPr>
            <a:spLocks noGrp="1"/>
          </p:cNvSpPr>
          <p:nvPr>
            <p:ph type="ftr" sz="quarter" idx="11"/>
          </p:nvPr>
        </p:nvSpPr>
        <p:spPr/>
        <p:txBody>
          <a:bodyPr/>
          <a:lstStyle/>
          <a:p>
            <a:r>
              <a:rPr lang="en-US"/>
              <a:t>Real Leadership</a:t>
            </a:r>
            <a:endParaRPr lang="en-US" dirty="0"/>
          </a:p>
        </p:txBody>
      </p:sp>
      <p:sp>
        <p:nvSpPr>
          <p:cNvPr id="11" name="Slide Number Placeholder 10"/>
          <p:cNvSpPr>
            <a:spLocks noGrp="1"/>
          </p:cNvSpPr>
          <p:nvPr>
            <p:ph type="sldNum" sz="quarter" idx="12"/>
          </p:nvPr>
        </p:nvSpPr>
        <p:spPr/>
        <p:txBody>
          <a:bodyPr/>
          <a:lstStyle/>
          <a:p>
            <a:fld id="{E24A0402-EA57-4AF0-8799-7B13CFCAD900}" type="slidenum">
              <a:rPr lang="en-US" smtClean="0"/>
              <a:t>‹#›</a:t>
            </a:fld>
            <a:endParaRPr lang="en-US"/>
          </a:p>
        </p:txBody>
      </p:sp>
    </p:spTree>
    <p:extLst>
      <p:ext uri="{BB962C8B-B14F-4D97-AF65-F5344CB8AC3E}">
        <p14:creationId xmlns:p14="http://schemas.microsoft.com/office/powerpoint/2010/main" val="355217082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extLst>
    <p:ext uri="{DCECCB84-F9BA-43D5-87BE-67443E8EF086}">
      <p15:sldGuideLst xmlns:p15="http://schemas.microsoft.com/office/powerpoint/2012/main" xmlns=""/>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8" name="Date Placeholder 7"/>
          <p:cNvSpPr>
            <a:spLocks noGrp="1"/>
          </p:cNvSpPr>
          <p:nvPr>
            <p:ph type="dt" sz="half" idx="10"/>
          </p:nvPr>
        </p:nvSpPr>
        <p:spPr/>
        <p:txBody>
          <a:bodyPr/>
          <a:lstStyle/>
          <a:p>
            <a:fld id="{0C5575CE-E87A-476D-B585-37B78432404F}" type="datetimeFigureOut">
              <a:rPr lang="en-US" smtClean="0"/>
              <a:t>10/3/2018</a:t>
            </a:fld>
            <a:endParaRPr lang="en-US"/>
          </a:p>
        </p:txBody>
      </p:sp>
      <p:sp>
        <p:nvSpPr>
          <p:cNvPr id="10" name="Slide Number Placeholder 9"/>
          <p:cNvSpPr>
            <a:spLocks noGrp="1"/>
          </p:cNvSpPr>
          <p:nvPr>
            <p:ph type="sldNum" sz="quarter" idx="12"/>
          </p:nvPr>
        </p:nvSpPr>
        <p:spPr/>
        <p:txBody>
          <a:bodyPr/>
          <a:lstStyle/>
          <a:p>
            <a:fld id="{E24A0402-EA57-4AF0-8799-7B13CFCAD900}" type="slidenum">
              <a:rPr lang="en-US" smtClean="0"/>
              <a:t>‹#›</a:t>
            </a:fld>
            <a:endParaRPr lang="en-US"/>
          </a:p>
        </p:txBody>
      </p:sp>
    </p:spTree>
    <p:extLst>
      <p:ext uri="{BB962C8B-B14F-4D97-AF65-F5344CB8AC3E}">
        <p14:creationId xmlns:p14="http://schemas.microsoft.com/office/powerpoint/2010/main" val="133864134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image" Target="../media/image8.jpeg"/><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p:cNvGrpSpPr/>
          <p:nvPr/>
        </p:nvGrpSpPr>
        <p:grpSpPr>
          <a:xfrm>
            <a:off x="8522664" y="6255258"/>
            <a:ext cx="393192" cy="393192"/>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4">
                <a:duotone>
                  <a:schemeClr val="accent1">
                    <a:shade val="45000"/>
                    <a:satMod val="135000"/>
                  </a:schemeClr>
                  <a:prstClr val="white"/>
                </a:duotone>
                <a:extLst>
                  <a:ext uri="{BEBA8EAE-BF5A-486C-A8C5-ECC9F3942E4B}">
                    <a14:imgProps xmlns:a14="http://schemas.microsoft.com/office/drawing/2010/main">
                      <a14:imgLayer r:embed="rId1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2" name="Title Placeholder 1"/>
          <p:cNvSpPr>
            <a:spLocks noGrp="1"/>
          </p:cNvSpPr>
          <p:nvPr>
            <p:ph type="title"/>
          </p:nvPr>
        </p:nvSpPr>
        <p:spPr>
          <a:xfrm>
            <a:off x="685800" y="484632"/>
            <a:ext cx="7772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21408"/>
            <a:ext cx="7772400" cy="40507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92368" y="6272785"/>
            <a:ext cx="2455164"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fld id="{0C5575CE-E87A-476D-B585-37B78432404F}" type="datetimeFigureOut">
              <a:rPr lang="en-US" smtClean="0"/>
              <a:t>10/3/2018</a:t>
            </a:fld>
            <a:endParaRPr lang="en-US"/>
          </a:p>
        </p:txBody>
      </p:sp>
      <p:sp>
        <p:nvSpPr>
          <p:cNvPr id="5" name="Footer Placeholder 4"/>
          <p:cNvSpPr>
            <a:spLocks noGrp="1"/>
          </p:cNvSpPr>
          <p:nvPr>
            <p:ph type="ftr" sz="quarter" idx="3"/>
          </p:nvPr>
        </p:nvSpPr>
        <p:spPr>
          <a:xfrm>
            <a:off x="685800" y="6272785"/>
            <a:ext cx="4745736"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r>
              <a:rPr lang="en-US"/>
              <a:t>Real Leadership</a:t>
            </a:r>
            <a:endParaRPr lang="en-US" dirty="0"/>
          </a:p>
        </p:txBody>
      </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100" b="1" spc="-70" baseline="0">
                <a:solidFill>
                  <a:srgbClr val="FFFFFF"/>
                </a:solidFill>
                <a:latin typeface="+mn-lt"/>
              </a:defRPr>
            </a:lvl1pPr>
          </a:lstStyle>
          <a:p>
            <a:fld id="{CF880924-2390-4F23-98B6-2EF4F6B52C8B}" type="slidenum">
              <a:rPr lang="en-US" smtClean="0"/>
              <a:pPr/>
              <a:t>‹#›</a:t>
            </a:fld>
            <a:endParaRPr lang="en-US" dirty="0"/>
          </a:p>
        </p:txBody>
      </p:sp>
      <p:pic>
        <p:nvPicPr>
          <p:cNvPr id="10" name="Picture 9" descr="full_white_transp-bg-text.png">
            <a:extLst>
              <a:ext uri="{FF2B5EF4-FFF2-40B4-BE49-F238E27FC236}">
                <a16:creationId xmlns:a16="http://schemas.microsoft.com/office/drawing/2014/main" xmlns="" id="{27E9744A-7908-4706-B426-728F61E697D2}"/>
              </a:ext>
            </a:extLst>
          </p:cNvPr>
          <p:cNvPicPr>
            <a:picLocks noChangeAspect="1"/>
          </p:cNvPicPr>
          <p:nvPr userDrawn="1"/>
        </p:nvPicPr>
        <p:blipFill>
          <a:blip r:embed="rId16" cstate="print"/>
          <a:stretch>
            <a:fillRect/>
          </a:stretch>
        </p:blipFill>
        <p:spPr>
          <a:xfrm>
            <a:off x="8448632" y="5638800"/>
            <a:ext cx="607900" cy="1059179"/>
          </a:xfrm>
          <a:prstGeom prst="rect">
            <a:avLst/>
          </a:prstGeom>
        </p:spPr>
      </p:pic>
      <p:pic>
        <p:nvPicPr>
          <p:cNvPr id="11" name="Picture 2" descr="C:\Users\emckewen\AppData\Local\Microsoft\Windows\Temporary Internet Files\Content.Outlook\6XM7OR1N\small-corner-curve (2).png">
            <a:extLst>
              <a:ext uri="{FF2B5EF4-FFF2-40B4-BE49-F238E27FC236}">
                <a16:creationId xmlns:a16="http://schemas.microsoft.com/office/drawing/2014/main" xmlns="" id="{E3BF65D3-B77B-4F67-906F-A02B55A1F98E}"/>
              </a:ext>
            </a:extLst>
          </p:cNvPr>
          <p:cNvPicPr>
            <a:picLocks noChangeAspect="1" noChangeArrowheads="1"/>
          </p:cNvPicPr>
          <p:nvPr userDrawn="1"/>
        </p:nvPicPr>
        <p:blipFill>
          <a:blip r:embed="rId17" cstate="print"/>
          <a:srcRect/>
          <a:stretch>
            <a:fillRect/>
          </a:stretch>
        </p:blipFill>
        <p:spPr bwMode="auto">
          <a:xfrm>
            <a:off x="7129266" y="3341410"/>
            <a:ext cx="2014734" cy="3516590"/>
          </a:xfrm>
          <a:prstGeom prst="rect">
            <a:avLst/>
          </a:prstGeom>
          <a:noFill/>
        </p:spPr>
      </p:pic>
      <p:pic>
        <p:nvPicPr>
          <p:cNvPr id="13" name="Picture 12" descr="full_white_transp-bg-text.png">
            <a:extLst>
              <a:ext uri="{FF2B5EF4-FFF2-40B4-BE49-F238E27FC236}">
                <a16:creationId xmlns:a16="http://schemas.microsoft.com/office/drawing/2014/main" xmlns="" id="{FE6A5373-A62F-499B-B1FE-92A46EE01AAE}"/>
              </a:ext>
            </a:extLst>
          </p:cNvPr>
          <p:cNvPicPr>
            <a:picLocks noChangeAspect="1"/>
          </p:cNvPicPr>
          <p:nvPr userDrawn="1"/>
        </p:nvPicPr>
        <p:blipFill>
          <a:blip r:embed="rId16" cstate="print"/>
          <a:stretch>
            <a:fillRect/>
          </a:stretch>
        </p:blipFill>
        <p:spPr>
          <a:xfrm>
            <a:off x="8458200" y="5646420"/>
            <a:ext cx="651634" cy="1135380"/>
          </a:xfrm>
          <a:prstGeom prst="rect">
            <a:avLst/>
          </a:prstGeom>
        </p:spPr>
      </p:pic>
      <p:sp>
        <p:nvSpPr>
          <p:cNvPr id="14" name="Text Placeholder 12">
            <a:extLst>
              <a:ext uri="{FF2B5EF4-FFF2-40B4-BE49-F238E27FC236}">
                <a16:creationId xmlns:a16="http://schemas.microsoft.com/office/drawing/2014/main" xmlns="" id="{6EFA1B97-0276-495D-937C-199C5304060F}"/>
              </a:ext>
            </a:extLst>
          </p:cNvPr>
          <p:cNvSpPr txBox="1">
            <a:spLocks/>
          </p:cNvSpPr>
          <p:nvPr userDrawn="1"/>
        </p:nvSpPr>
        <p:spPr>
          <a:xfrm>
            <a:off x="5715000" y="6324600"/>
            <a:ext cx="2057400" cy="365760"/>
          </a:xfrm>
          <a:prstGeom prst="rect">
            <a:avLst/>
          </a:prstGeom>
        </p:spPr>
        <p:txBody>
          <a:bodyPr vert="horz" anchor="ctr" anchorCtr="1">
            <a:noAutofit/>
          </a:bodyPr>
          <a:lstStyle/>
          <a:p>
            <a:pPr marL="274320" marR="0" lvl="0" indent="-274320" algn="ctr" defTabSz="914400" rtl="0" eaLnBrk="1" fontAlgn="auto" latinLnBrk="0" hangingPunct="1">
              <a:lnSpc>
                <a:spcPct val="100000"/>
              </a:lnSpc>
              <a:spcBef>
                <a:spcPts val="600"/>
              </a:spcBef>
              <a:spcAft>
                <a:spcPts val="0"/>
              </a:spcAft>
              <a:buClr>
                <a:schemeClr val="accent1"/>
              </a:buClr>
              <a:buSzPct val="76000"/>
              <a:buFont typeface="Wingdings 3"/>
              <a:buNone/>
              <a:tabLst/>
              <a:defRPr/>
            </a:pPr>
            <a:r>
              <a:rPr kumimoji="0" lang="en-US" sz="800" b="1" i="0" u="none" strike="noStrike" kern="1200" cap="none" spc="0" normalizeH="0" baseline="0" noProof="0" dirty="0">
                <a:ln>
                  <a:noFill/>
                </a:ln>
                <a:solidFill>
                  <a:srgbClr val="3A5C91"/>
                </a:solidFill>
                <a:effectLst/>
                <a:uLnTx/>
                <a:uFillTx/>
                <a:latin typeface="Arial" pitchFamily="34" charset="0"/>
                <a:ea typeface="+mn-ea"/>
                <a:cs typeface="Arial" pitchFamily="34" charset="0"/>
              </a:rPr>
              <a:t>© 2016 CMTC</a:t>
            </a:r>
            <a:r>
              <a:rPr kumimoji="0" lang="en-US" sz="800" b="1" i="0" u="none" strike="noStrike" kern="1200" cap="none" spc="0" normalizeH="0" baseline="30000" noProof="0" dirty="0">
                <a:ln>
                  <a:noFill/>
                </a:ln>
                <a:solidFill>
                  <a:srgbClr val="3A5C91"/>
                </a:solidFill>
                <a:effectLst/>
                <a:uLnTx/>
                <a:uFillTx/>
                <a:latin typeface="Arial" pitchFamily="34" charset="0"/>
                <a:ea typeface="+mn-ea"/>
                <a:cs typeface="Arial" pitchFamily="34" charset="0"/>
              </a:rPr>
              <a:t>®</a:t>
            </a:r>
            <a:r>
              <a:rPr kumimoji="0" lang="en-US" sz="800" b="1" i="0" u="none" strike="noStrike" kern="1200" cap="none" spc="0" normalizeH="0" baseline="0" noProof="0" dirty="0">
                <a:ln>
                  <a:noFill/>
                </a:ln>
                <a:solidFill>
                  <a:srgbClr val="3A5C91"/>
                </a:solidFill>
                <a:effectLst/>
                <a:uLnTx/>
                <a:uFillTx/>
                <a:latin typeface="Arial" pitchFamily="34" charset="0"/>
                <a:ea typeface="+mn-ea"/>
                <a:cs typeface="Arial" pitchFamily="34" charset="0"/>
              </a:rPr>
              <a:t> All rights reserved.</a:t>
            </a:r>
          </a:p>
        </p:txBody>
      </p:sp>
      <p:sp>
        <p:nvSpPr>
          <p:cNvPr id="15" name="Slide Number Placeholder 22">
            <a:extLst>
              <a:ext uri="{FF2B5EF4-FFF2-40B4-BE49-F238E27FC236}">
                <a16:creationId xmlns:a16="http://schemas.microsoft.com/office/drawing/2014/main" xmlns="" id="{E2093430-65BA-406F-A712-9C52B4EF0043}"/>
              </a:ext>
            </a:extLst>
          </p:cNvPr>
          <p:cNvSpPr txBox="1">
            <a:spLocks/>
          </p:cNvSpPr>
          <p:nvPr userDrawn="1"/>
        </p:nvSpPr>
        <p:spPr>
          <a:xfrm>
            <a:off x="612648" y="6339840"/>
            <a:ext cx="454152" cy="365760"/>
          </a:xfrm>
          <a:prstGeom prst="rect">
            <a:avLst/>
          </a:prstGeom>
        </p:spPr>
        <p:txBody>
          <a:bodyPr vert="horz" anchor="ctr" anchorCtr="1"/>
          <a:lstStyle>
            <a:defPPr>
              <a:defRPr lang="en-US"/>
            </a:defPPr>
            <a:lvl1pPr marL="0" algn="ctr" defTabSz="914400" rtl="0" eaLnBrk="1" latinLnBrk="0" hangingPunct="1">
              <a:defRPr kumimoji="0" sz="800" b="1" kern="1200">
                <a:solidFill>
                  <a:srgbClr val="3A5C9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880924-2390-4F23-98B6-2EF4F6B52C8B}" type="slidenum">
              <a:rPr lang="en-US" smtClean="0"/>
              <a:pPr/>
              <a:t>‹#›</a:t>
            </a:fld>
            <a:endParaRPr lang="en-US" dirty="0"/>
          </a:p>
        </p:txBody>
      </p:sp>
      <p:sp>
        <p:nvSpPr>
          <p:cNvPr id="16" name="Isosceles Triangle 15">
            <a:extLst>
              <a:ext uri="{FF2B5EF4-FFF2-40B4-BE49-F238E27FC236}">
                <a16:creationId xmlns:a16="http://schemas.microsoft.com/office/drawing/2014/main" xmlns="" id="{D34F168B-79EF-4730-9F37-52DE68A924F1}"/>
              </a:ext>
            </a:extLst>
          </p:cNvPr>
          <p:cNvSpPr>
            <a:spLocks noChangeAspect="1"/>
          </p:cNvSpPr>
          <p:nvPr userDrawn="1"/>
        </p:nvSpPr>
        <p:spPr>
          <a:xfrm rot="5400000">
            <a:off x="419100" y="6467475"/>
            <a:ext cx="190849" cy="120314"/>
          </a:xfrm>
          <a:prstGeom prst="triangle">
            <a:avLst>
              <a:gd name="adj" fmla="val 50000"/>
            </a:avLst>
          </a:prstGeom>
          <a:solidFill>
            <a:schemeClr val="tx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extLst>
      <p:ext uri="{BB962C8B-B14F-4D97-AF65-F5344CB8AC3E}">
        <p14:creationId xmlns:p14="http://schemas.microsoft.com/office/powerpoint/2010/main" val="1063733062"/>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 id="2147484092" r:id="rId12"/>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hf sldNum="0" hdr="0" dt="0"/>
  <p:txStyles>
    <p:titleStyle>
      <a:lvl1pPr algn="l" defTabSz="914400" rtl="0" eaLnBrk="1" latinLnBrk="0" hangingPunct="1">
        <a:lnSpc>
          <a:spcPct val="90000"/>
        </a:lnSpc>
        <a:spcBef>
          <a:spcPct val="0"/>
        </a:spcBef>
        <a:buNone/>
        <a:defRPr sz="4200" b="0" kern="1200" cap="all" baseline="0">
          <a:blipFill>
            <a:blip r:embed="rId18">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417638"/>
            <a:ext cx="8229600" cy="49387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descr="everblue-logo-registered.jp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7597931" y="6413256"/>
            <a:ext cx="1398152" cy="308219"/>
          </a:xfrm>
          <a:prstGeom prst="rect">
            <a:avLst/>
          </a:prstGeom>
        </p:spPr>
      </p:pic>
    </p:spTree>
    <p:extLst>
      <p:ext uri="{BB962C8B-B14F-4D97-AF65-F5344CB8AC3E}">
        <p14:creationId xmlns:p14="http://schemas.microsoft.com/office/powerpoint/2010/main" val="3123527266"/>
      </p:ext>
    </p:extLst>
  </p:cSld>
  <p:clrMap bg1="lt1" tx1="dk1" bg2="lt2" tx2="dk2" accent1="accent1" accent2="accent2" accent3="accent3" accent4="accent4" accent5="accent5" accent6="accent6" hlink="hlink" folHlink="folHlink"/>
  <p:sldLayoutIdLst>
    <p:sldLayoutId id="2147484094" r:id="rId1"/>
    <p:sldLayoutId id="2147484095" r:id="rId2"/>
    <p:sldLayoutId id="2147484096" r:id="rId3"/>
    <p:sldLayoutId id="2147484097" r:id="rId4"/>
    <p:sldLayoutId id="2147484098" r:id="rId5"/>
    <p:sldLayoutId id="2147484099" r:id="rId6"/>
    <p:sldLayoutId id="2147484100" r:id="rId7"/>
    <p:sldLayoutId id="2147484101" r:id="rId8"/>
  </p:sldLayoutIdLst>
  <p:txStyles>
    <p:titleStyle>
      <a:lvl1pPr algn="ctr" defTabSz="457200" rtl="0" eaLnBrk="1" latinLnBrk="0" hangingPunct="1">
        <a:spcBef>
          <a:spcPct val="0"/>
        </a:spcBef>
        <a:buNone/>
        <a:defRPr sz="4000" kern="1200">
          <a:solidFill>
            <a:srgbClr val="344575"/>
          </a:solidFill>
          <a:latin typeface="+mj-lt"/>
          <a:ea typeface="+mj-ea"/>
          <a:cs typeface="Helvetica"/>
        </a:defRPr>
      </a:lvl1pPr>
    </p:titleStyle>
    <p:bodyStyle>
      <a:lvl1pPr marL="342900" indent="-342900" algn="l" defTabSz="457200" rtl="0" eaLnBrk="1" latinLnBrk="0" hangingPunct="1">
        <a:lnSpc>
          <a:spcPct val="100000"/>
        </a:lnSpc>
        <a:spcBef>
          <a:spcPts val="0"/>
        </a:spcBef>
        <a:spcAft>
          <a:spcPts val="0"/>
        </a:spcAft>
        <a:buFont typeface="Arial"/>
        <a:buChar char="•"/>
        <a:defRPr sz="2800" kern="1200">
          <a:solidFill>
            <a:srgbClr val="344575"/>
          </a:solidFill>
          <a:latin typeface="+mn-lt"/>
          <a:ea typeface="+mn-ea"/>
          <a:cs typeface="Helvetica"/>
        </a:defRPr>
      </a:lvl1pPr>
      <a:lvl2pPr marL="742950" indent="-285750" algn="l" defTabSz="457200" rtl="0" eaLnBrk="1" latinLnBrk="0" hangingPunct="1">
        <a:lnSpc>
          <a:spcPct val="100000"/>
        </a:lnSpc>
        <a:spcBef>
          <a:spcPts val="0"/>
        </a:spcBef>
        <a:spcAft>
          <a:spcPts val="0"/>
        </a:spcAft>
        <a:buFont typeface="Arial"/>
        <a:buChar char="–"/>
        <a:defRPr sz="2400" kern="1200">
          <a:solidFill>
            <a:srgbClr val="344575"/>
          </a:solidFill>
          <a:latin typeface="+mn-lt"/>
          <a:ea typeface="+mn-ea"/>
          <a:cs typeface="Helvetica"/>
        </a:defRPr>
      </a:lvl2pPr>
      <a:lvl3pPr marL="1143000" indent="-228600" algn="l" defTabSz="457200" rtl="0" eaLnBrk="1" latinLnBrk="0" hangingPunct="1">
        <a:lnSpc>
          <a:spcPct val="100000"/>
        </a:lnSpc>
        <a:spcBef>
          <a:spcPts val="0"/>
        </a:spcBef>
        <a:spcAft>
          <a:spcPts val="0"/>
        </a:spcAft>
        <a:buFont typeface="Arial"/>
        <a:buChar char="•"/>
        <a:defRPr sz="2000" kern="1200">
          <a:solidFill>
            <a:srgbClr val="344575"/>
          </a:solidFill>
          <a:latin typeface="+mn-lt"/>
          <a:ea typeface="+mn-ea"/>
          <a:cs typeface="Helvetica"/>
        </a:defRPr>
      </a:lvl3pPr>
      <a:lvl4pPr marL="1600200" indent="-228600" algn="l" defTabSz="457200" rtl="0" eaLnBrk="1" latinLnBrk="0" hangingPunct="1">
        <a:lnSpc>
          <a:spcPct val="100000"/>
        </a:lnSpc>
        <a:spcBef>
          <a:spcPts val="0"/>
        </a:spcBef>
        <a:spcAft>
          <a:spcPts val="0"/>
        </a:spcAft>
        <a:buFont typeface="Arial"/>
        <a:buChar char="–"/>
        <a:defRPr sz="2000" kern="1200">
          <a:solidFill>
            <a:srgbClr val="344575"/>
          </a:solidFill>
          <a:latin typeface="+mn-lt"/>
          <a:ea typeface="+mn-ea"/>
          <a:cs typeface="Helvetica"/>
        </a:defRPr>
      </a:lvl4pPr>
      <a:lvl5pPr marL="2057400" indent="-228600" algn="l" defTabSz="457200" rtl="0" eaLnBrk="1" latinLnBrk="0" hangingPunct="1">
        <a:lnSpc>
          <a:spcPct val="100000"/>
        </a:lnSpc>
        <a:spcBef>
          <a:spcPts val="0"/>
        </a:spcBef>
        <a:spcAft>
          <a:spcPts val="1200"/>
        </a:spcAft>
        <a:buFont typeface="Arial"/>
        <a:buChar char="»"/>
        <a:defRPr sz="2000" kern="1200">
          <a:solidFill>
            <a:srgbClr val="344575"/>
          </a:solidFill>
          <a:latin typeface="+mn-lt"/>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hyperlink" Target="http://changingminds.org/disciplines/leadership/styles/participative_leadership.htm" TargetMode="External"/><Relationship Id="rId13" Type="http://schemas.openxmlformats.org/officeDocument/2006/relationships/hyperlink" Target="http://changingminds.org/disciplines/leadership/theories/vroom_yetton.htm" TargetMode="External"/><Relationship Id="rId18" Type="http://schemas.openxmlformats.org/officeDocument/2006/relationships/hyperlink" Target="http://changingminds.org/explanations/theories/strategic_contingencies.htm" TargetMode="External"/><Relationship Id="rId3" Type="http://schemas.openxmlformats.org/officeDocument/2006/relationships/hyperlink" Target="http://changingminds.org/disciplines/leadership/theories/great_man_theory.htm" TargetMode="External"/><Relationship Id="rId21" Type="http://schemas.openxmlformats.org/officeDocument/2006/relationships/hyperlink" Target="http://changingminds.org/disciplines/leadership/styles/transformational_leadership.htm" TargetMode="External"/><Relationship Id="rId7" Type="http://schemas.openxmlformats.org/officeDocument/2006/relationships/hyperlink" Target="http://changingminds.org/disciplines/leadership/styles/managerial_grid.htm" TargetMode="External"/><Relationship Id="rId12" Type="http://schemas.openxmlformats.org/officeDocument/2006/relationships/hyperlink" Target="http://changingminds.org/disciplines/leadership/styles/situational_leadership_hersey_blanchard.htm" TargetMode="External"/><Relationship Id="rId17" Type="http://schemas.openxmlformats.org/officeDocument/2006/relationships/hyperlink" Target="http://changingminds.org/disciplines/leadership/theories/cognitive_resource.htm" TargetMode="External"/><Relationship Id="rId2" Type="http://schemas.openxmlformats.org/officeDocument/2006/relationships/notesSlide" Target="../notesSlides/notesSlide7.xml"/><Relationship Id="rId16" Type="http://schemas.openxmlformats.org/officeDocument/2006/relationships/hyperlink" Target="http://changingminds.org/disciplines/leadership/theories/fiedler_lpc.htm" TargetMode="External"/><Relationship Id="rId20" Type="http://schemas.openxmlformats.org/officeDocument/2006/relationships/hyperlink" Target="http://changingminds.org/explanations/theories/leader_member_exchange.htm" TargetMode="External"/><Relationship Id="rId1" Type="http://schemas.openxmlformats.org/officeDocument/2006/relationships/slideLayout" Target="../slideLayouts/slideLayout2.xml"/><Relationship Id="rId6" Type="http://schemas.openxmlformats.org/officeDocument/2006/relationships/hyperlink" Target="http://changingminds.org/disciplines/leadership/theories/role_theory.htm" TargetMode="External"/><Relationship Id="rId11" Type="http://schemas.openxmlformats.org/officeDocument/2006/relationships/hyperlink" Target="http://changingminds.org/disciplines/leadership/styles/situational_leadership.htm" TargetMode="External"/><Relationship Id="rId24" Type="http://schemas.openxmlformats.org/officeDocument/2006/relationships/hyperlink" Target="http://changingminds.org/books/book_reviews/kouzes_posner.htm" TargetMode="External"/><Relationship Id="rId5" Type="http://schemas.openxmlformats.org/officeDocument/2006/relationships/hyperlink" Target="http://changingminds.org/disciplines/leadership/theories/behavioral_theory.htm" TargetMode="External"/><Relationship Id="rId15" Type="http://schemas.openxmlformats.org/officeDocument/2006/relationships/hyperlink" Target="http://changingminds.org/disciplines/leadership/theories/contingency_theory.htm" TargetMode="External"/><Relationship Id="rId23" Type="http://schemas.openxmlformats.org/officeDocument/2006/relationships/hyperlink" Target="http://changingminds.org/disciplines/leadership/theories/burns_transformational.htm" TargetMode="External"/><Relationship Id="rId10" Type="http://schemas.openxmlformats.org/officeDocument/2006/relationships/hyperlink" Target="http://changingminds.org/disciplines/leadership/styles/likert_style.htm" TargetMode="External"/><Relationship Id="rId19" Type="http://schemas.openxmlformats.org/officeDocument/2006/relationships/hyperlink" Target="http://changingminds.org/disciplines/leadership/styles/transactional_leadership.htm" TargetMode="External"/><Relationship Id="rId4" Type="http://schemas.openxmlformats.org/officeDocument/2006/relationships/hyperlink" Target="http://changingminds.org/disciplines/leadership/theories/trait_theory.htm" TargetMode="External"/><Relationship Id="rId9" Type="http://schemas.openxmlformats.org/officeDocument/2006/relationships/hyperlink" Target="http://changingminds.org/disciplines/leadership/styles/lewin_style.htm" TargetMode="External"/><Relationship Id="rId14" Type="http://schemas.openxmlformats.org/officeDocument/2006/relationships/hyperlink" Target="http://changingminds.org/disciplines/leadership/styles/path_goal_leadership.htm" TargetMode="External"/><Relationship Id="rId22" Type="http://schemas.openxmlformats.org/officeDocument/2006/relationships/hyperlink" Target="http://changingminds.org/disciplines/leadership/theories/bass_transformational.htm" TargetMode="Externa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5.png"/><Relationship Id="rId7" Type="http://schemas.openxmlformats.org/officeDocument/2006/relationships/diagramQuickStyle" Target="../diagrams/quickStyle2.xml"/><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4.jpeg"/><Relationship Id="rId9" Type="http://schemas.microsoft.com/office/2007/relationships/diagramDrawing" Target="../diagrams/drawing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p:cNvSpPr txBox="1"/>
          <p:nvPr/>
        </p:nvSpPr>
        <p:spPr>
          <a:xfrm>
            <a:off x="1143000" y="687553"/>
            <a:ext cx="6858000" cy="830997"/>
          </a:xfrm>
          <a:prstGeom prst="rect">
            <a:avLst/>
          </a:prstGeom>
          <a:gradFill>
            <a:gsLst>
              <a:gs pos="1000">
                <a:srgbClr val="729ABD"/>
              </a:gs>
              <a:gs pos="100000">
                <a:srgbClr val="D2E2F0"/>
              </a:gs>
            </a:gsLst>
            <a:lin ang="5400000" scaled="0"/>
          </a:gradFill>
          <a:ln w="28575" cmpd="sng">
            <a:noFill/>
          </a:ln>
        </p:spPr>
        <p:txBody>
          <a:bodyPr wrap="square" rtlCol="0">
            <a:spAutoFit/>
          </a:bodyPr>
          <a:lstStyle/>
          <a:p>
            <a:pPr algn="ctr"/>
            <a:r>
              <a:rPr lang="en-US" sz="4800" b="1" dirty="0">
                <a:latin typeface="Rockwell Condensed" panose="02060603050405020104" pitchFamily="18" charset="0"/>
              </a:rPr>
              <a:t>Being a Leader</a:t>
            </a:r>
          </a:p>
        </p:txBody>
      </p:sp>
      <p:sp>
        <p:nvSpPr>
          <p:cNvPr id="5" name="TextBox 4"/>
          <p:cNvSpPr txBox="1"/>
          <p:nvPr/>
        </p:nvSpPr>
        <p:spPr>
          <a:xfrm>
            <a:off x="2019300" y="5562600"/>
            <a:ext cx="5105400" cy="769441"/>
          </a:xfrm>
          <a:prstGeom prst="rect">
            <a:avLst/>
          </a:prstGeom>
          <a:gradFill>
            <a:gsLst>
              <a:gs pos="0">
                <a:srgbClr val="729ABD"/>
              </a:gs>
              <a:gs pos="100000">
                <a:srgbClr val="D2E2F0"/>
              </a:gs>
            </a:gsLst>
            <a:lin ang="5400000" scaled="0"/>
          </a:gradFill>
          <a:ln w="28575">
            <a:noFill/>
          </a:ln>
        </p:spPr>
        <p:txBody>
          <a:bodyPr wrap="square" rtlCol="0">
            <a:spAutoFit/>
          </a:bodyPr>
          <a:lstStyle/>
          <a:p>
            <a:pPr algn="r"/>
            <a:r>
              <a:rPr lang="en-US" sz="4400" dirty="0">
                <a:latin typeface="Rockwell Condensed" panose="02060603050405020104" pitchFamily="18" charset="0"/>
                <a:cs typeface="Arial" pitchFamily="34" charset="0"/>
              </a:rPr>
              <a:t>Michael Vargas</a:t>
            </a:r>
          </a:p>
        </p:txBody>
      </p:sp>
      <p:pic>
        <p:nvPicPr>
          <p:cNvPr id="1030" name="Picture 6" descr="Image result for leadership ico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6268" y="1860041"/>
            <a:ext cx="2631465" cy="3137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600715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p:cNvSpPr>
            <a:spLocks noGrp="1"/>
          </p:cNvSpPr>
          <p:nvPr>
            <p:ph type="title"/>
          </p:nvPr>
        </p:nvSpPr>
        <p:spPr>
          <a:xfrm>
            <a:off x="152399" y="-76200"/>
            <a:ext cx="8705483" cy="1143000"/>
          </a:xfrm>
        </p:spPr>
        <p:txBody>
          <a:bodyPr>
            <a:normAutofit/>
          </a:bodyPr>
          <a:lstStyle/>
          <a:p>
            <a:r>
              <a:rPr lang="en-US" dirty="0"/>
              <a:t>Is Leadership…</a:t>
            </a:r>
          </a:p>
        </p:txBody>
      </p:sp>
      <p:sp>
        <p:nvSpPr>
          <p:cNvPr id="2" name="Footer Placeholder 1"/>
          <p:cNvSpPr>
            <a:spLocks noGrp="1"/>
          </p:cNvSpPr>
          <p:nvPr>
            <p:ph type="ftr" sz="quarter" idx="11"/>
          </p:nvPr>
        </p:nvSpPr>
        <p:spPr/>
        <p:txBody>
          <a:bodyPr/>
          <a:lstStyle/>
          <a:p>
            <a:r>
              <a:rPr lang="en-US"/>
              <a:t>Real Leadership</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83665535"/>
              </p:ext>
            </p:extLst>
          </p:nvPr>
        </p:nvGraphicFramePr>
        <p:xfrm>
          <a:off x="609600" y="76201"/>
          <a:ext cx="8001000" cy="7055526"/>
        </p:xfrm>
        <a:graphic>
          <a:graphicData uri="http://schemas.openxmlformats.org/drawingml/2006/table">
            <a:tbl>
              <a:tblPr/>
              <a:tblGrid>
                <a:gridCol w="8001000">
                  <a:extLst>
                    <a:ext uri="{9D8B030D-6E8A-4147-A177-3AD203B41FA5}">
                      <a16:colId xmlns:a16="http://schemas.microsoft.com/office/drawing/2014/main" xmlns="" val="4289286326"/>
                    </a:ext>
                  </a:extLst>
                </a:gridCol>
              </a:tblGrid>
              <a:tr h="7055526">
                <a:tc>
                  <a:txBody>
                    <a:bodyPr/>
                    <a:lstStyle/>
                    <a:p>
                      <a:r>
                        <a:rPr lang="en-US" sz="3200" b="1" dirty="0">
                          <a:solidFill>
                            <a:srgbClr val="800000"/>
                          </a:solidFill>
                          <a:effectLst/>
                        </a:rPr>
                        <a:t>Leadership Theories</a:t>
                      </a:r>
                    </a:p>
                    <a:p>
                      <a:pPr algn="ctr"/>
                      <a:endParaRPr lang="en-US" sz="1100" dirty="0">
                        <a:effectLst/>
                      </a:endParaRPr>
                    </a:p>
                    <a:p>
                      <a:r>
                        <a:rPr lang="en-US" sz="1100" dirty="0">
                          <a:effectLst/>
                        </a:rPr>
                        <a:t>Over time, a number of theories of leadership have been proposed. Here are some of the main ideas.</a:t>
                      </a:r>
                    </a:p>
                    <a:p>
                      <a:pPr>
                        <a:buFont typeface="Arial" panose="020B0604020202020204" pitchFamily="34" charset="0"/>
                        <a:buChar char="•"/>
                      </a:pPr>
                      <a:r>
                        <a:rPr lang="en-US" sz="1100" u="none" strike="noStrike" dirty="0">
                          <a:solidFill>
                            <a:srgbClr val="800080"/>
                          </a:solidFill>
                          <a:effectLst/>
                          <a:hlinkClick r:id="rId3"/>
                        </a:rPr>
                        <a:t>Great Man Theory</a:t>
                      </a:r>
                      <a:endParaRPr lang="en-US" sz="1100" dirty="0">
                        <a:effectLst/>
                      </a:endParaRPr>
                    </a:p>
                    <a:p>
                      <a:pPr>
                        <a:buFont typeface="Arial" panose="020B0604020202020204" pitchFamily="34" charset="0"/>
                        <a:buChar char="•"/>
                      </a:pPr>
                      <a:r>
                        <a:rPr lang="en-US" sz="1100" u="none" strike="noStrike" dirty="0">
                          <a:solidFill>
                            <a:srgbClr val="800080"/>
                          </a:solidFill>
                          <a:effectLst/>
                          <a:hlinkClick r:id="rId4"/>
                        </a:rPr>
                        <a:t>Trait Theory</a:t>
                      </a:r>
                      <a:endParaRPr lang="en-US" sz="1100" dirty="0">
                        <a:effectLst/>
                      </a:endParaRPr>
                    </a:p>
                    <a:p>
                      <a:pPr>
                        <a:buFont typeface="Arial" panose="020B0604020202020204" pitchFamily="34" charset="0"/>
                        <a:buChar char="•"/>
                      </a:pPr>
                      <a:r>
                        <a:rPr lang="en-US" sz="1100" u="none" strike="noStrike" dirty="0">
                          <a:solidFill>
                            <a:srgbClr val="800080"/>
                          </a:solidFill>
                          <a:effectLst/>
                          <a:hlinkClick r:id="rId5"/>
                        </a:rPr>
                        <a:t>Behavioral Theories</a:t>
                      </a:r>
                      <a:endParaRPr lang="en-US" sz="1100" dirty="0">
                        <a:effectLst/>
                      </a:endParaRPr>
                    </a:p>
                    <a:p>
                      <a:pPr marL="742950" lvl="1" indent="-285750">
                        <a:buFont typeface="Arial" panose="020B0604020202020204" pitchFamily="34" charset="0"/>
                        <a:buChar char="•"/>
                      </a:pPr>
                      <a:r>
                        <a:rPr lang="en-US" sz="1100" u="none" strike="noStrike" dirty="0">
                          <a:solidFill>
                            <a:srgbClr val="800080"/>
                          </a:solidFill>
                          <a:effectLst/>
                          <a:hlinkClick r:id="rId6"/>
                        </a:rPr>
                        <a:t>Role Theory</a:t>
                      </a:r>
                      <a:endParaRPr lang="en-US" sz="1100" dirty="0">
                        <a:effectLst/>
                      </a:endParaRPr>
                    </a:p>
                    <a:p>
                      <a:pPr marL="742950" lvl="1" indent="-285750">
                        <a:buFont typeface="Arial" panose="020B0604020202020204" pitchFamily="34" charset="0"/>
                        <a:buChar char="•"/>
                      </a:pPr>
                      <a:r>
                        <a:rPr lang="en-US" sz="1100" u="none" strike="noStrike" dirty="0">
                          <a:solidFill>
                            <a:srgbClr val="800080"/>
                          </a:solidFill>
                          <a:effectLst/>
                          <a:hlinkClick r:id="rId7"/>
                        </a:rPr>
                        <a:t>The Managerial Grid</a:t>
                      </a:r>
                      <a:endParaRPr lang="en-US" sz="1100" dirty="0">
                        <a:effectLst/>
                      </a:endParaRPr>
                    </a:p>
                    <a:p>
                      <a:pPr>
                        <a:buFont typeface="Arial" panose="020B0604020202020204" pitchFamily="34" charset="0"/>
                        <a:buChar char="•"/>
                      </a:pPr>
                      <a:r>
                        <a:rPr lang="en-US" sz="1100" u="none" strike="noStrike" dirty="0">
                          <a:solidFill>
                            <a:srgbClr val="800080"/>
                          </a:solidFill>
                          <a:effectLst/>
                          <a:hlinkClick r:id="rId8"/>
                        </a:rPr>
                        <a:t>Participative Leadership</a:t>
                      </a:r>
                      <a:endParaRPr lang="en-US" sz="1100" dirty="0">
                        <a:effectLst/>
                      </a:endParaRPr>
                    </a:p>
                    <a:p>
                      <a:pPr marL="742950" lvl="1" indent="-285750">
                        <a:buFont typeface="Arial" panose="020B0604020202020204" pitchFamily="34" charset="0"/>
                        <a:buChar char="•"/>
                      </a:pPr>
                      <a:r>
                        <a:rPr lang="en-US" sz="1100" u="none" strike="noStrike" dirty="0">
                          <a:solidFill>
                            <a:srgbClr val="800080"/>
                          </a:solidFill>
                          <a:effectLst/>
                          <a:hlinkClick r:id="rId9"/>
                        </a:rPr>
                        <a:t>Lewin's leadership styles</a:t>
                      </a:r>
                      <a:endParaRPr lang="en-US" sz="1100" dirty="0">
                        <a:effectLst/>
                      </a:endParaRPr>
                    </a:p>
                    <a:p>
                      <a:pPr marL="742950" lvl="1" indent="-285750">
                        <a:buFont typeface="Arial" panose="020B0604020202020204" pitchFamily="34" charset="0"/>
                        <a:buChar char="•"/>
                      </a:pPr>
                      <a:r>
                        <a:rPr lang="en-US" sz="1100" u="none" strike="noStrike" dirty="0">
                          <a:solidFill>
                            <a:srgbClr val="800080"/>
                          </a:solidFill>
                          <a:effectLst/>
                          <a:hlinkClick r:id="rId10"/>
                        </a:rPr>
                        <a:t>Likert's leadership styles</a:t>
                      </a:r>
                      <a:endParaRPr lang="en-US" sz="1100" dirty="0">
                        <a:effectLst/>
                      </a:endParaRPr>
                    </a:p>
                    <a:p>
                      <a:pPr>
                        <a:buFont typeface="Arial" panose="020B0604020202020204" pitchFamily="34" charset="0"/>
                        <a:buChar char="•"/>
                      </a:pPr>
                      <a:r>
                        <a:rPr lang="en-US" sz="1100" u="none" strike="noStrike" dirty="0">
                          <a:solidFill>
                            <a:srgbClr val="800080"/>
                          </a:solidFill>
                          <a:effectLst/>
                          <a:hlinkClick r:id="rId11"/>
                        </a:rPr>
                        <a:t>Situational Leadership</a:t>
                      </a:r>
                      <a:endParaRPr lang="en-US" sz="1100" dirty="0">
                        <a:effectLst/>
                      </a:endParaRPr>
                    </a:p>
                    <a:p>
                      <a:pPr marL="742950" lvl="1" indent="-285750">
                        <a:buFont typeface="Arial" panose="020B0604020202020204" pitchFamily="34" charset="0"/>
                        <a:buChar char="•"/>
                      </a:pPr>
                      <a:r>
                        <a:rPr lang="en-US" sz="1100" u="none" strike="noStrike" dirty="0">
                          <a:solidFill>
                            <a:srgbClr val="800080"/>
                          </a:solidFill>
                          <a:effectLst/>
                          <a:hlinkClick r:id="rId12"/>
                        </a:rPr>
                        <a:t>Hersey and Blanchard's Situational Leadership</a:t>
                      </a:r>
                      <a:endParaRPr lang="en-US" sz="1100" dirty="0">
                        <a:effectLst/>
                      </a:endParaRPr>
                    </a:p>
                    <a:p>
                      <a:pPr marL="742950" lvl="1" indent="-285750">
                        <a:buFont typeface="Arial" panose="020B0604020202020204" pitchFamily="34" charset="0"/>
                        <a:buChar char="•"/>
                      </a:pPr>
                      <a:r>
                        <a:rPr lang="en-US" sz="1100" u="none" strike="noStrike" dirty="0">
                          <a:solidFill>
                            <a:srgbClr val="800080"/>
                          </a:solidFill>
                          <a:effectLst/>
                          <a:hlinkClick r:id="rId13"/>
                        </a:rPr>
                        <a:t>Vroom and </a:t>
                      </a:r>
                      <a:r>
                        <a:rPr lang="en-US" sz="1100" u="none" strike="noStrike" dirty="0" err="1">
                          <a:solidFill>
                            <a:srgbClr val="800080"/>
                          </a:solidFill>
                          <a:effectLst/>
                          <a:hlinkClick r:id="rId13"/>
                        </a:rPr>
                        <a:t>Yetton's</a:t>
                      </a:r>
                      <a:r>
                        <a:rPr lang="en-US" sz="1100" u="none" strike="noStrike" dirty="0">
                          <a:solidFill>
                            <a:srgbClr val="800080"/>
                          </a:solidFill>
                          <a:effectLst/>
                          <a:hlinkClick r:id="rId13"/>
                        </a:rPr>
                        <a:t> Normative Model</a:t>
                      </a:r>
                      <a:endParaRPr lang="en-US" sz="1100" dirty="0">
                        <a:effectLst/>
                      </a:endParaRPr>
                    </a:p>
                    <a:p>
                      <a:pPr marL="742950" lvl="1" indent="-285750">
                        <a:buFont typeface="Arial" panose="020B0604020202020204" pitchFamily="34" charset="0"/>
                        <a:buChar char="•"/>
                      </a:pPr>
                      <a:r>
                        <a:rPr lang="en-US" sz="1100" u="none" strike="noStrike" dirty="0">
                          <a:solidFill>
                            <a:srgbClr val="800080"/>
                          </a:solidFill>
                          <a:effectLst/>
                          <a:hlinkClick r:id="rId14"/>
                        </a:rPr>
                        <a:t>House's Path-Goal Theory of Leadership</a:t>
                      </a:r>
                      <a:endParaRPr lang="en-US" sz="1100" dirty="0">
                        <a:effectLst/>
                      </a:endParaRPr>
                    </a:p>
                    <a:p>
                      <a:pPr>
                        <a:buFont typeface="Arial" panose="020B0604020202020204" pitchFamily="34" charset="0"/>
                        <a:buChar char="•"/>
                      </a:pPr>
                      <a:r>
                        <a:rPr lang="en-US" sz="1100" u="none" strike="noStrike" dirty="0">
                          <a:solidFill>
                            <a:srgbClr val="800080"/>
                          </a:solidFill>
                          <a:effectLst/>
                          <a:hlinkClick r:id="rId15"/>
                        </a:rPr>
                        <a:t>Contingency Theories</a:t>
                      </a:r>
                      <a:endParaRPr lang="en-US" sz="1100" dirty="0">
                        <a:effectLst/>
                      </a:endParaRPr>
                    </a:p>
                    <a:p>
                      <a:pPr marL="742950" lvl="1" indent="-285750">
                        <a:buFont typeface="Arial" panose="020B0604020202020204" pitchFamily="34" charset="0"/>
                        <a:buChar char="•"/>
                      </a:pPr>
                      <a:r>
                        <a:rPr lang="en-US" sz="1100" u="none" strike="noStrike" dirty="0">
                          <a:solidFill>
                            <a:srgbClr val="800080"/>
                          </a:solidFill>
                          <a:effectLst/>
                          <a:hlinkClick r:id="rId16"/>
                        </a:rPr>
                        <a:t>Fiedler's Least Preferred Co-worker (LPC) Theory</a:t>
                      </a:r>
                      <a:endParaRPr lang="en-US" sz="1100" dirty="0">
                        <a:effectLst/>
                      </a:endParaRPr>
                    </a:p>
                    <a:p>
                      <a:pPr marL="742950" lvl="1" indent="-285750">
                        <a:buFont typeface="Arial" panose="020B0604020202020204" pitchFamily="34" charset="0"/>
                        <a:buChar char="•"/>
                      </a:pPr>
                      <a:r>
                        <a:rPr lang="en-US" sz="1100" u="none" strike="noStrike" dirty="0">
                          <a:solidFill>
                            <a:srgbClr val="800080"/>
                          </a:solidFill>
                          <a:effectLst/>
                          <a:hlinkClick r:id="rId17"/>
                        </a:rPr>
                        <a:t>Cognitive Resource Theory</a:t>
                      </a:r>
                      <a:endParaRPr lang="en-US" sz="1100" dirty="0">
                        <a:effectLst/>
                      </a:endParaRPr>
                    </a:p>
                    <a:p>
                      <a:pPr marL="742950" lvl="1" indent="-285750">
                        <a:buFont typeface="Arial" panose="020B0604020202020204" pitchFamily="34" charset="0"/>
                        <a:buChar char="•"/>
                      </a:pPr>
                      <a:r>
                        <a:rPr lang="en-US" sz="1100" u="none" strike="noStrike" dirty="0">
                          <a:solidFill>
                            <a:srgbClr val="800080"/>
                          </a:solidFill>
                          <a:effectLst/>
                          <a:hlinkClick r:id="rId18"/>
                        </a:rPr>
                        <a:t>Strategic Contingencies Theory</a:t>
                      </a:r>
                      <a:endParaRPr lang="en-US" sz="1100" dirty="0">
                        <a:effectLst/>
                      </a:endParaRPr>
                    </a:p>
                    <a:p>
                      <a:pPr>
                        <a:buFont typeface="Arial" panose="020B0604020202020204" pitchFamily="34" charset="0"/>
                        <a:buChar char="•"/>
                      </a:pPr>
                      <a:r>
                        <a:rPr lang="en-US" sz="1100" u="none" strike="noStrike" dirty="0">
                          <a:solidFill>
                            <a:srgbClr val="800080"/>
                          </a:solidFill>
                          <a:effectLst/>
                          <a:hlinkClick r:id="rId19"/>
                        </a:rPr>
                        <a:t>Transactional Leadership</a:t>
                      </a:r>
                      <a:endParaRPr lang="en-US" sz="1100" dirty="0">
                        <a:effectLst/>
                      </a:endParaRPr>
                    </a:p>
                    <a:p>
                      <a:pPr marL="742950" lvl="1" indent="-285750">
                        <a:buFont typeface="Arial" panose="020B0604020202020204" pitchFamily="34" charset="0"/>
                        <a:buChar char="•"/>
                      </a:pPr>
                      <a:r>
                        <a:rPr lang="en-US" sz="1100" u="none" strike="noStrike" dirty="0">
                          <a:solidFill>
                            <a:srgbClr val="800080"/>
                          </a:solidFill>
                          <a:effectLst/>
                          <a:hlinkClick r:id="rId20"/>
                        </a:rPr>
                        <a:t>Leader-Member Exchange (LMX) Theory</a:t>
                      </a:r>
                      <a:endParaRPr lang="en-US" sz="1100" dirty="0">
                        <a:effectLst/>
                      </a:endParaRPr>
                    </a:p>
                    <a:p>
                      <a:pPr>
                        <a:buFont typeface="Arial" panose="020B0604020202020204" pitchFamily="34" charset="0"/>
                        <a:buChar char="•"/>
                      </a:pPr>
                      <a:r>
                        <a:rPr lang="en-US" sz="1100" u="none" strike="noStrike" dirty="0">
                          <a:solidFill>
                            <a:srgbClr val="800080"/>
                          </a:solidFill>
                          <a:effectLst/>
                          <a:hlinkClick r:id="rId21"/>
                        </a:rPr>
                        <a:t>Transformational Leadership</a:t>
                      </a:r>
                      <a:endParaRPr lang="en-US" sz="1100" dirty="0">
                        <a:effectLst/>
                      </a:endParaRPr>
                    </a:p>
                    <a:p>
                      <a:pPr marL="742950" lvl="1" indent="-285750">
                        <a:buFont typeface="Arial" panose="020B0604020202020204" pitchFamily="34" charset="0"/>
                        <a:buChar char="•"/>
                      </a:pPr>
                      <a:r>
                        <a:rPr lang="en-US" sz="1100" u="none" strike="noStrike" dirty="0">
                          <a:solidFill>
                            <a:srgbClr val="800080"/>
                          </a:solidFill>
                          <a:effectLst/>
                          <a:hlinkClick r:id="rId22"/>
                        </a:rPr>
                        <a:t>Bass' Transformational Leadership Theory</a:t>
                      </a:r>
                      <a:endParaRPr lang="en-US" sz="1100" dirty="0">
                        <a:effectLst/>
                      </a:endParaRPr>
                    </a:p>
                    <a:p>
                      <a:pPr marL="742950" lvl="1" indent="-285750">
                        <a:buFont typeface="Arial" panose="020B0604020202020204" pitchFamily="34" charset="0"/>
                        <a:buChar char="•"/>
                      </a:pPr>
                      <a:r>
                        <a:rPr lang="en-US" sz="1100" u="none" strike="noStrike" dirty="0">
                          <a:solidFill>
                            <a:srgbClr val="800080"/>
                          </a:solidFill>
                          <a:effectLst/>
                          <a:hlinkClick r:id="rId23"/>
                        </a:rPr>
                        <a:t>Burns' Transformational Leadership Theory</a:t>
                      </a:r>
                      <a:endParaRPr lang="en-US" sz="1100" dirty="0">
                        <a:effectLst/>
                      </a:endParaRPr>
                    </a:p>
                    <a:p>
                      <a:pPr marL="742950" lvl="1" indent="-285750">
                        <a:buFont typeface="Arial" panose="020B0604020202020204" pitchFamily="34" charset="0"/>
                        <a:buChar char="•"/>
                      </a:pPr>
                      <a:r>
                        <a:rPr lang="en-US" sz="1100" u="none" strike="noStrike" dirty="0">
                          <a:solidFill>
                            <a:srgbClr val="800080"/>
                          </a:solidFill>
                          <a:effectLst/>
                          <a:hlinkClick r:id="rId24"/>
                        </a:rPr>
                        <a:t>Kouzes and Posner's Leadership Participation Inventory</a:t>
                      </a:r>
                      <a:endParaRPr lang="en-US" sz="1100" dirty="0">
                        <a:effectLst/>
                      </a:endParaRPr>
                    </a:p>
                  </a:txBody>
                  <a:tcPr marL="0" marR="0" marT="0" marB="0" anchor="ctr">
                    <a:lnL>
                      <a:noFill/>
                    </a:lnL>
                    <a:lnR>
                      <a:noFill/>
                    </a:lnR>
                    <a:lnT>
                      <a:noFill/>
                    </a:lnT>
                    <a:lnB>
                      <a:noFill/>
                    </a:lnB>
                  </a:tcPr>
                </a:tc>
                <a:extLst>
                  <a:ext uri="{0D108BD9-81ED-4DB2-BD59-A6C34878D82A}">
                    <a16:rowId xmlns:a16="http://schemas.microsoft.com/office/drawing/2014/main" xmlns="" val="171692748"/>
                  </a:ext>
                </a:extLst>
              </a:tr>
            </a:tbl>
          </a:graphicData>
        </a:graphic>
      </p:graphicFrame>
    </p:spTree>
    <p:extLst>
      <p:ext uri="{BB962C8B-B14F-4D97-AF65-F5344CB8AC3E}">
        <p14:creationId xmlns:p14="http://schemas.microsoft.com/office/powerpoint/2010/main" val="23407445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p:cNvSpPr>
            <a:spLocks noGrp="1"/>
          </p:cNvSpPr>
          <p:nvPr>
            <p:ph type="title"/>
          </p:nvPr>
        </p:nvSpPr>
        <p:spPr>
          <a:xfrm>
            <a:off x="152399" y="-76200"/>
            <a:ext cx="8705483" cy="1143000"/>
          </a:xfrm>
        </p:spPr>
        <p:txBody>
          <a:bodyPr>
            <a:normAutofit/>
          </a:bodyPr>
          <a:lstStyle/>
          <a:p>
            <a:r>
              <a:rPr lang="en-US" dirty="0"/>
              <a:t>What is Leadership?</a:t>
            </a:r>
          </a:p>
        </p:txBody>
      </p:sp>
      <p:sp>
        <p:nvSpPr>
          <p:cNvPr id="2" name="Footer Placeholder 1"/>
          <p:cNvSpPr>
            <a:spLocks noGrp="1"/>
          </p:cNvSpPr>
          <p:nvPr>
            <p:ph type="ftr" sz="quarter" idx="11"/>
          </p:nvPr>
        </p:nvSpPr>
        <p:spPr/>
        <p:txBody>
          <a:bodyPr/>
          <a:lstStyle/>
          <a:p>
            <a:r>
              <a:rPr lang="en-US"/>
              <a:t>Real Leadership</a:t>
            </a:r>
            <a:endParaRPr lang="en-US" dirty="0"/>
          </a:p>
        </p:txBody>
      </p:sp>
      <p:graphicFrame>
        <p:nvGraphicFramePr>
          <p:cNvPr id="7" name="Diagram 6"/>
          <p:cNvGraphicFramePr/>
          <p:nvPr>
            <p:extLst>
              <p:ext uri="{D42A27DB-BD31-4B8C-83A1-F6EECF244321}">
                <p14:modId xmlns:p14="http://schemas.microsoft.com/office/powerpoint/2010/main" val="3435869094"/>
              </p:ext>
            </p:extLst>
          </p:nvPr>
        </p:nvGraphicFramePr>
        <p:xfrm>
          <a:off x="381000" y="1582340"/>
          <a:ext cx="8001000" cy="39802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4951700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p:cNvSpPr>
            <a:spLocks noGrp="1"/>
          </p:cNvSpPr>
          <p:nvPr>
            <p:ph type="title"/>
          </p:nvPr>
        </p:nvSpPr>
        <p:spPr>
          <a:xfrm>
            <a:off x="152399" y="-76200"/>
            <a:ext cx="8705483" cy="1143000"/>
          </a:xfrm>
        </p:spPr>
        <p:txBody>
          <a:bodyPr>
            <a:normAutofit/>
          </a:bodyPr>
          <a:lstStyle/>
          <a:p>
            <a:r>
              <a:rPr lang="en-US" dirty="0"/>
              <a:t>What is Leadership?</a:t>
            </a:r>
          </a:p>
        </p:txBody>
      </p:sp>
      <p:sp>
        <p:nvSpPr>
          <p:cNvPr id="2" name="Footer Placeholder 1"/>
          <p:cNvSpPr>
            <a:spLocks noGrp="1"/>
          </p:cNvSpPr>
          <p:nvPr>
            <p:ph type="ftr" sz="quarter" idx="11"/>
          </p:nvPr>
        </p:nvSpPr>
        <p:spPr/>
        <p:txBody>
          <a:bodyPr/>
          <a:lstStyle/>
          <a:p>
            <a:r>
              <a:rPr lang="en-US"/>
              <a:t>Real Leadership</a:t>
            </a:r>
            <a:endParaRPr lang="en-US" dirty="0"/>
          </a:p>
        </p:txBody>
      </p:sp>
      <p:pic>
        <p:nvPicPr>
          <p:cNvPr id="4" name="Picture 3"/>
          <p:cNvPicPr>
            <a:picLocks noChangeAspect="1"/>
          </p:cNvPicPr>
          <p:nvPr/>
        </p:nvPicPr>
        <p:blipFill>
          <a:blip r:embed="rId3"/>
          <a:stretch>
            <a:fillRect/>
          </a:stretch>
        </p:blipFill>
        <p:spPr>
          <a:xfrm>
            <a:off x="723028" y="1315678"/>
            <a:ext cx="7697945" cy="4323122"/>
          </a:xfrm>
          <a:prstGeom prst="rect">
            <a:avLst/>
          </a:prstGeom>
        </p:spPr>
      </p:pic>
    </p:spTree>
    <p:extLst>
      <p:ext uri="{BB962C8B-B14F-4D97-AF65-F5344CB8AC3E}">
        <p14:creationId xmlns:p14="http://schemas.microsoft.com/office/powerpoint/2010/main" val="46194606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 Framework</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105746796"/>
              </p:ext>
            </p:extLst>
          </p:nvPr>
        </p:nvGraphicFramePr>
        <p:xfrm>
          <a:off x="685800" y="2120900"/>
          <a:ext cx="7772400" cy="4051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p:cNvSpPr>
            <a:spLocks noGrp="1"/>
          </p:cNvSpPr>
          <p:nvPr>
            <p:ph type="ftr" sz="quarter" idx="11"/>
          </p:nvPr>
        </p:nvSpPr>
        <p:spPr/>
        <p:txBody>
          <a:bodyPr/>
          <a:lstStyle/>
          <a:p>
            <a:r>
              <a:rPr lang="en-US"/>
              <a:t>Real Leadership</a:t>
            </a:r>
            <a:endParaRPr lang="en-US" dirty="0"/>
          </a:p>
        </p:txBody>
      </p:sp>
    </p:spTree>
    <p:extLst>
      <p:ext uri="{BB962C8B-B14F-4D97-AF65-F5344CB8AC3E}">
        <p14:creationId xmlns:p14="http://schemas.microsoft.com/office/powerpoint/2010/main" val="327259637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Arial" pitchFamily="34" charset="0"/>
              </a:rPr>
              <a:t>Golden Circle</a:t>
            </a:r>
          </a:p>
        </p:txBody>
      </p:sp>
      <p:sp>
        <p:nvSpPr>
          <p:cNvPr id="4" name="Footer Placeholder 3"/>
          <p:cNvSpPr>
            <a:spLocks noGrp="1"/>
          </p:cNvSpPr>
          <p:nvPr>
            <p:ph type="ftr" sz="quarter" idx="11"/>
          </p:nvPr>
        </p:nvSpPr>
        <p:spPr/>
        <p:txBody>
          <a:bodyPr/>
          <a:lstStyle/>
          <a:p>
            <a:r>
              <a:rPr lang="en-US"/>
              <a:t>Real Leadership</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752600"/>
            <a:ext cx="664845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flipV="1">
            <a:off x="6629400" y="4495800"/>
            <a:ext cx="1143000"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772400" y="4198568"/>
            <a:ext cx="1371600" cy="369332"/>
          </a:xfrm>
          <a:prstGeom prst="rect">
            <a:avLst/>
          </a:prstGeom>
          <a:noFill/>
        </p:spPr>
        <p:txBody>
          <a:bodyPr wrap="square" rtlCol="0">
            <a:spAutoFit/>
          </a:bodyPr>
          <a:lstStyle/>
          <a:p>
            <a:r>
              <a:rPr lang="en-US" dirty="0"/>
              <a:t>Language</a:t>
            </a:r>
          </a:p>
        </p:txBody>
      </p:sp>
      <p:cxnSp>
        <p:nvCxnSpPr>
          <p:cNvPr id="8" name="Straight Arrow Connector 7"/>
          <p:cNvCxnSpPr/>
          <p:nvPr/>
        </p:nvCxnSpPr>
        <p:spPr>
          <a:xfrm flipV="1">
            <a:off x="6019800" y="2697502"/>
            <a:ext cx="1028700" cy="11886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6019800" y="3124200"/>
            <a:ext cx="1371600" cy="762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200900" y="2529851"/>
            <a:ext cx="1638300" cy="369332"/>
          </a:xfrm>
          <a:prstGeom prst="rect">
            <a:avLst/>
          </a:prstGeom>
          <a:noFill/>
        </p:spPr>
        <p:txBody>
          <a:bodyPr wrap="square" rtlCol="0">
            <a:spAutoFit/>
          </a:bodyPr>
          <a:lstStyle/>
          <a:p>
            <a:r>
              <a:rPr lang="en-US" dirty="0"/>
              <a:t>Paleocortex</a:t>
            </a:r>
          </a:p>
        </p:txBody>
      </p:sp>
      <p:sp>
        <p:nvSpPr>
          <p:cNvPr id="14" name="TextBox 13"/>
          <p:cNvSpPr txBox="1"/>
          <p:nvPr/>
        </p:nvSpPr>
        <p:spPr>
          <a:xfrm>
            <a:off x="7343220" y="3008337"/>
            <a:ext cx="1638300" cy="369332"/>
          </a:xfrm>
          <a:prstGeom prst="rect">
            <a:avLst/>
          </a:prstGeom>
          <a:noFill/>
        </p:spPr>
        <p:txBody>
          <a:bodyPr wrap="square" rtlCol="0">
            <a:spAutoFit/>
          </a:bodyPr>
          <a:lstStyle/>
          <a:p>
            <a:r>
              <a:rPr lang="en-US" dirty="0"/>
              <a:t>Archicortex</a:t>
            </a:r>
          </a:p>
        </p:txBody>
      </p:sp>
    </p:spTree>
    <p:extLst>
      <p:ext uri="{BB962C8B-B14F-4D97-AF65-F5344CB8AC3E}">
        <p14:creationId xmlns:p14="http://schemas.microsoft.com/office/powerpoint/2010/main" val="321796145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Limbic System Functionality</a:t>
            </a:r>
          </a:p>
        </p:txBody>
      </p:sp>
      <p:sp>
        <p:nvSpPr>
          <p:cNvPr id="11" name="Footer Placeholder 10"/>
          <p:cNvSpPr>
            <a:spLocks noGrp="1"/>
          </p:cNvSpPr>
          <p:nvPr>
            <p:ph type="ftr" sz="quarter" idx="11"/>
          </p:nvPr>
        </p:nvSpPr>
        <p:spPr/>
        <p:txBody>
          <a:bodyPr/>
          <a:lstStyle/>
          <a:p>
            <a:r>
              <a:rPr lang="en-US"/>
              <a:t>Real Leadership</a:t>
            </a:r>
            <a:endParaRPr lang="en-US" dirty="0"/>
          </a:p>
        </p:txBody>
      </p:sp>
      <p:graphicFrame>
        <p:nvGraphicFramePr>
          <p:cNvPr id="5" name="Diagram 4"/>
          <p:cNvGraphicFramePr/>
          <p:nvPr>
            <p:extLst>
              <p:ext uri="{D42A27DB-BD31-4B8C-83A1-F6EECF244321}">
                <p14:modId xmlns:p14="http://schemas.microsoft.com/office/powerpoint/2010/main" val="4197276231"/>
              </p:ext>
            </p:extLst>
          </p:nvPr>
        </p:nvGraphicFramePr>
        <p:xfrm>
          <a:off x="533400" y="1397000"/>
          <a:ext cx="7696200" cy="4546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6074190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Golden Circle</a:t>
            </a:r>
          </a:p>
        </p:txBody>
      </p:sp>
      <p:sp>
        <p:nvSpPr>
          <p:cNvPr id="11" name="Footer Placeholder 10"/>
          <p:cNvSpPr>
            <a:spLocks noGrp="1"/>
          </p:cNvSpPr>
          <p:nvPr>
            <p:ph type="ftr" sz="quarter" idx="11"/>
          </p:nvPr>
        </p:nvSpPr>
        <p:spPr/>
        <p:txBody>
          <a:bodyPr/>
          <a:lstStyle/>
          <a:p>
            <a:r>
              <a:rPr lang="en-US"/>
              <a:t>Real Leadership</a:t>
            </a:r>
            <a:endParaRPr lang="en-US" dirty="0"/>
          </a:p>
        </p:txBody>
      </p:sp>
      <p:pic>
        <p:nvPicPr>
          <p:cNvPr id="2050" name="Picture 2" descr="Image result for golden circ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765110"/>
            <a:ext cx="5762625" cy="432196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0" y="3200003"/>
            <a:ext cx="2514600" cy="1452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Bent Arrow 2"/>
          <p:cNvSpPr/>
          <p:nvPr/>
        </p:nvSpPr>
        <p:spPr>
          <a:xfrm rot="3298740">
            <a:off x="5808662" y="2112753"/>
            <a:ext cx="1883526" cy="498891"/>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p:cNvSpPr txBox="1"/>
          <p:nvPr/>
        </p:nvSpPr>
        <p:spPr>
          <a:xfrm>
            <a:off x="7162800" y="1295400"/>
            <a:ext cx="1828800" cy="954107"/>
          </a:xfrm>
          <a:prstGeom prst="rect">
            <a:avLst/>
          </a:prstGeom>
          <a:noFill/>
        </p:spPr>
        <p:txBody>
          <a:bodyPr wrap="square" rtlCol="0">
            <a:spAutoFit/>
          </a:bodyPr>
          <a:lstStyle/>
          <a:p>
            <a:r>
              <a:rPr lang="en-US" sz="2800" dirty="0" smtClean="0"/>
              <a:t>Look </a:t>
            </a:r>
            <a:r>
              <a:rPr lang="en-US" sz="2800" dirty="0" err="1" smtClean="0"/>
              <a:t>Famaliar</a:t>
            </a:r>
            <a:r>
              <a:rPr lang="en-US" sz="2800" dirty="0" smtClean="0"/>
              <a:t>?</a:t>
            </a:r>
            <a:endParaRPr lang="en-US" sz="2800" dirty="0"/>
          </a:p>
        </p:txBody>
      </p:sp>
    </p:spTree>
    <p:extLst>
      <p:ext uri="{BB962C8B-B14F-4D97-AF65-F5344CB8AC3E}">
        <p14:creationId xmlns:p14="http://schemas.microsoft.com/office/powerpoint/2010/main" val="282383334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Golden Circle</a:t>
            </a:r>
          </a:p>
        </p:txBody>
      </p:sp>
      <p:sp>
        <p:nvSpPr>
          <p:cNvPr id="11" name="Footer Placeholder 10"/>
          <p:cNvSpPr>
            <a:spLocks noGrp="1"/>
          </p:cNvSpPr>
          <p:nvPr>
            <p:ph type="ftr" sz="quarter" idx="11"/>
          </p:nvPr>
        </p:nvSpPr>
        <p:spPr/>
        <p:txBody>
          <a:bodyPr/>
          <a:lstStyle/>
          <a:p>
            <a:r>
              <a:rPr lang="en-US"/>
              <a:t>Real Leadership</a:t>
            </a:r>
            <a:endParaRPr lang="en-US" dirty="0"/>
          </a:p>
        </p:txBody>
      </p:sp>
      <p:pic>
        <p:nvPicPr>
          <p:cNvPr id="3" name="Picture 2"/>
          <p:cNvPicPr>
            <a:picLocks noChangeAspect="1"/>
          </p:cNvPicPr>
          <p:nvPr/>
        </p:nvPicPr>
        <p:blipFill>
          <a:blip r:embed="rId2"/>
          <a:stretch>
            <a:fillRect/>
          </a:stretch>
        </p:blipFill>
        <p:spPr>
          <a:xfrm>
            <a:off x="838200" y="1438353"/>
            <a:ext cx="2143125" cy="2143125"/>
          </a:xfrm>
          <a:prstGeom prst="rect">
            <a:avLst/>
          </a:prstGeom>
        </p:spPr>
      </p:pic>
      <p:pic>
        <p:nvPicPr>
          <p:cNvPr id="5" name="Picture 4"/>
          <p:cNvPicPr>
            <a:picLocks noChangeAspect="1"/>
          </p:cNvPicPr>
          <p:nvPr/>
        </p:nvPicPr>
        <p:blipFill>
          <a:blip r:embed="rId3"/>
          <a:stretch>
            <a:fillRect/>
          </a:stretch>
        </p:blipFill>
        <p:spPr>
          <a:xfrm>
            <a:off x="628649" y="4114800"/>
            <a:ext cx="2562225" cy="1781175"/>
          </a:xfrm>
          <a:prstGeom prst="rect">
            <a:avLst/>
          </a:prstGeom>
        </p:spPr>
      </p:pic>
      <p:pic>
        <p:nvPicPr>
          <p:cNvPr id="7" name="Picture 6"/>
          <p:cNvPicPr>
            <a:picLocks noChangeAspect="1"/>
          </p:cNvPicPr>
          <p:nvPr/>
        </p:nvPicPr>
        <p:blipFill>
          <a:blip r:embed="rId4"/>
          <a:stretch>
            <a:fillRect/>
          </a:stretch>
        </p:blipFill>
        <p:spPr>
          <a:xfrm>
            <a:off x="3352800" y="2652751"/>
            <a:ext cx="2143125" cy="2143125"/>
          </a:xfrm>
          <a:prstGeom prst="rect">
            <a:avLst/>
          </a:prstGeom>
        </p:spPr>
      </p:pic>
      <p:pic>
        <p:nvPicPr>
          <p:cNvPr id="8" name="Picture 7"/>
          <p:cNvPicPr>
            <a:picLocks noChangeAspect="1"/>
          </p:cNvPicPr>
          <p:nvPr/>
        </p:nvPicPr>
        <p:blipFill>
          <a:blip r:embed="rId5">
            <a:clrChange>
              <a:clrFrom>
                <a:srgbClr val="FFFFFF"/>
              </a:clrFrom>
              <a:clrTo>
                <a:srgbClr val="FFFFFF">
                  <a:alpha val="0"/>
                </a:srgbClr>
              </a:clrTo>
            </a:clrChange>
          </a:blip>
          <a:stretch>
            <a:fillRect/>
          </a:stretch>
        </p:blipFill>
        <p:spPr>
          <a:xfrm>
            <a:off x="5489733" y="3952436"/>
            <a:ext cx="3279458" cy="1686878"/>
          </a:xfrm>
          <a:prstGeom prst="rect">
            <a:avLst/>
          </a:prstGeom>
        </p:spPr>
      </p:pic>
      <p:pic>
        <p:nvPicPr>
          <p:cNvPr id="9" name="Picture 8"/>
          <p:cNvPicPr>
            <a:picLocks noChangeAspect="1"/>
          </p:cNvPicPr>
          <p:nvPr/>
        </p:nvPicPr>
        <p:blipFill>
          <a:blip r:embed="rId6"/>
          <a:stretch>
            <a:fillRect/>
          </a:stretch>
        </p:blipFill>
        <p:spPr>
          <a:xfrm>
            <a:off x="6019800" y="1676400"/>
            <a:ext cx="2390405" cy="860546"/>
          </a:xfrm>
          <a:prstGeom prst="rect">
            <a:avLst/>
          </a:prstGeom>
        </p:spPr>
      </p:pic>
    </p:spTree>
    <p:extLst>
      <p:ext uri="{BB962C8B-B14F-4D97-AF65-F5344CB8AC3E}">
        <p14:creationId xmlns:p14="http://schemas.microsoft.com/office/powerpoint/2010/main" val="40408690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stretch>
            <a:fillRect/>
          </a:stretch>
        </p:blipFill>
        <p:spPr>
          <a:xfrm>
            <a:off x="806896" y="142652"/>
            <a:ext cx="8229600" cy="1054100"/>
          </a:xfrm>
          <a:prstGeom prst="rect">
            <a:avLst/>
          </a:prstGeom>
        </p:spPr>
      </p:pic>
      <p:pic>
        <p:nvPicPr>
          <p:cNvPr id="2" name="Picture 1"/>
          <p:cNvPicPr>
            <a:picLocks noChangeAspect="1"/>
          </p:cNvPicPr>
          <p:nvPr/>
        </p:nvPicPr>
        <p:blipFill>
          <a:blip r:embed="rId4">
            <a:clrChange>
              <a:clrFrom>
                <a:srgbClr val="FFFFFF"/>
              </a:clrFrom>
              <a:clrTo>
                <a:srgbClr val="FFFFFF">
                  <a:alpha val="0"/>
                </a:srgbClr>
              </a:clrTo>
            </a:clrChange>
          </a:blip>
          <a:stretch>
            <a:fillRect/>
          </a:stretch>
        </p:blipFill>
        <p:spPr>
          <a:xfrm>
            <a:off x="0" y="1981200"/>
            <a:ext cx="9144000" cy="2501110"/>
          </a:xfrm>
          <a:prstGeom prst="rect">
            <a:avLst/>
          </a:prstGeom>
        </p:spPr>
      </p:pic>
    </p:spTree>
    <p:extLst>
      <p:ext uri="{BB962C8B-B14F-4D97-AF65-F5344CB8AC3E}">
        <p14:creationId xmlns:p14="http://schemas.microsoft.com/office/powerpoint/2010/main" val="385401674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Mental Models</a:t>
            </a:r>
          </a:p>
        </p:txBody>
      </p:sp>
      <p:sp>
        <p:nvSpPr>
          <p:cNvPr id="4" name="Footer Placeholder 3"/>
          <p:cNvSpPr>
            <a:spLocks noGrp="1"/>
          </p:cNvSpPr>
          <p:nvPr>
            <p:ph type="ftr" sz="quarter" idx="11"/>
          </p:nvPr>
        </p:nvSpPr>
        <p:spPr/>
        <p:txBody>
          <a:bodyPr/>
          <a:lstStyle/>
          <a:p>
            <a:r>
              <a:rPr lang="en-US"/>
              <a:t>Real Leadership</a:t>
            </a:r>
            <a:endParaRPr lang="en-US" dirty="0"/>
          </a:p>
        </p:txBody>
      </p:sp>
      <p:graphicFrame>
        <p:nvGraphicFramePr>
          <p:cNvPr id="6" name="Diagram 5"/>
          <p:cNvGraphicFramePr/>
          <p:nvPr>
            <p:extLst>
              <p:ext uri="{D42A27DB-BD31-4B8C-83A1-F6EECF244321}">
                <p14:modId xmlns:p14="http://schemas.microsoft.com/office/powerpoint/2010/main" val="2727396204"/>
              </p:ext>
            </p:extLst>
          </p:nvPr>
        </p:nvGraphicFramePr>
        <p:xfrm>
          <a:off x="549306" y="1417638"/>
          <a:ext cx="7892988" cy="175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a:stretch>
            <a:fillRect/>
          </a:stretch>
        </p:blipFill>
        <p:spPr>
          <a:xfrm>
            <a:off x="2633025" y="3452760"/>
            <a:ext cx="3877949" cy="2580440"/>
          </a:xfrm>
          <a:prstGeom prst="rect">
            <a:avLst/>
          </a:prstGeom>
        </p:spPr>
      </p:pic>
    </p:spTree>
    <p:extLst>
      <p:ext uri="{BB962C8B-B14F-4D97-AF65-F5344CB8AC3E}">
        <p14:creationId xmlns:p14="http://schemas.microsoft.com/office/powerpoint/2010/main" val="115722448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Arial" pitchFamily="34" charset="0"/>
              </a:rPr>
              <a:t>Agenda</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688517890"/>
              </p:ext>
            </p:extLst>
          </p:nvPr>
        </p:nvGraphicFramePr>
        <p:xfrm>
          <a:off x="-914400" y="1219200"/>
          <a:ext cx="99060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p:cNvSpPr>
            <a:spLocks noGrp="1"/>
          </p:cNvSpPr>
          <p:nvPr>
            <p:ph type="ftr" sz="quarter" idx="11"/>
          </p:nvPr>
        </p:nvSpPr>
        <p:spPr/>
        <p:txBody>
          <a:bodyPr/>
          <a:lstStyle/>
          <a:p>
            <a:r>
              <a:rPr lang="en-US"/>
              <a:t>Real Leadership</a:t>
            </a:r>
            <a:endParaRPr lang="en-US" dirty="0"/>
          </a:p>
        </p:txBody>
      </p:sp>
    </p:spTree>
    <p:extLst>
      <p:ext uri="{BB962C8B-B14F-4D97-AF65-F5344CB8AC3E}">
        <p14:creationId xmlns:p14="http://schemas.microsoft.com/office/powerpoint/2010/main" val="297551728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Mental Models</a:t>
            </a:r>
          </a:p>
        </p:txBody>
      </p:sp>
      <p:sp>
        <p:nvSpPr>
          <p:cNvPr id="4" name="Footer Placeholder 3"/>
          <p:cNvSpPr>
            <a:spLocks noGrp="1"/>
          </p:cNvSpPr>
          <p:nvPr>
            <p:ph type="ftr" sz="quarter" idx="11"/>
          </p:nvPr>
        </p:nvSpPr>
        <p:spPr/>
        <p:txBody>
          <a:bodyPr/>
          <a:lstStyle/>
          <a:p>
            <a:r>
              <a:rPr lang="en-US"/>
              <a:t>Real Leadership</a:t>
            </a:r>
            <a:endParaRPr lang="en-US" dirty="0"/>
          </a:p>
        </p:txBody>
      </p:sp>
      <p:graphicFrame>
        <p:nvGraphicFramePr>
          <p:cNvPr id="5" name="Diagram 4"/>
          <p:cNvGraphicFramePr/>
          <p:nvPr>
            <p:extLst>
              <p:ext uri="{D42A27DB-BD31-4B8C-83A1-F6EECF244321}">
                <p14:modId xmlns:p14="http://schemas.microsoft.com/office/powerpoint/2010/main" val="966105131"/>
              </p:ext>
            </p:extLst>
          </p:nvPr>
        </p:nvGraphicFramePr>
        <p:xfrm>
          <a:off x="1066800" y="1524000"/>
          <a:ext cx="7620000" cy="2819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a:stretch>
            <a:fillRect/>
          </a:stretch>
        </p:blipFill>
        <p:spPr>
          <a:xfrm>
            <a:off x="4724400" y="4038600"/>
            <a:ext cx="3200400" cy="2074172"/>
          </a:xfrm>
          <a:prstGeom prst="rect">
            <a:avLst/>
          </a:prstGeom>
        </p:spPr>
      </p:pic>
    </p:spTree>
    <p:extLst>
      <p:ext uri="{BB962C8B-B14F-4D97-AF65-F5344CB8AC3E}">
        <p14:creationId xmlns:p14="http://schemas.microsoft.com/office/powerpoint/2010/main" val="343014565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Mental Models</a:t>
            </a:r>
          </a:p>
        </p:txBody>
      </p:sp>
      <p:sp>
        <p:nvSpPr>
          <p:cNvPr id="4" name="Footer Placeholder 3"/>
          <p:cNvSpPr>
            <a:spLocks noGrp="1"/>
          </p:cNvSpPr>
          <p:nvPr>
            <p:ph type="ftr" sz="quarter" idx="11"/>
          </p:nvPr>
        </p:nvSpPr>
        <p:spPr/>
        <p:txBody>
          <a:bodyPr/>
          <a:lstStyle/>
          <a:p>
            <a:r>
              <a:rPr lang="en-US"/>
              <a:t>Real Leadership</a:t>
            </a:r>
            <a:endParaRPr lang="en-US" dirty="0"/>
          </a:p>
        </p:txBody>
      </p:sp>
      <p:pic>
        <p:nvPicPr>
          <p:cNvPr id="5" name="Picture 4"/>
          <p:cNvPicPr>
            <a:picLocks noChangeAspect="1"/>
          </p:cNvPicPr>
          <p:nvPr/>
        </p:nvPicPr>
        <p:blipFill>
          <a:blip r:embed="rId3"/>
          <a:stretch>
            <a:fillRect/>
          </a:stretch>
        </p:blipFill>
        <p:spPr>
          <a:xfrm>
            <a:off x="1909762" y="1638300"/>
            <a:ext cx="5324475" cy="3581400"/>
          </a:xfrm>
          <a:prstGeom prst="rect">
            <a:avLst/>
          </a:prstGeom>
        </p:spPr>
      </p:pic>
      <p:cxnSp>
        <p:nvCxnSpPr>
          <p:cNvPr id="7" name="Straight Arrow Connector 6"/>
          <p:cNvCxnSpPr/>
          <p:nvPr/>
        </p:nvCxnSpPr>
        <p:spPr>
          <a:xfrm flipV="1">
            <a:off x="6324600" y="1638300"/>
            <a:ext cx="1219200" cy="800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543800" y="1343303"/>
            <a:ext cx="914400" cy="369332"/>
          </a:xfrm>
          <a:prstGeom prst="rect">
            <a:avLst/>
          </a:prstGeom>
          <a:noFill/>
        </p:spPr>
        <p:txBody>
          <a:bodyPr wrap="square" rtlCol="0">
            <a:spAutoFit/>
          </a:bodyPr>
          <a:lstStyle/>
          <a:p>
            <a:r>
              <a:rPr lang="en-US" dirty="0"/>
              <a:t>Node</a:t>
            </a:r>
          </a:p>
        </p:txBody>
      </p:sp>
      <p:cxnSp>
        <p:nvCxnSpPr>
          <p:cNvPr id="10" name="Straight Arrow Connector 9"/>
          <p:cNvCxnSpPr/>
          <p:nvPr/>
        </p:nvCxnSpPr>
        <p:spPr>
          <a:xfrm>
            <a:off x="6553200" y="3505200"/>
            <a:ext cx="9906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543800" y="4572000"/>
            <a:ext cx="1066800" cy="369332"/>
          </a:xfrm>
          <a:prstGeom prst="rect">
            <a:avLst/>
          </a:prstGeom>
          <a:noFill/>
        </p:spPr>
        <p:txBody>
          <a:bodyPr wrap="square" rtlCol="0">
            <a:spAutoFit/>
          </a:bodyPr>
          <a:lstStyle/>
          <a:p>
            <a:r>
              <a:rPr lang="en-US" dirty="0"/>
              <a:t>Link</a:t>
            </a:r>
          </a:p>
        </p:txBody>
      </p:sp>
      <p:pic>
        <p:nvPicPr>
          <p:cNvPr id="12" name="Picture 11"/>
          <p:cNvPicPr>
            <a:picLocks noChangeAspect="1"/>
          </p:cNvPicPr>
          <p:nvPr/>
        </p:nvPicPr>
        <p:blipFill>
          <a:blip r:embed="rId4"/>
          <a:stretch>
            <a:fillRect/>
          </a:stretch>
        </p:blipFill>
        <p:spPr>
          <a:xfrm>
            <a:off x="639315" y="3996370"/>
            <a:ext cx="1115665" cy="1889924"/>
          </a:xfrm>
          <a:prstGeom prst="rect">
            <a:avLst/>
          </a:prstGeom>
        </p:spPr>
      </p:pic>
    </p:spTree>
    <p:extLst>
      <p:ext uri="{BB962C8B-B14F-4D97-AF65-F5344CB8AC3E}">
        <p14:creationId xmlns:p14="http://schemas.microsoft.com/office/powerpoint/2010/main" val="324393541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Mental Models</a:t>
            </a:r>
          </a:p>
        </p:txBody>
      </p:sp>
      <p:sp>
        <p:nvSpPr>
          <p:cNvPr id="4" name="Footer Placeholder 3"/>
          <p:cNvSpPr>
            <a:spLocks noGrp="1"/>
          </p:cNvSpPr>
          <p:nvPr>
            <p:ph type="ftr" sz="quarter" idx="11"/>
          </p:nvPr>
        </p:nvSpPr>
        <p:spPr/>
        <p:txBody>
          <a:bodyPr/>
          <a:lstStyle/>
          <a:p>
            <a:r>
              <a:rPr lang="en-US"/>
              <a:t>Real Leadership</a:t>
            </a:r>
            <a:endParaRPr lang="en-US" dirty="0"/>
          </a:p>
        </p:txBody>
      </p:sp>
      <p:pic>
        <p:nvPicPr>
          <p:cNvPr id="3" name="Picture 2"/>
          <p:cNvPicPr>
            <a:picLocks noChangeAspect="1"/>
          </p:cNvPicPr>
          <p:nvPr/>
        </p:nvPicPr>
        <p:blipFill>
          <a:blip r:embed="rId3"/>
          <a:stretch>
            <a:fillRect/>
          </a:stretch>
        </p:blipFill>
        <p:spPr>
          <a:xfrm>
            <a:off x="2133600" y="2362200"/>
            <a:ext cx="4572000" cy="2903220"/>
          </a:xfrm>
          <a:prstGeom prst="rect">
            <a:avLst/>
          </a:prstGeom>
        </p:spPr>
      </p:pic>
    </p:spTree>
    <p:extLst>
      <p:ext uri="{BB962C8B-B14F-4D97-AF65-F5344CB8AC3E}">
        <p14:creationId xmlns:p14="http://schemas.microsoft.com/office/powerpoint/2010/main" val="107548159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Mental Models</a:t>
            </a:r>
          </a:p>
        </p:txBody>
      </p:sp>
      <p:sp>
        <p:nvSpPr>
          <p:cNvPr id="4" name="Footer Placeholder 3"/>
          <p:cNvSpPr>
            <a:spLocks noGrp="1"/>
          </p:cNvSpPr>
          <p:nvPr>
            <p:ph type="ftr" sz="quarter" idx="11"/>
          </p:nvPr>
        </p:nvSpPr>
        <p:spPr/>
        <p:txBody>
          <a:bodyPr/>
          <a:lstStyle/>
          <a:p>
            <a:r>
              <a:rPr lang="en-US"/>
              <a:t>Real Leadership</a:t>
            </a:r>
            <a:endParaRPr lang="en-US" dirty="0"/>
          </a:p>
        </p:txBody>
      </p:sp>
      <p:pic>
        <p:nvPicPr>
          <p:cNvPr id="6" name="Picture 5"/>
          <p:cNvPicPr>
            <a:picLocks noChangeAspect="1"/>
          </p:cNvPicPr>
          <p:nvPr/>
        </p:nvPicPr>
        <p:blipFill>
          <a:blip r:embed="rId3"/>
          <a:stretch>
            <a:fillRect/>
          </a:stretch>
        </p:blipFill>
        <p:spPr>
          <a:xfrm>
            <a:off x="2173898" y="2001171"/>
            <a:ext cx="4796203" cy="3739896"/>
          </a:xfrm>
          <a:prstGeom prst="rect">
            <a:avLst/>
          </a:prstGeom>
        </p:spPr>
      </p:pic>
    </p:spTree>
    <p:extLst>
      <p:ext uri="{BB962C8B-B14F-4D97-AF65-F5344CB8AC3E}">
        <p14:creationId xmlns:p14="http://schemas.microsoft.com/office/powerpoint/2010/main" val="240212771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Mental Models</a:t>
            </a:r>
          </a:p>
        </p:txBody>
      </p:sp>
      <p:sp>
        <p:nvSpPr>
          <p:cNvPr id="4" name="Footer Placeholder 3"/>
          <p:cNvSpPr>
            <a:spLocks noGrp="1"/>
          </p:cNvSpPr>
          <p:nvPr>
            <p:ph type="ftr" sz="quarter" idx="11"/>
          </p:nvPr>
        </p:nvSpPr>
        <p:spPr/>
        <p:txBody>
          <a:bodyPr/>
          <a:lstStyle/>
          <a:p>
            <a:r>
              <a:rPr lang="en-US"/>
              <a:t>Real Leadership</a:t>
            </a:r>
            <a:endParaRPr lang="en-US" dirty="0"/>
          </a:p>
        </p:txBody>
      </p:sp>
      <p:pic>
        <p:nvPicPr>
          <p:cNvPr id="3" name="Picture 2"/>
          <p:cNvPicPr>
            <a:picLocks noChangeAspect="1"/>
          </p:cNvPicPr>
          <p:nvPr/>
        </p:nvPicPr>
        <p:blipFill>
          <a:blip r:embed="rId3"/>
          <a:stretch>
            <a:fillRect/>
          </a:stretch>
        </p:blipFill>
        <p:spPr>
          <a:xfrm>
            <a:off x="2128837" y="1600200"/>
            <a:ext cx="4886325" cy="3743325"/>
          </a:xfrm>
          <a:prstGeom prst="rect">
            <a:avLst/>
          </a:prstGeom>
        </p:spPr>
      </p:pic>
    </p:spTree>
    <p:extLst>
      <p:ext uri="{BB962C8B-B14F-4D97-AF65-F5344CB8AC3E}">
        <p14:creationId xmlns:p14="http://schemas.microsoft.com/office/powerpoint/2010/main" val="95004347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Mental Models</a:t>
            </a:r>
          </a:p>
        </p:txBody>
      </p:sp>
      <p:sp>
        <p:nvSpPr>
          <p:cNvPr id="4" name="Footer Placeholder 3"/>
          <p:cNvSpPr>
            <a:spLocks noGrp="1"/>
          </p:cNvSpPr>
          <p:nvPr>
            <p:ph type="ftr" sz="quarter" idx="11"/>
          </p:nvPr>
        </p:nvSpPr>
        <p:spPr/>
        <p:txBody>
          <a:bodyPr/>
          <a:lstStyle/>
          <a:p>
            <a:r>
              <a:rPr lang="en-US"/>
              <a:t>Real Leadership</a:t>
            </a:r>
            <a:endParaRPr lang="en-US" dirty="0"/>
          </a:p>
        </p:txBody>
      </p:sp>
      <p:graphicFrame>
        <p:nvGraphicFramePr>
          <p:cNvPr id="6" name="Diagram 5"/>
          <p:cNvGraphicFramePr/>
          <p:nvPr>
            <p:extLst>
              <p:ext uri="{D42A27DB-BD31-4B8C-83A1-F6EECF244321}">
                <p14:modId xmlns:p14="http://schemas.microsoft.com/office/powerpoint/2010/main" val="2640558787"/>
              </p:ext>
            </p:extLst>
          </p:nvPr>
        </p:nvGraphicFramePr>
        <p:xfrm>
          <a:off x="533400" y="1143000"/>
          <a:ext cx="7391400" cy="4571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3888774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Mental Models</a:t>
            </a:r>
          </a:p>
        </p:txBody>
      </p:sp>
      <p:sp>
        <p:nvSpPr>
          <p:cNvPr id="4" name="Footer Placeholder 3"/>
          <p:cNvSpPr>
            <a:spLocks noGrp="1"/>
          </p:cNvSpPr>
          <p:nvPr>
            <p:ph type="ftr" sz="quarter" idx="11"/>
          </p:nvPr>
        </p:nvSpPr>
        <p:spPr/>
        <p:txBody>
          <a:bodyPr/>
          <a:lstStyle/>
          <a:p>
            <a:r>
              <a:rPr lang="en-US"/>
              <a:t>Real Leadership</a:t>
            </a:r>
            <a:endParaRPr lang="en-US" dirty="0"/>
          </a:p>
        </p:txBody>
      </p:sp>
      <p:pic>
        <p:nvPicPr>
          <p:cNvPr id="5" name="Picture 4"/>
          <p:cNvPicPr>
            <a:picLocks noChangeAspect="1"/>
          </p:cNvPicPr>
          <p:nvPr/>
        </p:nvPicPr>
        <p:blipFill>
          <a:blip r:embed="rId3"/>
          <a:stretch>
            <a:fillRect/>
          </a:stretch>
        </p:blipFill>
        <p:spPr>
          <a:xfrm>
            <a:off x="1136989" y="1496807"/>
            <a:ext cx="6870023" cy="3864387"/>
          </a:xfrm>
          <a:prstGeom prst="rect">
            <a:avLst/>
          </a:prstGeom>
        </p:spPr>
      </p:pic>
    </p:spTree>
    <p:extLst>
      <p:ext uri="{BB962C8B-B14F-4D97-AF65-F5344CB8AC3E}">
        <p14:creationId xmlns:p14="http://schemas.microsoft.com/office/powerpoint/2010/main" val="395459688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Mental Models</a:t>
            </a:r>
          </a:p>
        </p:txBody>
      </p:sp>
      <p:sp>
        <p:nvSpPr>
          <p:cNvPr id="4" name="Footer Placeholder 3"/>
          <p:cNvSpPr>
            <a:spLocks noGrp="1"/>
          </p:cNvSpPr>
          <p:nvPr>
            <p:ph type="ftr" sz="quarter" idx="11"/>
          </p:nvPr>
        </p:nvSpPr>
        <p:spPr/>
        <p:txBody>
          <a:bodyPr/>
          <a:lstStyle/>
          <a:p>
            <a:r>
              <a:rPr lang="en-US"/>
              <a:t>Real Leadership</a:t>
            </a:r>
            <a:endParaRPr lang="en-US" dirty="0"/>
          </a:p>
        </p:txBody>
      </p:sp>
      <p:graphicFrame>
        <p:nvGraphicFramePr>
          <p:cNvPr id="6" name="Diagram 5"/>
          <p:cNvGraphicFramePr/>
          <p:nvPr>
            <p:extLst>
              <p:ext uri="{D42A27DB-BD31-4B8C-83A1-F6EECF244321}">
                <p14:modId xmlns:p14="http://schemas.microsoft.com/office/powerpoint/2010/main" val="2301896227"/>
              </p:ext>
            </p:extLst>
          </p:nvPr>
        </p:nvGraphicFramePr>
        <p:xfrm>
          <a:off x="838200" y="1981200"/>
          <a:ext cx="7239000" cy="3886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3878759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 Posing</a:t>
            </a:r>
          </a:p>
        </p:txBody>
      </p:sp>
      <p:sp>
        <p:nvSpPr>
          <p:cNvPr id="4" name="Footer Placeholder 3"/>
          <p:cNvSpPr>
            <a:spLocks noGrp="1"/>
          </p:cNvSpPr>
          <p:nvPr>
            <p:ph type="ftr" sz="quarter" idx="11"/>
          </p:nvPr>
        </p:nvSpPr>
        <p:spPr/>
        <p:txBody>
          <a:bodyPr/>
          <a:lstStyle/>
          <a:p>
            <a:r>
              <a:rPr lang="en-US"/>
              <a:t>Real Leadership</a:t>
            </a:r>
            <a:endParaRPr lang="en-US" dirty="0"/>
          </a:p>
        </p:txBody>
      </p:sp>
      <p:pic>
        <p:nvPicPr>
          <p:cNvPr id="3" name="Picture 2"/>
          <p:cNvPicPr>
            <a:picLocks noChangeAspect="1"/>
          </p:cNvPicPr>
          <p:nvPr/>
        </p:nvPicPr>
        <p:blipFill>
          <a:blip r:embed="rId3"/>
          <a:stretch>
            <a:fillRect/>
          </a:stretch>
        </p:blipFill>
        <p:spPr>
          <a:xfrm>
            <a:off x="2514599" y="1756984"/>
            <a:ext cx="4586711" cy="4247130"/>
          </a:xfrm>
          <a:prstGeom prst="rect">
            <a:avLst/>
          </a:prstGeom>
        </p:spPr>
      </p:pic>
    </p:spTree>
    <p:extLst>
      <p:ext uri="{BB962C8B-B14F-4D97-AF65-F5344CB8AC3E}">
        <p14:creationId xmlns:p14="http://schemas.microsoft.com/office/powerpoint/2010/main" val="201809741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 Posing</a:t>
            </a:r>
          </a:p>
        </p:txBody>
      </p:sp>
      <p:sp>
        <p:nvSpPr>
          <p:cNvPr id="4" name="Footer Placeholder 3"/>
          <p:cNvSpPr>
            <a:spLocks noGrp="1"/>
          </p:cNvSpPr>
          <p:nvPr>
            <p:ph type="ftr" sz="quarter" idx="11"/>
          </p:nvPr>
        </p:nvSpPr>
        <p:spPr/>
        <p:txBody>
          <a:bodyPr/>
          <a:lstStyle/>
          <a:p>
            <a:r>
              <a:rPr lang="en-US"/>
              <a:t>Real Leadership</a:t>
            </a:r>
            <a:endParaRPr lang="en-US" dirty="0"/>
          </a:p>
        </p:txBody>
      </p:sp>
      <p:pic>
        <p:nvPicPr>
          <p:cNvPr id="5" name="Picture 4"/>
          <p:cNvPicPr>
            <a:picLocks noChangeAspect="1"/>
          </p:cNvPicPr>
          <p:nvPr/>
        </p:nvPicPr>
        <p:blipFill>
          <a:blip r:embed="rId3"/>
          <a:stretch>
            <a:fillRect/>
          </a:stretch>
        </p:blipFill>
        <p:spPr>
          <a:xfrm>
            <a:off x="1434251" y="1639328"/>
            <a:ext cx="6275499" cy="4030266"/>
          </a:xfrm>
          <a:prstGeom prst="rect">
            <a:avLst/>
          </a:prstGeom>
        </p:spPr>
      </p:pic>
    </p:spTree>
    <p:extLst>
      <p:ext uri="{BB962C8B-B14F-4D97-AF65-F5344CB8AC3E}">
        <p14:creationId xmlns:p14="http://schemas.microsoft.com/office/powerpoint/2010/main" val="177451926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457200" y="6356350"/>
            <a:ext cx="2133600" cy="365125"/>
          </a:xfrm>
          <a:prstGeom prst="rect">
            <a:avLst/>
          </a:prstGeom>
        </p:spPr>
        <p:txBody>
          <a:bodyPr/>
          <a:lstStyle/>
          <a:p>
            <a:fld id="{EF3F159D-DCCD-4296-BBAB-60271DF18334}" type="slidenum">
              <a:rPr lang="en-US" smtClean="0"/>
              <a:pPr/>
              <a:t>3</a:t>
            </a:fld>
            <a:endParaRPr lang="en-US" dirty="0"/>
          </a:p>
        </p:txBody>
      </p:sp>
      <p:sp>
        <p:nvSpPr>
          <p:cNvPr id="6" name="Title 1"/>
          <p:cNvSpPr>
            <a:spLocks noGrp="1"/>
          </p:cNvSpPr>
          <p:nvPr>
            <p:ph type="title"/>
          </p:nvPr>
        </p:nvSpPr>
        <p:spPr>
          <a:xfrm>
            <a:off x="152399" y="-76200"/>
            <a:ext cx="8705483" cy="1143000"/>
          </a:xfrm>
        </p:spPr>
        <p:txBody>
          <a:bodyPr>
            <a:normAutofit/>
          </a:bodyPr>
          <a:lstStyle/>
          <a:p>
            <a:r>
              <a:rPr lang="en-US" dirty="0" smtClean="0"/>
              <a:t>Michael </a:t>
            </a:r>
            <a:r>
              <a:rPr lang="en-US" dirty="0"/>
              <a:t>Vargas </a:t>
            </a:r>
          </a:p>
        </p:txBody>
      </p:sp>
      <p:grpSp>
        <p:nvGrpSpPr>
          <p:cNvPr id="5" name="Group 4"/>
          <p:cNvGrpSpPr/>
          <p:nvPr/>
        </p:nvGrpSpPr>
        <p:grpSpPr>
          <a:xfrm>
            <a:off x="457200" y="1294605"/>
            <a:ext cx="8599394" cy="4916242"/>
            <a:chOff x="457200" y="1294605"/>
            <a:chExt cx="8599394" cy="4916242"/>
          </a:xfrm>
        </p:grpSpPr>
        <p:sp>
          <p:nvSpPr>
            <p:cNvPr id="7" name="Text Placeholder 3"/>
            <p:cNvSpPr txBox="1">
              <a:spLocks/>
            </p:cNvSpPr>
            <p:nvPr/>
          </p:nvSpPr>
          <p:spPr>
            <a:xfrm>
              <a:off x="468406" y="1294605"/>
              <a:ext cx="7902388" cy="1345125"/>
            </a:xfrm>
            <a:prstGeom prst="rect">
              <a:avLst/>
            </a:prstGeom>
          </p:spPr>
          <p:txBody>
            <a:bodyPr>
              <a:noAutofit/>
            </a:bodyPr>
            <a:lstStyle>
              <a:lvl1pPr marL="342900" indent="-342900" algn="l" defTabSz="457200" rtl="0" eaLnBrk="1" latinLnBrk="0" hangingPunct="1">
                <a:lnSpc>
                  <a:spcPct val="120000"/>
                </a:lnSpc>
                <a:spcBef>
                  <a:spcPct val="20000"/>
                </a:spcBef>
                <a:spcAft>
                  <a:spcPts val="800"/>
                </a:spcAft>
                <a:buFont typeface="Arial"/>
                <a:buChar char="•"/>
                <a:defRPr sz="3200" kern="1200">
                  <a:solidFill>
                    <a:srgbClr val="344575"/>
                  </a:solidFill>
                  <a:latin typeface="Helvetica"/>
                  <a:ea typeface="+mn-ea"/>
                  <a:cs typeface="Helvetica"/>
                </a:defRPr>
              </a:lvl1pPr>
              <a:lvl2pPr marL="742950" indent="-285750" algn="l" defTabSz="457200" rtl="0" eaLnBrk="1" latinLnBrk="0" hangingPunct="1">
                <a:lnSpc>
                  <a:spcPct val="120000"/>
                </a:lnSpc>
                <a:spcBef>
                  <a:spcPct val="20000"/>
                </a:spcBef>
                <a:spcAft>
                  <a:spcPts val="800"/>
                </a:spcAft>
                <a:buFont typeface="Arial"/>
                <a:buChar char="–"/>
                <a:defRPr sz="2800" kern="1200">
                  <a:solidFill>
                    <a:srgbClr val="344575"/>
                  </a:solidFill>
                  <a:latin typeface="Helvetica"/>
                  <a:ea typeface="+mn-ea"/>
                  <a:cs typeface="Helvetica"/>
                </a:defRPr>
              </a:lvl2pPr>
              <a:lvl3pPr marL="1143000" indent="-228600" algn="l" defTabSz="457200" rtl="0" eaLnBrk="1" latinLnBrk="0" hangingPunct="1">
                <a:lnSpc>
                  <a:spcPct val="120000"/>
                </a:lnSpc>
                <a:spcBef>
                  <a:spcPct val="20000"/>
                </a:spcBef>
                <a:spcAft>
                  <a:spcPts val="800"/>
                </a:spcAft>
                <a:buFont typeface="Arial"/>
                <a:buChar char="•"/>
                <a:defRPr sz="2400" kern="1200">
                  <a:solidFill>
                    <a:srgbClr val="344575"/>
                  </a:solidFill>
                  <a:latin typeface="Helvetica"/>
                  <a:ea typeface="+mn-ea"/>
                  <a:cs typeface="Helvetica"/>
                </a:defRPr>
              </a:lvl3pPr>
              <a:lvl4pPr marL="1600200" indent="-228600" algn="l" defTabSz="457200" rtl="0" eaLnBrk="1" latinLnBrk="0" hangingPunct="1">
                <a:lnSpc>
                  <a:spcPct val="120000"/>
                </a:lnSpc>
                <a:spcBef>
                  <a:spcPct val="20000"/>
                </a:spcBef>
                <a:spcAft>
                  <a:spcPts val="800"/>
                </a:spcAft>
                <a:buFont typeface="Arial"/>
                <a:buChar char="–"/>
                <a:defRPr sz="2000" kern="1200">
                  <a:solidFill>
                    <a:srgbClr val="344575"/>
                  </a:solidFill>
                  <a:latin typeface="Helvetica"/>
                  <a:ea typeface="+mn-ea"/>
                  <a:cs typeface="Helvetica"/>
                </a:defRPr>
              </a:lvl4pPr>
              <a:lvl5pPr marL="2057400" indent="-228600" algn="l" defTabSz="457200" rtl="0" eaLnBrk="1" latinLnBrk="0" hangingPunct="1">
                <a:lnSpc>
                  <a:spcPct val="120000"/>
                </a:lnSpc>
                <a:spcBef>
                  <a:spcPct val="20000"/>
                </a:spcBef>
                <a:spcAft>
                  <a:spcPts val="800"/>
                </a:spcAft>
                <a:buFont typeface="Arial"/>
                <a:buChar char="»"/>
                <a:defRPr sz="2000" kern="1200">
                  <a:solidFill>
                    <a:srgbClr val="344575"/>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spcBef>
                  <a:spcPts val="0"/>
                </a:spcBef>
                <a:spcAft>
                  <a:spcPts val="0"/>
                </a:spcAft>
                <a:buNone/>
              </a:pPr>
              <a:r>
                <a:rPr lang="en-US" sz="1600" b="1" dirty="0" smtClean="0">
                  <a:solidFill>
                    <a:schemeClr val="tx1">
                      <a:lumMod val="95000"/>
                      <a:lumOff val="5000"/>
                    </a:schemeClr>
                  </a:solidFill>
                  <a:latin typeface="Helvetica" panose="020B0604020202020204" pitchFamily="34" charset="0"/>
                  <a:ea typeface="Verdana" pitchFamily="34" charset="0"/>
                  <a:cs typeface="Helvetica" panose="020B0604020202020204" pitchFamily="34" charset="0"/>
                </a:rPr>
                <a:t>ROLES</a:t>
              </a:r>
              <a:endParaRPr lang="en-US" sz="1600" b="1" dirty="0">
                <a:solidFill>
                  <a:schemeClr val="tx1">
                    <a:lumMod val="95000"/>
                    <a:lumOff val="5000"/>
                  </a:schemeClr>
                </a:solidFill>
                <a:latin typeface="Helvetica" panose="020B0604020202020204" pitchFamily="34" charset="0"/>
                <a:ea typeface="Verdana" pitchFamily="34" charset="0"/>
                <a:cs typeface="Helvetica" panose="020B0604020202020204" pitchFamily="34" charset="0"/>
              </a:endParaRPr>
            </a:p>
            <a:p>
              <a:pPr marL="396875" indent="-168275">
                <a:lnSpc>
                  <a:spcPct val="100000"/>
                </a:lnSpc>
                <a:spcBef>
                  <a:spcPts val="0"/>
                </a:spcBef>
                <a:spcAft>
                  <a:spcPts val="0"/>
                </a:spcAft>
                <a:buFont typeface="Arial" pitchFamily="34" charset="0"/>
                <a:buChar char="•"/>
              </a:pPr>
              <a:r>
                <a:rPr lang="en-US" sz="1600" dirty="0" smtClean="0">
                  <a:latin typeface="Helvetica" panose="020B0604020202020204" pitchFamily="34" charset="0"/>
                  <a:ea typeface="Verdana" pitchFamily="34" charset="0"/>
                  <a:cs typeface="Helvetica" panose="020B0604020202020204" pitchFamily="34" charset="0"/>
                </a:rPr>
                <a:t>Principal of </a:t>
              </a:r>
              <a:r>
                <a:rPr lang="en-US" sz="1600" b="1" dirty="0" smtClean="0">
                  <a:latin typeface="Helvetica" panose="020B0604020202020204" pitchFamily="34" charset="0"/>
                  <a:ea typeface="Verdana" pitchFamily="34" charset="0"/>
                  <a:cs typeface="Helvetica" panose="020B0604020202020204" pitchFamily="34" charset="0"/>
                </a:rPr>
                <a:t>Atlas Project Support </a:t>
              </a:r>
            </a:p>
            <a:p>
              <a:pPr marL="396875" indent="-168275">
                <a:lnSpc>
                  <a:spcPct val="100000"/>
                </a:lnSpc>
                <a:spcBef>
                  <a:spcPts val="0"/>
                </a:spcBef>
                <a:spcAft>
                  <a:spcPts val="0"/>
                </a:spcAft>
                <a:buFont typeface="Arial" pitchFamily="34" charset="0"/>
                <a:buChar char="•"/>
              </a:pPr>
              <a:r>
                <a:rPr lang="en-US" sz="1600" dirty="0" smtClean="0">
                  <a:latin typeface="Helvetica" panose="020B0604020202020204" pitchFamily="34" charset="0"/>
                  <a:ea typeface="Verdana" pitchFamily="34" charset="0"/>
                  <a:cs typeface="Helvetica" panose="020B0604020202020204" pitchFamily="34" charset="0"/>
                </a:rPr>
                <a:t>Adjunct Professor, Saint Leo University</a:t>
              </a:r>
            </a:p>
            <a:p>
              <a:pPr marL="396875" indent="-168275">
                <a:lnSpc>
                  <a:spcPct val="100000"/>
                </a:lnSpc>
                <a:spcBef>
                  <a:spcPts val="0"/>
                </a:spcBef>
                <a:spcAft>
                  <a:spcPts val="0"/>
                </a:spcAft>
                <a:buFont typeface="Arial" pitchFamily="34" charset="0"/>
                <a:buChar char="•"/>
              </a:pPr>
              <a:r>
                <a:rPr lang="en-US" sz="1600" dirty="0" smtClean="0">
                  <a:latin typeface="Helvetica" panose="020B0604020202020204" pitchFamily="34" charset="0"/>
                  <a:ea typeface="Verdana" pitchFamily="34" charset="0"/>
                  <a:cs typeface="Helvetica" panose="020B0604020202020204" pitchFamily="34" charset="0"/>
                </a:rPr>
                <a:t>Adjunct Professor, San Diego State University</a:t>
              </a:r>
            </a:p>
            <a:p>
              <a:pPr marL="396875" indent="-168275">
                <a:lnSpc>
                  <a:spcPct val="100000"/>
                </a:lnSpc>
                <a:spcBef>
                  <a:spcPts val="0"/>
                </a:spcBef>
                <a:spcAft>
                  <a:spcPts val="0"/>
                </a:spcAft>
                <a:buFont typeface="Arial" pitchFamily="34" charset="0"/>
                <a:buChar char="•"/>
              </a:pPr>
              <a:r>
                <a:rPr lang="en-US" sz="1600" dirty="0" smtClean="0">
                  <a:latin typeface="Helvetica" panose="020B0604020202020204" pitchFamily="34" charset="0"/>
                  <a:ea typeface="Verdana" pitchFamily="34" charset="0"/>
                  <a:cs typeface="Helvetica" panose="020B0604020202020204" pitchFamily="34" charset="0"/>
                </a:rPr>
                <a:t>Instructor for Everblue</a:t>
              </a:r>
            </a:p>
            <a:p>
              <a:pPr marL="396875" indent="-168275">
                <a:lnSpc>
                  <a:spcPct val="100000"/>
                </a:lnSpc>
                <a:spcBef>
                  <a:spcPts val="0"/>
                </a:spcBef>
                <a:spcAft>
                  <a:spcPts val="0"/>
                </a:spcAft>
                <a:buFont typeface="Arial" pitchFamily="34" charset="0"/>
                <a:buChar char="•"/>
              </a:pPr>
              <a:r>
                <a:rPr lang="en-US" sz="1600" dirty="0" smtClean="0">
                  <a:latin typeface="Helvetica" panose="020B0604020202020204" pitchFamily="34" charset="0"/>
                  <a:ea typeface="Verdana" pitchFamily="34" charset="0"/>
                  <a:cs typeface="Helvetica" panose="020B0604020202020204" pitchFamily="34" charset="0"/>
                </a:rPr>
                <a:t>Instructor for Murrieta Valley Adult School</a:t>
              </a:r>
            </a:p>
            <a:p>
              <a:pPr>
                <a:buFont typeface="Arial" pitchFamily="34" charset="0"/>
                <a:buChar char="•"/>
              </a:pPr>
              <a:endParaRPr lang="en-US" sz="1600" dirty="0" smtClean="0">
                <a:latin typeface="Helvetica" panose="020B0604020202020204" pitchFamily="34" charset="0"/>
                <a:ea typeface="Verdana" pitchFamily="34" charset="0"/>
                <a:cs typeface="Helvetica" panose="020B0604020202020204" pitchFamily="34" charset="0"/>
              </a:endParaRPr>
            </a:p>
          </p:txBody>
        </p:sp>
        <p:sp>
          <p:nvSpPr>
            <p:cNvPr id="8" name="TextBox 7"/>
            <p:cNvSpPr txBox="1"/>
            <p:nvPr/>
          </p:nvSpPr>
          <p:spPr>
            <a:xfrm>
              <a:off x="457200" y="2992286"/>
              <a:ext cx="8494059" cy="1569660"/>
            </a:xfrm>
            <a:prstGeom prst="rect">
              <a:avLst/>
            </a:prstGeom>
            <a:noFill/>
          </p:spPr>
          <p:txBody>
            <a:bodyPr wrap="square" rtlCol="0">
              <a:spAutoFit/>
            </a:bodyPr>
            <a:lstStyle/>
            <a:p>
              <a:pPr defTabSz="914400"/>
              <a:r>
                <a:rPr lang="en-US" sz="1600" b="1" dirty="0">
                  <a:solidFill>
                    <a:schemeClr val="tx1">
                      <a:lumMod val="95000"/>
                      <a:lumOff val="5000"/>
                    </a:schemeClr>
                  </a:solidFill>
                  <a:latin typeface="Helvetica" panose="020B0604020202020204" pitchFamily="34" charset="0"/>
                  <a:ea typeface="Verdana" pitchFamily="34" charset="0"/>
                  <a:cs typeface="Helvetica" panose="020B0604020202020204" pitchFamily="34" charset="0"/>
                </a:rPr>
                <a:t>EDUCATION</a:t>
              </a:r>
            </a:p>
            <a:p>
              <a:pPr marL="400050" indent="-230188" defTabSz="914400">
                <a:buSzPct val="105000"/>
                <a:buFont typeface="Arial" pitchFamily="34" charset="0"/>
                <a:buChar char="•"/>
              </a:pPr>
              <a:r>
                <a:rPr lang="en-US" sz="1600" dirty="0" smtClean="0">
                  <a:solidFill>
                    <a:srgbClr val="344575"/>
                  </a:solidFill>
                  <a:latin typeface="Helvetica" panose="020B0604020202020204" pitchFamily="34" charset="0"/>
                  <a:ea typeface="Verdana" pitchFamily="34" charset="0"/>
                  <a:cs typeface="Helvetica" panose="020B0604020202020204" pitchFamily="34" charset="0"/>
                </a:rPr>
                <a:t>Doctor </a:t>
              </a:r>
              <a:r>
                <a:rPr lang="en-US" sz="1600" dirty="0">
                  <a:solidFill>
                    <a:srgbClr val="344575"/>
                  </a:solidFill>
                  <a:latin typeface="Helvetica" panose="020B0604020202020204" pitchFamily="34" charset="0"/>
                  <a:ea typeface="Verdana" pitchFamily="34" charset="0"/>
                  <a:cs typeface="Helvetica" panose="020B0604020202020204" pitchFamily="34" charset="0"/>
                </a:rPr>
                <a:t>of Education, Organizational Leadership, Creighton University</a:t>
              </a:r>
            </a:p>
            <a:p>
              <a:pPr marL="400050" indent="-230188" defTabSz="914400">
                <a:buSzPct val="105000"/>
                <a:buFont typeface="Arial" pitchFamily="34" charset="0"/>
                <a:buChar char="•"/>
              </a:pPr>
              <a:r>
                <a:rPr lang="en-US" sz="1600" dirty="0">
                  <a:solidFill>
                    <a:srgbClr val="344575"/>
                  </a:solidFill>
                  <a:latin typeface="Helvetica" panose="020B0604020202020204" pitchFamily="34" charset="0"/>
                  <a:ea typeface="Verdana" pitchFamily="34" charset="0"/>
                  <a:cs typeface="Helvetica" panose="020B0604020202020204" pitchFamily="34" charset="0"/>
                </a:rPr>
                <a:t>Master of Business Administration, Keller Graduate School of Management                                                                         </a:t>
              </a:r>
            </a:p>
            <a:p>
              <a:pPr marL="400050" indent="-230188" defTabSz="914400">
                <a:buSzPct val="105000"/>
                <a:buFont typeface="Arial" pitchFamily="34" charset="0"/>
                <a:buChar char="•"/>
              </a:pPr>
              <a:r>
                <a:rPr lang="en-US" sz="1600" dirty="0">
                  <a:solidFill>
                    <a:srgbClr val="344575"/>
                  </a:solidFill>
                  <a:latin typeface="Helvetica" panose="020B0604020202020204" pitchFamily="34" charset="0"/>
                  <a:ea typeface="Verdana" pitchFamily="34" charset="0"/>
                  <a:cs typeface="Helvetica" panose="020B0604020202020204" pitchFamily="34" charset="0"/>
                </a:rPr>
                <a:t>Master of Project Management, Keller Graduate School of Management</a:t>
              </a:r>
            </a:p>
            <a:p>
              <a:pPr marL="400050" indent="-230188" defTabSz="914400">
                <a:buSzPct val="105000"/>
                <a:buFont typeface="Arial" pitchFamily="34" charset="0"/>
                <a:buChar char="•"/>
              </a:pPr>
              <a:r>
                <a:rPr lang="en-US" sz="1600" dirty="0">
                  <a:solidFill>
                    <a:srgbClr val="344575"/>
                  </a:solidFill>
                  <a:latin typeface="Helvetica" panose="020B0604020202020204" pitchFamily="34" charset="0"/>
                  <a:ea typeface="Verdana" pitchFamily="34" charset="0"/>
                  <a:cs typeface="Helvetica" panose="020B0604020202020204" pitchFamily="34" charset="0"/>
                </a:rPr>
                <a:t>Graduate Certificate in Financial Analysis, Keller Graduate School of Management                                      </a:t>
              </a:r>
            </a:p>
            <a:p>
              <a:pPr marL="400050" indent="-230188" defTabSz="914400">
                <a:buSzPct val="105000"/>
                <a:buFont typeface="Arial" pitchFamily="34" charset="0"/>
                <a:buChar char="•"/>
              </a:pPr>
              <a:r>
                <a:rPr lang="en-US" sz="1600" dirty="0">
                  <a:solidFill>
                    <a:srgbClr val="344575"/>
                  </a:solidFill>
                  <a:latin typeface="Helvetica" panose="020B0604020202020204" pitchFamily="34" charset="0"/>
                  <a:ea typeface="Verdana" pitchFamily="34" charset="0"/>
                  <a:cs typeface="Helvetica" panose="020B0604020202020204" pitchFamily="34" charset="0"/>
                </a:rPr>
                <a:t>Bachelor  of Science in Business Administration in Management, San Diego State</a:t>
              </a:r>
            </a:p>
          </p:txBody>
        </p:sp>
        <p:sp>
          <p:nvSpPr>
            <p:cNvPr id="9" name="Rectangle 8"/>
            <p:cNvSpPr/>
            <p:nvPr/>
          </p:nvSpPr>
          <p:spPr>
            <a:xfrm>
              <a:off x="468406" y="4641187"/>
              <a:ext cx="8588188" cy="1569660"/>
            </a:xfrm>
            <a:prstGeom prst="rect">
              <a:avLst/>
            </a:prstGeom>
          </p:spPr>
          <p:txBody>
            <a:bodyPr wrap="square">
              <a:spAutoFit/>
            </a:bodyPr>
            <a:lstStyle/>
            <a:p>
              <a:pPr indent="-168275" defTabSz="914400">
                <a:buSzPct val="105000"/>
              </a:pPr>
              <a:r>
                <a:rPr lang="en-US" sz="1600" b="1" dirty="0">
                  <a:solidFill>
                    <a:schemeClr val="tx1">
                      <a:lumMod val="95000"/>
                      <a:lumOff val="5000"/>
                    </a:schemeClr>
                  </a:solidFill>
                  <a:latin typeface="Helvetica" panose="020B0604020202020204" pitchFamily="34" charset="0"/>
                  <a:ea typeface="Verdana" pitchFamily="34" charset="0"/>
                  <a:cs typeface="Helvetica" panose="020B0604020202020204" pitchFamily="34" charset="0"/>
                </a:rPr>
                <a:t>PROFESSIONAL DEVELOPMENT</a:t>
              </a:r>
            </a:p>
            <a:p>
              <a:pPr marL="400050" indent="-230188" defTabSz="914400">
                <a:buSzPct val="105000"/>
                <a:buFont typeface="Arial" pitchFamily="34" charset="0"/>
                <a:buChar char="•"/>
              </a:pPr>
              <a:r>
                <a:rPr lang="en-US" sz="1600" dirty="0" smtClean="0">
                  <a:solidFill>
                    <a:srgbClr val="344575"/>
                  </a:solidFill>
                  <a:latin typeface="Helvetica" panose="020B0604020202020204" pitchFamily="34" charset="0"/>
                  <a:ea typeface="Verdana" pitchFamily="34" charset="0"/>
                  <a:cs typeface="Helvetica" panose="020B0604020202020204" pitchFamily="34" charset="0"/>
                </a:rPr>
                <a:t>Certified </a:t>
              </a:r>
              <a:r>
                <a:rPr lang="en-US" sz="1600" dirty="0">
                  <a:solidFill>
                    <a:srgbClr val="344575"/>
                  </a:solidFill>
                  <a:latin typeface="Helvetica" panose="020B0604020202020204" pitchFamily="34" charset="0"/>
                  <a:ea typeface="Verdana" pitchFamily="34" charset="0"/>
                  <a:cs typeface="Helvetica" panose="020B0604020202020204" pitchFamily="34" charset="0"/>
                </a:rPr>
                <a:t>Business Energy Professional - Association of Energy Engineers</a:t>
              </a:r>
            </a:p>
            <a:p>
              <a:pPr marL="400050" indent="-230188" defTabSz="914400">
                <a:buSzPct val="105000"/>
                <a:buFont typeface="Arial" pitchFamily="34" charset="0"/>
                <a:buChar char="•"/>
              </a:pPr>
              <a:r>
                <a:rPr lang="en-US" sz="1600" dirty="0">
                  <a:solidFill>
                    <a:srgbClr val="344575"/>
                  </a:solidFill>
                  <a:latin typeface="Helvetica" panose="020B0604020202020204" pitchFamily="34" charset="0"/>
                  <a:ea typeface="Verdana" pitchFamily="34" charset="0"/>
                  <a:cs typeface="Helvetica" panose="020B0604020202020204" pitchFamily="34" charset="0"/>
                </a:rPr>
                <a:t>Certified Energy Auditor- Association of Energy Engineers</a:t>
              </a:r>
            </a:p>
            <a:p>
              <a:pPr marL="400050" indent="-230188" defTabSz="914400">
                <a:buSzPct val="105000"/>
                <a:buFont typeface="Arial" pitchFamily="34" charset="0"/>
                <a:buChar char="•"/>
              </a:pPr>
              <a:r>
                <a:rPr lang="en-US" sz="1600" dirty="0">
                  <a:solidFill>
                    <a:srgbClr val="344575"/>
                  </a:solidFill>
                  <a:latin typeface="Helvetica" panose="020B0604020202020204" pitchFamily="34" charset="0"/>
                  <a:ea typeface="Verdana" pitchFamily="34" charset="0"/>
                  <a:cs typeface="Helvetica" panose="020B0604020202020204" pitchFamily="34" charset="0"/>
                </a:rPr>
                <a:t>Certified Energy Plans Examiner- California Association Building Energy Consultants</a:t>
              </a:r>
            </a:p>
            <a:p>
              <a:pPr marL="400050" indent="-230188" defTabSz="914400">
                <a:buSzPct val="105000"/>
                <a:buFont typeface="Arial" pitchFamily="34" charset="0"/>
                <a:buChar char="•"/>
              </a:pPr>
              <a:r>
                <a:rPr lang="en-US" sz="1600" dirty="0" smtClean="0">
                  <a:solidFill>
                    <a:srgbClr val="344575"/>
                  </a:solidFill>
                  <a:latin typeface="Helvetica" panose="020B0604020202020204" pitchFamily="34" charset="0"/>
                  <a:ea typeface="Verdana" pitchFamily="34" charset="0"/>
                  <a:cs typeface="Helvetica" panose="020B0604020202020204" pitchFamily="34" charset="0"/>
                </a:rPr>
                <a:t>Certified </a:t>
              </a:r>
              <a:r>
                <a:rPr lang="en-US" sz="1600" dirty="0">
                  <a:solidFill>
                    <a:srgbClr val="344575"/>
                  </a:solidFill>
                  <a:latin typeface="Helvetica" panose="020B0604020202020204" pitchFamily="34" charset="0"/>
                  <a:ea typeface="Verdana" pitchFamily="34" charset="0"/>
                  <a:cs typeface="Helvetica" panose="020B0604020202020204" pitchFamily="34" charset="0"/>
                </a:rPr>
                <a:t>Cost Professional- Association for the Advancement of Cost </a:t>
              </a:r>
              <a:r>
                <a:rPr lang="en-US" sz="1600" dirty="0" smtClean="0">
                  <a:solidFill>
                    <a:srgbClr val="344575"/>
                  </a:solidFill>
                  <a:latin typeface="Helvetica" panose="020B0604020202020204" pitchFamily="34" charset="0"/>
                  <a:ea typeface="Verdana" pitchFamily="34" charset="0"/>
                  <a:cs typeface="Helvetica" panose="020B0604020202020204" pitchFamily="34" charset="0"/>
                </a:rPr>
                <a:t>Engineering</a:t>
              </a:r>
            </a:p>
            <a:p>
              <a:pPr marL="400050" indent="-230188" defTabSz="914400">
                <a:buSzPct val="105000"/>
                <a:buFont typeface="Arial" pitchFamily="34" charset="0"/>
                <a:buChar char="•"/>
              </a:pPr>
              <a:r>
                <a:rPr lang="en-US" sz="1600" dirty="0" smtClean="0">
                  <a:solidFill>
                    <a:srgbClr val="344575"/>
                  </a:solidFill>
                  <a:latin typeface="Helvetica" panose="020B0604020202020204" pitchFamily="34" charset="0"/>
                  <a:ea typeface="Verdana" pitchFamily="34" charset="0"/>
                  <a:cs typeface="Helvetica" panose="020B0604020202020204" pitchFamily="34" charset="0"/>
                </a:rPr>
                <a:t>NAVFAC </a:t>
              </a:r>
              <a:r>
                <a:rPr lang="en-US" sz="1600" dirty="0">
                  <a:solidFill>
                    <a:srgbClr val="344575"/>
                  </a:solidFill>
                  <a:latin typeface="Helvetica" panose="020B0604020202020204" pitchFamily="34" charset="0"/>
                  <a:ea typeface="Verdana" pitchFamily="34" charset="0"/>
                  <a:cs typeface="Helvetica" panose="020B0604020202020204" pitchFamily="34" charset="0"/>
                </a:rPr>
                <a:t>Certified Contractor Quality Manager</a:t>
              </a: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238124"/>
            <a:ext cx="3657600" cy="3657600"/>
          </a:xfrm>
          <a:prstGeom prst="rect">
            <a:avLst/>
          </a:prstGeom>
          <a:ln>
            <a:noFill/>
          </a:ln>
          <a:effectLst>
            <a:softEdge rad="12700"/>
          </a:effectLst>
        </p:spPr>
      </p:pic>
    </p:spTree>
    <p:extLst>
      <p:ext uri="{BB962C8B-B14F-4D97-AF65-F5344CB8AC3E}">
        <p14:creationId xmlns:p14="http://schemas.microsoft.com/office/powerpoint/2010/main" val="293833915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 Posing</a:t>
            </a:r>
          </a:p>
        </p:txBody>
      </p:sp>
      <p:sp>
        <p:nvSpPr>
          <p:cNvPr id="4" name="Footer Placeholder 3"/>
          <p:cNvSpPr>
            <a:spLocks noGrp="1"/>
          </p:cNvSpPr>
          <p:nvPr>
            <p:ph type="ftr" sz="quarter" idx="11"/>
          </p:nvPr>
        </p:nvSpPr>
        <p:spPr/>
        <p:txBody>
          <a:bodyPr/>
          <a:lstStyle/>
          <a:p>
            <a:r>
              <a:rPr lang="en-US"/>
              <a:t>Real Leadership</a:t>
            </a:r>
            <a:endParaRPr lang="en-US" dirty="0"/>
          </a:p>
        </p:txBody>
      </p:sp>
      <p:pic>
        <p:nvPicPr>
          <p:cNvPr id="3" name="Picture 2"/>
          <p:cNvPicPr>
            <a:picLocks noChangeAspect="1"/>
          </p:cNvPicPr>
          <p:nvPr/>
        </p:nvPicPr>
        <p:blipFill>
          <a:blip r:embed="rId3"/>
          <a:stretch>
            <a:fillRect/>
          </a:stretch>
        </p:blipFill>
        <p:spPr>
          <a:xfrm>
            <a:off x="1447800" y="1905000"/>
            <a:ext cx="5621692" cy="4344033"/>
          </a:xfrm>
          <a:prstGeom prst="rect">
            <a:avLst/>
          </a:prstGeom>
        </p:spPr>
      </p:pic>
    </p:spTree>
    <p:extLst>
      <p:ext uri="{BB962C8B-B14F-4D97-AF65-F5344CB8AC3E}">
        <p14:creationId xmlns:p14="http://schemas.microsoft.com/office/powerpoint/2010/main" val="30883706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 Posing</a:t>
            </a:r>
          </a:p>
        </p:txBody>
      </p:sp>
      <p:sp>
        <p:nvSpPr>
          <p:cNvPr id="4" name="Footer Placeholder 3"/>
          <p:cNvSpPr>
            <a:spLocks noGrp="1"/>
          </p:cNvSpPr>
          <p:nvPr>
            <p:ph type="ftr" sz="quarter" idx="11"/>
          </p:nvPr>
        </p:nvSpPr>
        <p:spPr/>
        <p:txBody>
          <a:bodyPr/>
          <a:lstStyle/>
          <a:p>
            <a:r>
              <a:rPr lang="en-US"/>
              <a:t>Real Leadership</a:t>
            </a:r>
            <a:endParaRPr lang="en-US" dirty="0"/>
          </a:p>
        </p:txBody>
      </p:sp>
      <p:graphicFrame>
        <p:nvGraphicFramePr>
          <p:cNvPr id="7" name="Diagram 6"/>
          <p:cNvGraphicFramePr/>
          <p:nvPr>
            <p:extLst>
              <p:ext uri="{D42A27DB-BD31-4B8C-83A1-F6EECF244321}">
                <p14:modId xmlns:p14="http://schemas.microsoft.com/office/powerpoint/2010/main" val="1415269526"/>
              </p:ext>
            </p:extLst>
          </p:nvPr>
        </p:nvGraphicFramePr>
        <p:xfrm>
          <a:off x="457200" y="1981200"/>
          <a:ext cx="8077200" cy="42433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4311897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 Posing</a:t>
            </a:r>
          </a:p>
        </p:txBody>
      </p:sp>
      <p:sp>
        <p:nvSpPr>
          <p:cNvPr id="4" name="Footer Placeholder 3"/>
          <p:cNvSpPr>
            <a:spLocks noGrp="1"/>
          </p:cNvSpPr>
          <p:nvPr>
            <p:ph type="ftr" sz="quarter" idx="11"/>
          </p:nvPr>
        </p:nvSpPr>
        <p:spPr/>
        <p:txBody>
          <a:bodyPr/>
          <a:lstStyle/>
          <a:p>
            <a:r>
              <a:rPr lang="en-US"/>
              <a:t>Real Leadership</a:t>
            </a:r>
            <a:endParaRPr lang="en-US" dirty="0"/>
          </a:p>
        </p:txBody>
      </p:sp>
      <p:pic>
        <p:nvPicPr>
          <p:cNvPr id="5" name="Picture 4"/>
          <p:cNvPicPr>
            <a:picLocks noChangeAspect="1"/>
          </p:cNvPicPr>
          <p:nvPr/>
        </p:nvPicPr>
        <p:blipFill>
          <a:blip r:embed="rId3"/>
          <a:stretch>
            <a:fillRect/>
          </a:stretch>
        </p:blipFill>
        <p:spPr>
          <a:xfrm>
            <a:off x="2667000" y="1823508"/>
            <a:ext cx="4305300" cy="4424892"/>
          </a:xfrm>
          <a:prstGeom prst="rect">
            <a:avLst/>
          </a:prstGeom>
        </p:spPr>
      </p:pic>
    </p:spTree>
    <p:extLst>
      <p:ext uri="{BB962C8B-B14F-4D97-AF65-F5344CB8AC3E}">
        <p14:creationId xmlns:p14="http://schemas.microsoft.com/office/powerpoint/2010/main" val="381258549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 Posing</a:t>
            </a:r>
          </a:p>
        </p:txBody>
      </p:sp>
      <p:sp>
        <p:nvSpPr>
          <p:cNvPr id="4" name="Footer Placeholder 3"/>
          <p:cNvSpPr>
            <a:spLocks noGrp="1"/>
          </p:cNvSpPr>
          <p:nvPr>
            <p:ph type="ftr" sz="quarter" idx="11"/>
          </p:nvPr>
        </p:nvSpPr>
        <p:spPr/>
        <p:txBody>
          <a:bodyPr/>
          <a:lstStyle/>
          <a:p>
            <a:r>
              <a:rPr lang="en-US"/>
              <a:t>Real Leadership</a:t>
            </a:r>
            <a:endParaRPr lang="en-US" dirty="0"/>
          </a:p>
        </p:txBody>
      </p:sp>
      <p:pic>
        <p:nvPicPr>
          <p:cNvPr id="3" name="Picture 2"/>
          <p:cNvPicPr>
            <a:picLocks noChangeAspect="1"/>
          </p:cNvPicPr>
          <p:nvPr/>
        </p:nvPicPr>
        <p:blipFill>
          <a:blip r:embed="rId3"/>
          <a:stretch>
            <a:fillRect/>
          </a:stretch>
        </p:blipFill>
        <p:spPr>
          <a:xfrm>
            <a:off x="4343400" y="1447800"/>
            <a:ext cx="3502995" cy="4880578"/>
          </a:xfrm>
          <a:prstGeom prst="rect">
            <a:avLst/>
          </a:prstGeom>
        </p:spPr>
      </p:pic>
    </p:spTree>
    <p:extLst>
      <p:ext uri="{BB962C8B-B14F-4D97-AF65-F5344CB8AC3E}">
        <p14:creationId xmlns:p14="http://schemas.microsoft.com/office/powerpoint/2010/main" val="118465951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4" name="Footer Placeholder 3"/>
          <p:cNvSpPr>
            <a:spLocks noGrp="1"/>
          </p:cNvSpPr>
          <p:nvPr>
            <p:ph type="ftr" sz="quarter" idx="11"/>
          </p:nvPr>
        </p:nvSpPr>
        <p:spPr/>
        <p:txBody>
          <a:bodyPr/>
          <a:lstStyle/>
          <a:p>
            <a:r>
              <a:rPr lang="en-US"/>
              <a:t>Real Leadership</a:t>
            </a:r>
            <a:endParaRPr lang="en-US" dirty="0"/>
          </a:p>
        </p:txBody>
      </p:sp>
      <p:graphicFrame>
        <p:nvGraphicFramePr>
          <p:cNvPr id="5" name="Diagram 4"/>
          <p:cNvGraphicFramePr/>
          <p:nvPr>
            <p:extLst>
              <p:ext uri="{D42A27DB-BD31-4B8C-83A1-F6EECF244321}">
                <p14:modId xmlns:p14="http://schemas.microsoft.com/office/powerpoint/2010/main" val="245317047"/>
              </p:ext>
            </p:extLst>
          </p:nvPr>
        </p:nvGraphicFramePr>
        <p:xfrm>
          <a:off x="762000" y="914400"/>
          <a:ext cx="74676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468381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a:t>
            </a:r>
          </a:p>
        </p:txBody>
      </p:sp>
      <p:sp>
        <p:nvSpPr>
          <p:cNvPr id="4" name="Footer Placeholder 3"/>
          <p:cNvSpPr>
            <a:spLocks noGrp="1"/>
          </p:cNvSpPr>
          <p:nvPr>
            <p:ph type="ftr" sz="quarter" idx="11"/>
          </p:nvPr>
        </p:nvSpPr>
        <p:spPr/>
        <p:txBody>
          <a:bodyPr/>
          <a:lstStyle/>
          <a:p>
            <a:r>
              <a:rPr lang="en-US"/>
              <a:t>Real Leadership</a:t>
            </a:r>
            <a:endParaRPr lang="en-US" dirty="0"/>
          </a:p>
        </p:txBody>
      </p:sp>
      <p:pic>
        <p:nvPicPr>
          <p:cNvPr id="3" name="Picture 2"/>
          <p:cNvPicPr>
            <a:picLocks noChangeAspect="1"/>
          </p:cNvPicPr>
          <p:nvPr/>
        </p:nvPicPr>
        <p:blipFill>
          <a:blip r:embed="rId3"/>
          <a:stretch>
            <a:fillRect/>
          </a:stretch>
        </p:blipFill>
        <p:spPr>
          <a:xfrm>
            <a:off x="2060815" y="1447800"/>
            <a:ext cx="5022370" cy="3871161"/>
          </a:xfrm>
          <a:prstGeom prst="rect">
            <a:avLst/>
          </a:prstGeom>
        </p:spPr>
      </p:pic>
    </p:spTree>
    <p:extLst>
      <p:ext uri="{BB962C8B-B14F-4D97-AF65-F5344CB8AC3E}">
        <p14:creationId xmlns:p14="http://schemas.microsoft.com/office/powerpoint/2010/main" val="31124309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a:noFill/>
        </p:spPr>
        <p:txBody>
          <a:bodyPr>
            <a:noAutofit/>
          </a:bodyPr>
          <a:lstStyle/>
          <a:p>
            <a:pPr defTabSz="914400">
              <a:lnSpc>
                <a:spcPct val="90000"/>
              </a:lnSpc>
            </a:pPr>
            <a:r>
              <a:rPr lang="en-US" sz="4200" cap="all" dirty="0">
                <a:blipFill>
                  <a:blip r:embed="rId3">
                    <a:extLst>
                      <a:ext uri="{28A0092B-C50C-407E-A947-70E740481C1C}">
                        <a14:useLocalDpi xmlns:a14="http://schemas.microsoft.com/office/drawing/2010/main" val="0"/>
                      </a:ext>
                    </a:extLst>
                  </a:blip>
                  <a:tile tx="6350" ty="-127000" sx="65000" sy="64000" flip="none" algn="tl"/>
                </a:blipFill>
                <a:latin typeface="Rockwell Condensed" panose="02060603050405020104" pitchFamily="18" charset="0"/>
                <a:cs typeface="+mj-cs"/>
              </a:rPr>
              <a:t>The Envelope </a:t>
            </a:r>
            <a:r>
              <a:rPr lang="en-US" sz="4200" cap="all" dirty="0" smtClean="0">
                <a:blipFill>
                  <a:blip r:embed="rId3">
                    <a:extLst>
                      <a:ext uri="{28A0092B-C50C-407E-A947-70E740481C1C}">
                        <a14:useLocalDpi xmlns:a14="http://schemas.microsoft.com/office/drawing/2010/main" val="0"/>
                      </a:ext>
                    </a:extLst>
                  </a:blip>
                  <a:tile tx="6350" ty="-127000" sx="65000" sy="64000" flip="none" algn="tl"/>
                </a:blipFill>
                <a:latin typeface="Rockwell Condensed" panose="02060603050405020104" pitchFamily="18" charset="0"/>
                <a:cs typeface="+mj-cs"/>
              </a:rPr>
              <a:t>Please…</a:t>
            </a:r>
            <a:endParaRPr lang="en-US" sz="4200" cap="all" dirty="0">
              <a:blipFill>
                <a:blip r:embed="rId3">
                  <a:extLst>
                    <a:ext uri="{28A0092B-C50C-407E-A947-70E740481C1C}">
                      <a14:useLocalDpi xmlns:a14="http://schemas.microsoft.com/office/drawing/2010/main" val="0"/>
                    </a:ext>
                  </a:extLst>
                </a:blip>
                <a:tile tx="6350" ty="-127000" sx="65000" sy="64000" flip="none" algn="tl"/>
              </a:blipFill>
              <a:latin typeface="Rockwell Condensed" panose="02060603050405020104" pitchFamily="18" charset="0"/>
              <a:cs typeface="+mj-cs"/>
            </a:endParaRPr>
          </a:p>
        </p:txBody>
      </p:sp>
      <p:pic>
        <p:nvPicPr>
          <p:cNvPr id="23" name="Picture 22"/>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3125" t="3719" r="23073" b="848"/>
          <a:stretch/>
        </p:blipFill>
        <p:spPr>
          <a:xfrm>
            <a:off x="108218" y="1813988"/>
            <a:ext cx="3389843" cy="3383280"/>
          </a:xfrm>
          <a:prstGeom prst="rect">
            <a:avLst/>
          </a:prstGeom>
          <a:noFill/>
          <a:ln>
            <a:noFill/>
          </a:ln>
          <a:effectLst>
            <a:outerShdw blurRad="292100" dist="139700" dir="2700000" algn="tl" rotWithShape="0">
              <a:srgbClr val="333333">
                <a:alpha val="65000"/>
              </a:srgbClr>
            </a:outerShdw>
          </a:effectLst>
        </p:spPr>
      </p:pic>
      <p:sp>
        <p:nvSpPr>
          <p:cNvPr id="3" name="Rectangle 2"/>
          <p:cNvSpPr/>
          <p:nvPr/>
        </p:nvSpPr>
        <p:spPr>
          <a:xfrm>
            <a:off x="4256345" y="1392617"/>
            <a:ext cx="4572000" cy="369332"/>
          </a:xfrm>
          <a:prstGeom prst="rect">
            <a:avLst/>
          </a:prstGeom>
        </p:spPr>
        <p:txBody>
          <a:bodyPr>
            <a:spAutoFit/>
          </a:bodyPr>
          <a:lstStyle/>
          <a:p>
            <a:r>
              <a:rPr lang="en-US" dirty="0">
                <a:solidFill>
                  <a:prstClr val="black"/>
                </a:solidFill>
              </a:rPr>
              <a:t> </a:t>
            </a:r>
          </a:p>
        </p:txBody>
      </p:sp>
      <p:graphicFrame>
        <p:nvGraphicFramePr>
          <p:cNvPr id="4" name="Diagram 3"/>
          <p:cNvGraphicFramePr/>
          <p:nvPr>
            <p:extLst>
              <p:ext uri="{D42A27DB-BD31-4B8C-83A1-F6EECF244321}">
                <p14:modId xmlns:p14="http://schemas.microsoft.com/office/powerpoint/2010/main" val="3531087646"/>
              </p:ext>
            </p:extLst>
          </p:nvPr>
        </p:nvGraphicFramePr>
        <p:xfrm>
          <a:off x="4133386" y="1409917"/>
          <a:ext cx="4776440" cy="495485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0346070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p:cNvSpPr>
            <a:spLocks noGrp="1"/>
          </p:cNvSpPr>
          <p:nvPr>
            <p:ph type="title"/>
          </p:nvPr>
        </p:nvSpPr>
        <p:spPr>
          <a:xfrm>
            <a:off x="152399" y="-76200"/>
            <a:ext cx="8705483" cy="1143000"/>
          </a:xfrm>
        </p:spPr>
        <p:txBody>
          <a:bodyPr>
            <a:normAutofit/>
          </a:bodyPr>
          <a:lstStyle/>
          <a:p>
            <a:r>
              <a:rPr lang="en-US" sz="4800" dirty="0" smtClean="0">
                <a:solidFill>
                  <a:schemeClr val="tx1"/>
                </a:solidFill>
                <a:latin typeface="Rockwell Condensed" panose="02060603050405020104" pitchFamily="18" charset="0"/>
              </a:rPr>
              <a:t>Atlas Project Support</a:t>
            </a:r>
            <a:endParaRPr lang="en-US" sz="48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056" y="1151763"/>
            <a:ext cx="7749886" cy="5455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8998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smtClean="0">
                <a:solidFill>
                  <a:srgbClr val="292929"/>
                </a:solidFill>
                <a:latin typeface="Rockwell Condensed" panose="02060603050405020104" pitchFamily="18" charset="0"/>
              </a:rPr>
              <a:t>My Story</a:t>
            </a:r>
            <a:endParaRPr lang="en-US" sz="4800" dirty="0">
              <a:solidFill>
                <a:srgbClr val="292929"/>
              </a:solidFill>
              <a:latin typeface="Rockwell Condensed" panose="02060603050405020104"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62827363"/>
              </p:ext>
            </p:extLst>
          </p:nvPr>
        </p:nvGraphicFramePr>
        <p:xfrm>
          <a:off x="-457200" y="76200"/>
          <a:ext cx="9601200" cy="6553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68964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smtClean="0">
                <a:solidFill>
                  <a:srgbClr val="292929"/>
                </a:solidFill>
                <a:latin typeface="Rockwell Condensed" panose="02060603050405020104" pitchFamily="18" charset="0"/>
              </a:rPr>
              <a:t>Value System</a:t>
            </a:r>
            <a:endParaRPr lang="en-US" sz="4800" dirty="0">
              <a:solidFill>
                <a:srgbClr val="292929"/>
              </a:solidFill>
              <a:latin typeface="Rockwell Condensed" panose="02060603050405020104"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54979310"/>
              </p:ext>
            </p:extLst>
          </p:nvPr>
        </p:nvGraphicFramePr>
        <p:xfrm>
          <a:off x="457200" y="1417638"/>
          <a:ext cx="8229600" cy="4938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28639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p:cNvSpPr>
            <a:spLocks noGrp="1"/>
          </p:cNvSpPr>
          <p:nvPr>
            <p:ph type="title"/>
          </p:nvPr>
        </p:nvSpPr>
        <p:spPr>
          <a:xfrm>
            <a:off x="152399" y="-76200"/>
            <a:ext cx="8705483" cy="1143000"/>
          </a:xfrm>
        </p:spPr>
        <p:txBody>
          <a:bodyPr>
            <a:normAutofit/>
          </a:bodyPr>
          <a:lstStyle/>
          <a:p>
            <a:r>
              <a:rPr lang="en-US" dirty="0"/>
              <a:t>What is Leadership?</a:t>
            </a:r>
          </a:p>
        </p:txBody>
      </p:sp>
      <p:sp>
        <p:nvSpPr>
          <p:cNvPr id="2" name="Footer Placeholder 1"/>
          <p:cNvSpPr>
            <a:spLocks noGrp="1"/>
          </p:cNvSpPr>
          <p:nvPr>
            <p:ph type="ftr" sz="quarter" idx="11"/>
          </p:nvPr>
        </p:nvSpPr>
        <p:spPr/>
        <p:txBody>
          <a:bodyPr/>
          <a:lstStyle/>
          <a:p>
            <a:r>
              <a:rPr lang="en-US"/>
              <a:t>Real Leadership</a:t>
            </a:r>
            <a:endParaRPr lang="en-US" dirty="0"/>
          </a:p>
        </p:txBody>
      </p:sp>
      <p:pic>
        <p:nvPicPr>
          <p:cNvPr id="4" name="Picture 3"/>
          <p:cNvPicPr>
            <a:picLocks noChangeAspect="1"/>
          </p:cNvPicPr>
          <p:nvPr/>
        </p:nvPicPr>
        <p:blipFill>
          <a:blip r:embed="rId3"/>
          <a:stretch>
            <a:fillRect/>
          </a:stretch>
        </p:blipFill>
        <p:spPr>
          <a:xfrm>
            <a:off x="1136989" y="1692259"/>
            <a:ext cx="6870023" cy="3508995"/>
          </a:xfrm>
          <a:prstGeom prst="rect">
            <a:avLst/>
          </a:prstGeom>
        </p:spPr>
      </p:pic>
    </p:spTree>
    <p:extLst>
      <p:ext uri="{BB962C8B-B14F-4D97-AF65-F5344CB8AC3E}">
        <p14:creationId xmlns:p14="http://schemas.microsoft.com/office/powerpoint/2010/main" val="206445029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p:cNvSpPr>
            <a:spLocks noGrp="1"/>
          </p:cNvSpPr>
          <p:nvPr>
            <p:ph type="title"/>
          </p:nvPr>
        </p:nvSpPr>
        <p:spPr>
          <a:xfrm>
            <a:off x="152399" y="-76200"/>
            <a:ext cx="8705483" cy="1143000"/>
          </a:xfrm>
        </p:spPr>
        <p:txBody>
          <a:bodyPr>
            <a:normAutofit/>
          </a:bodyPr>
          <a:lstStyle/>
          <a:p>
            <a:r>
              <a:rPr lang="en-US" dirty="0"/>
              <a:t>What is Leadership?</a:t>
            </a:r>
          </a:p>
        </p:txBody>
      </p:sp>
      <p:sp>
        <p:nvSpPr>
          <p:cNvPr id="2" name="Footer Placeholder 1"/>
          <p:cNvSpPr>
            <a:spLocks noGrp="1"/>
          </p:cNvSpPr>
          <p:nvPr>
            <p:ph type="ftr" sz="quarter" idx="11"/>
          </p:nvPr>
        </p:nvSpPr>
        <p:spPr/>
        <p:txBody>
          <a:bodyPr/>
          <a:lstStyle/>
          <a:p>
            <a:r>
              <a:rPr lang="en-US" dirty="0"/>
              <a:t>Real Leadership</a:t>
            </a:r>
          </a:p>
        </p:txBody>
      </p:sp>
      <p:pic>
        <p:nvPicPr>
          <p:cNvPr id="4" name="Picture 3"/>
          <p:cNvPicPr>
            <a:picLocks noChangeAspect="1"/>
          </p:cNvPicPr>
          <p:nvPr/>
        </p:nvPicPr>
        <p:blipFill>
          <a:blip r:embed="rId3"/>
          <a:stretch>
            <a:fillRect/>
          </a:stretch>
        </p:blipFill>
        <p:spPr>
          <a:xfrm>
            <a:off x="914400" y="1219200"/>
            <a:ext cx="1900733" cy="1880934"/>
          </a:xfrm>
          <a:prstGeom prst="rect">
            <a:avLst/>
          </a:prstGeom>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1295400"/>
            <a:ext cx="4383088" cy="2462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3276600"/>
            <a:ext cx="2090737"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79850" y="4019266"/>
            <a:ext cx="4389438" cy="2228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581315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xmlns="" name="Wood Type" id="{7ACABC62-BF99-48CF-A9DC-4DB89C7B13DC}" vid="{142A1326-48AB-42A9-8428-CB14AA30176D}"/>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6FBABCC45B2DA4E8A69109D0CDD83DF" ma:contentTypeVersion="7" ma:contentTypeDescription="Create a new document." ma:contentTypeScope="" ma:versionID="1f3389609a7e343428a19b74ac90907e">
  <xsd:schema xmlns:xsd="http://www.w3.org/2001/XMLSchema" xmlns:xs="http://www.w3.org/2001/XMLSchema" xmlns:p="http://schemas.microsoft.com/office/2006/metadata/properties" xmlns:ns2="4509fb72-dd17-4641-a641-130d3b3dc2fe" targetNamespace="http://schemas.microsoft.com/office/2006/metadata/properties" ma:root="true" ma:fieldsID="933aefdfeb98bd1f14da321dd33d4097" ns2:_="">
    <xsd:import namespace="4509fb72-dd17-4641-a641-130d3b3dc2fe"/>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09fb72-dd17-4641-a641-130d3b3dc2f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ma:readOnly="tru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4F25DC-AD76-4B6F-A31C-3CF56F26F616}">
  <ds:schemaRefs>
    <ds:schemaRef ds:uri="http://schemas.microsoft.com/office/2006/metadata/properties"/>
    <ds:schemaRef ds:uri="http://purl.org/dc/elements/1.1/"/>
    <ds:schemaRef ds:uri="4509fb72-dd17-4641-a641-130d3b3dc2fe"/>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http://www.w3.org/XML/1998/namespace"/>
    <ds:schemaRef ds:uri="http://purl.org/dc/dcmitype/"/>
  </ds:schemaRefs>
</ds:datastoreItem>
</file>

<file path=customXml/itemProps2.xml><?xml version="1.0" encoding="utf-8"?>
<ds:datastoreItem xmlns:ds="http://schemas.openxmlformats.org/officeDocument/2006/customXml" ds:itemID="{F953F9F2-B392-4F8C-B4A3-DFDFD1873386}">
  <ds:schemaRefs>
    <ds:schemaRef ds:uri="http://schemas.microsoft.com/sharepoint/v3/contenttype/forms"/>
  </ds:schemaRefs>
</ds:datastoreItem>
</file>

<file path=customXml/itemProps3.xml><?xml version="1.0" encoding="utf-8"?>
<ds:datastoreItem xmlns:ds="http://schemas.openxmlformats.org/officeDocument/2006/customXml" ds:itemID="{055170FF-3795-4C46-A14B-EA4F87A350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09fb72-dd17-4641-a641-130d3b3dc2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TM03090434[[fn=Wood Type]]</Template>
  <TotalTime>3874</TotalTime>
  <Words>1022</Words>
  <Application>Microsoft Office PowerPoint</Application>
  <PresentationFormat>On-screen Show (4:3)</PresentationFormat>
  <Paragraphs>199</Paragraphs>
  <Slides>35</Slides>
  <Notes>28</Notes>
  <HiddenSlides>0</HiddenSlides>
  <MMClips>0</MMClips>
  <ScaleCrop>false</ScaleCrop>
  <HeadingPairs>
    <vt:vector size="4" baseType="variant">
      <vt:variant>
        <vt:lpstr>Theme</vt:lpstr>
      </vt:variant>
      <vt:variant>
        <vt:i4>2</vt:i4>
      </vt:variant>
      <vt:variant>
        <vt:lpstr>Slide Titles</vt:lpstr>
      </vt:variant>
      <vt:variant>
        <vt:i4>35</vt:i4>
      </vt:variant>
    </vt:vector>
  </HeadingPairs>
  <TitlesOfParts>
    <vt:vector size="37" baseType="lpstr">
      <vt:lpstr>Wood Type</vt:lpstr>
      <vt:lpstr>1_Office Theme</vt:lpstr>
      <vt:lpstr>PowerPoint Presentation</vt:lpstr>
      <vt:lpstr>Agenda</vt:lpstr>
      <vt:lpstr>Michael Vargas </vt:lpstr>
      <vt:lpstr>The Envelope Please…</vt:lpstr>
      <vt:lpstr>Atlas Project Support</vt:lpstr>
      <vt:lpstr>My Story</vt:lpstr>
      <vt:lpstr>Value System</vt:lpstr>
      <vt:lpstr>What is Leadership?</vt:lpstr>
      <vt:lpstr>What is Leadership?</vt:lpstr>
      <vt:lpstr>Is Leadership…</vt:lpstr>
      <vt:lpstr>What is Leadership?</vt:lpstr>
      <vt:lpstr>What is Leadership?</vt:lpstr>
      <vt:lpstr>Discuss Framework</vt:lpstr>
      <vt:lpstr>Golden Circle</vt:lpstr>
      <vt:lpstr>Limbic System Functionality</vt:lpstr>
      <vt:lpstr>Golden Circle</vt:lpstr>
      <vt:lpstr>Golden Circle</vt:lpstr>
      <vt:lpstr>PowerPoint Presentation</vt:lpstr>
      <vt:lpstr>Mental Models</vt:lpstr>
      <vt:lpstr>Mental Models</vt:lpstr>
      <vt:lpstr>Mental Models</vt:lpstr>
      <vt:lpstr>Mental Models</vt:lpstr>
      <vt:lpstr>Mental Models</vt:lpstr>
      <vt:lpstr>Mental Models</vt:lpstr>
      <vt:lpstr>Mental Models</vt:lpstr>
      <vt:lpstr>Mental Models</vt:lpstr>
      <vt:lpstr>Mental Models</vt:lpstr>
      <vt:lpstr>Power Posing</vt:lpstr>
      <vt:lpstr>Power Posing</vt:lpstr>
      <vt:lpstr>Power Posing</vt:lpstr>
      <vt:lpstr>Power Posing</vt:lpstr>
      <vt:lpstr>Power Posing</vt:lpstr>
      <vt:lpstr>Power Posing</vt:lpstr>
      <vt:lpstr>Summary</vt:lpstr>
      <vt:lpstr>Discussion</vt:lpstr>
    </vt:vector>
  </TitlesOfParts>
  <Company>CMTC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 FINAL 9-10-14</dc:title>
  <dc:creator>Ellen McKewen</dc:creator>
  <cp:lastModifiedBy>Michael Vargas</cp:lastModifiedBy>
  <cp:revision>139</cp:revision>
  <dcterms:created xsi:type="dcterms:W3CDTF">2014-06-30T21:14:01Z</dcterms:created>
  <dcterms:modified xsi:type="dcterms:W3CDTF">2018-10-03T21:49:50Z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0x010100C6FBABCC45B2DA4E8A69109D0CDD83DF</vt:lpwstr>
  </property>
</Properties>
</file>