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305" r:id="rId3"/>
    <p:sldId id="310" r:id="rId4"/>
    <p:sldId id="308" r:id="rId5"/>
    <p:sldId id="306" r:id="rId6"/>
    <p:sldId id="309" r:id="rId7"/>
    <p:sldId id="307" r:id="rId8"/>
    <p:sldId id="270" r:id="rId9"/>
    <p:sldId id="269" r:id="rId10"/>
    <p:sldId id="290" r:id="rId11"/>
    <p:sldId id="291" r:id="rId12"/>
    <p:sldId id="292" r:id="rId13"/>
    <p:sldId id="28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Lull" initials="LL" lastIdx="1" clrIdx="0">
    <p:extLst>
      <p:ext uri="{19B8F6BF-5375-455C-9EA6-DF929625EA0E}">
        <p15:presenceInfo xmlns:p15="http://schemas.microsoft.com/office/powerpoint/2012/main" userId="787f31237477e5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Nonprofit organizations; MBA</a:t>
          </a:r>
        </a:p>
        <a:p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Middle school and high school Spanish teacher</a:t>
          </a: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Now</a:t>
          </a:r>
          <a:r>
            <a:rPr lang="en-US" baseline="0" dirty="0">
              <a:solidFill>
                <a:schemeClr val="tx1">
                  <a:lumMod val="50000"/>
                  <a:lumOff val="50000"/>
                </a:schemeClr>
              </a:solidFill>
            </a:rPr>
            <a:t> Executive Director of META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LinFactNeighborX="9345">
        <dgm:presLayoutVars>
          <dgm:bulletEnabled val="1"/>
        </dgm:presLayoutVars>
      </dgm:prSet>
      <dgm:spPr/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LinFactNeighborX="6998">
        <dgm:presLayoutVars>
          <dgm:bulletEnabled val="1"/>
        </dgm:presLayoutVars>
      </dgm:prSet>
      <dgm:spPr/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LinFactNeighborX="6627" custLinFactNeighborY="1464">
        <dgm:presLayoutVars>
          <dgm:bulletEnabled val="1"/>
        </dgm:presLayoutVars>
      </dgm:prSet>
      <dgm:spPr/>
    </dgm:pt>
  </dgm:ptLst>
  <dgm:cxnLst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1665521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Middle school and high school Spanish teacher</a:t>
          </a:r>
        </a:p>
      </dsp:txBody>
      <dsp:txXfrm>
        <a:off x="1665521" y="3217959"/>
        <a:ext cx="1687279" cy="1308003"/>
      </dsp:txXfrm>
    </dsp:sp>
    <dsp:sp modelId="{8677929E-2521-DA4B-A3F0-4797D22E0F1E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3367438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Nonprofit organizations; MBA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367438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424829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50000"/>
                  <a:lumOff val="50000"/>
                </a:schemeClr>
              </a:solidFill>
            </a:rPr>
            <a:t>Now</a:t>
          </a:r>
          <a:r>
            <a:rPr lang="en-US" sz="2000" kern="1200" baseline="0" dirty="0">
              <a:solidFill>
                <a:schemeClr val="tx1">
                  <a:lumMod val="50000"/>
                  <a:lumOff val="50000"/>
                </a:schemeClr>
              </a:solidFill>
            </a:rPr>
            <a:t> Executive Director of META</a:t>
          </a:r>
          <a:endParaRPr lang="en-US" sz="2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24829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/imgres?imgurl=https%3A%2F%2Fmiro.medium.com%2Fmax%2F1120%2F1*DX9-7xLkQsIRyXDxwB1CrQ.jpeg&amp;imgrefurl=https%3A%2F%2Fmedium.com%2F%40stangarfield%2F100-questions-answers-on-collaboration-communities-5ceed474dca9&amp;docid=cg7SsrFsI4MzUM&amp;tbnid=D-PtXgx1j51gVM%3A&amp;vet=10ahUKEwiopJfD4uvhAhVGHDQIHT6yBogQMwhpKAEwAQ..i&amp;w=560&amp;h=235&amp;bih=747&amp;biw=1536&amp;q=Questions%20and%20answers&amp;ved=0ahUKEwiopJfD4uvhAhVGHDQIHT6yBogQMwhpKAEwAQ&amp;iact=mrc&amp;uact=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hyperlink" Target="https://www.google.com/imgres?imgurl=https%3A%2F%2Fslm-assets0.secondlife.com%2Fassets%2F16027408%2Fview_large%2Fptht6.jpg%3F1484282038&amp;imgrefurl=https%3A%2F%2Fmarketplace.secondlife.com%2Fp%2FWisconsin-Cheesehead-Hat-2%2F10697512&amp;docid=geeLpFs2LAt8fM&amp;tbnid=A4Qarv-pSPOvcM%3A&amp;vet=10ahUKEwjUmIOX4evhAhUVJjQIHaqOD8oQMwg4KAAwAA..i&amp;w=460&amp;h=306&amp;bih=747&amp;biw=1536&amp;q=wisconsin%20cheesehead&amp;ved=0ahUKEwjUmIOX4evhAhUVJjQIHaqOD8oQMwg4KAAwAA&amp;iact=mrc&amp;uact=8" TargetMode="External"/><Relationship Id="rId2" Type="http://schemas.openxmlformats.org/officeDocument/2006/relationships/hyperlink" Target="https://www.google.com/imgres?imgurl=https%3A%2F%2Fwww.irishtimes.com%2Fpolopoly_fs%2F1.2393129.1444917861!%2Fimage%2Fimage.jpg_gen%2Fderivatives%2Fbox_620_330%2Fimage.jpg&amp;imgrefurl=https%3A%2F%2Fwww.irishtimes.com%2Fnews%2Fscience%2Fwho-s-the-daddy-badger-reproduction-not-black-and-white-1.2393130&amp;docid=dF3zQUVbE7HQ9M&amp;tbnid=NCEnQE1hFKJLoM%3A&amp;vet=10ahUKEwi56e274OvhAhUVFzQIHQIrD0gQMwhwKAYwBg..i&amp;w=620&amp;h=330&amp;bih=747&amp;biw=1536&amp;q=badger&amp;ved=0ahUKEwi56e274OvhAhUVFzQIHQIrD0gQMwhwKAYwBg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m/imgres?imgurl=https%3A%2F%2Fcdn.cnn.com%2Fcnnnext%2Fdam%2Fassets%2F170317132001-wisconsin-cheese.jpg&amp;imgrefurl=https%3A%2F%2Fwww.cnn.com%2Ftravel%2Farticle%2Fwisconsin-beer-and-cheese-tours%2Findex.html&amp;docid=MyFipHP20x7wbM&amp;tbnid=35R9X0CwjVJuKM%3A&amp;vet=10ahUKEwjBycKE4evhAhUDKDQIHfgOD3QQMwhiKAMwAw..i&amp;w=3072&amp;h=2304&amp;bih=747&amp;biw=1536&amp;q=wisconsin%20cheese&amp;ved=0ahUKEwjBycKE4evhAhUDKDQIHfgOD3QQMwhiKAMwAw&amp;iact=mrc&amp;uact=8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imgres?imgurl=https%3A%2F%2Flookaside.fbsbx.com%2Flookaside%2Fcrawler%2Fmedia%2F%3Fmedia_id%3D354017838021213&amp;imgrefurl=https%3A%2F%2Fwww.facebook.com%2FWestBendEastHS%2F&amp;docid=6MjGNXBE9g-ptM&amp;tbnid=6MqxDg7HODJuMM%3A&amp;vet=10ahUKEwjixoiv1-vhAhXkMHwKHe6qACQQMwg9KAAwAA..i&amp;w=224&amp;h=224&amp;bih=747&amp;biw=1536&amp;q=West%20Bend%20East%20High%20School&amp;ved=0ahUKEwjixoiv1-vhAhXkMHwKHe6qACQQMwg9KAAwAA&amp;iact=mrc&amp;uact=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/imgres?imgurl=https%3A%2F%2Fs3-media2.fl.yelpcdn.com%2Fbphoto%2F-7sd7z1kpyDr25OQXSae_w%2Fl.jpg&amp;imgrefurl=https%3A%2F%2Fwww.yelp.com%2Fbiz%2Fwest-bend-school-district-no-1-west-bend-3&amp;docid=-9ULIaZh-Wuu_M&amp;tbnid=LB4lyorxooogrM%3A&amp;vet=10ahUKEwjixoiv1-vhAhXkMHwKHe6qACQQMwhKKA0wDQ..i&amp;w=300&amp;h=400&amp;bih=747&amp;biw=1536&amp;q=West%20Bend%20East%20High%20School&amp;ved=0ahUKEwjixoiv1-vhAhXkMHwKHe6qACQQMwhKKA0wDQ&amp;iact=mrc&amp;uact=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My name is Laura Lull and I am 49 years old.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 am the Executive Director of the META Foundation.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META is a college access organization that provides scholarships and mentorship to Latinx youth from Southern California who attend colleges and universities locally and  throughout the country.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As the Executive Director and only staff member for META, every day is different for me in terms of my daily responsibilities.</a:t>
            </a:r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first job I had after college was:</a:t>
            </a:r>
          </a:p>
          <a:p>
            <a:pPr lvl="1"/>
            <a:r>
              <a:rPr lang="en-US" sz="3600" dirty="0"/>
              <a:t>Teaching middle school Spanish just outside of Washington D.C.</a:t>
            </a:r>
          </a:p>
          <a:p>
            <a:pPr lvl="1"/>
            <a:endParaRPr lang="en-US" sz="3600" dirty="0"/>
          </a:p>
          <a:p>
            <a:r>
              <a:rPr lang="en-US" sz="3600" dirty="0"/>
              <a:t>The craziest job I have ever had was:</a:t>
            </a:r>
          </a:p>
          <a:p>
            <a:pPr lvl="1"/>
            <a:r>
              <a:rPr lang="en-US" sz="3600" dirty="0"/>
              <a:t>After senior year of high school…school janitor.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Challenges I have had to overcome throughout my career are:</a:t>
            </a:r>
          </a:p>
          <a:p>
            <a:pPr lvl="1"/>
            <a:r>
              <a:rPr lang="en-US" sz="3600" dirty="0"/>
              <a:t>Learning how to say “no”</a:t>
            </a:r>
          </a:p>
          <a:p>
            <a:pPr lvl="1"/>
            <a:r>
              <a:rPr lang="en-US" sz="3600" dirty="0"/>
              <a:t>Learning how to survive as an introvert in an extroverted world</a:t>
            </a:r>
          </a:p>
          <a:p>
            <a:pPr lvl="1"/>
            <a:r>
              <a:rPr lang="en-US" sz="3600" dirty="0"/>
              <a:t>Being underestimated</a:t>
            </a:r>
          </a:p>
          <a:p>
            <a:pPr lvl="1"/>
            <a:r>
              <a:rPr lang="en-US" sz="3600" dirty="0"/>
              <a:t>Using my resume and cover letter as strong marketing tools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than just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When I am not at work I like to:</a:t>
            </a:r>
          </a:p>
          <a:p>
            <a:pPr lvl="1"/>
            <a:r>
              <a:rPr lang="en-US" sz="3200" dirty="0"/>
              <a:t>Read mysteries</a:t>
            </a:r>
          </a:p>
          <a:p>
            <a:pPr lvl="1"/>
            <a:r>
              <a:rPr lang="en-US" sz="3200" dirty="0"/>
              <a:t>Have adventures with our dog</a:t>
            </a:r>
          </a:p>
          <a:p>
            <a:pPr lvl="1"/>
            <a:r>
              <a:rPr lang="en-US" sz="3200" dirty="0"/>
              <a:t>Relax with family and friends</a:t>
            </a:r>
          </a:p>
          <a:p>
            <a:pPr lvl="1"/>
            <a:r>
              <a:rPr lang="en-US" sz="3200" dirty="0"/>
              <a:t>Watch sitcoms on TV</a:t>
            </a:r>
          </a:p>
          <a:p>
            <a:pPr lvl="1"/>
            <a:r>
              <a:rPr lang="en-US" sz="3200" dirty="0"/>
              <a:t>Watch cheesy movies over and over again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it all over again?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If I could talk to my high school self, what would I say?</a:t>
            </a:r>
          </a:p>
          <a:p>
            <a:pPr lvl="1"/>
            <a:r>
              <a:rPr lang="en-US" sz="3200" dirty="0"/>
              <a:t>Listen to your gut!</a:t>
            </a:r>
          </a:p>
          <a:p>
            <a:pPr lvl="1"/>
            <a:r>
              <a:rPr lang="en-US" sz="3200" dirty="0"/>
              <a:t>Be brave!</a:t>
            </a:r>
          </a:p>
          <a:p>
            <a:pPr lvl="1"/>
            <a:r>
              <a:rPr lang="en-US" sz="3200" dirty="0"/>
              <a:t>Live life to the fullest!</a:t>
            </a:r>
          </a:p>
          <a:p>
            <a:pPr lvl="1"/>
            <a:r>
              <a:rPr lang="en-US" sz="3200" dirty="0"/>
              <a:t>Surround yourself with people who love you for who you are!</a:t>
            </a:r>
          </a:p>
          <a:p>
            <a:pPr lvl="1"/>
            <a:r>
              <a:rPr lang="en-US" sz="3200" dirty="0"/>
              <a:t>Find your core values and stick with them!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AEC39"/>
                </a:solidFill>
              </a:rPr>
              <a:t>QUESTION AND ANSWERS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9" name="Picture 3" descr="Image result for Questions and answers">
            <a:hlinkClick r:id="rId2"/>
            <a:extLst>
              <a:ext uri="{FF2B5EF4-FFF2-40B4-BE49-F238E27FC236}">
                <a16:creationId xmlns:a16="http://schemas.microsoft.com/office/drawing/2014/main" id="{714C89AA-A9C1-4BBB-88C1-B1D2FB6F55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00" y="2209800"/>
            <a:ext cx="6813599" cy="28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745083-CE5E-4336-927E-728929DE9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3" y="1349411"/>
            <a:ext cx="4143474" cy="39492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45B12C-9CC2-42D5-BB7B-D6DA3CACA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77" y="1349410"/>
            <a:ext cx="4161357" cy="39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mage result for badger">
            <a:hlinkClick r:id="rId2"/>
            <a:extLst>
              <a:ext uri="{FF2B5EF4-FFF2-40B4-BE49-F238E27FC236}">
                <a16:creationId xmlns:a16="http://schemas.microsoft.com/office/drawing/2014/main" id="{88B115BA-C4BB-4F13-B4B1-A43D9B8ACB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0100"/>
            <a:ext cx="4114800" cy="21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DC68F-7FC5-40EF-8408-CAF9F0EA2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3400"/>
            <a:ext cx="3016643" cy="3478521"/>
          </a:xfrm>
          <a:prstGeom prst="rect">
            <a:avLst/>
          </a:prstGeom>
        </p:spPr>
      </p:pic>
      <p:pic>
        <p:nvPicPr>
          <p:cNvPr id="2053" name="Picture 5" descr="Image result for wisconsin cheese">
            <a:hlinkClick r:id="rId5"/>
            <a:extLst>
              <a:ext uri="{FF2B5EF4-FFF2-40B4-BE49-F238E27FC236}">
                <a16:creationId xmlns:a16="http://schemas.microsoft.com/office/drawing/2014/main" id="{9855E74C-C3FB-402E-A5E4-B3A2A99E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age result for wisconsin cheesehead">
            <a:hlinkClick r:id="rId7"/>
            <a:extLst>
              <a:ext uri="{FF2B5EF4-FFF2-40B4-BE49-F238E27FC236}">
                <a16:creationId xmlns:a16="http://schemas.microsoft.com/office/drawing/2014/main" id="{690C8A68-E156-4677-BC5C-3661B672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7" y="4306621"/>
            <a:ext cx="3505200" cy="233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1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West Bend East High School">
            <a:hlinkClick r:id="rId2"/>
            <a:extLst>
              <a:ext uri="{FF2B5EF4-FFF2-40B4-BE49-F238E27FC236}">
                <a16:creationId xmlns:a16="http://schemas.microsoft.com/office/drawing/2014/main" id="{8BBC9763-EDC5-41F5-9AA0-F8FF88DB9C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Image result for West Bend East High School">
            <a:hlinkClick r:id="rId4"/>
            <a:extLst>
              <a:ext uri="{FF2B5EF4-FFF2-40B4-BE49-F238E27FC236}">
                <a16:creationId xmlns:a16="http://schemas.microsoft.com/office/drawing/2014/main" id="{D4AF1A8F-C48A-4A4C-A054-84606073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8773"/>
            <a:ext cx="3306879" cy="44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1924E4-0049-43FA-B2FC-586445814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3" y="1042759"/>
            <a:ext cx="4270048" cy="176185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812380-E9AF-47ED-AB7A-BF32F45D6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95" y="945506"/>
            <a:ext cx="1989926" cy="1989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36D5BC-0EF9-4986-BC10-CDF3B2986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35" y="2935432"/>
            <a:ext cx="6998531" cy="27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9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704A10-FBF3-40B3-BFDD-EE6D5FA0E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6" y="990600"/>
            <a:ext cx="748392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21CD7C-227E-49CC-AF3C-4C911A673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621" y="1368079"/>
            <a:ext cx="2720218" cy="204016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EE416C-2907-4D16-ADC0-D10E6C5F3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3880" y="1902918"/>
            <a:ext cx="3104936" cy="2328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DA503F-2114-4649-ABC9-C64DFD8699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9337" y="3156755"/>
            <a:ext cx="3104935" cy="23287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3BE5E6-6223-4AFD-A8CB-9B65EAAEF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5" y="3871802"/>
            <a:ext cx="2669028" cy="20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2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9F999-F46E-4A1D-B3E6-AF024CEF0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41" y="356063"/>
            <a:ext cx="2551318" cy="1258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FD8701-E8F5-4427-8A54-71040637FF9B}"/>
              </a:ext>
            </a:extLst>
          </p:cNvPr>
          <p:cNvSpPr txBox="1"/>
          <p:nvPr/>
        </p:nvSpPr>
        <p:spPr>
          <a:xfrm>
            <a:off x="1600200" y="1997839"/>
            <a:ext cx="6629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Everyday at my organization is different!</a:t>
            </a:r>
          </a:p>
          <a:p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My roles: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Strategic Planner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Board of Directors Liaison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Accountant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Marketing Manager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Scholarship Program Manager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Fundraiser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Administrative Assistant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1213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559</TotalTime>
  <Words>329</Words>
  <Application>Microsoft Office PowerPoint</Application>
  <PresentationFormat>On-screen Show (4:3)</PresentationFormat>
  <Paragraphs>64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 Black</vt:lpstr>
      <vt:lpstr>Avenir Heavy</vt:lpstr>
      <vt:lpstr>Avenir Roman</vt:lpstr>
      <vt:lpstr>Calibri</vt:lpstr>
      <vt:lpstr>Century Gothic</vt:lpstr>
      <vt:lpstr>Courier New</vt:lpstr>
      <vt:lpstr>Executive</vt:lpstr>
      <vt:lpstr>About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Career Path</vt:lpstr>
      <vt:lpstr>My Career</vt:lpstr>
      <vt:lpstr>My Career</vt:lpstr>
      <vt:lpstr>More than just work</vt:lpstr>
      <vt:lpstr>Do it all over again?</vt:lpstr>
      <vt:lpstr>QUESTION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Laura Lull</cp:lastModifiedBy>
  <cp:revision>41</cp:revision>
  <dcterms:created xsi:type="dcterms:W3CDTF">2013-01-02T21:12:08Z</dcterms:created>
  <dcterms:modified xsi:type="dcterms:W3CDTF">2019-04-25T17:29:50Z</dcterms:modified>
</cp:coreProperties>
</file>