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256" r:id="rId3"/>
    <p:sldId id="258" r:id="rId4"/>
    <p:sldId id="266" r:id="rId5"/>
    <p:sldId id="260" r:id="rId6"/>
    <p:sldId id="267" r:id="rId7"/>
    <p:sldId id="261" r:id="rId8"/>
    <p:sldId id="268" r:id="rId9"/>
    <p:sldId id="263" r:id="rId10"/>
    <p:sldId id="262"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88" autoAdjust="0"/>
  </p:normalViewPr>
  <p:slideViewPr>
    <p:cSldViewPr>
      <p:cViewPr>
        <p:scale>
          <a:sx n="60" d="100"/>
          <a:sy n="60" d="100"/>
        </p:scale>
        <p:origin x="-965" y="-58"/>
      </p:cViewPr>
      <p:guideLst>
        <p:guide orient="horz" pos="2160"/>
        <p:guide pos="2880"/>
      </p:guideLst>
    </p:cSldViewPr>
  </p:slideViewPr>
  <p:notesTextViewPr>
    <p:cViewPr>
      <p:scale>
        <a:sx n="1" d="1"/>
        <a:sy n="1" d="1"/>
      </p:scale>
      <p:origin x="0" y="173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BD891-5543-4B57-98C8-1E97EBDE32D5}" type="datetimeFigureOut">
              <a:rPr lang="en-US" smtClean="0"/>
              <a:t>6/5/2018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D64B13-F637-48F7-A6A9-3E448B13556F}" type="slidenum">
              <a:rPr lang="en-US" smtClean="0"/>
              <a:t>‹#›</a:t>
            </a:fld>
            <a:endParaRPr lang="en-US" dirty="0"/>
          </a:p>
        </p:txBody>
      </p:sp>
    </p:spTree>
    <p:extLst>
      <p:ext uri="{BB962C8B-B14F-4D97-AF65-F5344CB8AC3E}">
        <p14:creationId xmlns:p14="http://schemas.microsoft.com/office/powerpoint/2010/main" val="141205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title moves behind</a:t>
            </a:r>
            <a:r>
              <a:rPr lang="en-US" sz="1400" b="1" baseline="0" dirty="0" smtClean="0"/>
              <a:t> picture</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(Intermediate)</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Slides</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Blank</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kern="1200" baseline="0" dirty="0" smtClean="0">
                <a:solidFill>
                  <a:schemeClr val="tx1"/>
                </a:solidFill>
                <a:latin typeface="+mn-lt"/>
                <a:ea typeface="+mn-ea"/>
                <a:cs typeface="+mn-cs"/>
              </a:rPr>
              <a:t>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slide, drag to draw a rectangle.</a:t>
            </a:r>
          </a:p>
          <a:p>
            <a:pPr marL="22860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a:t>
            </a:r>
            <a:r>
              <a:rPr lang="en-US" sz="1200" b="1" kern="1200" dirty="0" smtClean="0">
                <a:solidFill>
                  <a:schemeClr val="tx1"/>
                </a:solidFill>
                <a:latin typeface="+mn-lt"/>
                <a:ea typeface="+mn-ea"/>
                <a:cs typeface="+mn-cs"/>
              </a:rPr>
              <a:t>.17”</a:t>
            </a:r>
            <a:r>
              <a:rPr lang="en-US" sz="1200" b="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9.5</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rectangle slightly above the middle of the slide. </a:t>
            </a:r>
          </a:p>
          <a:p>
            <a:pPr marL="228600" indent="-228600">
              <a:buFont typeface="+mj-lt"/>
              <a:buAutoNum type="arabicPeriod"/>
            </a:pPr>
            <a:r>
              <a:rPr lang="en-US" sz="1200" kern="1200" baseline="0" dirty="0" smtClean="0">
                <a:solidFill>
                  <a:schemeClr val="tx1"/>
                </a:solidFill>
                <a:latin typeface="+mn-lt"/>
                <a:ea typeface="+mn-ea"/>
                <a:cs typeface="+mn-cs"/>
              </a:rPr>
              <a:t>Select the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Left</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next to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a:t>
            </a:r>
            <a:r>
              <a:rPr lang="en-US" sz="1200" b="1" kern="1200" baseline="0" dirty="0" smtClean="0">
                <a:solidFill>
                  <a:schemeClr val="tx1"/>
                </a:solidFill>
                <a:latin typeface="+mn-lt"/>
                <a:ea typeface="+mn-ea"/>
                <a:cs typeface="+mn-cs"/>
              </a:rPr>
              <a:t> 50% </a:t>
            </a:r>
            <a:r>
              <a:rPr lang="en-US" sz="1200" b="0" kern="1200" baseline="0" dirty="0" smtClean="0">
                <a:solidFill>
                  <a:schemeClr val="tx1"/>
                </a:solidFill>
                <a:latin typeface="+mn-lt"/>
                <a:ea typeface="+mn-ea"/>
                <a:cs typeface="+mn-cs"/>
              </a:rPr>
              <a:t>(fifth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 25%</a:t>
            </a:r>
            <a:r>
              <a:rPr lang="en-US" sz="1200" b="0" kern="1200" dirty="0" smtClean="0">
                <a:solidFill>
                  <a:schemeClr val="tx1"/>
                </a:solidFill>
                <a:latin typeface="+mn-lt"/>
                <a:ea typeface="+mn-ea"/>
                <a:cs typeface="+mn-cs"/>
              </a:rPr>
              <a:t> (fourth</a:t>
            </a:r>
            <a:r>
              <a:rPr lang="en-US" sz="1200" b="0" kern="1200" baseline="0" dirty="0" smtClean="0">
                <a:solidFill>
                  <a:schemeClr val="tx1"/>
                </a:solidFill>
                <a:latin typeface="+mn-lt"/>
                <a:ea typeface="+mn-ea"/>
                <a:cs typeface="+mn-cs"/>
              </a:rPr>
              <a:t>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endParaRPr lang="en-US" sz="1200" kern="1200" dirty="0" smtClean="0">
              <a:solidFill>
                <a:schemeClr val="tx1"/>
              </a:solidFill>
              <a:effectLst/>
              <a:latin typeface="+mn-lt"/>
              <a:ea typeface="+mn-ea"/>
              <a:cs typeface="+mn-cs"/>
            </a:endParaRPr>
          </a:p>
          <a:p>
            <a:endParaRPr lang="en-US" sz="1200" dirty="0" smtClean="0"/>
          </a:p>
          <a:p>
            <a:endParaRPr lang="en-US" sz="1200" dirty="0" smtClean="0"/>
          </a:p>
          <a:p>
            <a:r>
              <a:rPr lang="en-US" sz="1200" dirty="0" smtClean="0"/>
              <a:t>To reproduce the “heading” text box</a:t>
            </a:r>
            <a:r>
              <a:rPr lang="en-US" sz="1200" baseline="0" dirty="0" smtClean="0"/>
              <a:t> on this slide, do the following:</a:t>
            </a:r>
            <a:endParaRPr lang="en-US" sz="1200" dirty="0" smtClean="0"/>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select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p>
          <a:p>
            <a:pPr marL="228600" indent="-228600">
              <a:buFont typeface="+mj-lt"/>
              <a:buAutoNum type="arabicPeriod"/>
            </a:pPr>
            <a:r>
              <a:rPr lang="en-US" sz="1200" dirty="0" smtClean="0"/>
              <a:t>Enter the heading text, and then select text</a:t>
            </a:r>
            <a:r>
              <a:rPr lang="en-US" sz="1200" baseline="0" dirty="0" smtClean="0"/>
              <a: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Calibri</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38</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0" baseline="0" dirty="0" smtClean="0"/>
              <a:t>.</a:t>
            </a:r>
            <a:endParaRPr lang="en-US" sz="1200" b="0" dirty="0" smtClean="0"/>
          </a:p>
          <a:p>
            <a:pPr marL="685800" lvl="1" indent="-228600">
              <a:buFont typeface="Arial" pitchFamily="34" charset="0"/>
              <a:buChar cha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Orange, Accent 6, Darker 25% </a:t>
            </a:r>
            <a:r>
              <a:rPr lang="en-US" sz="1200" baseline="0" dirty="0" smtClean="0"/>
              <a:t>(fourth row, 10</a:t>
            </a:r>
            <a:r>
              <a:rPr lang="en-US" sz="1200" baseline="30000" dirty="0" smtClean="0"/>
              <a:t>th</a:t>
            </a:r>
            <a:r>
              <a:rPr lang="en-US" sz="1200" baseline="0" dirty="0" smtClean="0"/>
              <a:t> option from the left).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a:t>
            </a:r>
            <a:r>
              <a:rPr lang="en-US" sz="1200" b="0" baseline="0" dirty="0" smtClean="0"/>
              <a:t> group, click </a:t>
            </a:r>
            <a:r>
              <a:rPr lang="en-US" sz="1200" b="1" baseline="0" dirty="0" smtClean="0"/>
              <a:t>Align</a:t>
            </a:r>
            <a:r>
              <a:rPr lang="en-US" sz="1200" b="0" baseline="0" dirty="0" smtClean="0"/>
              <a:t> </a:t>
            </a:r>
            <a:r>
              <a:rPr lang="en-US" sz="1200" b="1" baseline="0" dirty="0" smtClean="0"/>
              <a:t>Text</a:t>
            </a:r>
            <a:r>
              <a:rPr lang="en-US" sz="1200" b="0" baseline="0" dirty="0" smtClean="0"/>
              <a:t> </a:t>
            </a:r>
            <a:r>
              <a:rPr lang="en-US" sz="1200" b="1" baseline="0" dirty="0" smtClean="0"/>
              <a:t>Left</a:t>
            </a:r>
            <a:r>
              <a:rPr lang="en-US" sz="1200" b="0" baseline="0" dirty="0" smtClean="0"/>
              <a:t>.</a:t>
            </a:r>
            <a:endParaRPr lang="en-US" sz="1200" b="0" dirty="0" smtClean="0"/>
          </a:p>
          <a:p>
            <a:pPr marL="228600" indent="-228600">
              <a:buFont typeface="+mj-lt"/>
              <a:buAutoNum type="arabicPeriod"/>
            </a:pPr>
            <a:r>
              <a:rPr lang="en-US" sz="1200" b="0" dirty="0" smtClean="0"/>
              <a:t>Drag the text box just above the rectangle, in the right half of the slide. </a:t>
            </a:r>
            <a:endParaRPr lang="en-US" sz="1200" b="0" baseline="0" dirty="0" smtClean="0"/>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second text box on this slide, do the following:</a:t>
            </a:r>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endParaRPr lang="en-US" sz="1200" b="1" dirty="0" smtClean="0"/>
          </a:p>
          <a:p>
            <a:pPr marL="228600" indent="-228600">
              <a:buFont typeface="+mj-lt"/>
              <a:buAutoNum type="arabicPeriod"/>
            </a:pPr>
            <a:r>
              <a:rPr lang="en-US" sz="1200" dirty="0" smtClean="0"/>
              <a:t>Enter </a:t>
            </a:r>
            <a:r>
              <a:rPr lang="en-US" sz="1200" i="0" dirty="0" smtClean="0"/>
              <a:t>three lines of text with paragraph breaks, </a:t>
            </a:r>
            <a:r>
              <a:rPr lang="en-US" sz="1200" dirty="0" smtClean="0"/>
              <a:t>and then select the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Arial" pitchFamily="34" charset="0"/>
              <a:buChar char="•"/>
            </a:pPr>
            <a:r>
              <a:rPr lang="en-US" sz="1200" dirty="0" smtClean="0"/>
              <a:t>In the </a:t>
            </a:r>
            <a:r>
              <a:rPr lang="en-US" sz="1200" b="1" dirty="0" smtClean="0"/>
              <a:t>Font</a:t>
            </a:r>
            <a:r>
              <a:rPr lang="en-US" sz="1200" dirty="0" smtClean="0"/>
              <a:t> list, select </a:t>
            </a:r>
            <a:r>
              <a:rPr lang="en-US" sz="1200" b="1" dirty="0" smtClean="0"/>
              <a:t>Calibri</a:t>
            </a:r>
            <a:r>
              <a:rPr lang="en-US" sz="1200" dirty="0" smtClean="0"/>
              <a:t>.</a:t>
            </a:r>
          </a:p>
          <a:p>
            <a:pPr marL="685800" lvl="1" indent="-228600">
              <a:buFont typeface="Arial" pitchFamily="34" charset="0"/>
              <a:buChar char="•"/>
            </a:pPr>
            <a:r>
              <a:rPr lang="en-US" sz="1200" dirty="0" smtClean="0"/>
              <a:t>In</a:t>
            </a:r>
            <a:r>
              <a:rPr lang="en-US" sz="1200" baseline="0" dirty="0" smtClean="0"/>
              <a:t> the </a:t>
            </a:r>
            <a:r>
              <a:rPr lang="en-US" sz="1200" b="1" baseline="0" dirty="0" smtClean="0"/>
              <a:t>Font</a:t>
            </a:r>
            <a:r>
              <a:rPr lang="en-US" sz="1200" baseline="0" dirty="0" smtClean="0"/>
              <a:t> </a:t>
            </a:r>
            <a:r>
              <a:rPr lang="en-US" sz="1200" b="1" baseline="0" dirty="0" smtClean="0"/>
              <a:t>Size</a:t>
            </a:r>
            <a:r>
              <a:rPr lang="en-US" sz="1200" baseline="0" dirty="0" smtClean="0"/>
              <a:t> list, select </a:t>
            </a:r>
            <a:r>
              <a:rPr lang="en-US" sz="1200" b="1" baseline="0" dirty="0" smtClean="0"/>
              <a:t>28</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aseline="0" dirty="0" smtClean="0"/>
              <a:t>.</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aseline="0" dirty="0" smtClean="0"/>
              <a:t>(first row, first option from the left).</a:t>
            </a:r>
          </a:p>
          <a:p>
            <a:pPr marL="228600" indent="-228600">
              <a:buFont typeface="+mj-lt"/>
              <a:buAutoNum type="arabicPeriod"/>
            </a:pPr>
            <a:r>
              <a:rPr lang="en-US" sz="1200" b="0" dirty="0" smtClean="0"/>
              <a:t>On the </a:t>
            </a:r>
            <a:r>
              <a:rPr lang="en-US" sz="1200" b="1" dirty="0" smtClean="0"/>
              <a:t>Home</a:t>
            </a:r>
            <a:r>
              <a:rPr lang="en-US" sz="1200" b="0" dirty="0" smtClean="0"/>
              <a:t> tab,</a:t>
            </a:r>
            <a:r>
              <a:rPr lang="en-US" sz="1200" b="0" baseline="0" dirty="0" smtClean="0"/>
              <a:t> in the </a:t>
            </a:r>
            <a:r>
              <a:rPr lang="en-US" sz="1200" b="1" baseline="0" dirty="0" smtClean="0"/>
              <a:t>Paragraph</a:t>
            </a:r>
            <a:r>
              <a:rPr lang="en-US" sz="1200" b="0" baseline="0" dirty="0" smtClean="0"/>
              <a:t> group, click the </a:t>
            </a:r>
            <a:r>
              <a:rPr lang="en-US" sz="1200" b="1" baseline="0" dirty="0" smtClean="0"/>
              <a:t>Paragraph</a:t>
            </a:r>
            <a:r>
              <a:rPr lang="en-US" sz="1200" b="0" baseline="0" dirty="0" smtClean="0"/>
              <a:t> dialog box launcher. In the </a:t>
            </a:r>
            <a:r>
              <a:rPr lang="en-US" sz="1200" b="1" baseline="0" dirty="0" smtClean="0"/>
              <a:t>Paragraph</a:t>
            </a:r>
            <a:r>
              <a:rPr lang="en-US" sz="1200" b="0" baseline="0" dirty="0" smtClean="0"/>
              <a:t> dialog box, do the following:</a:t>
            </a:r>
          </a:p>
          <a:p>
            <a:pPr marL="685800" lvl="1" indent="-228600">
              <a:buFont typeface="+mj-lt"/>
              <a:buAutoNum type="arabicPeriod"/>
            </a:pPr>
            <a:r>
              <a:rPr lang="en-US" sz="1200" b="0" baseline="0" dirty="0" smtClean="0"/>
              <a:t>On the </a:t>
            </a:r>
            <a:r>
              <a:rPr lang="en-US" sz="1200" b="1" baseline="0" dirty="0" smtClean="0"/>
              <a:t>Indents and Spacing </a:t>
            </a:r>
            <a:r>
              <a:rPr lang="en-US" sz="1200" b="0" baseline="0" dirty="0" smtClean="0"/>
              <a:t>tab, under </a:t>
            </a:r>
            <a:r>
              <a:rPr lang="en-US" sz="1200" b="1" baseline="0" dirty="0" smtClean="0"/>
              <a:t>General</a:t>
            </a:r>
            <a:r>
              <a:rPr lang="en-US" sz="1200" b="0" baseline="0" dirty="0" smtClean="0"/>
              <a:t>, select </a:t>
            </a:r>
            <a:r>
              <a:rPr lang="en-US" sz="1200" b="1" baseline="0" dirty="0" smtClean="0"/>
              <a:t>Left</a:t>
            </a:r>
            <a:r>
              <a:rPr lang="en-US" sz="1200" b="0" baseline="0" dirty="0" smtClean="0"/>
              <a:t> in the </a:t>
            </a:r>
            <a:r>
              <a:rPr lang="en-US" sz="1200" b="1" baseline="0" dirty="0" smtClean="0"/>
              <a:t>Alignment</a:t>
            </a:r>
            <a:r>
              <a:rPr lang="en-US" sz="1200" b="0" baseline="0" dirty="0" smtClean="0"/>
              <a:t> box.</a:t>
            </a:r>
          </a:p>
          <a:p>
            <a:pPr marL="685800" lvl="1" indent="-228600">
              <a:buFont typeface="+mj-lt"/>
              <a:buAutoNum type="arabicPeriod"/>
            </a:pPr>
            <a:r>
              <a:rPr lang="en-US" sz="1200" b="0" baseline="0" dirty="0" smtClean="0"/>
              <a:t>Under </a:t>
            </a:r>
            <a:r>
              <a:rPr lang="en-US" sz="1200" b="1" baseline="0" dirty="0" smtClean="0"/>
              <a:t>Spacing</a:t>
            </a:r>
            <a:r>
              <a:rPr lang="en-US" sz="1200" b="0" baseline="0" dirty="0" smtClean="0"/>
              <a:t>, select </a:t>
            </a:r>
            <a:r>
              <a:rPr lang="en-US" sz="1200" b="1" baseline="0" dirty="0" smtClean="0"/>
              <a:t>12</a:t>
            </a:r>
            <a:r>
              <a:rPr lang="en-US" sz="1200" b="0" baseline="0" dirty="0" smtClean="0"/>
              <a:t> in the </a:t>
            </a:r>
            <a:r>
              <a:rPr lang="en-US" sz="1200" b="1" baseline="0" dirty="0" smtClean="0"/>
              <a:t>After</a:t>
            </a:r>
            <a:r>
              <a:rPr lang="en-US" sz="1200" b="0" baseline="0" dirty="0" smtClean="0"/>
              <a:t> box.</a:t>
            </a:r>
            <a:endParaRPr lang="en-US" sz="1200" b="0" dirty="0" smtClean="0"/>
          </a:p>
          <a:p>
            <a:pPr marL="228600" indent="-228600">
              <a:buFont typeface="+mj-lt"/>
              <a:buAutoNum type="arabicPeriod"/>
            </a:pPr>
            <a:r>
              <a:rPr lang="en-US" sz="1200" b="0" dirty="0" smtClean="0"/>
              <a:t>Drag the second text box onto</a:t>
            </a:r>
            <a:r>
              <a:rPr lang="en-US" sz="1200" b="0" baseline="0" dirty="0" smtClean="0"/>
              <a:t> the rectangle, below the “heading” text box. </a:t>
            </a:r>
            <a:endParaRPr lang="en-US" sz="1200" b="0" dirty="0" smtClean="0"/>
          </a:p>
          <a:p>
            <a:endParaRPr lang="en-US" sz="1200" dirty="0" smtClean="0"/>
          </a:p>
          <a:p>
            <a:endParaRPr lang="en-US" sz="1200" dirty="0" smtClean="0"/>
          </a:p>
          <a:p>
            <a:r>
              <a:rPr lang="en-US" sz="1200" dirty="0" smtClean="0"/>
              <a:t>To reproduce the full-color picture on this slide, do the following:</a:t>
            </a:r>
          </a:p>
          <a:p>
            <a:pPr marL="228600" indent="-228600">
              <a:buFont typeface="+mj-lt"/>
              <a:buAutoNum type="arabicPeriod"/>
            </a:pPr>
            <a:r>
              <a:rPr lang="en-US" sz="1200" b="0" dirty="0" smtClean="0"/>
              <a:t>On the </a:t>
            </a:r>
            <a:r>
              <a:rPr lang="en-US" sz="1200" b="1" dirty="0" smtClean="0"/>
              <a:t>Insert</a:t>
            </a:r>
            <a:r>
              <a:rPr lang="en-US" sz="1200" b="0" dirty="0" smtClean="0"/>
              <a:t> tab, in the </a:t>
            </a:r>
            <a:r>
              <a:rPr lang="en-US" sz="1200" b="1" dirty="0" smtClean="0"/>
              <a:t>Images </a:t>
            </a:r>
            <a:r>
              <a:rPr lang="en-US" sz="1200" b="0" dirty="0" smtClean="0"/>
              <a:t>group, click</a:t>
            </a:r>
            <a:r>
              <a:rPr lang="en-US" sz="1200" b="0" baseline="0" dirty="0" smtClean="0"/>
              <a:t>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a picture, and then click </a:t>
            </a:r>
            <a:r>
              <a:rPr lang="en-US" sz="1200" b="1" baseline="0" dirty="0" smtClean="0"/>
              <a:t>Insert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5.08”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dirty="0" smtClean="0"/>
              <a:t>Also in the </a:t>
            </a:r>
            <a:r>
              <a:rPr lang="en-US" sz="1200" b="1" dirty="0" smtClean="0"/>
              <a:t>Format Picture</a:t>
            </a:r>
            <a:r>
              <a:rPr lang="en-US" sz="1200" b="1" baseline="0" dirty="0" smtClean="0"/>
              <a:t> </a:t>
            </a:r>
            <a:r>
              <a:rPr lang="en-US" sz="1200" b="0" baseline="0" dirty="0" smtClean="0"/>
              <a:t>dialog box, click </a:t>
            </a:r>
            <a:r>
              <a:rPr lang="en-US" sz="1200" b="1" baseline="0" dirty="0" smtClean="0"/>
              <a:t>Glow and Soft Edges </a:t>
            </a:r>
            <a:r>
              <a:rPr lang="en-US" sz="1200" b="0" baseline="0" dirty="0" smtClean="0"/>
              <a:t>in the left pane, and then, in the </a:t>
            </a:r>
            <a:r>
              <a:rPr lang="en-US" sz="1200" b="1" baseline="0" dirty="0" smtClean="0"/>
              <a:t>Glow and Soft Edges </a:t>
            </a:r>
            <a:r>
              <a:rPr lang="en-US" sz="1200" b="0" baseline="0" dirty="0" smtClean="0"/>
              <a:t>pane, do the following:</a:t>
            </a:r>
          </a:p>
          <a:p>
            <a:pPr marL="685800" lvl="1" indent="-228600">
              <a:buFont typeface="+mj-lt"/>
              <a:buAutoNum type="arabicPeriod"/>
            </a:pPr>
            <a:r>
              <a:rPr lang="en-US" sz="1200" b="0" baseline="0" dirty="0" smtClean="0"/>
              <a:t>Under </a:t>
            </a:r>
            <a:r>
              <a:rPr lang="en-US" sz="1200" b="1" baseline="0" dirty="0" smtClean="0"/>
              <a:t>Glow</a:t>
            </a:r>
            <a:r>
              <a:rPr lang="en-US" sz="1200" b="0" baseline="0" dirty="0" smtClean="0"/>
              <a:t>, click the button next to </a:t>
            </a:r>
            <a:r>
              <a:rPr lang="en-US" sz="1200" b="1" baseline="0" dirty="0" smtClean="0"/>
              <a:t>Presets</a:t>
            </a:r>
            <a:r>
              <a:rPr lang="en-US" sz="1200" b="0" baseline="0" dirty="0" smtClean="0"/>
              <a:t>, and then click </a:t>
            </a:r>
            <a:r>
              <a:rPr lang="en-US" sz="1200" b="1" baseline="0" dirty="0" smtClean="0"/>
              <a:t>Blue, 5 pt glow Accent color 1 </a:t>
            </a:r>
            <a:r>
              <a:rPr lang="en-US" sz="1200" b="0" baseline="0" dirty="0" smtClean="0"/>
              <a:t>(first row, first option from the left).</a:t>
            </a:r>
          </a:p>
          <a:p>
            <a:pPr marL="685800" lvl="1" indent="-228600">
              <a:buFont typeface="+mj-lt"/>
              <a:buAutoNum type="arabicPeriod"/>
            </a:pPr>
            <a:r>
              <a:rPr lang="en-US" sz="1200" b="0" baseline="0" dirty="0" smtClean="0"/>
              <a:t>Click the button next to </a:t>
            </a:r>
            <a:r>
              <a:rPr lang="en-US" sz="1200" b="1" baseline="0" dirty="0" smtClean="0"/>
              <a:t>Color</a:t>
            </a:r>
            <a:r>
              <a:rPr lang="en-US" sz="1200" b="0" baseline="0" dirty="0" smtClean="0"/>
              <a:t>, and then under </a:t>
            </a:r>
            <a:r>
              <a:rPr lang="en-US" sz="1200" b="1" baseline="0" dirty="0" smtClean="0"/>
              <a:t>Theme</a:t>
            </a:r>
            <a:r>
              <a:rPr lang="en-US" sz="1200" b="0" baseline="0" dirty="0" smtClean="0"/>
              <a:t> </a:t>
            </a:r>
            <a:r>
              <a:rPr lang="en-US" sz="1200" b="1" baseline="0" dirty="0" smtClean="0"/>
              <a:t>Colors</a:t>
            </a:r>
            <a:r>
              <a:rPr lang="en-US" sz="1200" b="0" baseline="0" dirty="0" smtClean="0"/>
              <a:t> click </a:t>
            </a:r>
            <a:r>
              <a:rPr lang="en-US" sz="1200" b="1" baseline="0" dirty="0" smtClean="0"/>
              <a:t>White, Background 1 </a:t>
            </a:r>
            <a:r>
              <a:rPr lang="en-US" sz="1200" b="0" baseline="0" dirty="0" smtClean="0"/>
              <a:t>(first row, first option from the left).</a:t>
            </a:r>
            <a:endParaRPr lang="en-US" sz="1200" b="0" dirty="0" smtClean="0"/>
          </a:p>
          <a:p>
            <a:pPr marL="228600" indent="-228600">
              <a:buFont typeface="+mj-lt"/>
              <a:buAutoNum type="arabicPeriod"/>
            </a:pPr>
            <a:r>
              <a:rPr lang="en-US" sz="1200" b="0" i="0" kern="1200" baseline="0" dirty="0" smtClean="0">
                <a:solidFill>
                  <a:schemeClr val="tx1"/>
                </a:solidFill>
                <a:latin typeface="+mn-lt"/>
                <a:ea typeface="+mn-ea"/>
                <a:cs typeface="+mn-cs"/>
              </a:rPr>
              <a:t>Drag the full-color picture on top of the rectangle, to the left of the text boxes. </a:t>
            </a:r>
          </a:p>
          <a:p>
            <a:pPr marL="228600" lvl="0" indent="-228600">
              <a:buFont typeface="+mj-lt"/>
              <a:buAutoNum type="arabicPeriod"/>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Top</a:t>
            </a:r>
            <a:r>
              <a:rPr lang="en-US" sz="1200" b="0" i="0" kern="1200" baseline="0" dirty="0" smtClean="0">
                <a:solidFill>
                  <a:schemeClr val="tx1"/>
                </a:solidFill>
                <a:latin typeface="+mn-lt"/>
                <a:ea typeface="+mn-ea"/>
                <a:cs typeface="+mn-cs"/>
              </a:rPr>
              <a:t>. </a:t>
            </a:r>
          </a:p>
          <a:p>
            <a:pPr marL="228600" indent="-228600">
              <a:buFont typeface="+mj-lt"/>
              <a:buAutoNum type="arabicPeriod"/>
            </a:pPr>
            <a:endParaRPr lang="en-US" sz="1200" b="0" dirty="0" smtClean="0"/>
          </a:p>
          <a:p>
            <a:pPr marL="228600" indent="-228600">
              <a:buFont typeface="+mj-lt"/>
              <a:buAutoNum type="arabicPeriod"/>
            </a:pPr>
            <a:endParaRPr lang="en-US" sz="1200" b="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To reproduce the second picture on this slide, do the following:</a:t>
            </a:r>
            <a:endParaRPr lang="en-US" sz="1200" b="0" dirty="0" smtClean="0"/>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Images </a:t>
            </a:r>
            <a:r>
              <a:rPr lang="en-US" sz="1200" b="0" baseline="0" dirty="0" smtClean="0"/>
              <a:t>group, click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the same picture, and then click </a:t>
            </a:r>
            <a:r>
              <a:rPr lang="en-US" sz="1200" b="1" baseline="0" dirty="0" smtClean="0"/>
              <a:t>Insert</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2.44”</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baseline="0" dirty="0" smtClean="0"/>
              <a:t>On the slide, drag the new picture directly below the first one, and then, in the </a:t>
            </a:r>
            <a:r>
              <a:rPr lang="en-US" sz="1200" b="1" baseline="0" dirty="0" smtClean="0"/>
              <a:t>Format Picture </a:t>
            </a:r>
            <a:r>
              <a:rPr lang="en-US" sz="1200" b="0" baseline="0" dirty="0" smtClean="0"/>
              <a:t>dialog box, in the </a:t>
            </a:r>
            <a:r>
              <a:rPr lang="en-US" sz="1200" b="1" baseline="0" dirty="0" smtClean="0"/>
              <a:t>Crop</a:t>
            </a:r>
            <a:r>
              <a:rPr lang="en-US" sz="1200" b="0" baseline="0" dirty="0" smtClean="0"/>
              <a:t> tab, under </a:t>
            </a:r>
            <a:r>
              <a:rPr lang="en-US" sz="1200" b="1" baseline="0" dirty="0" smtClean="0"/>
              <a:t>Picture Position</a:t>
            </a:r>
            <a:r>
              <a:rPr lang="en-US" sz="1200" b="0" baseline="0" dirty="0" smtClean="0"/>
              <a:t>, adjust the </a:t>
            </a:r>
            <a:r>
              <a:rPr lang="en-US" sz="1200" b="1" baseline="0" dirty="0" smtClean="0"/>
              <a:t>Offset X </a:t>
            </a:r>
            <a:r>
              <a:rPr lang="en-US" sz="1200" b="0" baseline="0" dirty="0" smtClean="0"/>
              <a:t>and </a:t>
            </a:r>
            <a:r>
              <a:rPr lang="en-US" sz="1200" b="1" baseline="0" dirty="0" smtClean="0"/>
              <a:t>Offset Y</a:t>
            </a:r>
            <a:r>
              <a:rPr lang="en-US" sz="1200" b="0" baseline="0" dirty="0" smtClean="0"/>
              <a:t> settings to align the content of the two images so that they appear continuous.</a:t>
            </a:r>
          </a:p>
          <a:p>
            <a:pPr marL="228600" indent="-228600">
              <a:buFont typeface="+mj-lt"/>
              <a:buAutoNum type="arabicPeriod"/>
            </a:pPr>
            <a:r>
              <a:rPr lang="en-US" sz="1200" b="0" baseline="0" dirty="0" smtClean="0"/>
              <a:t>Also in the </a:t>
            </a:r>
            <a:r>
              <a:rPr lang="en-US" sz="1200" b="1" baseline="0" dirty="0" smtClean="0"/>
              <a:t>Format</a:t>
            </a:r>
            <a:r>
              <a:rPr lang="en-US" sz="1200" b="0" baseline="0" dirty="0" smtClean="0"/>
              <a:t> </a:t>
            </a:r>
            <a:r>
              <a:rPr lang="en-US" sz="1200" b="1" baseline="0" dirty="0" smtClean="0"/>
              <a:t>Picture</a:t>
            </a:r>
            <a:r>
              <a:rPr lang="en-US" sz="1200" b="0" baseline="0" dirty="0" smtClean="0"/>
              <a:t> dialog box, click </a:t>
            </a:r>
            <a:r>
              <a:rPr lang="en-US" sz="1200" b="1" baseline="0" dirty="0" smtClean="0"/>
              <a:t>Picture Corrections</a:t>
            </a:r>
            <a:r>
              <a:rPr lang="en-US" sz="1200" b="0" baseline="0" dirty="0" smtClean="0"/>
              <a:t> in the left pane, and in the </a:t>
            </a:r>
            <a:r>
              <a:rPr lang="en-US" sz="1200" b="1" baseline="0" dirty="0" smtClean="0"/>
              <a:t>Picture Corrections</a:t>
            </a:r>
            <a:r>
              <a:rPr lang="en-US" sz="1200" b="0" baseline="0" dirty="0" smtClean="0"/>
              <a:t> pane, under </a:t>
            </a:r>
            <a:r>
              <a:rPr lang="en-US" sz="1200" b="1" baseline="0" dirty="0" smtClean="0"/>
              <a:t>Brightness and Contrast</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Brightness</a:t>
            </a:r>
            <a:r>
              <a:rPr lang="en-US" sz="1200" b="0" baseline="0" dirty="0" smtClean="0"/>
              <a:t> box, enter </a:t>
            </a:r>
            <a:r>
              <a:rPr lang="en-US" sz="1200" b="1" baseline="0" dirty="0" smtClean="0"/>
              <a:t>70%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Contrast</a:t>
            </a:r>
            <a:r>
              <a:rPr lang="en-US" sz="1200" b="0" baseline="0" dirty="0" smtClean="0"/>
              <a:t> box, enter </a:t>
            </a:r>
            <a:r>
              <a:rPr lang="en-US" sz="1200" b="1" baseline="0" dirty="0" smtClean="0"/>
              <a:t>-70%</a:t>
            </a:r>
            <a:r>
              <a:rPr lang="en-US" sz="1200" b="0" baseline="0" dirty="0" smtClean="0"/>
              <a:t>.</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Select the smaller picture.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Bottom</a:t>
            </a:r>
            <a:r>
              <a:rPr lang="en-US" sz="1200" b="0" i="0" kern="1200" baseline="0" dirty="0" smtClean="0">
                <a:solidFill>
                  <a:schemeClr val="tx1"/>
                </a:solidFill>
                <a:latin typeface="+mn-lt"/>
                <a:ea typeface="+mn-ea"/>
                <a:cs typeface="+mn-cs"/>
              </a:rPr>
              <a:t>. </a:t>
            </a:r>
          </a:p>
          <a:p>
            <a:pPr marL="228600" lvl="0" indent="-228600">
              <a:buFont typeface="+mj-lt"/>
              <a:buAutoNum type="arabicPeriod"/>
            </a:pPr>
            <a:r>
              <a:rPr lang="en-US" sz="1200" b="0" i="0" kern="1200" baseline="0" dirty="0" smtClean="0">
                <a:solidFill>
                  <a:schemeClr val="tx1"/>
                </a:solidFill>
                <a:latin typeface="+mn-lt"/>
                <a:ea typeface="+mn-ea"/>
                <a:cs typeface="+mn-cs"/>
              </a:rPr>
              <a:t>Press and hold CTRL, and then select both pictures.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Selected Objects</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Center</a:t>
            </a:r>
            <a:r>
              <a:rPr lang="en-US" sz="1200" b="0" i="0" kern="1200" baseline="0" dirty="0" smtClean="0">
                <a:solidFill>
                  <a:schemeClr val="tx1"/>
                </a:solidFill>
                <a:latin typeface="+mn-lt"/>
                <a:ea typeface="+mn-ea"/>
                <a:cs typeface="+mn-cs"/>
              </a:rPr>
              <a:t>.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Lines.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endParaRPr lang="en-US" sz="1200" dirty="0" smtClean="0"/>
          </a:p>
          <a:p>
            <a:pPr marL="228600" indent="-228600">
              <a:buFont typeface="+mj-lt"/>
              <a:buAutoNum type="arabicPeriod"/>
            </a:pPr>
            <a:r>
              <a:rPr lang="en-US" sz="1200" dirty="0" smtClean="0"/>
              <a:t>On the slide, select the motion</a:t>
            </a:r>
            <a:r>
              <a:rPr lang="en-US" sz="1200" baseline="0" dirty="0" smtClean="0"/>
              <a:t> path for the “heading” text box</a:t>
            </a:r>
            <a:r>
              <a:rPr lang="en-US" sz="1200" dirty="0" smtClean="0"/>
              <a:t>,</a:t>
            </a:r>
            <a:r>
              <a:rPr lang="en-US" sz="1200" baseline="0" dirty="0" smtClean="0"/>
              <a:t> </a:t>
            </a:r>
            <a:r>
              <a:rPr lang="en-US" sz="1200" dirty="0" smtClean="0"/>
              <a:t>point</a:t>
            </a:r>
            <a:r>
              <a:rPr lang="en-US" sz="1200" baseline="0" dirty="0" smtClean="0"/>
              <a:t> to the starting point (green arrow) of the motion path until the cursor becomes a two-headed arrow. P</a:t>
            </a:r>
            <a:r>
              <a:rPr lang="en-US" sz="1200" i="0" dirty="0" smtClean="0"/>
              <a:t>ress and hold SHIFT,</a:t>
            </a:r>
            <a:r>
              <a:rPr lang="en-US" sz="1200" i="0" baseline="0" dirty="0" smtClean="0"/>
              <a:t> and then </a:t>
            </a:r>
            <a:r>
              <a:rPr lang="en-US" sz="1200" dirty="0" smtClean="0"/>
              <a:t>drag the starting point</a:t>
            </a:r>
            <a:r>
              <a:rPr lang="en-US" sz="1200" baseline="0" dirty="0" smtClean="0"/>
              <a:t> </a:t>
            </a:r>
            <a:r>
              <a:rPr lang="en-US" sz="1200" i="0" baseline="0" dirty="0" smtClean="0"/>
              <a:t>about 1.5”</a:t>
            </a:r>
            <a:r>
              <a:rPr lang="en-US" sz="1200" baseline="0" dirty="0" smtClean="0"/>
              <a:t> off the left edge of the slide. (</a:t>
            </a:r>
            <a:r>
              <a:rPr lang="en-US" sz="1200" b="1" baseline="0" dirty="0" smtClean="0"/>
              <a:t>Note:</a:t>
            </a:r>
            <a:r>
              <a:rPr lang="en-US" sz="1200" baseline="0" dirty="0" smtClean="0"/>
              <a:t> If your lines of text are longer than in the example above, you may need to further increase the length of the motion path. )</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second text box. 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Show Additional</a:t>
            </a:r>
            <a:r>
              <a:rPr lang="en-US" sz="1200" b="1" kern="1200" baseline="0" dirty="0" smtClean="0">
                <a:solidFill>
                  <a:schemeClr val="tx1"/>
                </a:solidFill>
                <a:effectLst/>
                <a:latin typeface="+mn-lt"/>
                <a:ea typeface="+mn-ea"/>
                <a:cs typeface="+mn-cs"/>
              </a:rPr>
              <a:t> Effect Options </a:t>
            </a:r>
            <a:r>
              <a:rPr lang="en-US" sz="1200" kern="1200" baseline="0" dirty="0" smtClean="0">
                <a:solidFill>
                  <a:schemeClr val="tx1"/>
                </a:solidFill>
                <a:effectLst/>
                <a:latin typeface="+mn-lt"/>
                <a:ea typeface="+mn-ea"/>
                <a:cs typeface="+mn-cs"/>
              </a:rPr>
              <a:t>dialog box launcher</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dialog box, do the following:</a:t>
            </a:r>
          </a:p>
          <a:p>
            <a:pPr marL="685800" lvl="1" indent="-228600">
              <a:buFont typeface="Arial" pitchFamily="34" charset="0"/>
              <a:buChar char="•"/>
            </a:pPr>
            <a:r>
              <a:rPr lang="en-US" sz="1200" baseline="0" dirty="0" smtClean="0"/>
              <a:t>On the </a:t>
            </a:r>
            <a:r>
              <a:rPr lang="en-US" sz="1200" b="1" baseline="0" dirty="0" smtClean="0"/>
              <a:t>Effect</a:t>
            </a:r>
            <a:r>
              <a:rPr lang="en-US" sz="1200" baseline="0" dirty="0" smtClean="0"/>
              <a:t> tab, in the </a:t>
            </a:r>
            <a:r>
              <a:rPr lang="en-US" sz="1200" b="1" baseline="0" dirty="0" smtClean="0"/>
              <a:t>Animate text </a:t>
            </a:r>
            <a:r>
              <a:rPr lang="en-US" sz="1200" baseline="0" dirty="0" smtClean="0"/>
              <a:t>list, select </a:t>
            </a:r>
            <a:r>
              <a:rPr lang="en-US" sz="1200" b="1" baseline="0" dirty="0" smtClean="0"/>
              <a:t>By Letter</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 delay between letters </a:t>
            </a:r>
            <a:r>
              <a:rPr lang="en-US" sz="1200" baseline="0" dirty="0" smtClean="0"/>
              <a:t>box, enter </a:t>
            </a:r>
            <a:r>
              <a:rPr lang="en-US" sz="1200" b="1" baseline="0" dirty="0" smtClean="0"/>
              <a:t>5</a:t>
            </a:r>
            <a:r>
              <a:rPr lang="en-US" sz="1200" baseline="0" dirty="0" smtClean="0"/>
              <a:t>.</a:t>
            </a:r>
            <a:endParaRPr lang="en-US" sz="1200" dirty="0" smtClean="0"/>
          </a:p>
          <a:p>
            <a:pPr marL="685800" lvl="1" indent="-228600">
              <a:buFont typeface="Arial" pitchFamily="34" charset="0"/>
              <a:buChar char="•"/>
            </a:pPr>
            <a:r>
              <a:rPr lang="en-US" sz="1200" baseline="0" dirty="0" smtClean="0"/>
              <a:t>On the </a:t>
            </a:r>
            <a:r>
              <a:rPr lang="en-US" sz="1200" b="1" baseline="0" dirty="0" smtClean="0"/>
              <a:t>Timing</a:t>
            </a:r>
            <a:r>
              <a:rPr lang="en-US" sz="1200" baseline="0" dirty="0" smtClean="0"/>
              <a:t> tab,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0.5 seconds </a:t>
            </a:r>
            <a:r>
              <a:rPr lang="en-US" sz="1200" baseline="0" dirty="0" smtClean="0"/>
              <a:t>(</a:t>
            </a:r>
            <a:r>
              <a:rPr lang="en-US" sz="1200" b="1" baseline="0" dirty="0" smtClean="0"/>
              <a:t>Very</a:t>
            </a:r>
            <a:r>
              <a:rPr lang="en-US" sz="1200" baseline="0" dirty="0" smtClean="0"/>
              <a:t> </a:t>
            </a:r>
            <a:r>
              <a:rPr lang="en-US" sz="1200" b="1" baseline="0" dirty="0" smtClean="0"/>
              <a:t>Fast)</a:t>
            </a:r>
            <a:r>
              <a:rPr lang="en-US" sz="1200" baseline="0" dirty="0" smtClean="0"/>
              <a:t>.</a:t>
            </a:r>
          </a:p>
          <a:p>
            <a:pPr marL="685800" lvl="1" indent="-228600">
              <a:buFont typeface="Arial" pitchFamily="34" charset="0"/>
              <a:buChar char="•"/>
            </a:pPr>
            <a:r>
              <a:rPr lang="en-US" sz="1200" baseline="0" dirty="0" smtClean="0"/>
              <a:t>On the </a:t>
            </a:r>
            <a:r>
              <a:rPr lang="en-US" sz="1200" b="1" baseline="0" dirty="0" smtClean="0"/>
              <a:t>Text</a:t>
            </a:r>
            <a:r>
              <a:rPr lang="en-US" sz="1200" baseline="0" dirty="0" smtClean="0"/>
              <a:t> </a:t>
            </a:r>
            <a:r>
              <a:rPr lang="en-US" sz="1200" b="1" baseline="0" dirty="0" smtClean="0"/>
              <a:t>Animation</a:t>
            </a:r>
            <a:r>
              <a:rPr lang="en-US" sz="1200" baseline="0" dirty="0" smtClean="0"/>
              <a:t> tab, in the </a:t>
            </a:r>
            <a:r>
              <a:rPr lang="en-US" sz="1200" b="1" baseline="0" dirty="0" smtClean="0"/>
              <a:t>Group</a:t>
            </a:r>
            <a:r>
              <a:rPr lang="en-US" sz="1200" baseline="0" dirty="0" smtClean="0"/>
              <a:t> </a:t>
            </a:r>
            <a:r>
              <a:rPr lang="en-US" sz="1200" b="1" baseline="0" dirty="0" smtClean="0"/>
              <a:t>text</a:t>
            </a:r>
            <a:r>
              <a:rPr lang="en-US" sz="1200" baseline="0" dirty="0" smtClean="0"/>
              <a:t> list, select </a:t>
            </a:r>
            <a:r>
              <a:rPr lang="en-US" sz="1200" b="1" baseline="0" dirty="0" smtClean="0"/>
              <a:t>By 1</a:t>
            </a:r>
            <a:r>
              <a:rPr lang="en-US" sz="1200" b="1" baseline="30000" dirty="0" smtClean="0"/>
              <a:t>st</a:t>
            </a:r>
            <a:r>
              <a:rPr lang="en-US" sz="1200" b="1" baseline="0" dirty="0" smtClean="0"/>
              <a:t> Level Paragraphs</a:t>
            </a:r>
            <a:r>
              <a:rPr lang="en-US" sz="1200" baseline="0" dirty="0" smtClean="0"/>
              <a:t>.</a:t>
            </a:r>
          </a:p>
          <a:p>
            <a:pPr marL="228600" indent="-228600">
              <a:buFont typeface="+mj-lt"/>
              <a:buAutoNum type="arabicPeriod"/>
            </a:pPr>
            <a:endParaRPr lang="en-US" sz="1200" dirty="0" smtClean="0"/>
          </a:p>
          <a:p>
            <a:endParaRPr lang="en-US" sz="1200" dirty="0" smtClean="0"/>
          </a:p>
          <a:p>
            <a:r>
              <a:rPr lang="en-US" sz="1200" dirty="0" smtClean="0"/>
              <a:t>To</a:t>
            </a:r>
            <a:r>
              <a:rPr lang="en-US" sz="1200" baseline="0" dirty="0" smtClean="0"/>
              <a:t>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One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232</a:t>
            </a:r>
            <a:r>
              <a:rPr lang="en-US" sz="1200" dirty="0" smtClean="0"/>
              <a:t>, Green: </a:t>
            </a:r>
            <a:r>
              <a:rPr lang="en-US" sz="1200" b="1" dirty="0" smtClean="0"/>
              <a:t>227</a:t>
            </a:r>
            <a:r>
              <a:rPr lang="en-US" sz="1200" dirty="0" smtClean="0"/>
              <a:t>, and Blue: </a:t>
            </a:r>
            <a:r>
              <a:rPr lang="en-US" sz="1200" b="1" dirty="0" smtClean="0"/>
              <a:t>216</a:t>
            </a:r>
            <a:r>
              <a:rPr lang="en-US" sz="1200" dirty="0" smtClean="0"/>
              <a:t>.</a:t>
            </a:r>
          </a:p>
        </p:txBody>
      </p:sp>
      <p:sp>
        <p:nvSpPr>
          <p:cNvPr id="5" name="Slide Image Placeholder 4"/>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title moves behind</a:t>
            </a:r>
            <a:r>
              <a:rPr lang="en-US" sz="1400" b="1" baseline="0" dirty="0" smtClean="0"/>
              <a:t> picture</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(Intermediate)</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Slides</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Blank</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kern="1200" baseline="0" dirty="0" smtClean="0">
                <a:solidFill>
                  <a:schemeClr val="tx1"/>
                </a:solidFill>
                <a:latin typeface="+mn-lt"/>
                <a:ea typeface="+mn-ea"/>
                <a:cs typeface="+mn-cs"/>
              </a:rPr>
              <a:t>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slide, drag to draw a rectangle.</a:t>
            </a:r>
          </a:p>
          <a:p>
            <a:pPr marL="22860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a:t>
            </a:r>
            <a:r>
              <a:rPr lang="en-US" sz="1200" b="1" kern="1200" dirty="0" smtClean="0">
                <a:solidFill>
                  <a:schemeClr val="tx1"/>
                </a:solidFill>
                <a:latin typeface="+mn-lt"/>
                <a:ea typeface="+mn-ea"/>
                <a:cs typeface="+mn-cs"/>
              </a:rPr>
              <a:t>.17”</a:t>
            </a:r>
            <a:r>
              <a:rPr lang="en-US" sz="1200" b="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9.5</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rectangle slightly above the middle of the slide. </a:t>
            </a:r>
          </a:p>
          <a:p>
            <a:pPr marL="228600" indent="-228600">
              <a:buFont typeface="+mj-lt"/>
              <a:buAutoNum type="arabicPeriod"/>
            </a:pPr>
            <a:r>
              <a:rPr lang="en-US" sz="1200" kern="1200" baseline="0" dirty="0" smtClean="0">
                <a:solidFill>
                  <a:schemeClr val="tx1"/>
                </a:solidFill>
                <a:latin typeface="+mn-lt"/>
                <a:ea typeface="+mn-ea"/>
                <a:cs typeface="+mn-cs"/>
              </a:rPr>
              <a:t>Select the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Left</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next to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a:t>
            </a:r>
            <a:r>
              <a:rPr lang="en-US" sz="1200" b="1" kern="1200" baseline="0" dirty="0" smtClean="0">
                <a:solidFill>
                  <a:schemeClr val="tx1"/>
                </a:solidFill>
                <a:latin typeface="+mn-lt"/>
                <a:ea typeface="+mn-ea"/>
                <a:cs typeface="+mn-cs"/>
              </a:rPr>
              <a:t> 50% </a:t>
            </a:r>
            <a:r>
              <a:rPr lang="en-US" sz="1200" b="0" kern="1200" baseline="0" dirty="0" smtClean="0">
                <a:solidFill>
                  <a:schemeClr val="tx1"/>
                </a:solidFill>
                <a:latin typeface="+mn-lt"/>
                <a:ea typeface="+mn-ea"/>
                <a:cs typeface="+mn-cs"/>
              </a:rPr>
              <a:t>(fifth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 25%</a:t>
            </a:r>
            <a:r>
              <a:rPr lang="en-US" sz="1200" b="0" kern="1200" dirty="0" smtClean="0">
                <a:solidFill>
                  <a:schemeClr val="tx1"/>
                </a:solidFill>
                <a:latin typeface="+mn-lt"/>
                <a:ea typeface="+mn-ea"/>
                <a:cs typeface="+mn-cs"/>
              </a:rPr>
              <a:t> (fourth</a:t>
            </a:r>
            <a:r>
              <a:rPr lang="en-US" sz="1200" b="0" kern="1200" baseline="0" dirty="0" smtClean="0">
                <a:solidFill>
                  <a:schemeClr val="tx1"/>
                </a:solidFill>
                <a:latin typeface="+mn-lt"/>
                <a:ea typeface="+mn-ea"/>
                <a:cs typeface="+mn-cs"/>
              </a:rPr>
              <a:t>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endParaRPr lang="en-US" sz="1200" kern="1200" dirty="0" smtClean="0">
              <a:solidFill>
                <a:schemeClr val="tx1"/>
              </a:solidFill>
              <a:effectLst/>
              <a:latin typeface="+mn-lt"/>
              <a:ea typeface="+mn-ea"/>
              <a:cs typeface="+mn-cs"/>
            </a:endParaRPr>
          </a:p>
          <a:p>
            <a:endParaRPr lang="en-US" sz="1200" dirty="0" smtClean="0"/>
          </a:p>
          <a:p>
            <a:endParaRPr lang="en-US" sz="1200" dirty="0" smtClean="0"/>
          </a:p>
          <a:p>
            <a:r>
              <a:rPr lang="en-US" sz="1200" dirty="0" smtClean="0"/>
              <a:t>To reproduce the “heading” text box</a:t>
            </a:r>
            <a:r>
              <a:rPr lang="en-US" sz="1200" baseline="0" dirty="0" smtClean="0"/>
              <a:t> on this slide, do the following:</a:t>
            </a:r>
            <a:endParaRPr lang="en-US" sz="1200" dirty="0" smtClean="0"/>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select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p>
          <a:p>
            <a:pPr marL="228600" indent="-228600">
              <a:buFont typeface="+mj-lt"/>
              <a:buAutoNum type="arabicPeriod"/>
            </a:pPr>
            <a:r>
              <a:rPr lang="en-US" sz="1200" dirty="0" smtClean="0"/>
              <a:t>Enter the heading text, and then select text</a:t>
            </a:r>
            <a:r>
              <a:rPr lang="en-US" sz="1200" baseline="0" dirty="0" smtClean="0"/>
              <a: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Calibri</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38</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0" baseline="0" dirty="0" smtClean="0"/>
              <a:t>.</a:t>
            </a:r>
            <a:endParaRPr lang="en-US" sz="1200" b="0" dirty="0" smtClean="0"/>
          </a:p>
          <a:p>
            <a:pPr marL="685800" lvl="1" indent="-228600">
              <a:buFont typeface="Arial" pitchFamily="34" charset="0"/>
              <a:buChar cha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Orange, Accent 6, Darker 25% </a:t>
            </a:r>
            <a:r>
              <a:rPr lang="en-US" sz="1200" baseline="0" dirty="0" smtClean="0"/>
              <a:t>(fourth row, 10</a:t>
            </a:r>
            <a:r>
              <a:rPr lang="en-US" sz="1200" baseline="30000" dirty="0" smtClean="0"/>
              <a:t>th</a:t>
            </a:r>
            <a:r>
              <a:rPr lang="en-US" sz="1200" baseline="0" dirty="0" smtClean="0"/>
              <a:t> option from the left).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a:t>
            </a:r>
            <a:r>
              <a:rPr lang="en-US" sz="1200" b="0" baseline="0" dirty="0" smtClean="0"/>
              <a:t> group, click </a:t>
            </a:r>
            <a:r>
              <a:rPr lang="en-US" sz="1200" b="1" baseline="0" dirty="0" smtClean="0"/>
              <a:t>Align</a:t>
            </a:r>
            <a:r>
              <a:rPr lang="en-US" sz="1200" b="0" baseline="0" dirty="0" smtClean="0"/>
              <a:t> </a:t>
            </a:r>
            <a:r>
              <a:rPr lang="en-US" sz="1200" b="1" baseline="0" dirty="0" smtClean="0"/>
              <a:t>Text</a:t>
            </a:r>
            <a:r>
              <a:rPr lang="en-US" sz="1200" b="0" baseline="0" dirty="0" smtClean="0"/>
              <a:t> </a:t>
            </a:r>
            <a:r>
              <a:rPr lang="en-US" sz="1200" b="1" baseline="0" dirty="0" smtClean="0"/>
              <a:t>Left</a:t>
            </a:r>
            <a:r>
              <a:rPr lang="en-US" sz="1200" b="0" baseline="0" dirty="0" smtClean="0"/>
              <a:t>.</a:t>
            </a:r>
            <a:endParaRPr lang="en-US" sz="1200" b="0" dirty="0" smtClean="0"/>
          </a:p>
          <a:p>
            <a:pPr marL="228600" indent="-228600">
              <a:buFont typeface="+mj-lt"/>
              <a:buAutoNum type="arabicPeriod"/>
            </a:pPr>
            <a:r>
              <a:rPr lang="en-US" sz="1200" b="0" dirty="0" smtClean="0"/>
              <a:t>Drag the text box just above the rectangle, in the right half of the slide. </a:t>
            </a:r>
            <a:endParaRPr lang="en-US" sz="1200" b="0" baseline="0" dirty="0" smtClean="0"/>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second text box on this slide, do the following:</a:t>
            </a:r>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endParaRPr lang="en-US" sz="1200" b="1" dirty="0" smtClean="0"/>
          </a:p>
          <a:p>
            <a:pPr marL="228600" indent="-228600">
              <a:buFont typeface="+mj-lt"/>
              <a:buAutoNum type="arabicPeriod"/>
            </a:pPr>
            <a:r>
              <a:rPr lang="en-US" sz="1200" dirty="0" smtClean="0"/>
              <a:t>Enter </a:t>
            </a:r>
            <a:r>
              <a:rPr lang="en-US" sz="1200" i="0" dirty="0" smtClean="0"/>
              <a:t>three lines of text with paragraph breaks, </a:t>
            </a:r>
            <a:r>
              <a:rPr lang="en-US" sz="1200" dirty="0" smtClean="0"/>
              <a:t>and then select the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Arial" pitchFamily="34" charset="0"/>
              <a:buChar char="•"/>
            </a:pPr>
            <a:r>
              <a:rPr lang="en-US" sz="1200" dirty="0" smtClean="0"/>
              <a:t>In the </a:t>
            </a:r>
            <a:r>
              <a:rPr lang="en-US" sz="1200" b="1" dirty="0" smtClean="0"/>
              <a:t>Font</a:t>
            </a:r>
            <a:r>
              <a:rPr lang="en-US" sz="1200" dirty="0" smtClean="0"/>
              <a:t> list, select </a:t>
            </a:r>
            <a:r>
              <a:rPr lang="en-US" sz="1200" b="1" dirty="0" smtClean="0"/>
              <a:t>Calibri</a:t>
            </a:r>
            <a:r>
              <a:rPr lang="en-US" sz="1200" dirty="0" smtClean="0"/>
              <a:t>.</a:t>
            </a:r>
          </a:p>
          <a:p>
            <a:pPr marL="685800" lvl="1" indent="-228600">
              <a:buFont typeface="Arial" pitchFamily="34" charset="0"/>
              <a:buChar char="•"/>
            </a:pPr>
            <a:r>
              <a:rPr lang="en-US" sz="1200" dirty="0" smtClean="0"/>
              <a:t>In</a:t>
            </a:r>
            <a:r>
              <a:rPr lang="en-US" sz="1200" baseline="0" dirty="0" smtClean="0"/>
              <a:t> the </a:t>
            </a:r>
            <a:r>
              <a:rPr lang="en-US" sz="1200" b="1" baseline="0" dirty="0" smtClean="0"/>
              <a:t>Font</a:t>
            </a:r>
            <a:r>
              <a:rPr lang="en-US" sz="1200" baseline="0" dirty="0" smtClean="0"/>
              <a:t> </a:t>
            </a:r>
            <a:r>
              <a:rPr lang="en-US" sz="1200" b="1" baseline="0" dirty="0" smtClean="0"/>
              <a:t>Size</a:t>
            </a:r>
            <a:r>
              <a:rPr lang="en-US" sz="1200" baseline="0" dirty="0" smtClean="0"/>
              <a:t> list, select </a:t>
            </a:r>
            <a:r>
              <a:rPr lang="en-US" sz="1200" b="1" baseline="0" dirty="0" smtClean="0"/>
              <a:t>28</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aseline="0" dirty="0" smtClean="0"/>
              <a:t>.</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aseline="0" dirty="0" smtClean="0"/>
              <a:t>(first row, first option from the left).</a:t>
            </a:r>
          </a:p>
          <a:p>
            <a:pPr marL="228600" indent="-228600">
              <a:buFont typeface="+mj-lt"/>
              <a:buAutoNum type="arabicPeriod"/>
            </a:pPr>
            <a:r>
              <a:rPr lang="en-US" sz="1200" b="0" dirty="0" smtClean="0"/>
              <a:t>On the </a:t>
            </a:r>
            <a:r>
              <a:rPr lang="en-US" sz="1200" b="1" dirty="0" smtClean="0"/>
              <a:t>Home</a:t>
            </a:r>
            <a:r>
              <a:rPr lang="en-US" sz="1200" b="0" dirty="0" smtClean="0"/>
              <a:t> tab,</a:t>
            </a:r>
            <a:r>
              <a:rPr lang="en-US" sz="1200" b="0" baseline="0" dirty="0" smtClean="0"/>
              <a:t> in the </a:t>
            </a:r>
            <a:r>
              <a:rPr lang="en-US" sz="1200" b="1" baseline="0" dirty="0" smtClean="0"/>
              <a:t>Paragraph</a:t>
            </a:r>
            <a:r>
              <a:rPr lang="en-US" sz="1200" b="0" baseline="0" dirty="0" smtClean="0"/>
              <a:t> group, click the </a:t>
            </a:r>
            <a:r>
              <a:rPr lang="en-US" sz="1200" b="1" baseline="0" dirty="0" smtClean="0"/>
              <a:t>Paragraph</a:t>
            </a:r>
            <a:r>
              <a:rPr lang="en-US" sz="1200" b="0" baseline="0" dirty="0" smtClean="0"/>
              <a:t> dialog box launcher. In the </a:t>
            </a:r>
            <a:r>
              <a:rPr lang="en-US" sz="1200" b="1" baseline="0" dirty="0" smtClean="0"/>
              <a:t>Paragraph</a:t>
            </a:r>
            <a:r>
              <a:rPr lang="en-US" sz="1200" b="0" baseline="0" dirty="0" smtClean="0"/>
              <a:t> dialog box, do the following:</a:t>
            </a:r>
          </a:p>
          <a:p>
            <a:pPr marL="685800" lvl="1" indent="-228600">
              <a:buFont typeface="+mj-lt"/>
              <a:buAutoNum type="arabicPeriod"/>
            </a:pPr>
            <a:r>
              <a:rPr lang="en-US" sz="1200" b="0" baseline="0" dirty="0" smtClean="0"/>
              <a:t>On the </a:t>
            </a:r>
            <a:r>
              <a:rPr lang="en-US" sz="1200" b="1" baseline="0" dirty="0" smtClean="0"/>
              <a:t>Indents and Spacing </a:t>
            </a:r>
            <a:r>
              <a:rPr lang="en-US" sz="1200" b="0" baseline="0" dirty="0" smtClean="0"/>
              <a:t>tab, under </a:t>
            </a:r>
            <a:r>
              <a:rPr lang="en-US" sz="1200" b="1" baseline="0" dirty="0" smtClean="0"/>
              <a:t>General</a:t>
            </a:r>
            <a:r>
              <a:rPr lang="en-US" sz="1200" b="0" baseline="0" dirty="0" smtClean="0"/>
              <a:t>, select </a:t>
            </a:r>
            <a:r>
              <a:rPr lang="en-US" sz="1200" b="1" baseline="0" dirty="0" smtClean="0"/>
              <a:t>Left</a:t>
            </a:r>
            <a:r>
              <a:rPr lang="en-US" sz="1200" b="0" baseline="0" dirty="0" smtClean="0"/>
              <a:t> in the </a:t>
            </a:r>
            <a:r>
              <a:rPr lang="en-US" sz="1200" b="1" baseline="0" dirty="0" smtClean="0"/>
              <a:t>Alignment</a:t>
            </a:r>
            <a:r>
              <a:rPr lang="en-US" sz="1200" b="0" baseline="0" dirty="0" smtClean="0"/>
              <a:t> box.</a:t>
            </a:r>
          </a:p>
          <a:p>
            <a:pPr marL="685800" lvl="1" indent="-228600">
              <a:buFont typeface="+mj-lt"/>
              <a:buAutoNum type="arabicPeriod"/>
            </a:pPr>
            <a:r>
              <a:rPr lang="en-US" sz="1200" b="0" baseline="0" dirty="0" smtClean="0"/>
              <a:t>Under </a:t>
            </a:r>
            <a:r>
              <a:rPr lang="en-US" sz="1200" b="1" baseline="0" dirty="0" smtClean="0"/>
              <a:t>Spacing</a:t>
            </a:r>
            <a:r>
              <a:rPr lang="en-US" sz="1200" b="0" baseline="0" dirty="0" smtClean="0"/>
              <a:t>, select </a:t>
            </a:r>
            <a:r>
              <a:rPr lang="en-US" sz="1200" b="1" baseline="0" dirty="0" smtClean="0"/>
              <a:t>12</a:t>
            </a:r>
            <a:r>
              <a:rPr lang="en-US" sz="1200" b="0" baseline="0" dirty="0" smtClean="0"/>
              <a:t> in the </a:t>
            </a:r>
            <a:r>
              <a:rPr lang="en-US" sz="1200" b="1" baseline="0" dirty="0" smtClean="0"/>
              <a:t>After</a:t>
            </a:r>
            <a:r>
              <a:rPr lang="en-US" sz="1200" b="0" baseline="0" dirty="0" smtClean="0"/>
              <a:t> box.</a:t>
            </a:r>
            <a:endParaRPr lang="en-US" sz="1200" b="0" dirty="0" smtClean="0"/>
          </a:p>
          <a:p>
            <a:pPr marL="228600" indent="-228600">
              <a:buFont typeface="+mj-lt"/>
              <a:buAutoNum type="arabicPeriod"/>
            </a:pPr>
            <a:r>
              <a:rPr lang="en-US" sz="1200" b="0" dirty="0" smtClean="0"/>
              <a:t>Drag the second text box onto</a:t>
            </a:r>
            <a:r>
              <a:rPr lang="en-US" sz="1200" b="0" baseline="0" dirty="0" smtClean="0"/>
              <a:t> the rectangle, below the “heading” text box. </a:t>
            </a:r>
            <a:endParaRPr lang="en-US" sz="1200" b="0" dirty="0" smtClean="0"/>
          </a:p>
          <a:p>
            <a:endParaRPr lang="en-US" sz="1200" dirty="0" smtClean="0"/>
          </a:p>
          <a:p>
            <a:endParaRPr lang="en-US" sz="1200" dirty="0" smtClean="0"/>
          </a:p>
          <a:p>
            <a:r>
              <a:rPr lang="en-US" sz="1200" dirty="0" smtClean="0"/>
              <a:t>To reproduce the full-color picture on this slide, do the following:</a:t>
            </a:r>
          </a:p>
          <a:p>
            <a:pPr marL="228600" indent="-228600">
              <a:buFont typeface="+mj-lt"/>
              <a:buAutoNum type="arabicPeriod"/>
            </a:pPr>
            <a:r>
              <a:rPr lang="en-US" sz="1200" b="0" dirty="0" smtClean="0"/>
              <a:t>On the </a:t>
            </a:r>
            <a:r>
              <a:rPr lang="en-US" sz="1200" b="1" dirty="0" smtClean="0"/>
              <a:t>Insert</a:t>
            </a:r>
            <a:r>
              <a:rPr lang="en-US" sz="1200" b="0" dirty="0" smtClean="0"/>
              <a:t> tab, in the </a:t>
            </a:r>
            <a:r>
              <a:rPr lang="en-US" sz="1200" b="1" dirty="0" smtClean="0"/>
              <a:t>Images </a:t>
            </a:r>
            <a:r>
              <a:rPr lang="en-US" sz="1200" b="0" dirty="0" smtClean="0"/>
              <a:t>group, click</a:t>
            </a:r>
            <a:r>
              <a:rPr lang="en-US" sz="1200" b="0" baseline="0" dirty="0" smtClean="0"/>
              <a:t>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a picture, and then click </a:t>
            </a:r>
            <a:r>
              <a:rPr lang="en-US" sz="1200" b="1" baseline="0" dirty="0" smtClean="0"/>
              <a:t>Insert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5.08”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dirty="0" smtClean="0"/>
              <a:t>Also in the </a:t>
            </a:r>
            <a:r>
              <a:rPr lang="en-US" sz="1200" b="1" dirty="0" smtClean="0"/>
              <a:t>Format Picture</a:t>
            </a:r>
            <a:r>
              <a:rPr lang="en-US" sz="1200" b="1" baseline="0" dirty="0" smtClean="0"/>
              <a:t> </a:t>
            </a:r>
            <a:r>
              <a:rPr lang="en-US" sz="1200" b="0" baseline="0" dirty="0" smtClean="0"/>
              <a:t>dialog box, click </a:t>
            </a:r>
            <a:r>
              <a:rPr lang="en-US" sz="1200" b="1" baseline="0" dirty="0" smtClean="0"/>
              <a:t>Glow and Soft Edges </a:t>
            </a:r>
            <a:r>
              <a:rPr lang="en-US" sz="1200" b="0" baseline="0" dirty="0" smtClean="0"/>
              <a:t>in the left pane, and then, in the </a:t>
            </a:r>
            <a:r>
              <a:rPr lang="en-US" sz="1200" b="1" baseline="0" dirty="0" smtClean="0"/>
              <a:t>Glow and Soft Edges </a:t>
            </a:r>
            <a:r>
              <a:rPr lang="en-US" sz="1200" b="0" baseline="0" dirty="0" smtClean="0"/>
              <a:t>pane, do the following:</a:t>
            </a:r>
          </a:p>
          <a:p>
            <a:pPr marL="685800" lvl="1" indent="-228600">
              <a:buFont typeface="+mj-lt"/>
              <a:buAutoNum type="arabicPeriod"/>
            </a:pPr>
            <a:r>
              <a:rPr lang="en-US" sz="1200" b="0" baseline="0" dirty="0" smtClean="0"/>
              <a:t>Under </a:t>
            </a:r>
            <a:r>
              <a:rPr lang="en-US" sz="1200" b="1" baseline="0" dirty="0" smtClean="0"/>
              <a:t>Glow</a:t>
            </a:r>
            <a:r>
              <a:rPr lang="en-US" sz="1200" b="0" baseline="0" dirty="0" smtClean="0"/>
              <a:t>, click the button next to </a:t>
            </a:r>
            <a:r>
              <a:rPr lang="en-US" sz="1200" b="1" baseline="0" dirty="0" smtClean="0"/>
              <a:t>Presets</a:t>
            </a:r>
            <a:r>
              <a:rPr lang="en-US" sz="1200" b="0" baseline="0" dirty="0" smtClean="0"/>
              <a:t>, and then click </a:t>
            </a:r>
            <a:r>
              <a:rPr lang="en-US" sz="1200" b="1" baseline="0" dirty="0" smtClean="0"/>
              <a:t>Blue, 5 pt glow Accent color 1 </a:t>
            </a:r>
            <a:r>
              <a:rPr lang="en-US" sz="1200" b="0" baseline="0" dirty="0" smtClean="0"/>
              <a:t>(first row, first option from the left).</a:t>
            </a:r>
          </a:p>
          <a:p>
            <a:pPr marL="685800" lvl="1" indent="-228600">
              <a:buFont typeface="+mj-lt"/>
              <a:buAutoNum type="arabicPeriod"/>
            </a:pPr>
            <a:r>
              <a:rPr lang="en-US" sz="1200" b="0" baseline="0" dirty="0" smtClean="0"/>
              <a:t>Click the button next to </a:t>
            </a:r>
            <a:r>
              <a:rPr lang="en-US" sz="1200" b="1" baseline="0" dirty="0" smtClean="0"/>
              <a:t>Color</a:t>
            </a:r>
            <a:r>
              <a:rPr lang="en-US" sz="1200" b="0" baseline="0" dirty="0" smtClean="0"/>
              <a:t>, and then under </a:t>
            </a:r>
            <a:r>
              <a:rPr lang="en-US" sz="1200" b="1" baseline="0" dirty="0" smtClean="0"/>
              <a:t>Theme</a:t>
            </a:r>
            <a:r>
              <a:rPr lang="en-US" sz="1200" b="0" baseline="0" dirty="0" smtClean="0"/>
              <a:t> </a:t>
            </a:r>
            <a:r>
              <a:rPr lang="en-US" sz="1200" b="1" baseline="0" dirty="0" smtClean="0"/>
              <a:t>Colors</a:t>
            </a:r>
            <a:r>
              <a:rPr lang="en-US" sz="1200" b="0" baseline="0" dirty="0" smtClean="0"/>
              <a:t> click </a:t>
            </a:r>
            <a:r>
              <a:rPr lang="en-US" sz="1200" b="1" baseline="0" dirty="0" smtClean="0"/>
              <a:t>White, Background 1 </a:t>
            </a:r>
            <a:r>
              <a:rPr lang="en-US" sz="1200" b="0" baseline="0" dirty="0" smtClean="0"/>
              <a:t>(first row, first option from the left).</a:t>
            </a:r>
            <a:endParaRPr lang="en-US" sz="1200" b="0" dirty="0" smtClean="0"/>
          </a:p>
          <a:p>
            <a:pPr marL="228600" indent="-228600">
              <a:buFont typeface="+mj-lt"/>
              <a:buAutoNum type="arabicPeriod"/>
            </a:pPr>
            <a:r>
              <a:rPr lang="en-US" sz="1200" b="0" i="0" kern="1200" baseline="0" dirty="0" smtClean="0">
                <a:solidFill>
                  <a:schemeClr val="tx1"/>
                </a:solidFill>
                <a:latin typeface="+mn-lt"/>
                <a:ea typeface="+mn-ea"/>
                <a:cs typeface="+mn-cs"/>
              </a:rPr>
              <a:t>Drag the full-color picture on top of the rectangle, to the left of the text boxes. </a:t>
            </a:r>
          </a:p>
          <a:p>
            <a:pPr marL="228600" lvl="0" indent="-228600">
              <a:buFont typeface="+mj-lt"/>
              <a:buAutoNum type="arabicPeriod"/>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Top</a:t>
            </a:r>
            <a:r>
              <a:rPr lang="en-US" sz="1200" b="0" i="0" kern="1200" baseline="0" dirty="0" smtClean="0">
                <a:solidFill>
                  <a:schemeClr val="tx1"/>
                </a:solidFill>
                <a:latin typeface="+mn-lt"/>
                <a:ea typeface="+mn-ea"/>
                <a:cs typeface="+mn-cs"/>
              </a:rPr>
              <a:t>. </a:t>
            </a:r>
          </a:p>
          <a:p>
            <a:pPr marL="228600" indent="-228600">
              <a:buFont typeface="+mj-lt"/>
              <a:buAutoNum type="arabicPeriod"/>
            </a:pPr>
            <a:endParaRPr lang="en-US" sz="1200" b="0" dirty="0" smtClean="0"/>
          </a:p>
          <a:p>
            <a:pPr marL="228600" indent="-228600">
              <a:buFont typeface="+mj-lt"/>
              <a:buAutoNum type="arabicPeriod"/>
            </a:pPr>
            <a:endParaRPr lang="en-US" sz="1200" b="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To reproduce the second picture on this slide, do the following:</a:t>
            </a:r>
            <a:endParaRPr lang="en-US" sz="1200" b="0" dirty="0" smtClean="0"/>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Images </a:t>
            </a:r>
            <a:r>
              <a:rPr lang="en-US" sz="1200" b="0" baseline="0" dirty="0" smtClean="0"/>
              <a:t>group, click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the same picture, and then click </a:t>
            </a:r>
            <a:r>
              <a:rPr lang="en-US" sz="1200" b="1" baseline="0" dirty="0" smtClean="0"/>
              <a:t>Insert</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2.44”</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baseline="0" dirty="0" smtClean="0"/>
              <a:t>On the slide, drag the new picture directly below the first one, and then, in the </a:t>
            </a:r>
            <a:r>
              <a:rPr lang="en-US" sz="1200" b="1" baseline="0" dirty="0" smtClean="0"/>
              <a:t>Format Picture </a:t>
            </a:r>
            <a:r>
              <a:rPr lang="en-US" sz="1200" b="0" baseline="0" dirty="0" smtClean="0"/>
              <a:t>dialog box, in the </a:t>
            </a:r>
            <a:r>
              <a:rPr lang="en-US" sz="1200" b="1" baseline="0" dirty="0" smtClean="0"/>
              <a:t>Crop</a:t>
            </a:r>
            <a:r>
              <a:rPr lang="en-US" sz="1200" b="0" baseline="0" dirty="0" smtClean="0"/>
              <a:t> tab, under </a:t>
            </a:r>
            <a:r>
              <a:rPr lang="en-US" sz="1200" b="1" baseline="0" dirty="0" smtClean="0"/>
              <a:t>Picture Position</a:t>
            </a:r>
            <a:r>
              <a:rPr lang="en-US" sz="1200" b="0" baseline="0" dirty="0" smtClean="0"/>
              <a:t>, adjust the </a:t>
            </a:r>
            <a:r>
              <a:rPr lang="en-US" sz="1200" b="1" baseline="0" dirty="0" smtClean="0"/>
              <a:t>Offset X </a:t>
            </a:r>
            <a:r>
              <a:rPr lang="en-US" sz="1200" b="0" baseline="0" dirty="0" smtClean="0"/>
              <a:t>and </a:t>
            </a:r>
            <a:r>
              <a:rPr lang="en-US" sz="1200" b="1" baseline="0" dirty="0" smtClean="0"/>
              <a:t>Offset Y</a:t>
            </a:r>
            <a:r>
              <a:rPr lang="en-US" sz="1200" b="0" baseline="0" dirty="0" smtClean="0"/>
              <a:t> settings to align the content of the two images so that they appear continuous.</a:t>
            </a:r>
          </a:p>
          <a:p>
            <a:pPr marL="228600" indent="-228600">
              <a:buFont typeface="+mj-lt"/>
              <a:buAutoNum type="arabicPeriod"/>
            </a:pPr>
            <a:r>
              <a:rPr lang="en-US" sz="1200" b="0" baseline="0" dirty="0" smtClean="0"/>
              <a:t>Also in the </a:t>
            </a:r>
            <a:r>
              <a:rPr lang="en-US" sz="1200" b="1" baseline="0" dirty="0" smtClean="0"/>
              <a:t>Format</a:t>
            </a:r>
            <a:r>
              <a:rPr lang="en-US" sz="1200" b="0" baseline="0" dirty="0" smtClean="0"/>
              <a:t> </a:t>
            </a:r>
            <a:r>
              <a:rPr lang="en-US" sz="1200" b="1" baseline="0" dirty="0" smtClean="0"/>
              <a:t>Picture</a:t>
            </a:r>
            <a:r>
              <a:rPr lang="en-US" sz="1200" b="0" baseline="0" dirty="0" smtClean="0"/>
              <a:t> dialog box, click </a:t>
            </a:r>
            <a:r>
              <a:rPr lang="en-US" sz="1200" b="1" baseline="0" dirty="0" smtClean="0"/>
              <a:t>Picture Corrections</a:t>
            </a:r>
            <a:r>
              <a:rPr lang="en-US" sz="1200" b="0" baseline="0" dirty="0" smtClean="0"/>
              <a:t> in the left pane, and in the </a:t>
            </a:r>
            <a:r>
              <a:rPr lang="en-US" sz="1200" b="1" baseline="0" dirty="0" smtClean="0"/>
              <a:t>Picture Corrections</a:t>
            </a:r>
            <a:r>
              <a:rPr lang="en-US" sz="1200" b="0" baseline="0" dirty="0" smtClean="0"/>
              <a:t> pane, under </a:t>
            </a:r>
            <a:r>
              <a:rPr lang="en-US" sz="1200" b="1" baseline="0" dirty="0" smtClean="0"/>
              <a:t>Brightness and Contrast</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Brightness</a:t>
            </a:r>
            <a:r>
              <a:rPr lang="en-US" sz="1200" b="0" baseline="0" dirty="0" smtClean="0"/>
              <a:t> box, enter </a:t>
            </a:r>
            <a:r>
              <a:rPr lang="en-US" sz="1200" b="1" baseline="0" dirty="0" smtClean="0"/>
              <a:t>70%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Contrast</a:t>
            </a:r>
            <a:r>
              <a:rPr lang="en-US" sz="1200" b="0" baseline="0" dirty="0" smtClean="0"/>
              <a:t> box, enter </a:t>
            </a:r>
            <a:r>
              <a:rPr lang="en-US" sz="1200" b="1" baseline="0" dirty="0" smtClean="0"/>
              <a:t>-70%</a:t>
            </a:r>
            <a:r>
              <a:rPr lang="en-US" sz="1200" b="0" baseline="0" dirty="0" smtClean="0"/>
              <a:t>.</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Select the smaller picture.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Bottom</a:t>
            </a:r>
            <a:r>
              <a:rPr lang="en-US" sz="1200" b="0" i="0" kern="1200" baseline="0" dirty="0" smtClean="0">
                <a:solidFill>
                  <a:schemeClr val="tx1"/>
                </a:solidFill>
                <a:latin typeface="+mn-lt"/>
                <a:ea typeface="+mn-ea"/>
                <a:cs typeface="+mn-cs"/>
              </a:rPr>
              <a:t>. </a:t>
            </a:r>
          </a:p>
          <a:p>
            <a:pPr marL="228600" lvl="0" indent="-228600">
              <a:buFont typeface="+mj-lt"/>
              <a:buAutoNum type="arabicPeriod"/>
            </a:pPr>
            <a:r>
              <a:rPr lang="en-US" sz="1200" b="0" i="0" kern="1200" baseline="0" dirty="0" smtClean="0">
                <a:solidFill>
                  <a:schemeClr val="tx1"/>
                </a:solidFill>
                <a:latin typeface="+mn-lt"/>
                <a:ea typeface="+mn-ea"/>
                <a:cs typeface="+mn-cs"/>
              </a:rPr>
              <a:t>Press and hold CTRL, and then select both pictures.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Selected Objects</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Center</a:t>
            </a:r>
            <a:r>
              <a:rPr lang="en-US" sz="1200" b="0" i="0" kern="1200" baseline="0" dirty="0" smtClean="0">
                <a:solidFill>
                  <a:schemeClr val="tx1"/>
                </a:solidFill>
                <a:latin typeface="+mn-lt"/>
                <a:ea typeface="+mn-ea"/>
                <a:cs typeface="+mn-cs"/>
              </a:rPr>
              <a:t>.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Lines.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endParaRPr lang="en-US" sz="1200" dirty="0" smtClean="0"/>
          </a:p>
          <a:p>
            <a:pPr marL="228600" indent="-228600">
              <a:buFont typeface="+mj-lt"/>
              <a:buAutoNum type="arabicPeriod"/>
            </a:pPr>
            <a:r>
              <a:rPr lang="en-US" sz="1200" dirty="0" smtClean="0"/>
              <a:t>On the slide, select the motion</a:t>
            </a:r>
            <a:r>
              <a:rPr lang="en-US" sz="1200" baseline="0" dirty="0" smtClean="0"/>
              <a:t> path for the “heading” text box</a:t>
            </a:r>
            <a:r>
              <a:rPr lang="en-US" sz="1200" dirty="0" smtClean="0"/>
              <a:t>,</a:t>
            </a:r>
            <a:r>
              <a:rPr lang="en-US" sz="1200" baseline="0" dirty="0" smtClean="0"/>
              <a:t> </a:t>
            </a:r>
            <a:r>
              <a:rPr lang="en-US" sz="1200" dirty="0" smtClean="0"/>
              <a:t>point</a:t>
            </a:r>
            <a:r>
              <a:rPr lang="en-US" sz="1200" baseline="0" dirty="0" smtClean="0"/>
              <a:t> to the starting point (green arrow) of the motion path until the cursor becomes a two-headed arrow. P</a:t>
            </a:r>
            <a:r>
              <a:rPr lang="en-US" sz="1200" i="0" dirty="0" smtClean="0"/>
              <a:t>ress and hold SHIFT,</a:t>
            </a:r>
            <a:r>
              <a:rPr lang="en-US" sz="1200" i="0" baseline="0" dirty="0" smtClean="0"/>
              <a:t> and then </a:t>
            </a:r>
            <a:r>
              <a:rPr lang="en-US" sz="1200" dirty="0" smtClean="0"/>
              <a:t>drag the starting point</a:t>
            </a:r>
            <a:r>
              <a:rPr lang="en-US" sz="1200" baseline="0" dirty="0" smtClean="0"/>
              <a:t> </a:t>
            </a:r>
            <a:r>
              <a:rPr lang="en-US" sz="1200" i="0" baseline="0" dirty="0" smtClean="0"/>
              <a:t>about 1.5”</a:t>
            </a:r>
            <a:r>
              <a:rPr lang="en-US" sz="1200" baseline="0" dirty="0" smtClean="0"/>
              <a:t> off the left edge of the slide. (</a:t>
            </a:r>
            <a:r>
              <a:rPr lang="en-US" sz="1200" b="1" baseline="0" dirty="0" smtClean="0"/>
              <a:t>Note:</a:t>
            </a:r>
            <a:r>
              <a:rPr lang="en-US" sz="1200" baseline="0" dirty="0" smtClean="0"/>
              <a:t> If your lines of text are longer than in the example above, you may need to further increase the length of the motion path. )</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second text box. 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Show Additional</a:t>
            </a:r>
            <a:r>
              <a:rPr lang="en-US" sz="1200" b="1" kern="1200" baseline="0" dirty="0" smtClean="0">
                <a:solidFill>
                  <a:schemeClr val="tx1"/>
                </a:solidFill>
                <a:effectLst/>
                <a:latin typeface="+mn-lt"/>
                <a:ea typeface="+mn-ea"/>
                <a:cs typeface="+mn-cs"/>
              </a:rPr>
              <a:t> Effect Options </a:t>
            </a:r>
            <a:r>
              <a:rPr lang="en-US" sz="1200" kern="1200" baseline="0" dirty="0" smtClean="0">
                <a:solidFill>
                  <a:schemeClr val="tx1"/>
                </a:solidFill>
                <a:effectLst/>
                <a:latin typeface="+mn-lt"/>
                <a:ea typeface="+mn-ea"/>
                <a:cs typeface="+mn-cs"/>
              </a:rPr>
              <a:t>dialog box launcher</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dialog box, do the following:</a:t>
            </a:r>
          </a:p>
          <a:p>
            <a:pPr marL="685800" lvl="1" indent="-228600">
              <a:buFont typeface="Arial" pitchFamily="34" charset="0"/>
              <a:buChar char="•"/>
            </a:pPr>
            <a:r>
              <a:rPr lang="en-US" sz="1200" baseline="0" dirty="0" smtClean="0"/>
              <a:t>On the </a:t>
            </a:r>
            <a:r>
              <a:rPr lang="en-US" sz="1200" b="1" baseline="0" dirty="0" smtClean="0"/>
              <a:t>Effect</a:t>
            </a:r>
            <a:r>
              <a:rPr lang="en-US" sz="1200" baseline="0" dirty="0" smtClean="0"/>
              <a:t> tab, in the </a:t>
            </a:r>
            <a:r>
              <a:rPr lang="en-US" sz="1200" b="1" baseline="0" dirty="0" smtClean="0"/>
              <a:t>Animate text </a:t>
            </a:r>
            <a:r>
              <a:rPr lang="en-US" sz="1200" baseline="0" dirty="0" smtClean="0"/>
              <a:t>list, select </a:t>
            </a:r>
            <a:r>
              <a:rPr lang="en-US" sz="1200" b="1" baseline="0" dirty="0" smtClean="0"/>
              <a:t>By Letter</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 delay between letters </a:t>
            </a:r>
            <a:r>
              <a:rPr lang="en-US" sz="1200" baseline="0" dirty="0" smtClean="0"/>
              <a:t>box, enter </a:t>
            </a:r>
            <a:r>
              <a:rPr lang="en-US" sz="1200" b="1" baseline="0" dirty="0" smtClean="0"/>
              <a:t>5</a:t>
            </a:r>
            <a:r>
              <a:rPr lang="en-US" sz="1200" baseline="0" dirty="0" smtClean="0"/>
              <a:t>.</a:t>
            </a:r>
            <a:endParaRPr lang="en-US" sz="1200" dirty="0" smtClean="0"/>
          </a:p>
          <a:p>
            <a:pPr marL="685800" lvl="1" indent="-228600">
              <a:buFont typeface="Arial" pitchFamily="34" charset="0"/>
              <a:buChar char="•"/>
            </a:pPr>
            <a:r>
              <a:rPr lang="en-US" sz="1200" baseline="0" dirty="0" smtClean="0"/>
              <a:t>On the </a:t>
            </a:r>
            <a:r>
              <a:rPr lang="en-US" sz="1200" b="1" baseline="0" dirty="0" smtClean="0"/>
              <a:t>Timing</a:t>
            </a:r>
            <a:r>
              <a:rPr lang="en-US" sz="1200" baseline="0" dirty="0" smtClean="0"/>
              <a:t> tab,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0.5 seconds </a:t>
            </a:r>
            <a:r>
              <a:rPr lang="en-US" sz="1200" baseline="0" dirty="0" smtClean="0"/>
              <a:t>(</a:t>
            </a:r>
            <a:r>
              <a:rPr lang="en-US" sz="1200" b="1" baseline="0" dirty="0" smtClean="0"/>
              <a:t>Very</a:t>
            </a:r>
            <a:r>
              <a:rPr lang="en-US" sz="1200" baseline="0" dirty="0" smtClean="0"/>
              <a:t> </a:t>
            </a:r>
            <a:r>
              <a:rPr lang="en-US" sz="1200" b="1" baseline="0" dirty="0" smtClean="0"/>
              <a:t>Fast)</a:t>
            </a:r>
            <a:r>
              <a:rPr lang="en-US" sz="1200" baseline="0" dirty="0" smtClean="0"/>
              <a:t>.</a:t>
            </a:r>
          </a:p>
          <a:p>
            <a:pPr marL="685800" lvl="1" indent="-228600">
              <a:buFont typeface="Arial" pitchFamily="34" charset="0"/>
              <a:buChar char="•"/>
            </a:pPr>
            <a:r>
              <a:rPr lang="en-US" sz="1200" baseline="0" dirty="0" smtClean="0"/>
              <a:t>On the </a:t>
            </a:r>
            <a:r>
              <a:rPr lang="en-US" sz="1200" b="1" baseline="0" dirty="0" smtClean="0"/>
              <a:t>Text</a:t>
            </a:r>
            <a:r>
              <a:rPr lang="en-US" sz="1200" baseline="0" dirty="0" smtClean="0"/>
              <a:t> </a:t>
            </a:r>
            <a:r>
              <a:rPr lang="en-US" sz="1200" b="1" baseline="0" dirty="0" smtClean="0"/>
              <a:t>Animation</a:t>
            </a:r>
            <a:r>
              <a:rPr lang="en-US" sz="1200" baseline="0" dirty="0" smtClean="0"/>
              <a:t> tab, in the </a:t>
            </a:r>
            <a:r>
              <a:rPr lang="en-US" sz="1200" b="1" baseline="0" dirty="0" smtClean="0"/>
              <a:t>Group</a:t>
            </a:r>
            <a:r>
              <a:rPr lang="en-US" sz="1200" baseline="0" dirty="0" smtClean="0"/>
              <a:t> </a:t>
            </a:r>
            <a:r>
              <a:rPr lang="en-US" sz="1200" b="1" baseline="0" dirty="0" smtClean="0"/>
              <a:t>text</a:t>
            </a:r>
            <a:r>
              <a:rPr lang="en-US" sz="1200" baseline="0" dirty="0" smtClean="0"/>
              <a:t> list, select </a:t>
            </a:r>
            <a:r>
              <a:rPr lang="en-US" sz="1200" b="1" baseline="0" dirty="0" smtClean="0"/>
              <a:t>By 1</a:t>
            </a:r>
            <a:r>
              <a:rPr lang="en-US" sz="1200" b="1" baseline="30000" dirty="0" smtClean="0"/>
              <a:t>st</a:t>
            </a:r>
            <a:r>
              <a:rPr lang="en-US" sz="1200" b="1" baseline="0" dirty="0" smtClean="0"/>
              <a:t> Level Paragraphs</a:t>
            </a:r>
            <a:r>
              <a:rPr lang="en-US" sz="1200" baseline="0" dirty="0" smtClean="0"/>
              <a:t>.</a:t>
            </a:r>
          </a:p>
          <a:p>
            <a:pPr marL="228600" indent="-228600">
              <a:buFont typeface="+mj-lt"/>
              <a:buAutoNum type="arabicPeriod"/>
            </a:pPr>
            <a:endParaRPr lang="en-US" sz="1200" dirty="0" smtClean="0"/>
          </a:p>
          <a:p>
            <a:endParaRPr lang="en-US" sz="1200" dirty="0" smtClean="0"/>
          </a:p>
          <a:p>
            <a:r>
              <a:rPr lang="en-US" sz="1200" dirty="0" smtClean="0"/>
              <a:t>To</a:t>
            </a:r>
            <a:r>
              <a:rPr lang="en-US" sz="1200" baseline="0" dirty="0" smtClean="0"/>
              <a:t>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One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232</a:t>
            </a:r>
            <a:r>
              <a:rPr lang="en-US" sz="1200" dirty="0" smtClean="0"/>
              <a:t>, Green: </a:t>
            </a:r>
            <a:r>
              <a:rPr lang="en-US" sz="1200" b="1" dirty="0" smtClean="0"/>
              <a:t>227</a:t>
            </a:r>
            <a:r>
              <a:rPr lang="en-US" sz="1200" dirty="0" smtClean="0"/>
              <a:t>, and Blue: </a:t>
            </a:r>
            <a:r>
              <a:rPr lang="en-US" sz="1200" b="1" dirty="0" smtClean="0"/>
              <a:t>216</a:t>
            </a:r>
            <a:r>
              <a:rPr lang="en-US" sz="1200" dirty="0" smtClean="0"/>
              <a:t>.</a:t>
            </a:r>
          </a:p>
        </p:txBody>
      </p:sp>
      <p:sp>
        <p:nvSpPr>
          <p:cNvPr id="5" name="Slide Image Placeholder 4"/>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title moves behind</a:t>
            </a:r>
            <a:r>
              <a:rPr lang="en-US" sz="1400" b="1" baseline="0" dirty="0" smtClean="0"/>
              <a:t> picture</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(Intermediate)</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Slides</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Blank</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kern="1200" baseline="0" dirty="0" smtClean="0">
                <a:solidFill>
                  <a:schemeClr val="tx1"/>
                </a:solidFill>
                <a:latin typeface="+mn-lt"/>
                <a:ea typeface="+mn-ea"/>
                <a:cs typeface="+mn-cs"/>
              </a:rPr>
              <a:t>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slide, drag to draw a rectangle.</a:t>
            </a:r>
          </a:p>
          <a:p>
            <a:pPr marL="22860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a:t>
            </a:r>
            <a:r>
              <a:rPr lang="en-US" sz="1200" b="1" kern="1200" dirty="0" smtClean="0">
                <a:solidFill>
                  <a:schemeClr val="tx1"/>
                </a:solidFill>
                <a:latin typeface="+mn-lt"/>
                <a:ea typeface="+mn-ea"/>
                <a:cs typeface="+mn-cs"/>
              </a:rPr>
              <a:t>.17”</a:t>
            </a:r>
            <a:r>
              <a:rPr lang="en-US" sz="1200" b="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9.5</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rectangle slightly above the middle of the slide. </a:t>
            </a:r>
          </a:p>
          <a:p>
            <a:pPr marL="228600" indent="-228600">
              <a:buFont typeface="+mj-lt"/>
              <a:buAutoNum type="arabicPeriod"/>
            </a:pPr>
            <a:r>
              <a:rPr lang="en-US" sz="1200" kern="1200" baseline="0" dirty="0" smtClean="0">
                <a:solidFill>
                  <a:schemeClr val="tx1"/>
                </a:solidFill>
                <a:latin typeface="+mn-lt"/>
                <a:ea typeface="+mn-ea"/>
                <a:cs typeface="+mn-cs"/>
              </a:rPr>
              <a:t>Select the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Left</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next to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a:t>
            </a:r>
            <a:r>
              <a:rPr lang="en-US" sz="1200" b="1" kern="1200" baseline="0" dirty="0" smtClean="0">
                <a:solidFill>
                  <a:schemeClr val="tx1"/>
                </a:solidFill>
                <a:latin typeface="+mn-lt"/>
                <a:ea typeface="+mn-ea"/>
                <a:cs typeface="+mn-cs"/>
              </a:rPr>
              <a:t> 50% </a:t>
            </a:r>
            <a:r>
              <a:rPr lang="en-US" sz="1200" b="0" kern="1200" baseline="0" dirty="0" smtClean="0">
                <a:solidFill>
                  <a:schemeClr val="tx1"/>
                </a:solidFill>
                <a:latin typeface="+mn-lt"/>
                <a:ea typeface="+mn-ea"/>
                <a:cs typeface="+mn-cs"/>
              </a:rPr>
              <a:t>(fifth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 25%</a:t>
            </a:r>
            <a:r>
              <a:rPr lang="en-US" sz="1200" b="0" kern="1200" dirty="0" smtClean="0">
                <a:solidFill>
                  <a:schemeClr val="tx1"/>
                </a:solidFill>
                <a:latin typeface="+mn-lt"/>
                <a:ea typeface="+mn-ea"/>
                <a:cs typeface="+mn-cs"/>
              </a:rPr>
              <a:t> (fourth</a:t>
            </a:r>
            <a:r>
              <a:rPr lang="en-US" sz="1200" b="0" kern="1200" baseline="0" dirty="0" smtClean="0">
                <a:solidFill>
                  <a:schemeClr val="tx1"/>
                </a:solidFill>
                <a:latin typeface="+mn-lt"/>
                <a:ea typeface="+mn-ea"/>
                <a:cs typeface="+mn-cs"/>
              </a:rPr>
              <a:t>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endParaRPr lang="en-US" sz="1200" kern="1200" dirty="0" smtClean="0">
              <a:solidFill>
                <a:schemeClr val="tx1"/>
              </a:solidFill>
              <a:effectLst/>
              <a:latin typeface="+mn-lt"/>
              <a:ea typeface="+mn-ea"/>
              <a:cs typeface="+mn-cs"/>
            </a:endParaRPr>
          </a:p>
          <a:p>
            <a:endParaRPr lang="en-US" sz="1200" dirty="0" smtClean="0"/>
          </a:p>
          <a:p>
            <a:endParaRPr lang="en-US" sz="1200" dirty="0" smtClean="0"/>
          </a:p>
          <a:p>
            <a:r>
              <a:rPr lang="en-US" sz="1200" dirty="0" smtClean="0"/>
              <a:t>To reproduce the “heading” text box</a:t>
            </a:r>
            <a:r>
              <a:rPr lang="en-US" sz="1200" baseline="0" dirty="0" smtClean="0"/>
              <a:t> on this slide, do the following:</a:t>
            </a:r>
            <a:endParaRPr lang="en-US" sz="1200" dirty="0" smtClean="0"/>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select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p>
          <a:p>
            <a:pPr marL="228600" indent="-228600">
              <a:buFont typeface="+mj-lt"/>
              <a:buAutoNum type="arabicPeriod"/>
            </a:pPr>
            <a:r>
              <a:rPr lang="en-US" sz="1200" dirty="0" smtClean="0"/>
              <a:t>Enter the heading text, and then select text</a:t>
            </a:r>
            <a:r>
              <a:rPr lang="en-US" sz="1200" baseline="0" dirty="0" smtClean="0"/>
              <a: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Calibri</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38</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0" baseline="0" dirty="0" smtClean="0"/>
              <a:t>.</a:t>
            </a:r>
            <a:endParaRPr lang="en-US" sz="1200" b="0" dirty="0" smtClean="0"/>
          </a:p>
          <a:p>
            <a:pPr marL="685800" lvl="1" indent="-228600">
              <a:buFont typeface="Arial" pitchFamily="34" charset="0"/>
              <a:buChar cha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Orange, Accent 6, Darker 25% </a:t>
            </a:r>
            <a:r>
              <a:rPr lang="en-US" sz="1200" baseline="0" dirty="0" smtClean="0"/>
              <a:t>(fourth row, 10</a:t>
            </a:r>
            <a:r>
              <a:rPr lang="en-US" sz="1200" baseline="30000" dirty="0" smtClean="0"/>
              <a:t>th</a:t>
            </a:r>
            <a:r>
              <a:rPr lang="en-US" sz="1200" baseline="0" dirty="0" smtClean="0"/>
              <a:t> option from the left).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a:t>
            </a:r>
            <a:r>
              <a:rPr lang="en-US" sz="1200" b="0" baseline="0" dirty="0" smtClean="0"/>
              <a:t> group, click </a:t>
            </a:r>
            <a:r>
              <a:rPr lang="en-US" sz="1200" b="1" baseline="0" dirty="0" smtClean="0"/>
              <a:t>Align</a:t>
            </a:r>
            <a:r>
              <a:rPr lang="en-US" sz="1200" b="0" baseline="0" dirty="0" smtClean="0"/>
              <a:t> </a:t>
            </a:r>
            <a:r>
              <a:rPr lang="en-US" sz="1200" b="1" baseline="0" dirty="0" smtClean="0"/>
              <a:t>Text</a:t>
            </a:r>
            <a:r>
              <a:rPr lang="en-US" sz="1200" b="0" baseline="0" dirty="0" smtClean="0"/>
              <a:t> </a:t>
            </a:r>
            <a:r>
              <a:rPr lang="en-US" sz="1200" b="1" baseline="0" dirty="0" smtClean="0"/>
              <a:t>Left</a:t>
            </a:r>
            <a:r>
              <a:rPr lang="en-US" sz="1200" b="0" baseline="0" dirty="0" smtClean="0"/>
              <a:t>.</a:t>
            </a:r>
            <a:endParaRPr lang="en-US" sz="1200" b="0" dirty="0" smtClean="0"/>
          </a:p>
          <a:p>
            <a:pPr marL="228600" indent="-228600">
              <a:buFont typeface="+mj-lt"/>
              <a:buAutoNum type="arabicPeriod"/>
            </a:pPr>
            <a:r>
              <a:rPr lang="en-US" sz="1200" b="0" dirty="0" smtClean="0"/>
              <a:t>Drag the text box just above the rectangle, in the right half of the slide. </a:t>
            </a:r>
            <a:endParaRPr lang="en-US" sz="1200" b="0" baseline="0" dirty="0" smtClean="0"/>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second text box on this slide, do the following:</a:t>
            </a:r>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endParaRPr lang="en-US" sz="1200" b="1" dirty="0" smtClean="0"/>
          </a:p>
          <a:p>
            <a:pPr marL="228600" indent="-228600">
              <a:buFont typeface="+mj-lt"/>
              <a:buAutoNum type="arabicPeriod"/>
            </a:pPr>
            <a:r>
              <a:rPr lang="en-US" sz="1200" dirty="0" smtClean="0"/>
              <a:t>Enter </a:t>
            </a:r>
            <a:r>
              <a:rPr lang="en-US" sz="1200" i="0" dirty="0" smtClean="0"/>
              <a:t>three lines of text with paragraph breaks, </a:t>
            </a:r>
            <a:r>
              <a:rPr lang="en-US" sz="1200" dirty="0" smtClean="0"/>
              <a:t>and then select the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Arial" pitchFamily="34" charset="0"/>
              <a:buChar char="•"/>
            </a:pPr>
            <a:r>
              <a:rPr lang="en-US" sz="1200" dirty="0" smtClean="0"/>
              <a:t>In the </a:t>
            </a:r>
            <a:r>
              <a:rPr lang="en-US" sz="1200" b="1" dirty="0" smtClean="0"/>
              <a:t>Font</a:t>
            </a:r>
            <a:r>
              <a:rPr lang="en-US" sz="1200" dirty="0" smtClean="0"/>
              <a:t> list, select </a:t>
            </a:r>
            <a:r>
              <a:rPr lang="en-US" sz="1200" b="1" dirty="0" smtClean="0"/>
              <a:t>Calibri</a:t>
            </a:r>
            <a:r>
              <a:rPr lang="en-US" sz="1200" dirty="0" smtClean="0"/>
              <a:t>.</a:t>
            </a:r>
          </a:p>
          <a:p>
            <a:pPr marL="685800" lvl="1" indent="-228600">
              <a:buFont typeface="Arial" pitchFamily="34" charset="0"/>
              <a:buChar char="•"/>
            </a:pPr>
            <a:r>
              <a:rPr lang="en-US" sz="1200" dirty="0" smtClean="0"/>
              <a:t>In</a:t>
            </a:r>
            <a:r>
              <a:rPr lang="en-US" sz="1200" baseline="0" dirty="0" smtClean="0"/>
              <a:t> the </a:t>
            </a:r>
            <a:r>
              <a:rPr lang="en-US" sz="1200" b="1" baseline="0" dirty="0" smtClean="0"/>
              <a:t>Font</a:t>
            </a:r>
            <a:r>
              <a:rPr lang="en-US" sz="1200" baseline="0" dirty="0" smtClean="0"/>
              <a:t> </a:t>
            </a:r>
            <a:r>
              <a:rPr lang="en-US" sz="1200" b="1" baseline="0" dirty="0" smtClean="0"/>
              <a:t>Size</a:t>
            </a:r>
            <a:r>
              <a:rPr lang="en-US" sz="1200" baseline="0" dirty="0" smtClean="0"/>
              <a:t> list, select </a:t>
            </a:r>
            <a:r>
              <a:rPr lang="en-US" sz="1200" b="1" baseline="0" dirty="0" smtClean="0"/>
              <a:t>28</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aseline="0" dirty="0" smtClean="0"/>
              <a:t>.</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aseline="0" dirty="0" smtClean="0"/>
              <a:t>(first row, first option from the left).</a:t>
            </a:r>
          </a:p>
          <a:p>
            <a:pPr marL="228600" indent="-228600">
              <a:buFont typeface="+mj-lt"/>
              <a:buAutoNum type="arabicPeriod"/>
            </a:pPr>
            <a:r>
              <a:rPr lang="en-US" sz="1200" b="0" dirty="0" smtClean="0"/>
              <a:t>On the </a:t>
            </a:r>
            <a:r>
              <a:rPr lang="en-US" sz="1200" b="1" dirty="0" smtClean="0"/>
              <a:t>Home</a:t>
            </a:r>
            <a:r>
              <a:rPr lang="en-US" sz="1200" b="0" dirty="0" smtClean="0"/>
              <a:t> tab,</a:t>
            </a:r>
            <a:r>
              <a:rPr lang="en-US" sz="1200" b="0" baseline="0" dirty="0" smtClean="0"/>
              <a:t> in the </a:t>
            </a:r>
            <a:r>
              <a:rPr lang="en-US" sz="1200" b="1" baseline="0" dirty="0" smtClean="0"/>
              <a:t>Paragraph</a:t>
            </a:r>
            <a:r>
              <a:rPr lang="en-US" sz="1200" b="0" baseline="0" dirty="0" smtClean="0"/>
              <a:t> group, click the </a:t>
            </a:r>
            <a:r>
              <a:rPr lang="en-US" sz="1200" b="1" baseline="0" dirty="0" smtClean="0"/>
              <a:t>Paragraph</a:t>
            </a:r>
            <a:r>
              <a:rPr lang="en-US" sz="1200" b="0" baseline="0" dirty="0" smtClean="0"/>
              <a:t> dialog box launcher. In the </a:t>
            </a:r>
            <a:r>
              <a:rPr lang="en-US" sz="1200" b="1" baseline="0" dirty="0" smtClean="0"/>
              <a:t>Paragraph</a:t>
            </a:r>
            <a:r>
              <a:rPr lang="en-US" sz="1200" b="0" baseline="0" dirty="0" smtClean="0"/>
              <a:t> dialog box, do the following:</a:t>
            </a:r>
          </a:p>
          <a:p>
            <a:pPr marL="685800" lvl="1" indent="-228600">
              <a:buFont typeface="+mj-lt"/>
              <a:buAutoNum type="arabicPeriod"/>
            </a:pPr>
            <a:r>
              <a:rPr lang="en-US" sz="1200" b="0" baseline="0" dirty="0" smtClean="0"/>
              <a:t>On the </a:t>
            </a:r>
            <a:r>
              <a:rPr lang="en-US" sz="1200" b="1" baseline="0" dirty="0" smtClean="0"/>
              <a:t>Indents and Spacing </a:t>
            </a:r>
            <a:r>
              <a:rPr lang="en-US" sz="1200" b="0" baseline="0" dirty="0" smtClean="0"/>
              <a:t>tab, under </a:t>
            </a:r>
            <a:r>
              <a:rPr lang="en-US" sz="1200" b="1" baseline="0" dirty="0" smtClean="0"/>
              <a:t>General</a:t>
            </a:r>
            <a:r>
              <a:rPr lang="en-US" sz="1200" b="0" baseline="0" dirty="0" smtClean="0"/>
              <a:t>, select </a:t>
            </a:r>
            <a:r>
              <a:rPr lang="en-US" sz="1200" b="1" baseline="0" dirty="0" smtClean="0"/>
              <a:t>Left</a:t>
            </a:r>
            <a:r>
              <a:rPr lang="en-US" sz="1200" b="0" baseline="0" dirty="0" smtClean="0"/>
              <a:t> in the </a:t>
            </a:r>
            <a:r>
              <a:rPr lang="en-US" sz="1200" b="1" baseline="0" dirty="0" smtClean="0"/>
              <a:t>Alignment</a:t>
            </a:r>
            <a:r>
              <a:rPr lang="en-US" sz="1200" b="0" baseline="0" dirty="0" smtClean="0"/>
              <a:t> box.</a:t>
            </a:r>
          </a:p>
          <a:p>
            <a:pPr marL="685800" lvl="1" indent="-228600">
              <a:buFont typeface="+mj-lt"/>
              <a:buAutoNum type="arabicPeriod"/>
            </a:pPr>
            <a:r>
              <a:rPr lang="en-US" sz="1200" b="0" baseline="0" dirty="0" smtClean="0"/>
              <a:t>Under </a:t>
            </a:r>
            <a:r>
              <a:rPr lang="en-US" sz="1200" b="1" baseline="0" dirty="0" smtClean="0"/>
              <a:t>Spacing</a:t>
            </a:r>
            <a:r>
              <a:rPr lang="en-US" sz="1200" b="0" baseline="0" dirty="0" smtClean="0"/>
              <a:t>, select </a:t>
            </a:r>
            <a:r>
              <a:rPr lang="en-US" sz="1200" b="1" baseline="0" dirty="0" smtClean="0"/>
              <a:t>12</a:t>
            </a:r>
            <a:r>
              <a:rPr lang="en-US" sz="1200" b="0" baseline="0" dirty="0" smtClean="0"/>
              <a:t> in the </a:t>
            </a:r>
            <a:r>
              <a:rPr lang="en-US" sz="1200" b="1" baseline="0" dirty="0" smtClean="0"/>
              <a:t>After</a:t>
            </a:r>
            <a:r>
              <a:rPr lang="en-US" sz="1200" b="0" baseline="0" dirty="0" smtClean="0"/>
              <a:t> box.</a:t>
            </a:r>
            <a:endParaRPr lang="en-US" sz="1200" b="0" dirty="0" smtClean="0"/>
          </a:p>
          <a:p>
            <a:pPr marL="228600" indent="-228600">
              <a:buFont typeface="+mj-lt"/>
              <a:buAutoNum type="arabicPeriod"/>
            </a:pPr>
            <a:r>
              <a:rPr lang="en-US" sz="1200" b="0" dirty="0" smtClean="0"/>
              <a:t>Drag the second text box onto</a:t>
            </a:r>
            <a:r>
              <a:rPr lang="en-US" sz="1200" b="0" baseline="0" dirty="0" smtClean="0"/>
              <a:t> the rectangle, below the “heading” text box. </a:t>
            </a:r>
            <a:endParaRPr lang="en-US" sz="1200" b="0" dirty="0" smtClean="0"/>
          </a:p>
          <a:p>
            <a:endParaRPr lang="en-US" sz="1200" dirty="0" smtClean="0"/>
          </a:p>
          <a:p>
            <a:endParaRPr lang="en-US" sz="1200" dirty="0" smtClean="0"/>
          </a:p>
          <a:p>
            <a:r>
              <a:rPr lang="en-US" sz="1200" dirty="0" smtClean="0"/>
              <a:t>To reproduce the full-color picture on this slide, do the following:</a:t>
            </a:r>
          </a:p>
          <a:p>
            <a:pPr marL="228600" indent="-228600">
              <a:buFont typeface="+mj-lt"/>
              <a:buAutoNum type="arabicPeriod"/>
            </a:pPr>
            <a:r>
              <a:rPr lang="en-US" sz="1200" b="0" dirty="0" smtClean="0"/>
              <a:t>On the </a:t>
            </a:r>
            <a:r>
              <a:rPr lang="en-US" sz="1200" b="1" dirty="0" smtClean="0"/>
              <a:t>Insert</a:t>
            </a:r>
            <a:r>
              <a:rPr lang="en-US" sz="1200" b="0" dirty="0" smtClean="0"/>
              <a:t> tab, in the </a:t>
            </a:r>
            <a:r>
              <a:rPr lang="en-US" sz="1200" b="1" dirty="0" smtClean="0"/>
              <a:t>Images </a:t>
            </a:r>
            <a:r>
              <a:rPr lang="en-US" sz="1200" b="0" dirty="0" smtClean="0"/>
              <a:t>group, click</a:t>
            </a:r>
            <a:r>
              <a:rPr lang="en-US" sz="1200" b="0" baseline="0" dirty="0" smtClean="0"/>
              <a:t>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a picture, and then click </a:t>
            </a:r>
            <a:r>
              <a:rPr lang="en-US" sz="1200" b="1" baseline="0" dirty="0" smtClean="0"/>
              <a:t>Insert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5.08”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dirty="0" smtClean="0"/>
              <a:t>Also in the </a:t>
            </a:r>
            <a:r>
              <a:rPr lang="en-US" sz="1200" b="1" dirty="0" smtClean="0"/>
              <a:t>Format Picture</a:t>
            </a:r>
            <a:r>
              <a:rPr lang="en-US" sz="1200" b="1" baseline="0" dirty="0" smtClean="0"/>
              <a:t> </a:t>
            </a:r>
            <a:r>
              <a:rPr lang="en-US" sz="1200" b="0" baseline="0" dirty="0" smtClean="0"/>
              <a:t>dialog box, click </a:t>
            </a:r>
            <a:r>
              <a:rPr lang="en-US" sz="1200" b="1" baseline="0" dirty="0" smtClean="0"/>
              <a:t>Glow and Soft Edges </a:t>
            </a:r>
            <a:r>
              <a:rPr lang="en-US" sz="1200" b="0" baseline="0" dirty="0" smtClean="0"/>
              <a:t>in the left pane, and then, in the </a:t>
            </a:r>
            <a:r>
              <a:rPr lang="en-US" sz="1200" b="1" baseline="0" dirty="0" smtClean="0"/>
              <a:t>Glow and Soft Edges </a:t>
            </a:r>
            <a:r>
              <a:rPr lang="en-US" sz="1200" b="0" baseline="0" dirty="0" smtClean="0"/>
              <a:t>pane, do the following:</a:t>
            </a:r>
          </a:p>
          <a:p>
            <a:pPr marL="685800" lvl="1" indent="-228600">
              <a:buFont typeface="+mj-lt"/>
              <a:buAutoNum type="arabicPeriod"/>
            </a:pPr>
            <a:r>
              <a:rPr lang="en-US" sz="1200" b="0" baseline="0" dirty="0" smtClean="0"/>
              <a:t>Under </a:t>
            </a:r>
            <a:r>
              <a:rPr lang="en-US" sz="1200" b="1" baseline="0" dirty="0" smtClean="0"/>
              <a:t>Glow</a:t>
            </a:r>
            <a:r>
              <a:rPr lang="en-US" sz="1200" b="0" baseline="0" dirty="0" smtClean="0"/>
              <a:t>, click the button next to </a:t>
            </a:r>
            <a:r>
              <a:rPr lang="en-US" sz="1200" b="1" baseline="0" dirty="0" smtClean="0"/>
              <a:t>Presets</a:t>
            </a:r>
            <a:r>
              <a:rPr lang="en-US" sz="1200" b="0" baseline="0" dirty="0" smtClean="0"/>
              <a:t>, and then click </a:t>
            </a:r>
            <a:r>
              <a:rPr lang="en-US" sz="1200" b="1" baseline="0" dirty="0" smtClean="0"/>
              <a:t>Blue, 5 pt glow Accent color 1 </a:t>
            </a:r>
            <a:r>
              <a:rPr lang="en-US" sz="1200" b="0" baseline="0" dirty="0" smtClean="0"/>
              <a:t>(first row, first option from the left).</a:t>
            </a:r>
          </a:p>
          <a:p>
            <a:pPr marL="685800" lvl="1" indent="-228600">
              <a:buFont typeface="+mj-lt"/>
              <a:buAutoNum type="arabicPeriod"/>
            </a:pPr>
            <a:r>
              <a:rPr lang="en-US" sz="1200" b="0" baseline="0" dirty="0" smtClean="0"/>
              <a:t>Click the button next to </a:t>
            </a:r>
            <a:r>
              <a:rPr lang="en-US" sz="1200" b="1" baseline="0" dirty="0" smtClean="0"/>
              <a:t>Color</a:t>
            </a:r>
            <a:r>
              <a:rPr lang="en-US" sz="1200" b="0" baseline="0" dirty="0" smtClean="0"/>
              <a:t>, and then under </a:t>
            </a:r>
            <a:r>
              <a:rPr lang="en-US" sz="1200" b="1" baseline="0" dirty="0" smtClean="0"/>
              <a:t>Theme</a:t>
            </a:r>
            <a:r>
              <a:rPr lang="en-US" sz="1200" b="0" baseline="0" dirty="0" smtClean="0"/>
              <a:t> </a:t>
            </a:r>
            <a:r>
              <a:rPr lang="en-US" sz="1200" b="1" baseline="0" dirty="0" smtClean="0"/>
              <a:t>Colors</a:t>
            </a:r>
            <a:r>
              <a:rPr lang="en-US" sz="1200" b="0" baseline="0" dirty="0" smtClean="0"/>
              <a:t> click </a:t>
            </a:r>
            <a:r>
              <a:rPr lang="en-US" sz="1200" b="1" baseline="0" dirty="0" smtClean="0"/>
              <a:t>White, Background 1 </a:t>
            </a:r>
            <a:r>
              <a:rPr lang="en-US" sz="1200" b="0" baseline="0" dirty="0" smtClean="0"/>
              <a:t>(first row, first option from the left).</a:t>
            </a:r>
            <a:endParaRPr lang="en-US" sz="1200" b="0" dirty="0" smtClean="0"/>
          </a:p>
          <a:p>
            <a:pPr marL="228600" indent="-228600">
              <a:buFont typeface="+mj-lt"/>
              <a:buAutoNum type="arabicPeriod"/>
            </a:pPr>
            <a:r>
              <a:rPr lang="en-US" sz="1200" b="0" i="0" kern="1200" baseline="0" dirty="0" smtClean="0">
                <a:solidFill>
                  <a:schemeClr val="tx1"/>
                </a:solidFill>
                <a:latin typeface="+mn-lt"/>
                <a:ea typeface="+mn-ea"/>
                <a:cs typeface="+mn-cs"/>
              </a:rPr>
              <a:t>Drag the full-color picture on top of the rectangle, to the left of the text boxes. </a:t>
            </a:r>
          </a:p>
          <a:p>
            <a:pPr marL="228600" lvl="0" indent="-228600">
              <a:buFont typeface="+mj-lt"/>
              <a:buAutoNum type="arabicPeriod"/>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Top</a:t>
            </a:r>
            <a:r>
              <a:rPr lang="en-US" sz="1200" b="0" i="0" kern="1200" baseline="0" dirty="0" smtClean="0">
                <a:solidFill>
                  <a:schemeClr val="tx1"/>
                </a:solidFill>
                <a:latin typeface="+mn-lt"/>
                <a:ea typeface="+mn-ea"/>
                <a:cs typeface="+mn-cs"/>
              </a:rPr>
              <a:t>. </a:t>
            </a:r>
          </a:p>
          <a:p>
            <a:pPr marL="228600" indent="-228600">
              <a:buFont typeface="+mj-lt"/>
              <a:buAutoNum type="arabicPeriod"/>
            </a:pPr>
            <a:endParaRPr lang="en-US" sz="1200" b="0" dirty="0" smtClean="0"/>
          </a:p>
          <a:p>
            <a:pPr marL="228600" indent="-228600">
              <a:buFont typeface="+mj-lt"/>
              <a:buAutoNum type="arabicPeriod"/>
            </a:pPr>
            <a:endParaRPr lang="en-US" sz="1200" b="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To reproduce the second picture on this slide, do the following:</a:t>
            </a:r>
            <a:endParaRPr lang="en-US" sz="1200" b="0" dirty="0" smtClean="0"/>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Images </a:t>
            </a:r>
            <a:r>
              <a:rPr lang="en-US" sz="1200" b="0" baseline="0" dirty="0" smtClean="0"/>
              <a:t>group, click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the same picture, and then click </a:t>
            </a:r>
            <a:r>
              <a:rPr lang="en-US" sz="1200" b="1" baseline="0" dirty="0" smtClean="0"/>
              <a:t>Insert</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2.44”</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baseline="0" dirty="0" smtClean="0"/>
              <a:t>On the slide, drag the new picture directly below the first one, and then, in the </a:t>
            </a:r>
            <a:r>
              <a:rPr lang="en-US" sz="1200" b="1" baseline="0" dirty="0" smtClean="0"/>
              <a:t>Format Picture </a:t>
            </a:r>
            <a:r>
              <a:rPr lang="en-US" sz="1200" b="0" baseline="0" dirty="0" smtClean="0"/>
              <a:t>dialog box, in the </a:t>
            </a:r>
            <a:r>
              <a:rPr lang="en-US" sz="1200" b="1" baseline="0" dirty="0" smtClean="0"/>
              <a:t>Crop</a:t>
            </a:r>
            <a:r>
              <a:rPr lang="en-US" sz="1200" b="0" baseline="0" dirty="0" smtClean="0"/>
              <a:t> tab, under </a:t>
            </a:r>
            <a:r>
              <a:rPr lang="en-US" sz="1200" b="1" baseline="0" dirty="0" smtClean="0"/>
              <a:t>Picture Position</a:t>
            </a:r>
            <a:r>
              <a:rPr lang="en-US" sz="1200" b="0" baseline="0" dirty="0" smtClean="0"/>
              <a:t>, adjust the </a:t>
            </a:r>
            <a:r>
              <a:rPr lang="en-US" sz="1200" b="1" baseline="0" dirty="0" smtClean="0"/>
              <a:t>Offset X </a:t>
            </a:r>
            <a:r>
              <a:rPr lang="en-US" sz="1200" b="0" baseline="0" dirty="0" smtClean="0"/>
              <a:t>and </a:t>
            </a:r>
            <a:r>
              <a:rPr lang="en-US" sz="1200" b="1" baseline="0" dirty="0" smtClean="0"/>
              <a:t>Offset Y</a:t>
            </a:r>
            <a:r>
              <a:rPr lang="en-US" sz="1200" b="0" baseline="0" dirty="0" smtClean="0"/>
              <a:t> settings to align the content of the two images so that they appear continuous.</a:t>
            </a:r>
          </a:p>
          <a:p>
            <a:pPr marL="228600" indent="-228600">
              <a:buFont typeface="+mj-lt"/>
              <a:buAutoNum type="arabicPeriod"/>
            </a:pPr>
            <a:r>
              <a:rPr lang="en-US" sz="1200" b="0" baseline="0" dirty="0" smtClean="0"/>
              <a:t>Also in the </a:t>
            </a:r>
            <a:r>
              <a:rPr lang="en-US" sz="1200" b="1" baseline="0" dirty="0" smtClean="0"/>
              <a:t>Format</a:t>
            </a:r>
            <a:r>
              <a:rPr lang="en-US" sz="1200" b="0" baseline="0" dirty="0" smtClean="0"/>
              <a:t> </a:t>
            </a:r>
            <a:r>
              <a:rPr lang="en-US" sz="1200" b="1" baseline="0" dirty="0" smtClean="0"/>
              <a:t>Picture</a:t>
            </a:r>
            <a:r>
              <a:rPr lang="en-US" sz="1200" b="0" baseline="0" dirty="0" smtClean="0"/>
              <a:t> dialog box, click </a:t>
            </a:r>
            <a:r>
              <a:rPr lang="en-US" sz="1200" b="1" baseline="0" dirty="0" smtClean="0"/>
              <a:t>Picture Corrections</a:t>
            </a:r>
            <a:r>
              <a:rPr lang="en-US" sz="1200" b="0" baseline="0" dirty="0" smtClean="0"/>
              <a:t> in the left pane, and in the </a:t>
            </a:r>
            <a:r>
              <a:rPr lang="en-US" sz="1200" b="1" baseline="0" dirty="0" smtClean="0"/>
              <a:t>Picture Corrections</a:t>
            </a:r>
            <a:r>
              <a:rPr lang="en-US" sz="1200" b="0" baseline="0" dirty="0" smtClean="0"/>
              <a:t> pane, under </a:t>
            </a:r>
            <a:r>
              <a:rPr lang="en-US" sz="1200" b="1" baseline="0" dirty="0" smtClean="0"/>
              <a:t>Brightness and Contrast</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Brightness</a:t>
            </a:r>
            <a:r>
              <a:rPr lang="en-US" sz="1200" b="0" baseline="0" dirty="0" smtClean="0"/>
              <a:t> box, enter </a:t>
            </a:r>
            <a:r>
              <a:rPr lang="en-US" sz="1200" b="1" baseline="0" dirty="0" smtClean="0"/>
              <a:t>70%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Contrast</a:t>
            </a:r>
            <a:r>
              <a:rPr lang="en-US" sz="1200" b="0" baseline="0" dirty="0" smtClean="0"/>
              <a:t> box, enter </a:t>
            </a:r>
            <a:r>
              <a:rPr lang="en-US" sz="1200" b="1" baseline="0" dirty="0" smtClean="0"/>
              <a:t>-70%</a:t>
            </a:r>
            <a:r>
              <a:rPr lang="en-US" sz="1200" b="0" baseline="0" dirty="0" smtClean="0"/>
              <a:t>.</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Select the smaller picture.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Bottom</a:t>
            </a:r>
            <a:r>
              <a:rPr lang="en-US" sz="1200" b="0" i="0" kern="1200" baseline="0" dirty="0" smtClean="0">
                <a:solidFill>
                  <a:schemeClr val="tx1"/>
                </a:solidFill>
                <a:latin typeface="+mn-lt"/>
                <a:ea typeface="+mn-ea"/>
                <a:cs typeface="+mn-cs"/>
              </a:rPr>
              <a:t>. </a:t>
            </a:r>
          </a:p>
          <a:p>
            <a:pPr marL="228600" lvl="0" indent="-228600">
              <a:buFont typeface="+mj-lt"/>
              <a:buAutoNum type="arabicPeriod"/>
            </a:pPr>
            <a:r>
              <a:rPr lang="en-US" sz="1200" b="0" i="0" kern="1200" baseline="0" dirty="0" smtClean="0">
                <a:solidFill>
                  <a:schemeClr val="tx1"/>
                </a:solidFill>
                <a:latin typeface="+mn-lt"/>
                <a:ea typeface="+mn-ea"/>
                <a:cs typeface="+mn-cs"/>
              </a:rPr>
              <a:t>Press and hold CTRL, and then select both pictures.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Selected Objects</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Center</a:t>
            </a:r>
            <a:r>
              <a:rPr lang="en-US" sz="1200" b="0" i="0" kern="1200" baseline="0" dirty="0" smtClean="0">
                <a:solidFill>
                  <a:schemeClr val="tx1"/>
                </a:solidFill>
                <a:latin typeface="+mn-lt"/>
                <a:ea typeface="+mn-ea"/>
                <a:cs typeface="+mn-cs"/>
              </a:rPr>
              <a:t>.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Lines.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endParaRPr lang="en-US" sz="1200" dirty="0" smtClean="0"/>
          </a:p>
          <a:p>
            <a:pPr marL="228600" indent="-228600">
              <a:buFont typeface="+mj-lt"/>
              <a:buAutoNum type="arabicPeriod"/>
            </a:pPr>
            <a:r>
              <a:rPr lang="en-US" sz="1200" dirty="0" smtClean="0"/>
              <a:t>On the slide, select the motion</a:t>
            </a:r>
            <a:r>
              <a:rPr lang="en-US" sz="1200" baseline="0" dirty="0" smtClean="0"/>
              <a:t> path for the “heading” text box</a:t>
            </a:r>
            <a:r>
              <a:rPr lang="en-US" sz="1200" dirty="0" smtClean="0"/>
              <a:t>,</a:t>
            </a:r>
            <a:r>
              <a:rPr lang="en-US" sz="1200" baseline="0" dirty="0" smtClean="0"/>
              <a:t> </a:t>
            </a:r>
            <a:r>
              <a:rPr lang="en-US" sz="1200" dirty="0" smtClean="0"/>
              <a:t>point</a:t>
            </a:r>
            <a:r>
              <a:rPr lang="en-US" sz="1200" baseline="0" dirty="0" smtClean="0"/>
              <a:t> to the starting point (green arrow) of the motion path until the cursor becomes a two-headed arrow. P</a:t>
            </a:r>
            <a:r>
              <a:rPr lang="en-US" sz="1200" i="0" dirty="0" smtClean="0"/>
              <a:t>ress and hold SHIFT,</a:t>
            </a:r>
            <a:r>
              <a:rPr lang="en-US" sz="1200" i="0" baseline="0" dirty="0" smtClean="0"/>
              <a:t> and then </a:t>
            </a:r>
            <a:r>
              <a:rPr lang="en-US" sz="1200" dirty="0" smtClean="0"/>
              <a:t>drag the starting point</a:t>
            </a:r>
            <a:r>
              <a:rPr lang="en-US" sz="1200" baseline="0" dirty="0" smtClean="0"/>
              <a:t> </a:t>
            </a:r>
            <a:r>
              <a:rPr lang="en-US" sz="1200" i="0" baseline="0" dirty="0" smtClean="0"/>
              <a:t>about 1.5”</a:t>
            </a:r>
            <a:r>
              <a:rPr lang="en-US" sz="1200" baseline="0" dirty="0" smtClean="0"/>
              <a:t> off the left edge of the slide. (</a:t>
            </a:r>
            <a:r>
              <a:rPr lang="en-US" sz="1200" b="1" baseline="0" dirty="0" smtClean="0"/>
              <a:t>Note:</a:t>
            </a:r>
            <a:r>
              <a:rPr lang="en-US" sz="1200" baseline="0" dirty="0" smtClean="0"/>
              <a:t> If your lines of text are longer than in the example above, you may need to further increase the length of the motion path. )</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second text box. 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Show Additional</a:t>
            </a:r>
            <a:r>
              <a:rPr lang="en-US" sz="1200" b="1" kern="1200" baseline="0" dirty="0" smtClean="0">
                <a:solidFill>
                  <a:schemeClr val="tx1"/>
                </a:solidFill>
                <a:effectLst/>
                <a:latin typeface="+mn-lt"/>
                <a:ea typeface="+mn-ea"/>
                <a:cs typeface="+mn-cs"/>
              </a:rPr>
              <a:t> Effect Options </a:t>
            </a:r>
            <a:r>
              <a:rPr lang="en-US" sz="1200" kern="1200" baseline="0" dirty="0" smtClean="0">
                <a:solidFill>
                  <a:schemeClr val="tx1"/>
                </a:solidFill>
                <a:effectLst/>
                <a:latin typeface="+mn-lt"/>
                <a:ea typeface="+mn-ea"/>
                <a:cs typeface="+mn-cs"/>
              </a:rPr>
              <a:t>dialog box launcher</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dialog box, do the following:</a:t>
            </a:r>
          </a:p>
          <a:p>
            <a:pPr marL="685800" lvl="1" indent="-228600">
              <a:buFont typeface="Arial" pitchFamily="34" charset="0"/>
              <a:buChar char="•"/>
            </a:pPr>
            <a:r>
              <a:rPr lang="en-US" sz="1200" baseline="0" dirty="0" smtClean="0"/>
              <a:t>On the </a:t>
            </a:r>
            <a:r>
              <a:rPr lang="en-US" sz="1200" b="1" baseline="0" dirty="0" smtClean="0"/>
              <a:t>Effect</a:t>
            </a:r>
            <a:r>
              <a:rPr lang="en-US" sz="1200" baseline="0" dirty="0" smtClean="0"/>
              <a:t> tab, in the </a:t>
            </a:r>
            <a:r>
              <a:rPr lang="en-US" sz="1200" b="1" baseline="0" dirty="0" smtClean="0"/>
              <a:t>Animate text </a:t>
            </a:r>
            <a:r>
              <a:rPr lang="en-US" sz="1200" baseline="0" dirty="0" smtClean="0"/>
              <a:t>list, select </a:t>
            </a:r>
            <a:r>
              <a:rPr lang="en-US" sz="1200" b="1" baseline="0" dirty="0" smtClean="0"/>
              <a:t>By Letter</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 delay between letters </a:t>
            </a:r>
            <a:r>
              <a:rPr lang="en-US" sz="1200" baseline="0" dirty="0" smtClean="0"/>
              <a:t>box, enter </a:t>
            </a:r>
            <a:r>
              <a:rPr lang="en-US" sz="1200" b="1" baseline="0" dirty="0" smtClean="0"/>
              <a:t>5</a:t>
            </a:r>
            <a:r>
              <a:rPr lang="en-US" sz="1200" baseline="0" dirty="0" smtClean="0"/>
              <a:t>.</a:t>
            </a:r>
            <a:endParaRPr lang="en-US" sz="1200" dirty="0" smtClean="0"/>
          </a:p>
          <a:p>
            <a:pPr marL="685800" lvl="1" indent="-228600">
              <a:buFont typeface="Arial" pitchFamily="34" charset="0"/>
              <a:buChar char="•"/>
            </a:pPr>
            <a:r>
              <a:rPr lang="en-US" sz="1200" baseline="0" dirty="0" smtClean="0"/>
              <a:t>On the </a:t>
            </a:r>
            <a:r>
              <a:rPr lang="en-US" sz="1200" b="1" baseline="0" dirty="0" smtClean="0"/>
              <a:t>Timing</a:t>
            </a:r>
            <a:r>
              <a:rPr lang="en-US" sz="1200" baseline="0" dirty="0" smtClean="0"/>
              <a:t> tab,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0.5 seconds </a:t>
            </a:r>
            <a:r>
              <a:rPr lang="en-US" sz="1200" baseline="0" dirty="0" smtClean="0"/>
              <a:t>(</a:t>
            </a:r>
            <a:r>
              <a:rPr lang="en-US" sz="1200" b="1" baseline="0" dirty="0" smtClean="0"/>
              <a:t>Very</a:t>
            </a:r>
            <a:r>
              <a:rPr lang="en-US" sz="1200" baseline="0" dirty="0" smtClean="0"/>
              <a:t> </a:t>
            </a:r>
            <a:r>
              <a:rPr lang="en-US" sz="1200" b="1" baseline="0" dirty="0" smtClean="0"/>
              <a:t>Fast)</a:t>
            </a:r>
            <a:r>
              <a:rPr lang="en-US" sz="1200" baseline="0" dirty="0" smtClean="0"/>
              <a:t>.</a:t>
            </a:r>
          </a:p>
          <a:p>
            <a:pPr marL="685800" lvl="1" indent="-228600">
              <a:buFont typeface="Arial" pitchFamily="34" charset="0"/>
              <a:buChar char="•"/>
            </a:pPr>
            <a:r>
              <a:rPr lang="en-US" sz="1200" baseline="0" dirty="0" smtClean="0"/>
              <a:t>On the </a:t>
            </a:r>
            <a:r>
              <a:rPr lang="en-US" sz="1200" b="1" baseline="0" dirty="0" smtClean="0"/>
              <a:t>Text</a:t>
            </a:r>
            <a:r>
              <a:rPr lang="en-US" sz="1200" baseline="0" dirty="0" smtClean="0"/>
              <a:t> </a:t>
            </a:r>
            <a:r>
              <a:rPr lang="en-US" sz="1200" b="1" baseline="0" dirty="0" smtClean="0"/>
              <a:t>Animation</a:t>
            </a:r>
            <a:r>
              <a:rPr lang="en-US" sz="1200" baseline="0" dirty="0" smtClean="0"/>
              <a:t> tab, in the </a:t>
            </a:r>
            <a:r>
              <a:rPr lang="en-US" sz="1200" b="1" baseline="0" dirty="0" smtClean="0"/>
              <a:t>Group</a:t>
            </a:r>
            <a:r>
              <a:rPr lang="en-US" sz="1200" baseline="0" dirty="0" smtClean="0"/>
              <a:t> </a:t>
            </a:r>
            <a:r>
              <a:rPr lang="en-US" sz="1200" b="1" baseline="0" dirty="0" smtClean="0"/>
              <a:t>text</a:t>
            </a:r>
            <a:r>
              <a:rPr lang="en-US" sz="1200" baseline="0" dirty="0" smtClean="0"/>
              <a:t> list, select </a:t>
            </a:r>
            <a:r>
              <a:rPr lang="en-US" sz="1200" b="1" baseline="0" dirty="0" smtClean="0"/>
              <a:t>By 1</a:t>
            </a:r>
            <a:r>
              <a:rPr lang="en-US" sz="1200" b="1" baseline="30000" dirty="0" smtClean="0"/>
              <a:t>st</a:t>
            </a:r>
            <a:r>
              <a:rPr lang="en-US" sz="1200" b="1" baseline="0" dirty="0" smtClean="0"/>
              <a:t> Level Paragraphs</a:t>
            </a:r>
            <a:r>
              <a:rPr lang="en-US" sz="1200" baseline="0" dirty="0" smtClean="0"/>
              <a:t>.</a:t>
            </a:r>
          </a:p>
          <a:p>
            <a:pPr marL="228600" indent="-228600">
              <a:buFont typeface="+mj-lt"/>
              <a:buAutoNum type="arabicPeriod"/>
            </a:pPr>
            <a:endParaRPr lang="en-US" sz="1200" dirty="0" smtClean="0"/>
          </a:p>
          <a:p>
            <a:endParaRPr lang="en-US" sz="1200" dirty="0" smtClean="0"/>
          </a:p>
          <a:p>
            <a:r>
              <a:rPr lang="en-US" sz="1200" dirty="0" smtClean="0"/>
              <a:t>To</a:t>
            </a:r>
            <a:r>
              <a:rPr lang="en-US" sz="1200" baseline="0" dirty="0" smtClean="0"/>
              <a:t>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One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232</a:t>
            </a:r>
            <a:r>
              <a:rPr lang="en-US" sz="1200" dirty="0" smtClean="0"/>
              <a:t>, Green: </a:t>
            </a:r>
            <a:r>
              <a:rPr lang="en-US" sz="1200" b="1" dirty="0" smtClean="0"/>
              <a:t>227</a:t>
            </a:r>
            <a:r>
              <a:rPr lang="en-US" sz="1200" dirty="0" smtClean="0"/>
              <a:t>, and Blue: </a:t>
            </a:r>
            <a:r>
              <a:rPr lang="en-US" sz="1200" b="1" dirty="0" smtClean="0"/>
              <a:t>216</a:t>
            </a:r>
            <a:r>
              <a:rPr lang="en-US" sz="1200" dirty="0" smtClean="0"/>
              <a:t>.</a:t>
            </a:r>
          </a:p>
        </p:txBody>
      </p:sp>
      <p:sp>
        <p:nvSpPr>
          <p:cNvPr id="5" name="Slide Image Placeholder 4"/>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title moves behind</a:t>
            </a:r>
            <a:r>
              <a:rPr lang="en-US" sz="1400" b="1" baseline="0" dirty="0" smtClean="0"/>
              <a:t> picture</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(Intermediate)</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Slides</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Blank</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kern="1200" baseline="0" dirty="0" smtClean="0">
                <a:solidFill>
                  <a:schemeClr val="tx1"/>
                </a:solidFill>
                <a:latin typeface="+mn-lt"/>
                <a:ea typeface="+mn-ea"/>
                <a:cs typeface="+mn-cs"/>
              </a:rPr>
              <a:t>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slide, drag to draw a rectangle.</a:t>
            </a:r>
          </a:p>
          <a:p>
            <a:pPr marL="22860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a:t>
            </a:r>
            <a:r>
              <a:rPr lang="en-US" sz="1200" b="1" kern="1200" dirty="0" smtClean="0">
                <a:solidFill>
                  <a:schemeClr val="tx1"/>
                </a:solidFill>
                <a:latin typeface="+mn-lt"/>
                <a:ea typeface="+mn-ea"/>
                <a:cs typeface="+mn-cs"/>
              </a:rPr>
              <a:t>.17”</a:t>
            </a:r>
            <a:r>
              <a:rPr lang="en-US" sz="1200" b="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9.5</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rectangle slightly above the middle of the slide. </a:t>
            </a:r>
          </a:p>
          <a:p>
            <a:pPr marL="228600" indent="-228600">
              <a:buFont typeface="+mj-lt"/>
              <a:buAutoNum type="arabicPeriod"/>
            </a:pPr>
            <a:r>
              <a:rPr lang="en-US" sz="1200" kern="1200" baseline="0" dirty="0" smtClean="0">
                <a:solidFill>
                  <a:schemeClr val="tx1"/>
                </a:solidFill>
                <a:latin typeface="+mn-lt"/>
                <a:ea typeface="+mn-ea"/>
                <a:cs typeface="+mn-cs"/>
              </a:rPr>
              <a:t>Select the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Left</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next to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a:t>
            </a:r>
            <a:r>
              <a:rPr lang="en-US" sz="1200" b="1" kern="1200" baseline="0" dirty="0" smtClean="0">
                <a:solidFill>
                  <a:schemeClr val="tx1"/>
                </a:solidFill>
                <a:latin typeface="+mn-lt"/>
                <a:ea typeface="+mn-ea"/>
                <a:cs typeface="+mn-cs"/>
              </a:rPr>
              <a:t> 50% </a:t>
            </a:r>
            <a:r>
              <a:rPr lang="en-US" sz="1200" b="0" kern="1200" baseline="0" dirty="0" smtClean="0">
                <a:solidFill>
                  <a:schemeClr val="tx1"/>
                </a:solidFill>
                <a:latin typeface="+mn-lt"/>
                <a:ea typeface="+mn-ea"/>
                <a:cs typeface="+mn-cs"/>
              </a:rPr>
              <a:t>(fifth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 25%</a:t>
            </a:r>
            <a:r>
              <a:rPr lang="en-US" sz="1200" b="0" kern="1200" dirty="0" smtClean="0">
                <a:solidFill>
                  <a:schemeClr val="tx1"/>
                </a:solidFill>
                <a:latin typeface="+mn-lt"/>
                <a:ea typeface="+mn-ea"/>
                <a:cs typeface="+mn-cs"/>
              </a:rPr>
              <a:t> (fourth</a:t>
            </a:r>
            <a:r>
              <a:rPr lang="en-US" sz="1200" b="0" kern="1200" baseline="0" dirty="0" smtClean="0">
                <a:solidFill>
                  <a:schemeClr val="tx1"/>
                </a:solidFill>
                <a:latin typeface="+mn-lt"/>
                <a:ea typeface="+mn-ea"/>
                <a:cs typeface="+mn-cs"/>
              </a:rPr>
              <a:t>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endParaRPr lang="en-US" sz="1200" kern="1200" dirty="0" smtClean="0">
              <a:solidFill>
                <a:schemeClr val="tx1"/>
              </a:solidFill>
              <a:effectLst/>
              <a:latin typeface="+mn-lt"/>
              <a:ea typeface="+mn-ea"/>
              <a:cs typeface="+mn-cs"/>
            </a:endParaRPr>
          </a:p>
          <a:p>
            <a:endParaRPr lang="en-US" sz="1200" dirty="0" smtClean="0"/>
          </a:p>
          <a:p>
            <a:endParaRPr lang="en-US" sz="1200" dirty="0" smtClean="0"/>
          </a:p>
          <a:p>
            <a:r>
              <a:rPr lang="en-US" sz="1200" dirty="0" smtClean="0"/>
              <a:t>To reproduce the “heading” text box</a:t>
            </a:r>
            <a:r>
              <a:rPr lang="en-US" sz="1200" baseline="0" dirty="0" smtClean="0"/>
              <a:t> on this slide, do the following:</a:t>
            </a:r>
            <a:endParaRPr lang="en-US" sz="1200" dirty="0" smtClean="0"/>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select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p>
          <a:p>
            <a:pPr marL="228600" indent="-228600">
              <a:buFont typeface="+mj-lt"/>
              <a:buAutoNum type="arabicPeriod"/>
            </a:pPr>
            <a:r>
              <a:rPr lang="en-US" sz="1200" dirty="0" smtClean="0"/>
              <a:t>Enter the heading text, and then select text</a:t>
            </a:r>
            <a:r>
              <a:rPr lang="en-US" sz="1200" baseline="0" dirty="0" smtClean="0"/>
              <a: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Calibri</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38</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0" baseline="0" dirty="0" smtClean="0"/>
              <a:t>.</a:t>
            </a:r>
            <a:endParaRPr lang="en-US" sz="1200" b="0" dirty="0" smtClean="0"/>
          </a:p>
          <a:p>
            <a:pPr marL="685800" lvl="1" indent="-228600">
              <a:buFont typeface="Arial" pitchFamily="34" charset="0"/>
              <a:buChar cha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Orange, Accent 6, Darker 25% </a:t>
            </a:r>
            <a:r>
              <a:rPr lang="en-US" sz="1200" baseline="0" dirty="0" smtClean="0"/>
              <a:t>(fourth row, 10</a:t>
            </a:r>
            <a:r>
              <a:rPr lang="en-US" sz="1200" baseline="30000" dirty="0" smtClean="0"/>
              <a:t>th</a:t>
            </a:r>
            <a:r>
              <a:rPr lang="en-US" sz="1200" baseline="0" dirty="0" smtClean="0"/>
              <a:t> option from the left).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a:t>
            </a:r>
            <a:r>
              <a:rPr lang="en-US" sz="1200" b="0" baseline="0" dirty="0" smtClean="0"/>
              <a:t> group, click </a:t>
            </a:r>
            <a:r>
              <a:rPr lang="en-US" sz="1200" b="1" baseline="0" dirty="0" smtClean="0"/>
              <a:t>Align</a:t>
            </a:r>
            <a:r>
              <a:rPr lang="en-US" sz="1200" b="0" baseline="0" dirty="0" smtClean="0"/>
              <a:t> </a:t>
            </a:r>
            <a:r>
              <a:rPr lang="en-US" sz="1200" b="1" baseline="0" dirty="0" smtClean="0"/>
              <a:t>Text</a:t>
            </a:r>
            <a:r>
              <a:rPr lang="en-US" sz="1200" b="0" baseline="0" dirty="0" smtClean="0"/>
              <a:t> </a:t>
            </a:r>
            <a:r>
              <a:rPr lang="en-US" sz="1200" b="1" baseline="0" dirty="0" smtClean="0"/>
              <a:t>Left</a:t>
            </a:r>
            <a:r>
              <a:rPr lang="en-US" sz="1200" b="0" baseline="0" dirty="0" smtClean="0"/>
              <a:t>.</a:t>
            </a:r>
            <a:endParaRPr lang="en-US" sz="1200" b="0" dirty="0" smtClean="0"/>
          </a:p>
          <a:p>
            <a:pPr marL="228600" indent="-228600">
              <a:buFont typeface="+mj-lt"/>
              <a:buAutoNum type="arabicPeriod"/>
            </a:pPr>
            <a:r>
              <a:rPr lang="en-US" sz="1200" b="0" dirty="0" smtClean="0"/>
              <a:t>Drag the text box just above the rectangle, in the right half of the slide. </a:t>
            </a:r>
            <a:endParaRPr lang="en-US" sz="1200" b="0" baseline="0" dirty="0" smtClean="0"/>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second text box on this slide, do the following:</a:t>
            </a:r>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endParaRPr lang="en-US" sz="1200" b="1" dirty="0" smtClean="0"/>
          </a:p>
          <a:p>
            <a:pPr marL="228600" indent="-228600">
              <a:buFont typeface="+mj-lt"/>
              <a:buAutoNum type="arabicPeriod"/>
            </a:pPr>
            <a:r>
              <a:rPr lang="en-US" sz="1200" dirty="0" smtClean="0"/>
              <a:t>Enter </a:t>
            </a:r>
            <a:r>
              <a:rPr lang="en-US" sz="1200" i="0" dirty="0" smtClean="0"/>
              <a:t>three lines of text with paragraph breaks, </a:t>
            </a:r>
            <a:r>
              <a:rPr lang="en-US" sz="1200" dirty="0" smtClean="0"/>
              <a:t>and then select the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Arial" pitchFamily="34" charset="0"/>
              <a:buChar char="•"/>
            </a:pPr>
            <a:r>
              <a:rPr lang="en-US" sz="1200" dirty="0" smtClean="0"/>
              <a:t>In the </a:t>
            </a:r>
            <a:r>
              <a:rPr lang="en-US" sz="1200" b="1" dirty="0" smtClean="0"/>
              <a:t>Font</a:t>
            </a:r>
            <a:r>
              <a:rPr lang="en-US" sz="1200" dirty="0" smtClean="0"/>
              <a:t> list, select </a:t>
            </a:r>
            <a:r>
              <a:rPr lang="en-US" sz="1200" b="1" dirty="0" smtClean="0"/>
              <a:t>Calibri</a:t>
            </a:r>
            <a:r>
              <a:rPr lang="en-US" sz="1200" dirty="0" smtClean="0"/>
              <a:t>.</a:t>
            </a:r>
          </a:p>
          <a:p>
            <a:pPr marL="685800" lvl="1" indent="-228600">
              <a:buFont typeface="Arial" pitchFamily="34" charset="0"/>
              <a:buChar char="•"/>
            </a:pPr>
            <a:r>
              <a:rPr lang="en-US" sz="1200" dirty="0" smtClean="0"/>
              <a:t>In</a:t>
            </a:r>
            <a:r>
              <a:rPr lang="en-US" sz="1200" baseline="0" dirty="0" smtClean="0"/>
              <a:t> the </a:t>
            </a:r>
            <a:r>
              <a:rPr lang="en-US" sz="1200" b="1" baseline="0" dirty="0" smtClean="0"/>
              <a:t>Font</a:t>
            </a:r>
            <a:r>
              <a:rPr lang="en-US" sz="1200" baseline="0" dirty="0" smtClean="0"/>
              <a:t> </a:t>
            </a:r>
            <a:r>
              <a:rPr lang="en-US" sz="1200" b="1" baseline="0" dirty="0" smtClean="0"/>
              <a:t>Size</a:t>
            </a:r>
            <a:r>
              <a:rPr lang="en-US" sz="1200" baseline="0" dirty="0" smtClean="0"/>
              <a:t> list, select </a:t>
            </a:r>
            <a:r>
              <a:rPr lang="en-US" sz="1200" b="1" baseline="0" dirty="0" smtClean="0"/>
              <a:t>28</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aseline="0" dirty="0" smtClean="0"/>
              <a:t>.</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aseline="0" dirty="0" smtClean="0"/>
              <a:t>(first row, first option from the left).</a:t>
            </a:r>
          </a:p>
          <a:p>
            <a:pPr marL="228600" indent="-228600">
              <a:buFont typeface="+mj-lt"/>
              <a:buAutoNum type="arabicPeriod"/>
            </a:pPr>
            <a:r>
              <a:rPr lang="en-US" sz="1200" b="0" dirty="0" smtClean="0"/>
              <a:t>On the </a:t>
            </a:r>
            <a:r>
              <a:rPr lang="en-US" sz="1200" b="1" dirty="0" smtClean="0"/>
              <a:t>Home</a:t>
            </a:r>
            <a:r>
              <a:rPr lang="en-US" sz="1200" b="0" dirty="0" smtClean="0"/>
              <a:t> tab,</a:t>
            </a:r>
            <a:r>
              <a:rPr lang="en-US" sz="1200" b="0" baseline="0" dirty="0" smtClean="0"/>
              <a:t> in the </a:t>
            </a:r>
            <a:r>
              <a:rPr lang="en-US" sz="1200" b="1" baseline="0" dirty="0" smtClean="0"/>
              <a:t>Paragraph</a:t>
            </a:r>
            <a:r>
              <a:rPr lang="en-US" sz="1200" b="0" baseline="0" dirty="0" smtClean="0"/>
              <a:t> group, click the </a:t>
            </a:r>
            <a:r>
              <a:rPr lang="en-US" sz="1200" b="1" baseline="0" dirty="0" smtClean="0"/>
              <a:t>Paragraph</a:t>
            </a:r>
            <a:r>
              <a:rPr lang="en-US" sz="1200" b="0" baseline="0" dirty="0" smtClean="0"/>
              <a:t> dialog box launcher. In the </a:t>
            </a:r>
            <a:r>
              <a:rPr lang="en-US" sz="1200" b="1" baseline="0" dirty="0" smtClean="0"/>
              <a:t>Paragraph</a:t>
            </a:r>
            <a:r>
              <a:rPr lang="en-US" sz="1200" b="0" baseline="0" dirty="0" smtClean="0"/>
              <a:t> dialog box, do the following:</a:t>
            </a:r>
          </a:p>
          <a:p>
            <a:pPr marL="685800" lvl="1" indent="-228600">
              <a:buFont typeface="+mj-lt"/>
              <a:buAutoNum type="arabicPeriod"/>
            </a:pPr>
            <a:r>
              <a:rPr lang="en-US" sz="1200" b="0" baseline="0" dirty="0" smtClean="0"/>
              <a:t>On the </a:t>
            </a:r>
            <a:r>
              <a:rPr lang="en-US" sz="1200" b="1" baseline="0" dirty="0" smtClean="0"/>
              <a:t>Indents and Spacing </a:t>
            </a:r>
            <a:r>
              <a:rPr lang="en-US" sz="1200" b="0" baseline="0" dirty="0" smtClean="0"/>
              <a:t>tab, under </a:t>
            </a:r>
            <a:r>
              <a:rPr lang="en-US" sz="1200" b="1" baseline="0" dirty="0" smtClean="0"/>
              <a:t>General</a:t>
            </a:r>
            <a:r>
              <a:rPr lang="en-US" sz="1200" b="0" baseline="0" dirty="0" smtClean="0"/>
              <a:t>, select </a:t>
            </a:r>
            <a:r>
              <a:rPr lang="en-US" sz="1200" b="1" baseline="0" dirty="0" smtClean="0"/>
              <a:t>Left</a:t>
            </a:r>
            <a:r>
              <a:rPr lang="en-US" sz="1200" b="0" baseline="0" dirty="0" smtClean="0"/>
              <a:t> in the </a:t>
            </a:r>
            <a:r>
              <a:rPr lang="en-US" sz="1200" b="1" baseline="0" dirty="0" smtClean="0"/>
              <a:t>Alignment</a:t>
            </a:r>
            <a:r>
              <a:rPr lang="en-US" sz="1200" b="0" baseline="0" dirty="0" smtClean="0"/>
              <a:t> box.</a:t>
            </a:r>
          </a:p>
          <a:p>
            <a:pPr marL="685800" lvl="1" indent="-228600">
              <a:buFont typeface="+mj-lt"/>
              <a:buAutoNum type="arabicPeriod"/>
            </a:pPr>
            <a:r>
              <a:rPr lang="en-US" sz="1200" b="0" baseline="0" dirty="0" smtClean="0"/>
              <a:t>Under </a:t>
            </a:r>
            <a:r>
              <a:rPr lang="en-US" sz="1200" b="1" baseline="0" dirty="0" smtClean="0"/>
              <a:t>Spacing</a:t>
            </a:r>
            <a:r>
              <a:rPr lang="en-US" sz="1200" b="0" baseline="0" dirty="0" smtClean="0"/>
              <a:t>, select </a:t>
            </a:r>
            <a:r>
              <a:rPr lang="en-US" sz="1200" b="1" baseline="0" dirty="0" smtClean="0"/>
              <a:t>12</a:t>
            </a:r>
            <a:r>
              <a:rPr lang="en-US" sz="1200" b="0" baseline="0" dirty="0" smtClean="0"/>
              <a:t> in the </a:t>
            </a:r>
            <a:r>
              <a:rPr lang="en-US" sz="1200" b="1" baseline="0" dirty="0" smtClean="0"/>
              <a:t>After</a:t>
            </a:r>
            <a:r>
              <a:rPr lang="en-US" sz="1200" b="0" baseline="0" dirty="0" smtClean="0"/>
              <a:t> box.</a:t>
            </a:r>
            <a:endParaRPr lang="en-US" sz="1200" b="0" dirty="0" smtClean="0"/>
          </a:p>
          <a:p>
            <a:pPr marL="228600" indent="-228600">
              <a:buFont typeface="+mj-lt"/>
              <a:buAutoNum type="arabicPeriod"/>
            </a:pPr>
            <a:r>
              <a:rPr lang="en-US" sz="1200" b="0" dirty="0" smtClean="0"/>
              <a:t>Drag the second text box onto</a:t>
            </a:r>
            <a:r>
              <a:rPr lang="en-US" sz="1200" b="0" baseline="0" dirty="0" smtClean="0"/>
              <a:t> the rectangle, below the “heading” text box. </a:t>
            </a:r>
            <a:endParaRPr lang="en-US" sz="1200" b="0" dirty="0" smtClean="0"/>
          </a:p>
          <a:p>
            <a:endParaRPr lang="en-US" sz="1200" dirty="0" smtClean="0"/>
          </a:p>
          <a:p>
            <a:endParaRPr lang="en-US" sz="1200" dirty="0" smtClean="0"/>
          </a:p>
          <a:p>
            <a:r>
              <a:rPr lang="en-US" sz="1200" dirty="0" smtClean="0"/>
              <a:t>To reproduce the full-color picture on this slide, do the following:</a:t>
            </a:r>
          </a:p>
          <a:p>
            <a:pPr marL="228600" indent="-228600">
              <a:buFont typeface="+mj-lt"/>
              <a:buAutoNum type="arabicPeriod"/>
            </a:pPr>
            <a:r>
              <a:rPr lang="en-US" sz="1200" b="0" dirty="0" smtClean="0"/>
              <a:t>On the </a:t>
            </a:r>
            <a:r>
              <a:rPr lang="en-US" sz="1200" b="1" dirty="0" smtClean="0"/>
              <a:t>Insert</a:t>
            </a:r>
            <a:r>
              <a:rPr lang="en-US" sz="1200" b="0" dirty="0" smtClean="0"/>
              <a:t> tab, in the </a:t>
            </a:r>
            <a:r>
              <a:rPr lang="en-US" sz="1200" b="1" dirty="0" smtClean="0"/>
              <a:t>Images </a:t>
            </a:r>
            <a:r>
              <a:rPr lang="en-US" sz="1200" b="0" dirty="0" smtClean="0"/>
              <a:t>group, click</a:t>
            </a:r>
            <a:r>
              <a:rPr lang="en-US" sz="1200" b="0" baseline="0" dirty="0" smtClean="0"/>
              <a:t>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a picture, and then click </a:t>
            </a:r>
            <a:r>
              <a:rPr lang="en-US" sz="1200" b="1" baseline="0" dirty="0" smtClean="0"/>
              <a:t>Insert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5.08”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dirty="0" smtClean="0"/>
              <a:t>Also in the </a:t>
            </a:r>
            <a:r>
              <a:rPr lang="en-US" sz="1200" b="1" dirty="0" smtClean="0"/>
              <a:t>Format Picture</a:t>
            </a:r>
            <a:r>
              <a:rPr lang="en-US" sz="1200" b="1" baseline="0" dirty="0" smtClean="0"/>
              <a:t> </a:t>
            </a:r>
            <a:r>
              <a:rPr lang="en-US" sz="1200" b="0" baseline="0" dirty="0" smtClean="0"/>
              <a:t>dialog box, click </a:t>
            </a:r>
            <a:r>
              <a:rPr lang="en-US" sz="1200" b="1" baseline="0" dirty="0" smtClean="0"/>
              <a:t>Glow and Soft Edges </a:t>
            </a:r>
            <a:r>
              <a:rPr lang="en-US" sz="1200" b="0" baseline="0" dirty="0" smtClean="0"/>
              <a:t>in the left pane, and then, in the </a:t>
            </a:r>
            <a:r>
              <a:rPr lang="en-US" sz="1200" b="1" baseline="0" dirty="0" smtClean="0"/>
              <a:t>Glow and Soft Edges </a:t>
            </a:r>
            <a:r>
              <a:rPr lang="en-US" sz="1200" b="0" baseline="0" dirty="0" smtClean="0"/>
              <a:t>pane, do the following:</a:t>
            </a:r>
          </a:p>
          <a:p>
            <a:pPr marL="685800" lvl="1" indent="-228600">
              <a:buFont typeface="+mj-lt"/>
              <a:buAutoNum type="arabicPeriod"/>
            </a:pPr>
            <a:r>
              <a:rPr lang="en-US" sz="1200" b="0" baseline="0" dirty="0" smtClean="0"/>
              <a:t>Under </a:t>
            </a:r>
            <a:r>
              <a:rPr lang="en-US" sz="1200" b="1" baseline="0" dirty="0" smtClean="0"/>
              <a:t>Glow</a:t>
            </a:r>
            <a:r>
              <a:rPr lang="en-US" sz="1200" b="0" baseline="0" dirty="0" smtClean="0"/>
              <a:t>, click the button next to </a:t>
            </a:r>
            <a:r>
              <a:rPr lang="en-US" sz="1200" b="1" baseline="0" dirty="0" smtClean="0"/>
              <a:t>Presets</a:t>
            </a:r>
            <a:r>
              <a:rPr lang="en-US" sz="1200" b="0" baseline="0" dirty="0" smtClean="0"/>
              <a:t>, and then click </a:t>
            </a:r>
            <a:r>
              <a:rPr lang="en-US" sz="1200" b="1" baseline="0" dirty="0" smtClean="0"/>
              <a:t>Blue, 5 pt glow Accent color 1 </a:t>
            </a:r>
            <a:r>
              <a:rPr lang="en-US" sz="1200" b="0" baseline="0" dirty="0" smtClean="0"/>
              <a:t>(first row, first option from the left).</a:t>
            </a:r>
          </a:p>
          <a:p>
            <a:pPr marL="685800" lvl="1" indent="-228600">
              <a:buFont typeface="+mj-lt"/>
              <a:buAutoNum type="arabicPeriod"/>
            </a:pPr>
            <a:r>
              <a:rPr lang="en-US" sz="1200" b="0" baseline="0" dirty="0" smtClean="0"/>
              <a:t>Click the button next to </a:t>
            </a:r>
            <a:r>
              <a:rPr lang="en-US" sz="1200" b="1" baseline="0" dirty="0" smtClean="0"/>
              <a:t>Color</a:t>
            </a:r>
            <a:r>
              <a:rPr lang="en-US" sz="1200" b="0" baseline="0" dirty="0" smtClean="0"/>
              <a:t>, and then under </a:t>
            </a:r>
            <a:r>
              <a:rPr lang="en-US" sz="1200" b="1" baseline="0" dirty="0" smtClean="0"/>
              <a:t>Theme</a:t>
            </a:r>
            <a:r>
              <a:rPr lang="en-US" sz="1200" b="0" baseline="0" dirty="0" smtClean="0"/>
              <a:t> </a:t>
            </a:r>
            <a:r>
              <a:rPr lang="en-US" sz="1200" b="1" baseline="0" dirty="0" smtClean="0"/>
              <a:t>Colors</a:t>
            </a:r>
            <a:r>
              <a:rPr lang="en-US" sz="1200" b="0" baseline="0" dirty="0" smtClean="0"/>
              <a:t> click </a:t>
            </a:r>
            <a:r>
              <a:rPr lang="en-US" sz="1200" b="1" baseline="0" dirty="0" smtClean="0"/>
              <a:t>White, Background 1 </a:t>
            </a:r>
            <a:r>
              <a:rPr lang="en-US" sz="1200" b="0" baseline="0" dirty="0" smtClean="0"/>
              <a:t>(first row, first option from the left).</a:t>
            </a:r>
            <a:endParaRPr lang="en-US" sz="1200" b="0" dirty="0" smtClean="0"/>
          </a:p>
          <a:p>
            <a:pPr marL="228600" indent="-228600">
              <a:buFont typeface="+mj-lt"/>
              <a:buAutoNum type="arabicPeriod"/>
            </a:pPr>
            <a:r>
              <a:rPr lang="en-US" sz="1200" b="0" i="0" kern="1200" baseline="0" dirty="0" smtClean="0">
                <a:solidFill>
                  <a:schemeClr val="tx1"/>
                </a:solidFill>
                <a:latin typeface="+mn-lt"/>
                <a:ea typeface="+mn-ea"/>
                <a:cs typeface="+mn-cs"/>
              </a:rPr>
              <a:t>Drag the full-color picture on top of the rectangle, to the left of the text boxes. </a:t>
            </a:r>
          </a:p>
          <a:p>
            <a:pPr marL="228600" lvl="0" indent="-228600">
              <a:buFont typeface="+mj-lt"/>
              <a:buAutoNum type="arabicPeriod"/>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Top</a:t>
            </a:r>
            <a:r>
              <a:rPr lang="en-US" sz="1200" b="0" i="0" kern="1200" baseline="0" dirty="0" smtClean="0">
                <a:solidFill>
                  <a:schemeClr val="tx1"/>
                </a:solidFill>
                <a:latin typeface="+mn-lt"/>
                <a:ea typeface="+mn-ea"/>
                <a:cs typeface="+mn-cs"/>
              </a:rPr>
              <a:t>. </a:t>
            </a:r>
          </a:p>
          <a:p>
            <a:pPr marL="228600" indent="-228600">
              <a:buFont typeface="+mj-lt"/>
              <a:buAutoNum type="arabicPeriod"/>
            </a:pPr>
            <a:endParaRPr lang="en-US" sz="1200" b="0" dirty="0" smtClean="0"/>
          </a:p>
          <a:p>
            <a:pPr marL="228600" indent="-228600">
              <a:buFont typeface="+mj-lt"/>
              <a:buAutoNum type="arabicPeriod"/>
            </a:pPr>
            <a:endParaRPr lang="en-US" sz="1200" b="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To reproduce the second picture on this slide, do the following:</a:t>
            </a:r>
            <a:endParaRPr lang="en-US" sz="1200" b="0" dirty="0" smtClean="0"/>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Images </a:t>
            </a:r>
            <a:r>
              <a:rPr lang="en-US" sz="1200" b="0" baseline="0" dirty="0" smtClean="0"/>
              <a:t>group, click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the same picture, and then click </a:t>
            </a:r>
            <a:r>
              <a:rPr lang="en-US" sz="1200" b="1" baseline="0" dirty="0" smtClean="0"/>
              <a:t>Insert</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2.44”</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baseline="0" dirty="0" smtClean="0"/>
              <a:t>On the slide, drag the new picture directly below the first one, and then, in the </a:t>
            </a:r>
            <a:r>
              <a:rPr lang="en-US" sz="1200" b="1" baseline="0" dirty="0" smtClean="0"/>
              <a:t>Format Picture </a:t>
            </a:r>
            <a:r>
              <a:rPr lang="en-US" sz="1200" b="0" baseline="0" dirty="0" smtClean="0"/>
              <a:t>dialog box, in the </a:t>
            </a:r>
            <a:r>
              <a:rPr lang="en-US" sz="1200" b="1" baseline="0" dirty="0" smtClean="0"/>
              <a:t>Crop</a:t>
            </a:r>
            <a:r>
              <a:rPr lang="en-US" sz="1200" b="0" baseline="0" dirty="0" smtClean="0"/>
              <a:t> tab, under </a:t>
            </a:r>
            <a:r>
              <a:rPr lang="en-US" sz="1200" b="1" baseline="0" dirty="0" smtClean="0"/>
              <a:t>Picture Position</a:t>
            </a:r>
            <a:r>
              <a:rPr lang="en-US" sz="1200" b="0" baseline="0" dirty="0" smtClean="0"/>
              <a:t>, adjust the </a:t>
            </a:r>
            <a:r>
              <a:rPr lang="en-US" sz="1200" b="1" baseline="0" dirty="0" smtClean="0"/>
              <a:t>Offset X </a:t>
            </a:r>
            <a:r>
              <a:rPr lang="en-US" sz="1200" b="0" baseline="0" dirty="0" smtClean="0"/>
              <a:t>and </a:t>
            </a:r>
            <a:r>
              <a:rPr lang="en-US" sz="1200" b="1" baseline="0" dirty="0" smtClean="0"/>
              <a:t>Offset Y</a:t>
            </a:r>
            <a:r>
              <a:rPr lang="en-US" sz="1200" b="0" baseline="0" dirty="0" smtClean="0"/>
              <a:t> settings to align the content of the two images so that they appear continuous.</a:t>
            </a:r>
          </a:p>
          <a:p>
            <a:pPr marL="228600" indent="-228600">
              <a:buFont typeface="+mj-lt"/>
              <a:buAutoNum type="arabicPeriod"/>
            </a:pPr>
            <a:r>
              <a:rPr lang="en-US" sz="1200" b="0" baseline="0" dirty="0" smtClean="0"/>
              <a:t>Also in the </a:t>
            </a:r>
            <a:r>
              <a:rPr lang="en-US" sz="1200" b="1" baseline="0" dirty="0" smtClean="0"/>
              <a:t>Format</a:t>
            </a:r>
            <a:r>
              <a:rPr lang="en-US" sz="1200" b="0" baseline="0" dirty="0" smtClean="0"/>
              <a:t> </a:t>
            </a:r>
            <a:r>
              <a:rPr lang="en-US" sz="1200" b="1" baseline="0" dirty="0" smtClean="0"/>
              <a:t>Picture</a:t>
            </a:r>
            <a:r>
              <a:rPr lang="en-US" sz="1200" b="0" baseline="0" dirty="0" smtClean="0"/>
              <a:t> dialog box, click </a:t>
            </a:r>
            <a:r>
              <a:rPr lang="en-US" sz="1200" b="1" baseline="0" dirty="0" smtClean="0"/>
              <a:t>Picture Corrections</a:t>
            </a:r>
            <a:r>
              <a:rPr lang="en-US" sz="1200" b="0" baseline="0" dirty="0" smtClean="0"/>
              <a:t> in the left pane, and in the </a:t>
            </a:r>
            <a:r>
              <a:rPr lang="en-US" sz="1200" b="1" baseline="0" dirty="0" smtClean="0"/>
              <a:t>Picture Corrections</a:t>
            </a:r>
            <a:r>
              <a:rPr lang="en-US" sz="1200" b="0" baseline="0" dirty="0" smtClean="0"/>
              <a:t> pane, under </a:t>
            </a:r>
            <a:r>
              <a:rPr lang="en-US" sz="1200" b="1" baseline="0" dirty="0" smtClean="0"/>
              <a:t>Brightness and Contrast</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Brightness</a:t>
            </a:r>
            <a:r>
              <a:rPr lang="en-US" sz="1200" b="0" baseline="0" dirty="0" smtClean="0"/>
              <a:t> box, enter </a:t>
            </a:r>
            <a:r>
              <a:rPr lang="en-US" sz="1200" b="1" baseline="0" dirty="0" smtClean="0"/>
              <a:t>70%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Contrast</a:t>
            </a:r>
            <a:r>
              <a:rPr lang="en-US" sz="1200" b="0" baseline="0" dirty="0" smtClean="0"/>
              <a:t> box, enter </a:t>
            </a:r>
            <a:r>
              <a:rPr lang="en-US" sz="1200" b="1" baseline="0" dirty="0" smtClean="0"/>
              <a:t>-70%</a:t>
            </a:r>
            <a:r>
              <a:rPr lang="en-US" sz="1200" b="0" baseline="0" dirty="0" smtClean="0"/>
              <a:t>.</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Select the smaller picture.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Bottom</a:t>
            </a:r>
            <a:r>
              <a:rPr lang="en-US" sz="1200" b="0" i="0" kern="1200" baseline="0" dirty="0" smtClean="0">
                <a:solidFill>
                  <a:schemeClr val="tx1"/>
                </a:solidFill>
                <a:latin typeface="+mn-lt"/>
                <a:ea typeface="+mn-ea"/>
                <a:cs typeface="+mn-cs"/>
              </a:rPr>
              <a:t>. </a:t>
            </a:r>
          </a:p>
          <a:p>
            <a:pPr marL="228600" lvl="0" indent="-228600">
              <a:buFont typeface="+mj-lt"/>
              <a:buAutoNum type="arabicPeriod"/>
            </a:pPr>
            <a:r>
              <a:rPr lang="en-US" sz="1200" b="0" i="0" kern="1200" baseline="0" dirty="0" smtClean="0">
                <a:solidFill>
                  <a:schemeClr val="tx1"/>
                </a:solidFill>
                <a:latin typeface="+mn-lt"/>
                <a:ea typeface="+mn-ea"/>
                <a:cs typeface="+mn-cs"/>
              </a:rPr>
              <a:t>Press and hold CTRL, and then select both pictures.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Selected Objects</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Center</a:t>
            </a:r>
            <a:r>
              <a:rPr lang="en-US" sz="1200" b="0" i="0" kern="1200" baseline="0" dirty="0" smtClean="0">
                <a:solidFill>
                  <a:schemeClr val="tx1"/>
                </a:solidFill>
                <a:latin typeface="+mn-lt"/>
                <a:ea typeface="+mn-ea"/>
                <a:cs typeface="+mn-cs"/>
              </a:rPr>
              <a:t>.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Lines.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endParaRPr lang="en-US" sz="1200" dirty="0" smtClean="0"/>
          </a:p>
          <a:p>
            <a:pPr marL="228600" indent="-228600">
              <a:buFont typeface="+mj-lt"/>
              <a:buAutoNum type="arabicPeriod"/>
            </a:pPr>
            <a:r>
              <a:rPr lang="en-US" sz="1200" dirty="0" smtClean="0"/>
              <a:t>On the slide, select the motion</a:t>
            </a:r>
            <a:r>
              <a:rPr lang="en-US" sz="1200" baseline="0" dirty="0" smtClean="0"/>
              <a:t> path for the “heading” text box</a:t>
            </a:r>
            <a:r>
              <a:rPr lang="en-US" sz="1200" dirty="0" smtClean="0"/>
              <a:t>,</a:t>
            </a:r>
            <a:r>
              <a:rPr lang="en-US" sz="1200" baseline="0" dirty="0" smtClean="0"/>
              <a:t> </a:t>
            </a:r>
            <a:r>
              <a:rPr lang="en-US" sz="1200" dirty="0" smtClean="0"/>
              <a:t>point</a:t>
            </a:r>
            <a:r>
              <a:rPr lang="en-US" sz="1200" baseline="0" dirty="0" smtClean="0"/>
              <a:t> to the starting point (green arrow) of the motion path until the cursor becomes a two-headed arrow. P</a:t>
            </a:r>
            <a:r>
              <a:rPr lang="en-US" sz="1200" i="0" dirty="0" smtClean="0"/>
              <a:t>ress and hold SHIFT,</a:t>
            </a:r>
            <a:r>
              <a:rPr lang="en-US" sz="1200" i="0" baseline="0" dirty="0" smtClean="0"/>
              <a:t> and then </a:t>
            </a:r>
            <a:r>
              <a:rPr lang="en-US" sz="1200" dirty="0" smtClean="0"/>
              <a:t>drag the starting point</a:t>
            </a:r>
            <a:r>
              <a:rPr lang="en-US" sz="1200" baseline="0" dirty="0" smtClean="0"/>
              <a:t> </a:t>
            </a:r>
            <a:r>
              <a:rPr lang="en-US" sz="1200" i="0" baseline="0" dirty="0" smtClean="0"/>
              <a:t>about 1.5”</a:t>
            </a:r>
            <a:r>
              <a:rPr lang="en-US" sz="1200" baseline="0" dirty="0" smtClean="0"/>
              <a:t> off the left edge of the slide. (</a:t>
            </a:r>
            <a:r>
              <a:rPr lang="en-US" sz="1200" b="1" baseline="0" dirty="0" smtClean="0"/>
              <a:t>Note:</a:t>
            </a:r>
            <a:r>
              <a:rPr lang="en-US" sz="1200" baseline="0" dirty="0" smtClean="0"/>
              <a:t> If your lines of text are longer than in the example above, you may need to further increase the length of the motion path. )</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second text box. 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Show Additional</a:t>
            </a:r>
            <a:r>
              <a:rPr lang="en-US" sz="1200" b="1" kern="1200" baseline="0" dirty="0" smtClean="0">
                <a:solidFill>
                  <a:schemeClr val="tx1"/>
                </a:solidFill>
                <a:effectLst/>
                <a:latin typeface="+mn-lt"/>
                <a:ea typeface="+mn-ea"/>
                <a:cs typeface="+mn-cs"/>
              </a:rPr>
              <a:t> Effect Options </a:t>
            </a:r>
            <a:r>
              <a:rPr lang="en-US" sz="1200" kern="1200" baseline="0" dirty="0" smtClean="0">
                <a:solidFill>
                  <a:schemeClr val="tx1"/>
                </a:solidFill>
                <a:effectLst/>
                <a:latin typeface="+mn-lt"/>
                <a:ea typeface="+mn-ea"/>
                <a:cs typeface="+mn-cs"/>
              </a:rPr>
              <a:t>dialog box launcher</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dialog box, do the following:</a:t>
            </a:r>
          </a:p>
          <a:p>
            <a:pPr marL="685800" lvl="1" indent="-228600">
              <a:buFont typeface="Arial" pitchFamily="34" charset="0"/>
              <a:buChar char="•"/>
            </a:pPr>
            <a:r>
              <a:rPr lang="en-US" sz="1200" baseline="0" dirty="0" smtClean="0"/>
              <a:t>On the </a:t>
            </a:r>
            <a:r>
              <a:rPr lang="en-US" sz="1200" b="1" baseline="0" dirty="0" smtClean="0"/>
              <a:t>Effect</a:t>
            </a:r>
            <a:r>
              <a:rPr lang="en-US" sz="1200" baseline="0" dirty="0" smtClean="0"/>
              <a:t> tab, in the </a:t>
            </a:r>
            <a:r>
              <a:rPr lang="en-US" sz="1200" b="1" baseline="0" dirty="0" smtClean="0"/>
              <a:t>Animate text </a:t>
            </a:r>
            <a:r>
              <a:rPr lang="en-US" sz="1200" baseline="0" dirty="0" smtClean="0"/>
              <a:t>list, select </a:t>
            </a:r>
            <a:r>
              <a:rPr lang="en-US" sz="1200" b="1" baseline="0" dirty="0" smtClean="0"/>
              <a:t>By Letter</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 delay between letters </a:t>
            </a:r>
            <a:r>
              <a:rPr lang="en-US" sz="1200" baseline="0" dirty="0" smtClean="0"/>
              <a:t>box, enter </a:t>
            </a:r>
            <a:r>
              <a:rPr lang="en-US" sz="1200" b="1" baseline="0" dirty="0" smtClean="0"/>
              <a:t>5</a:t>
            </a:r>
            <a:r>
              <a:rPr lang="en-US" sz="1200" baseline="0" dirty="0" smtClean="0"/>
              <a:t>.</a:t>
            </a:r>
            <a:endParaRPr lang="en-US" sz="1200" dirty="0" smtClean="0"/>
          </a:p>
          <a:p>
            <a:pPr marL="685800" lvl="1" indent="-228600">
              <a:buFont typeface="Arial" pitchFamily="34" charset="0"/>
              <a:buChar char="•"/>
            </a:pPr>
            <a:r>
              <a:rPr lang="en-US" sz="1200" baseline="0" dirty="0" smtClean="0"/>
              <a:t>On the </a:t>
            </a:r>
            <a:r>
              <a:rPr lang="en-US" sz="1200" b="1" baseline="0" dirty="0" smtClean="0"/>
              <a:t>Timing</a:t>
            </a:r>
            <a:r>
              <a:rPr lang="en-US" sz="1200" baseline="0" dirty="0" smtClean="0"/>
              <a:t> tab,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0.5 seconds </a:t>
            </a:r>
            <a:r>
              <a:rPr lang="en-US" sz="1200" baseline="0" dirty="0" smtClean="0"/>
              <a:t>(</a:t>
            </a:r>
            <a:r>
              <a:rPr lang="en-US" sz="1200" b="1" baseline="0" dirty="0" smtClean="0"/>
              <a:t>Very</a:t>
            </a:r>
            <a:r>
              <a:rPr lang="en-US" sz="1200" baseline="0" dirty="0" smtClean="0"/>
              <a:t> </a:t>
            </a:r>
            <a:r>
              <a:rPr lang="en-US" sz="1200" b="1" baseline="0" dirty="0" smtClean="0"/>
              <a:t>Fast)</a:t>
            </a:r>
            <a:r>
              <a:rPr lang="en-US" sz="1200" baseline="0" dirty="0" smtClean="0"/>
              <a:t>.</a:t>
            </a:r>
          </a:p>
          <a:p>
            <a:pPr marL="685800" lvl="1" indent="-228600">
              <a:buFont typeface="Arial" pitchFamily="34" charset="0"/>
              <a:buChar char="•"/>
            </a:pPr>
            <a:r>
              <a:rPr lang="en-US" sz="1200" baseline="0" dirty="0" smtClean="0"/>
              <a:t>On the </a:t>
            </a:r>
            <a:r>
              <a:rPr lang="en-US" sz="1200" b="1" baseline="0" dirty="0" smtClean="0"/>
              <a:t>Text</a:t>
            </a:r>
            <a:r>
              <a:rPr lang="en-US" sz="1200" baseline="0" dirty="0" smtClean="0"/>
              <a:t> </a:t>
            </a:r>
            <a:r>
              <a:rPr lang="en-US" sz="1200" b="1" baseline="0" dirty="0" smtClean="0"/>
              <a:t>Animation</a:t>
            </a:r>
            <a:r>
              <a:rPr lang="en-US" sz="1200" baseline="0" dirty="0" smtClean="0"/>
              <a:t> tab, in the </a:t>
            </a:r>
            <a:r>
              <a:rPr lang="en-US" sz="1200" b="1" baseline="0" dirty="0" smtClean="0"/>
              <a:t>Group</a:t>
            </a:r>
            <a:r>
              <a:rPr lang="en-US" sz="1200" baseline="0" dirty="0" smtClean="0"/>
              <a:t> </a:t>
            </a:r>
            <a:r>
              <a:rPr lang="en-US" sz="1200" b="1" baseline="0" dirty="0" smtClean="0"/>
              <a:t>text</a:t>
            </a:r>
            <a:r>
              <a:rPr lang="en-US" sz="1200" baseline="0" dirty="0" smtClean="0"/>
              <a:t> list, select </a:t>
            </a:r>
            <a:r>
              <a:rPr lang="en-US" sz="1200" b="1" baseline="0" dirty="0" smtClean="0"/>
              <a:t>By 1</a:t>
            </a:r>
            <a:r>
              <a:rPr lang="en-US" sz="1200" b="1" baseline="30000" dirty="0" smtClean="0"/>
              <a:t>st</a:t>
            </a:r>
            <a:r>
              <a:rPr lang="en-US" sz="1200" b="1" baseline="0" dirty="0" smtClean="0"/>
              <a:t> Level Paragraphs</a:t>
            </a:r>
            <a:r>
              <a:rPr lang="en-US" sz="1200" baseline="0" dirty="0" smtClean="0"/>
              <a:t>.</a:t>
            </a:r>
          </a:p>
          <a:p>
            <a:pPr marL="228600" indent="-228600">
              <a:buFont typeface="+mj-lt"/>
              <a:buAutoNum type="arabicPeriod"/>
            </a:pPr>
            <a:endParaRPr lang="en-US" sz="1200" dirty="0" smtClean="0"/>
          </a:p>
          <a:p>
            <a:endParaRPr lang="en-US" sz="1200" dirty="0" smtClean="0"/>
          </a:p>
          <a:p>
            <a:r>
              <a:rPr lang="en-US" sz="1200" dirty="0" smtClean="0"/>
              <a:t>To</a:t>
            </a:r>
            <a:r>
              <a:rPr lang="en-US" sz="1200" baseline="0" dirty="0" smtClean="0"/>
              <a:t>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One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232</a:t>
            </a:r>
            <a:r>
              <a:rPr lang="en-US" sz="1200" dirty="0" smtClean="0"/>
              <a:t>, Green: </a:t>
            </a:r>
            <a:r>
              <a:rPr lang="en-US" sz="1200" b="1" dirty="0" smtClean="0"/>
              <a:t>227</a:t>
            </a:r>
            <a:r>
              <a:rPr lang="en-US" sz="1200" dirty="0" smtClean="0"/>
              <a:t>, and Blue: </a:t>
            </a:r>
            <a:r>
              <a:rPr lang="en-US" sz="1200" b="1" dirty="0" smtClean="0"/>
              <a:t>216</a:t>
            </a:r>
            <a:r>
              <a:rPr lang="en-US" sz="1200" dirty="0" smtClean="0"/>
              <a:t>.</a:t>
            </a:r>
          </a:p>
        </p:txBody>
      </p:sp>
      <p:sp>
        <p:nvSpPr>
          <p:cNvPr id="5" name="Slide Image Placeholder 4"/>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title moves behind</a:t>
            </a:r>
            <a:r>
              <a:rPr lang="en-US" sz="1400" b="1" baseline="0" dirty="0" smtClean="0"/>
              <a:t> picture</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(Intermediate)</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Slides</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Blank</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kern="1200" baseline="0" dirty="0" smtClean="0">
                <a:solidFill>
                  <a:schemeClr val="tx1"/>
                </a:solidFill>
                <a:latin typeface="+mn-lt"/>
                <a:ea typeface="+mn-ea"/>
                <a:cs typeface="+mn-cs"/>
              </a:rPr>
              <a:t>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slide, drag to draw a rectangle.</a:t>
            </a:r>
          </a:p>
          <a:p>
            <a:pPr marL="22860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a:t>
            </a:r>
            <a:r>
              <a:rPr lang="en-US" sz="1200" b="1" kern="1200" dirty="0" smtClean="0">
                <a:solidFill>
                  <a:schemeClr val="tx1"/>
                </a:solidFill>
                <a:latin typeface="+mn-lt"/>
                <a:ea typeface="+mn-ea"/>
                <a:cs typeface="+mn-cs"/>
              </a:rPr>
              <a:t>.17”</a:t>
            </a:r>
            <a:r>
              <a:rPr lang="en-US" sz="1200" b="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9.5</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rectangle slightly above the middle of the slide. </a:t>
            </a:r>
          </a:p>
          <a:p>
            <a:pPr marL="228600" indent="-228600">
              <a:buFont typeface="+mj-lt"/>
              <a:buAutoNum type="arabicPeriod"/>
            </a:pPr>
            <a:r>
              <a:rPr lang="en-US" sz="1200" kern="1200" baseline="0" dirty="0" smtClean="0">
                <a:solidFill>
                  <a:schemeClr val="tx1"/>
                </a:solidFill>
                <a:latin typeface="+mn-lt"/>
                <a:ea typeface="+mn-ea"/>
                <a:cs typeface="+mn-cs"/>
              </a:rPr>
              <a:t>Select the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Left</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next to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a:t>
            </a:r>
            <a:r>
              <a:rPr lang="en-US" sz="1200" b="1" kern="1200" baseline="0" dirty="0" smtClean="0">
                <a:solidFill>
                  <a:schemeClr val="tx1"/>
                </a:solidFill>
                <a:latin typeface="+mn-lt"/>
                <a:ea typeface="+mn-ea"/>
                <a:cs typeface="+mn-cs"/>
              </a:rPr>
              <a:t> 50% </a:t>
            </a:r>
            <a:r>
              <a:rPr lang="en-US" sz="1200" b="0" kern="1200" baseline="0" dirty="0" smtClean="0">
                <a:solidFill>
                  <a:schemeClr val="tx1"/>
                </a:solidFill>
                <a:latin typeface="+mn-lt"/>
                <a:ea typeface="+mn-ea"/>
                <a:cs typeface="+mn-cs"/>
              </a:rPr>
              <a:t>(fifth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 25%</a:t>
            </a:r>
            <a:r>
              <a:rPr lang="en-US" sz="1200" b="0" kern="1200" dirty="0" smtClean="0">
                <a:solidFill>
                  <a:schemeClr val="tx1"/>
                </a:solidFill>
                <a:latin typeface="+mn-lt"/>
                <a:ea typeface="+mn-ea"/>
                <a:cs typeface="+mn-cs"/>
              </a:rPr>
              <a:t> (fourth</a:t>
            </a:r>
            <a:r>
              <a:rPr lang="en-US" sz="1200" b="0" kern="1200" baseline="0" dirty="0" smtClean="0">
                <a:solidFill>
                  <a:schemeClr val="tx1"/>
                </a:solidFill>
                <a:latin typeface="+mn-lt"/>
                <a:ea typeface="+mn-ea"/>
                <a:cs typeface="+mn-cs"/>
              </a:rPr>
              <a:t>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endParaRPr lang="en-US" sz="1200" kern="1200" dirty="0" smtClean="0">
              <a:solidFill>
                <a:schemeClr val="tx1"/>
              </a:solidFill>
              <a:effectLst/>
              <a:latin typeface="+mn-lt"/>
              <a:ea typeface="+mn-ea"/>
              <a:cs typeface="+mn-cs"/>
            </a:endParaRPr>
          </a:p>
          <a:p>
            <a:endParaRPr lang="en-US" sz="1200" dirty="0" smtClean="0"/>
          </a:p>
          <a:p>
            <a:endParaRPr lang="en-US" sz="1200" dirty="0" smtClean="0"/>
          </a:p>
          <a:p>
            <a:r>
              <a:rPr lang="en-US" sz="1200" dirty="0" smtClean="0"/>
              <a:t>To reproduce the “heading” text box</a:t>
            </a:r>
            <a:r>
              <a:rPr lang="en-US" sz="1200" baseline="0" dirty="0" smtClean="0"/>
              <a:t> on this slide, do the following:</a:t>
            </a:r>
            <a:endParaRPr lang="en-US" sz="1200" dirty="0" smtClean="0"/>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select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p>
          <a:p>
            <a:pPr marL="228600" indent="-228600">
              <a:buFont typeface="+mj-lt"/>
              <a:buAutoNum type="arabicPeriod"/>
            </a:pPr>
            <a:r>
              <a:rPr lang="en-US" sz="1200" dirty="0" smtClean="0"/>
              <a:t>Enter the heading text, and then select text</a:t>
            </a:r>
            <a:r>
              <a:rPr lang="en-US" sz="1200" baseline="0" dirty="0" smtClean="0"/>
              <a: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Calibri</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38</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0" baseline="0" dirty="0" smtClean="0"/>
              <a:t>.</a:t>
            </a:r>
            <a:endParaRPr lang="en-US" sz="1200" b="0" dirty="0" smtClean="0"/>
          </a:p>
          <a:p>
            <a:pPr marL="685800" lvl="1" indent="-228600">
              <a:buFont typeface="Arial" pitchFamily="34" charset="0"/>
              <a:buChar cha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Orange, Accent 6, Darker 25% </a:t>
            </a:r>
            <a:r>
              <a:rPr lang="en-US" sz="1200" baseline="0" dirty="0" smtClean="0"/>
              <a:t>(fourth row, 10</a:t>
            </a:r>
            <a:r>
              <a:rPr lang="en-US" sz="1200" baseline="30000" dirty="0" smtClean="0"/>
              <a:t>th</a:t>
            </a:r>
            <a:r>
              <a:rPr lang="en-US" sz="1200" baseline="0" dirty="0" smtClean="0"/>
              <a:t> option from the left).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a:t>
            </a:r>
            <a:r>
              <a:rPr lang="en-US" sz="1200" b="0" baseline="0" dirty="0" smtClean="0"/>
              <a:t> group, click </a:t>
            </a:r>
            <a:r>
              <a:rPr lang="en-US" sz="1200" b="1" baseline="0" dirty="0" smtClean="0"/>
              <a:t>Align</a:t>
            </a:r>
            <a:r>
              <a:rPr lang="en-US" sz="1200" b="0" baseline="0" dirty="0" smtClean="0"/>
              <a:t> </a:t>
            </a:r>
            <a:r>
              <a:rPr lang="en-US" sz="1200" b="1" baseline="0" dirty="0" smtClean="0"/>
              <a:t>Text</a:t>
            </a:r>
            <a:r>
              <a:rPr lang="en-US" sz="1200" b="0" baseline="0" dirty="0" smtClean="0"/>
              <a:t> </a:t>
            </a:r>
            <a:r>
              <a:rPr lang="en-US" sz="1200" b="1" baseline="0" dirty="0" smtClean="0"/>
              <a:t>Left</a:t>
            </a:r>
            <a:r>
              <a:rPr lang="en-US" sz="1200" b="0" baseline="0" dirty="0" smtClean="0"/>
              <a:t>.</a:t>
            </a:r>
            <a:endParaRPr lang="en-US" sz="1200" b="0" dirty="0" smtClean="0"/>
          </a:p>
          <a:p>
            <a:pPr marL="228600" indent="-228600">
              <a:buFont typeface="+mj-lt"/>
              <a:buAutoNum type="arabicPeriod"/>
            </a:pPr>
            <a:r>
              <a:rPr lang="en-US" sz="1200" b="0" dirty="0" smtClean="0"/>
              <a:t>Drag the text box just above the rectangle, in the right half of the slide. </a:t>
            </a:r>
            <a:endParaRPr lang="en-US" sz="1200" b="0" baseline="0" dirty="0" smtClean="0"/>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second text box on this slide, do the following:</a:t>
            </a:r>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endParaRPr lang="en-US" sz="1200" b="1" dirty="0" smtClean="0"/>
          </a:p>
          <a:p>
            <a:pPr marL="228600" indent="-228600">
              <a:buFont typeface="+mj-lt"/>
              <a:buAutoNum type="arabicPeriod"/>
            </a:pPr>
            <a:r>
              <a:rPr lang="en-US" sz="1200" dirty="0" smtClean="0"/>
              <a:t>Enter </a:t>
            </a:r>
            <a:r>
              <a:rPr lang="en-US" sz="1200" i="0" dirty="0" smtClean="0"/>
              <a:t>three lines of text with paragraph breaks, </a:t>
            </a:r>
            <a:r>
              <a:rPr lang="en-US" sz="1200" dirty="0" smtClean="0"/>
              <a:t>and then select the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Arial" pitchFamily="34" charset="0"/>
              <a:buChar char="•"/>
            </a:pPr>
            <a:r>
              <a:rPr lang="en-US" sz="1200" dirty="0" smtClean="0"/>
              <a:t>In the </a:t>
            </a:r>
            <a:r>
              <a:rPr lang="en-US" sz="1200" b="1" dirty="0" smtClean="0"/>
              <a:t>Font</a:t>
            </a:r>
            <a:r>
              <a:rPr lang="en-US" sz="1200" dirty="0" smtClean="0"/>
              <a:t> list, select </a:t>
            </a:r>
            <a:r>
              <a:rPr lang="en-US" sz="1200" b="1" dirty="0" smtClean="0"/>
              <a:t>Calibri</a:t>
            </a:r>
            <a:r>
              <a:rPr lang="en-US" sz="1200" dirty="0" smtClean="0"/>
              <a:t>.</a:t>
            </a:r>
          </a:p>
          <a:p>
            <a:pPr marL="685800" lvl="1" indent="-228600">
              <a:buFont typeface="Arial" pitchFamily="34" charset="0"/>
              <a:buChar char="•"/>
            </a:pPr>
            <a:r>
              <a:rPr lang="en-US" sz="1200" dirty="0" smtClean="0"/>
              <a:t>In</a:t>
            </a:r>
            <a:r>
              <a:rPr lang="en-US" sz="1200" baseline="0" dirty="0" smtClean="0"/>
              <a:t> the </a:t>
            </a:r>
            <a:r>
              <a:rPr lang="en-US" sz="1200" b="1" baseline="0" dirty="0" smtClean="0"/>
              <a:t>Font</a:t>
            </a:r>
            <a:r>
              <a:rPr lang="en-US" sz="1200" baseline="0" dirty="0" smtClean="0"/>
              <a:t> </a:t>
            </a:r>
            <a:r>
              <a:rPr lang="en-US" sz="1200" b="1" baseline="0" dirty="0" smtClean="0"/>
              <a:t>Size</a:t>
            </a:r>
            <a:r>
              <a:rPr lang="en-US" sz="1200" baseline="0" dirty="0" smtClean="0"/>
              <a:t> list, select </a:t>
            </a:r>
            <a:r>
              <a:rPr lang="en-US" sz="1200" b="1" baseline="0" dirty="0" smtClean="0"/>
              <a:t>28</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aseline="0" dirty="0" smtClean="0"/>
              <a:t>.</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aseline="0" dirty="0" smtClean="0"/>
              <a:t>(first row, first option from the left).</a:t>
            </a:r>
          </a:p>
          <a:p>
            <a:pPr marL="228600" indent="-228600">
              <a:buFont typeface="+mj-lt"/>
              <a:buAutoNum type="arabicPeriod"/>
            </a:pPr>
            <a:r>
              <a:rPr lang="en-US" sz="1200" b="0" dirty="0" smtClean="0"/>
              <a:t>On the </a:t>
            </a:r>
            <a:r>
              <a:rPr lang="en-US" sz="1200" b="1" dirty="0" smtClean="0"/>
              <a:t>Home</a:t>
            </a:r>
            <a:r>
              <a:rPr lang="en-US" sz="1200" b="0" dirty="0" smtClean="0"/>
              <a:t> tab,</a:t>
            </a:r>
            <a:r>
              <a:rPr lang="en-US" sz="1200" b="0" baseline="0" dirty="0" smtClean="0"/>
              <a:t> in the </a:t>
            </a:r>
            <a:r>
              <a:rPr lang="en-US" sz="1200" b="1" baseline="0" dirty="0" smtClean="0"/>
              <a:t>Paragraph</a:t>
            </a:r>
            <a:r>
              <a:rPr lang="en-US" sz="1200" b="0" baseline="0" dirty="0" smtClean="0"/>
              <a:t> group, click the </a:t>
            </a:r>
            <a:r>
              <a:rPr lang="en-US" sz="1200" b="1" baseline="0" dirty="0" smtClean="0"/>
              <a:t>Paragraph</a:t>
            </a:r>
            <a:r>
              <a:rPr lang="en-US" sz="1200" b="0" baseline="0" dirty="0" smtClean="0"/>
              <a:t> dialog box launcher. In the </a:t>
            </a:r>
            <a:r>
              <a:rPr lang="en-US" sz="1200" b="1" baseline="0" dirty="0" smtClean="0"/>
              <a:t>Paragraph</a:t>
            </a:r>
            <a:r>
              <a:rPr lang="en-US" sz="1200" b="0" baseline="0" dirty="0" smtClean="0"/>
              <a:t> dialog box, do the following:</a:t>
            </a:r>
          </a:p>
          <a:p>
            <a:pPr marL="685800" lvl="1" indent="-228600">
              <a:buFont typeface="+mj-lt"/>
              <a:buAutoNum type="arabicPeriod"/>
            </a:pPr>
            <a:r>
              <a:rPr lang="en-US" sz="1200" b="0" baseline="0" dirty="0" smtClean="0"/>
              <a:t>On the </a:t>
            </a:r>
            <a:r>
              <a:rPr lang="en-US" sz="1200" b="1" baseline="0" dirty="0" smtClean="0"/>
              <a:t>Indents and Spacing </a:t>
            </a:r>
            <a:r>
              <a:rPr lang="en-US" sz="1200" b="0" baseline="0" dirty="0" smtClean="0"/>
              <a:t>tab, under </a:t>
            </a:r>
            <a:r>
              <a:rPr lang="en-US" sz="1200" b="1" baseline="0" dirty="0" smtClean="0"/>
              <a:t>General</a:t>
            </a:r>
            <a:r>
              <a:rPr lang="en-US" sz="1200" b="0" baseline="0" dirty="0" smtClean="0"/>
              <a:t>, select </a:t>
            </a:r>
            <a:r>
              <a:rPr lang="en-US" sz="1200" b="1" baseline="0" dirty="0" smtClean="0"/>
              <a:t>Left</a:t>
            </a:r>
            <a:r>
              <a:rPr lang="en-US" sz="1200" b="0" baseline="0" dirty="0" smtClean="0"/>
              <a:t> in the </a:t>
            </a:r>
            <a:r>
              <a:rPr lang="en-US" sz="1200" b="1" baseline="0" dirty="0" smtClean="0"/>
              <a:t>Alignment</a:t>
            </a:r>
            <a:r>
              <a:rPr lang="en-US" sz="1200" b="0" baseline="0" dirty="0" smtClean="0"/>
              <a:t> box.</a:t>
            </a:r>
          </a:p>
          <a:p>
            <a:pPr marL="685800" lvl="1" indent="-228600">
              <a:buFont typeface="+mj-lt"/>
              <a:buAutoNum type="arabicPeriod"/>
            </a:pPr>
            <a:r>
              <a:rPr lang="en-US" sz="1200" b="0" baseline="0" dirty="0" smtClean="0"/>
              <a:t>Under </a:t>
            </a:r>
            <a:r>
              <a:rPr lang="en-US" sz="1200" b="1" baseline="0" dirty="0" smtClean="0"/>
              <a:t>Spacing</a:t>
            </a:r>
            <a:r>
              <a:rPr lang="en-US" sz="1200" b="0" baseline="0" dirty="0" smtClean="0"/>
              <a:t>, select </a:t>
            </a:r>
            <a:r>
              <a:rPr lang="en-US" sz="1200" b="1" baseline="0" dirty="0" smtClean="0"/>
              <a:t>12</a:t>
            </a:r>
            <a:r>
              <a:rPr lang="en-US" sz="1200" b="0" baseline="0" dirty="0" smtClean="0"/>
              <a:t> in the </a:t>
            </a:r>
            <a:r>
              <a:rPr lang="en-US" sz="1200" b="1" baseline="0" dirty="0" smtClean="0"/>
              <a:t>After</a:t>
            </a:r>
            <a:r>
              <a:rPr lang="en-US" sz="1200" b="0" baseline="0" dirty="0" smtClean="0"/>
              <a:t> box.</a:t>
            </a:r>
            <a:endParaRPr lang="en-US" sz="1200" b="0" dirty="0" smtClean="0"/>
          </a:p>
          <a:p>
            <a:pPr marL="228600" indent="-228600">
              <a:buFont typeface="+mj-lt"/>
              <a:buAutoNum type="arabicPeriod"/>
            </a:pPr>
            <a:r>
              <a:rPr lang="en-US" sz="1200" b="0" dirty="0" smtClean="0"/>
              <a:t>Drag the second text box onto</a:t>
            </a:r>
            <a:r>
              <a:rPr lang="en-US" sz="1200" b="0" baseline="0" dirty="0" smtClean="0"/>
              <a:t> the rectangle, below the “heading” text box. </a:t>
            </a:r>
            <a:endParaRPr lang="en-US" sz="1200" b="0" dirty="0" smtClean="0"/>
          </a:p>
          <a:p>
            <a:endParaRPr lang="en-US" sz="1200" dirty="0" smtClean="0"/>
          </a:p>
          <a:p>
            <a:endParaRPr lang="en-US" sz="1200" dirty="0" smtClean="0"/>
          </a:p>
          <a:p>
            <a:r>
              <a:rPr lang="en-US" sz="1200" dirty="0" smtClean="0"/>
              <a:t>To reproduce the full-color picture on this slide, do the following:</a:t>
            </a:r>
          </a:p>
          <a:p>
            <a:pPr marL="228600" indent="-228600">
              <a:buFont typeface="+mj-lt"/>
              <a:buAutoNum type="arabicPeriod"/>
            </a:pPr>
            <a:r>
              <a:rPr lang="en-US" sz="1200" b="0" dirty="0" smtClean="0"/>
              <a:t>On the </a:t>
            </a:r>
            <a:r>
              <a:rPr lang="en-US" sz="1200" b="1" dirty="0" smtClean="0"/>
              <a:t>Insert</a:t>
            </a:r>
            <a:r>
              <a:rPr lang="en-US" sz="1200" b="0" dirty="0" smtClean="0"/>
              <a:t> tab, in the </a:t>
            </a:r>
            <a:r>
              <a:rPr lang="en-US" sz="1200" b="1" dirty="0" smtClean="0"/>
              <a:t>Images </a:t>
            </a:r>
            <a:r>
              <a:rPr lang="en-US" sz="1200" b="0" dirty="0" smtClean="0"/>
              <a:t>group, click</a:t>
            </a:r>
            <a:r>
              <a:rPr lang="en-US" sz="1200" b="0" baseline="0" dirty="0" smtClean="0"/>
              <a:t>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a picture, and then click </a:t>
            </a:r>
            <a:r>
              <a:rPr lang="en-US" sz="1200" b="1" baseline="0" dirty="0" smtClean="0"/>
              <a:t>Insert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5.08”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dirty="0" smtClean="0"/>
              <a:t>Also in the </a:t>
            </a:r>
            <a:r>
              <a:rPr lang="en-US" sz="1200" b="1" dirty="0" smtClean="0"/>
              <a:t>Format Picture</a:t>
            </a:r>
            <a:r>
              <a:rPr lang="en-US" sz="1200" b="1" baseline="0" dirty="0" smtClean="0"/>
              <a:t> </a:t>
            </a:r>
            <a:r>
              <a:rPr lang="en-US" sz="1200" b="0" baseline="0" dirty="0" smtClean="0"/>
              <a:t>dialog box, click </a:t>
            </a:r>
            <a:r>
              <a:rPr lang="en-US" sz="1200" b="1" baseline="0" dirty="0" smtClean="0"/>
              <a:t>Glow and Soft Edges </a:t>
            </a:r>
            <a:r>
              <a:rPr lang="en-US" sz="1200" b="0" baseline="0" dirty="0" smtClean="0"/>
              <a:t>in the left pane, and then, in the </a:t>
            </a:r>
            <a:r>
              <a:rPr lang="en-US" sz="1200" b="1" baseline="0" dirty="0" smtClean="0"/>
              <a:t>Glow and Soft Edges </a:t>
            </a:r>
            <a:r>
              <a:rPr lang="en-US" sz="1200" b="0" baseline="0" dirty="0" smtClean="0"/>
              <a:t>pane, do the following:</a:t>
            </a:r>
          </a:p>
          <a:p>
            <a:pPr marL="685800" lvl="1" indent="-228600">
              <a:buFont typeface="+mj-lt"/>
              <a:buAutoNum type="arabicPeriod"/>
            </a:pPr>
            <a:r>
              <a:rPr lang="en-US" sz="1200" b="0" baseline="0" dirty="0" smtClean="0"/>
              <a:t>Under </a:t>
            </a:r>
            <a:r>
              <a:rPr lang="en-US" sz="1200" b="1" baseline="0" dirty="0" smtClean="0"/>
              <a:t>Glow</a:t>
            </a:r>
            <a:r>
              <a:rPr lang="en-US" sz="1200" b="0" baseline="0" dirty="0" smtClean="0"/>
              <a:t>, click the button next to </a:t>
            </a:r>
            <a:r>
              <a:rPr lang="en-US" sz="1200" b="1" baseline="0" dirty="0" smtClean="0"/>
              <a:t>Presets</a:t>
            </a:r>
            <a:r>
              <a:rPr lang="en-US" sz="1200" b="0" baseline="0" dirty="0" smtClean="0"/>
              <a:t>, and then click </a:t>
            </a:r>
            <a:r>
              <a:rPr lang="en-US" sz="1200" b="1" baseline="0" dirty="0" smtClean="0"/>
              <a:t>Blue, 5 pt glow Accent color 1 </a:t>
            </a:r>
            <a:r>
              <a:rPr lang="en-US" sz="1200" b="0" baseline="0" dirty="0" smtClean="0"/>
              <a:t>(first row, first option from the left).</a:t>
            </a:r>
          </a:p>
          <a:p>
            <a:pPr marL="685800" lvl="1" indent="-228600">
              <a:buFont typeface="+mj-lt"/>
              <a:buAutoNum type="arabicPeriod"/>
            </a:pPr>
            <a:r>
              <a:rPr lang="en-US" sz="1200" b="0" baseline="0" dirty="0" smtClean="0"/>
              <a:t>Click the button next to </a:t>
            </a:r>
            <a:r>
              <a:rPr lang="en-US" sz="1200" b="1" baseline="0" dirty="0" smtClean="0"/>
              <a:t>Color</a:t>
            </a:r>
            <a:r>
              <a:rPr lang="en-US" sz="1200" b="0" baseline="0" dirty="0" smtClean="0"/>
              <a:t>, and then under </a:t>
            </a:r>
            <a:r>
              <a:rPr lang="en-US" sz="1200" b="1" baseline="0" dirty="0" smtClean="0"/>
              <a:t>Theme</a:t>
            </a:r>
            <a:r>
              <a:rPr lang="en-US" sz="1200" b="0" baseline="0" dirty="0" smtClean="0"/>
              <a:t> </a:t>
            </a:r>
            <a:r>
              <a:rPr lang="en-US" sz="1200" b="1" baseline="0" dirty="0" smtClean="0"/>
              <a:t>Colors</a:t>
            </a:r>
            <a:r>
              <a:rPr lang="en-US" sz="1200" b="0" baseline="0" dirty="0" smtClean="0"/>
              <a:t> click </a:t>
            </a:r>
            <a:r>
              <a:rPr lang="en-US" sz="1200" b="1" baseline="0" dirty="0" smtClean="0"/>
              <a:t>White, Background 1 </a:t>
            </a:r>
            <a:r>
              <a:rPr lang="en-US" sz="1200" b="0" baseline="0" dirty="0" smtClean="0"/>
              <a:t>(first row, first option from the left).</a:t>
            </a:r>
            <a:endParaRPr lang="en-US" sz="1200" b="0" dirty="0" smtClean="0"/>
          </a:p>
          <a:p>
            <a:pPr marL="228600" indent="-228600">
              <a:buFont typeface="+mj-lt"/>
              <a:buAutoNum type="arabicPeriod"/>
            </a:pPr>
            <a:r>
              <a:rPr lang="en-US" sz="1200" b="0" i="0" kern="1200" baseline="0" dirty="0" smtClean="0">
                <a:solidFill>
                  <a:schemeClr val="tx1"/>
                </a:solidFill>
                <a:latin typeface="+mn-lt"/>
                <a:ea typeface="+mn-ea"/>
                <a:cs typeface="+mn-cs"/>
              </a:rPr>
              <a:t>Drag the full-color picture on top of the rectangle, to the left of the text boxes. </a:t>
            </a:r>
          </a:p>
          <a:p>
            <a:pPr marL="228600" lvl="0" indent="-228600">
              <a:buFont typeface="+mj-lt"/>
              <a:buAutoNum type="arabicPeriod"/>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Top</a:t>
            </a:r>
            <a:r>
              <a:rPr lang="en-US" sz="1200" b="0" i="0" kern="1200" baseline="0" dirty="0" smtClean="0">
                <a:solidFill>
                  <a:schemeClr val="tx1"/>
                </a:solidFill>
                <a:latin typeface="+mn-lt"/>
                <a:ea typeface="+mn-ea"/>
                <a:cs typeface="+mn-cs"/>
              </a:rPr>
              <a:t>. </a:t>
            </a:r>
          </a:p>
          <a:p>
            <a:pPr marL="228600" indent="-228600">
              <a:buFont typeface="+mj-lt"/>
              <a:buAutoNum type="arabicPeriod"/>
            </a:pPr>
            <a:endParaRPr lang="en-US" sz="1200" b="0" dirty="0" smtClean="0"/>
          </a:p>
          <a:p>
            <a:pPr marL="228600" indent="-228600">
              <a:buFont typeface="+mj-lt"/>
              <a:buAutoNum type="arabicPeriod"/>
            </a:pPr>
            <a:endParaRPr lang="en-US" sz="1200" b="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To reproduce the second picture on this slide, do the following:</a:t>
            </a:r>
            <a:endParaRPr lang="en-US" sz="1200" b="0" dirty="0" smtClean="0"/>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Images </a:t>
            </a:r>
            <a:r>
              <a:rPr lang="en-US" sz="1200" b="0" baseline="0" dirty="0" smtClean="0"/>
              <a:t>group, click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the same picture, and then click </a:t>
            </a:r>
            <a:r>
              <a:rPr lang="en-US" sz="1200" b="1" baseline="0" dirty="0" smtClean="0"/>
              <a:t>Insert</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2.44”</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baseline="0" dirty="0" smtClean="0"/>
              <a:t>On the slide, drag the new picture directly below the first one, and then, in the </a:t>
            </a:r>
            <a:r>
              <a:rPr lang="en-US" sz="1200" b="1" baseline="0" dirty="0" smtClean="0"/>
              <a:t>Format Picture </a:t>
            </a:r>
            <a:r>
              <a:rPr lang="en-US" sz="1200" b="0" baseline="0" dirty="0" smtClean="0"/>
              <a:t>dialog box, in the </a:t>
            </a:r>
            <a:r>
              <a:rPr lang="en-US" sz="1200" b="1" baseline="0" dirty="0" smtClean="0"/>
              <a:t>Crop</a:t>
            </a:r>
            <a:r>
              <a:rPr lang="en-US" sz="1200" b="0" baseline="0" dirty="0" smtClean="0"/>
              <a:t> tab, under </a:t>
            </a:r>
            <a:r>
              <a:rPr lang="en-US" sz="1200" b="1" baseline="0" dirty="0" smtClean="0"/>
              <a:t>Picture Position</a:t>
            </a:r>
            <a:r>
              <a:rPr lang="en-US" sz="1200" b="0" baseline="0" dirty="0" smtClean="0"/>
              <a:t>, adjust the </a:t>
            </a:r>
            <a:r>
              <a:rPr lang="en-US" sz="1200" b="1" baseline="0" dirty="0" smtClean="0"/>
              <a:t>Offset X </a:t>
            </a:r>
            <a:r>
              <a:rPr lang="en-US" sz="1200" b="0" baseline="0" dirty="0" smtClean="0"/>
              <a:t>and </a:t>
            </a:r>
            <a:r>
              <a:rPr lang="en-US" sz="1200" b="1" baseline="0" dirty="0" smtClean="0"/>
              <a:t>Offset Y</a:t>
            </a:r>
            <a:r>
              <a:rPr lang="en-US" sz="1200" b="0" baseline="0" dirty="0" smtClean="0"/>
              <a:t> settings to align the content of the two images so that they appear continuous.</a:t>
            </a:r>
          </a:p>
          <a:p>
            <a:pPr marL="228600" indent="-228600">
              <a:buFont typeface="+mj-lt"/>
              <a:buAutoNum type="arabicPeriod"/>
            </a:pPr>
            <a:r>
              <a:rPr lang="en-US" sz="1200" b="0" baseline="0" dirty="0" smtClean="0"/>
              <a:t>Also in the </a:t>
            </a:r>
            <a:r>
              <a:rPr lang="en-US" sz="1200" b="1" baseline="0" dirty="0" smtClean="0"/>
              <a:t>Format</a:t>
            </a:r>
            <a:r>
              <a:rPr lang="en-US" sz="1200" b="0" baseline="0" dirty="0" smtClean="0"/>
              <a:t> </a:t>
            </a:r>
            <a:r>
              <a:rPr lang="en-US" sz="1200" b="1" baseline="0" dirty="0" smtClean="0"/>
              <a:t>Picture</a:t>
            </a:r>
            <a:r>
              <a:rPr lang="en-US" sz="1200" b="0" baseline="0" dirty="0" smtClean="0"/>
              <a:t> dialog box, click </a:t>
            </a:r>
            <a:r>
              <a:rPr lang="en-US" sz="1200" b="1" baseline="0" dirty="0" smtClean="0"/>
              <a:t>Picture Corrections</a:t>
            </a:r>
            <a:r>
              <a:rPr lang="en-US" sz="1200" b="0" baseline="0" dirty="0" smtClean="0"/>
              <a:t> in the left pane, and in the </a:t>
            </a:r>
            <a:r>
              <a:rPr lang="en-US" sz="1200" b="1" baseline="0" dirty="0" smtClean="0"/>
              <a:t>Picture Corrections</a:t>
            </a:r>
            <a:r>
              <a:rPr lang="en-US" sz="1200" b="0" baseline="0" dirty="0" smtClean="0"/>
              <a:t> pane, under </a:t>
            </a:r>
            <a:r>
              <a:rPr lang="en-US" sz="1200" b="1" baseline="0" dirty="0" smtClean="0"/>
              <a:t>Brightness and Contrast</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Brightness</a:t>
            </a:r>
            <a:r>
              <a:rPr lang="en-US" sz="1200" b="0" baseline="0" dirty="0" smtClean="0"/>
              <a:t> box, enter </a:t>
            </a:r>
            <a:r>
              <a:rPr lang="en-US" sz="1200" b="1" baseline="0" dirty="0" smtClean="0"/>
              <a:t>70%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Contrast</a:t>
            </a:r>
            <a:r>
              <a:rPr lang="en-US" sz="1200" b="0" baseline="0" dirty="0" smtClean="0"/>
              <a:t> box, enter </a:t>
            </a:r>
            <a:r>
              <a:rPr lang="en-US" sz="1200" b="1" baseline="0" dirty="0" smtClean="0"/>
              <a:t>-70%</a:t>
            </a:r>
            <a:r>
              <a:rPr lang="en-US" sz="1200" b="0" baseline="0" dirty="0" smtClean="0"/>
              <a:t>.</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Select the smaller picture.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Bottom</a:t>
            </a:r>
            <a:r>
              <a:rPr lang="en-US" sz="1200" b="0" i="0" kern="1200" baseline="0" dirty="0" smtClean="0">
                <a:solidFill>
                  <a:schemeClr val="tx1"/>
                </a:solidFill>
                <a:latin typeface="+mn-lt"/>
                <a:ea typeface="+mn-ea"/>
                <a:cs typeface="+mn-cs"/>
              </a:rPr>
              <a:t>. </a:t>
            </a:r>
          </a:p>
          <a:p>
            <a:pPr marL="228600" lvl="0" indent="-228600">
              <a:buFont typeface="+mj-lt"/>
              <a:buAutoNum type="arabicPeriod"/>
            </a:pPr>
            <a:r>
              <a:rPr lang="en-US" sz="1200" b="0" i="0" kern="1200" baseline="0" dirty="0" smtClean="0">
                <a:solidFill>
                  <a:schemeClr val="tx1"/>
                </a:solidFill>
                <a:latin typeface="+mn-lt"/>
                <a:ea typeface="+mn-ea"/>
                <a:cs typeface="+mn-cs"/>
              </a:rPr>
              <a:t>Press and hold CTRL, and then select both pictures.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Selected Objects</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Center</a:t>
            </a:r>
            <a:r>
              <a:rPr lang="en-US" sz="1200" b="0" i="0" kern="1200" baseline="0" dirty="0" smtClean="0">
                <a:solidFill>
                  <a:schemeClr val="tx1"/>
                </a:solidFill>
                <a:latin typeface="+mn-lt"/>
                <a:ea typeface="+mn-ea"/>
                <a:cs typeface="+mn-cs"/>
              </a:rPr>
              <a:t>.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Lines.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endParaRPr lang="en-US" sz="1200" dirty="0" smtClean="0"/>
          </a:p>
          <a:p>
            <a:pPr marL="228600" indent="-228600">
              <a:buFont typeface="+mj-lt"/>
              <a:buAutoNum type="arabicPeriod"/>
            </a:pPr>
            <a:r>
              <a:rPr lang="en-US" sz="1200" dirty="0" smtClean="0"/>
              <a:t>On the slide, select the motion</a:t>
            </a:r>
            <a:r>
              <a:rPr lang="en-US" sz="1200" baseline="0" dirty="0" smtClean="0"/>
              <a:t> path for the “heading” text box</a:t>
            </a:r>
            <a:r>
              <a:rPr lang="en-US" sz="1200" dirty="0" smtClean="0"/>
              <a:t>,</a:t>
            </a:r>
            <a:r>
              <a:rPr lang="en-US" sz="1200" baseline="0" dirty="0" smtClean="0"/>
              <a:t> </a:t>
            </a:r>
            <a:r>
              <a:rPr lang="en-US" sz="1200" dirty="0" smtClean="0"/>
              <a:t>point</a:t>
            </a:r>
            <a:r>
              <a:rPr lang="en-US" sz="1200" baseline="0" dirty="0" smtClean="0"/>
              <a:t> to the starting point (green arrow) of the motion path until the cursor becomes a two-headed arrow. P</a:t>
            </a:r>
            <a:r>
              <a:rPr lang="en-US" sz="1200" i="0" dirty="0" smtClean="0"/>
              <a:t>ress and hold SHIFT,</a:t>
            </a:r>
            <a:r>
              <a:rPr lang="en-US" sz="1200" i="0" baseline="0" dirty="0" smtClean="0"/>
              <a:t> and then </a:t>
            </a:r>
            <a:r>
              <a:rPr lang="en-US" sz="1200" dirty="0" smtClean="0"/>
              <a:t>drag the starting point</a:t>
            </a:r>
            <a:r>
              <a:rPr lang="en-US" sz="1200" baseline="0" dirty="0" smtClean="0"/>
              <a:t> </a:t>
            </a:r>
            <a:r>
              <a:rPr lang="en-US" sz="1200" i="0" baseline="0" dirty="0" smtClean="0"/>
              <a:t>about 1.5”</a:t>
            </a:r>
            <a:r>
              <a:rPr lang="en-US" sz="1200" baseline="0" dirty="0" smtClean="0"/>
              <a:t> off the left edge of the slide. (</a:t>
            </a:r>
            <a:r>
              <a:rPr lang="en-US" sz="1200" b="1" baseline="0" dirty="0" smtClean="0"/>
              <a:t>Note:</a:t>
            </a:r>
            <a:r>
              <a:rPr lang="en-US" sz="1200" baseline="0" dirty="0" smtClean="0"/>
              <a:t> If your lines of text are longer than in the example above, you may need to further increase the length of the motion path. )</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second text box. 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Show Additional</a:t>
            </a:r>
            <a:r>
              <a:rPr lang="en-US" sz="1200" b="1" kern="1200" baseline="0" dirty="0" smtClean="0">
                <a:solidFill>
                  <a:schemeClr val="tx1"/>
                </a:solidFill>
                <a:effectLst/>
                <a:latin typeface="+mn-lt"/>
                <a:ea typeface="+mn-ea"/>
                <a:cs typeface="+mn-cs"/>
              </a:rPr>
              <a:t> Effect Options </a:t>
            </a:r>
            <a:r>
              <a:rPr lang="en-US" sz="1200" kern="1200" baseline="0" dirty="0" smtClean="0">
                <a:solidFill>
                  <a:schemeClr val="tx1"/>
                </a:solidFill>
                <a:effectLst/>
                <a:latin typeface="+mn-lt"/>
                <a:ea typeface="+mn-ea"/>
                <a:cs typeface="+mn-cs"/>
              </a:rPr>
              <a:t>dialog box launcher</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dialog box, do the following:</a:t>
            </a:r>
          </a:p>
          <a:p>
            <a:pPr marL="685800" lvl="1" indent="-228600">
              <a:buFont typeface="Arial" pitchFamily="34" charset="0"/>
              <a:buChar char="•"/>
            </a:pPr>
            <a:r>
              <a:rPr lang="en-US" sz="1200" baseline="0" dirty="0" smtClean="0"/>
              <a:t>On the </a:t>
            </a:r>
            <a:r>
              <a:rPr lang="en-US" sz="1200" b="1" baseline="0" dirty="0" smtClean="0"/>
              <a:t>Effect</a:t>
            </a:r>
            <a:r>
              <a:rPr lang="en-US" sz="1200" baseline="0" dirty="0" smtClean="0"/>
              <a:t> tab, in the </a:t>
            </a:r>
            <a:r>
              <a:rPr lang="en-US" sz="1200" b="1" baseline="0" dirty="0" smtClean="0"/>
              <a:t>Animate text </a:t>
            </a:r>
            <a:r>
              <a:rPr lang="en-US" sz="1200" baseline="0" dirty="0" smtClean="0"/>
              <a:t>list, select </a:t>
            </a:r>
            <a:r>
              <a:rPr lang="en-US" sz="1200" b="1" baseline="0" dirty="0" smtClean="0"/>
              <a:t>By Letter</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 delay between letters </a:t>
            </a:r>
            <a:r>
              <a:rPr lang="en-US" sz="1200" baseline="0" dirty="0" smtClean="0"/>
              <a:t>box, enter </a:t>
            </a:r>
            <a:r>
              <a:rPr lang="en-US" sz="1200" b="1" baseline="0" dirty="0" smtClean="0"/>
              <a:t>5</a:t>
            </a:r>
            <a:r>
              <a:rPr lang="en-US" sz="1200" baseline="0" dirty="0" smtClean="0"/>
              <a:t>.</a:t>
            </a:r>
            <a:endParaRPr lang="en-US" sz="1200" dirty="0" smtClean="0"/>
          </a:p>
          <a:p>
            <a:pPr marL="685800" lvl="1" indent="-228600">
              <a:buFont typeface="Arial" pitchFamily="34" charset="0"/>
              <a:buChar char="•"/>
            </a:pPr>
            <a:r>
              <a:rPr lang="en-US" sz="1200" baseline="0" dirty="0" smtClean="0"/>
              <a:t>On the </a:t>
            </a:r>
            <a:r>
              <a:rPr lang="en-US" sz="1200" b="1" baseline="0" dirty="0" smtClean="0"/>
              <a:t>Timing</a:t>
            </a:r>
            <a:r>
              <a:rPr lang="en-US" sz="1200" baseline="0" dirty="0" smtClean="0"/>
              <a:t> tab,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0.5 seconds </a:t>
            </a:r>
            <a:r>
              <a:rPr lang="en-US" sz="1200" baseline="0" dirty="0" smtClean="0"/>
              <a:t>(</a:t>
            </a:r>
            <a:r>
              <a:rPr lang="en-US" sz="1200" b="1" baseline="0" dirty="0" smtClean="0"/>
              <a:t>Very</a:t>
            </a:r>
            <a:r>
              <a:rPr lang="en-US" sz="1200" baseline="0" dirty="0" smtClean="0"/>
              <a:t> </a:t>
            </a:r>
            <a:r>
              <a:rPr lang="en-US" sz="1200" b="1" baseline="0" dirty="0" smtClean="0"/>
              <a:t>Fast)</a:t>
            </a:r>
            <a:r>
              <a:rPr lang="en-US" sz="1200" baseline="0" dirty="0" smtClean="0"/>
              <a:t>.</a:t>
            </a:r>
          </a:p>
          <a:p>
            <a:pPr marL="685800" lvl="1" indent="-228600">
              <a:buFont typeface="Arial" pitchFamily="34" charset="0"/>
              <a:buChar char="•"/>
            </a:pPr>
            <a:r>
              <a:rPr lang="en-US" sz="1200" baseline="0" dirty="0" smtClean="0"/>
              <a:t>On the </a:t>
            </a:r>
            <a:r>
              <a:rPr lang="en-US" sz="1200" b="1" baseline="0" dirty="0" smtClean="0"/>
              <a:t>Text</a:t>
            </a:r>
            <a:r>
              <a:rPr lang="en-US" sz="1200" baseline="0" dirty="0" smtClean="0"/>
              <a:t> </a:t>
            </a:r>
            <a:r>
              <a:rPr lang="en-US" sz="1200" b="1" baseline="0" dirty="0" smtClean="0"/>
              <a:t>Animation</a:t>
            </a:r>
            <a:r>
              <a:rPr lang="en-US" sz="1200" baseline="0" dirty="0" smtClean="0"/>
              <a:t> tab, in the </a:t>
            </a:r>
            <a:r>
              <a:rPr lang="en-US" sz="1200" b="1" baseline="0" dirty="0" smtClean="0"/>
              <a:t>Group</a:t>
            </a:r>
            <a:r>
              <a:rPr lang="en-US" sz="1200" baseline="0" dirty="0" smtClean="0"/>
              <a:t> </a:t>
            </a:r>
            <a:r>
              <a:rPr lang="en-US" sz="1200" b="1" baseline="0" dirty="0" smtClean="0"/>
              <a:t>text</a:t>
            </a:r>
            <a:r>
              <a:rPr lang="en-US" sz="1200" baseline="0" dirty="0" smtClean="0"/>
              <a:t> list, select </a:t>
            </a:r>
            <a:r>
              <a:rPr lang="en-US" sz="1200" b="1" baseline="0" dirty="0" smtClean="0"/>
              <a:t>By 1</a:t>
            </a:r>
            <a:r>
              <a:rPr lang="en-US" sz="1200" b="1" baseline="30000" dirty="0" smtClean="0"/>
              <a:t>st</a:t>
            </a:r>
            <a:r>
              <a:rPr lang="en-US" sz="1200" b="1" baseline="0" dirty="0" smtClean="0"/>
              <a:t> Level Paragraphs</a:t>
            </a:r>
            <a:r>
              <a:rPr lang="en-US" sz="1200" baseline="0" dirty="0" smtClean="0"/>
              <a:t>.</a:t>
            </a:r>
          </a:p>
          <a:p>
            <a:pPr marL="228600" indent="-228600">
              <a:buFont typeface="+mj-lt"/>
              <a:buAutoNum type="arabicPeriod"/>
            </a:pPr>
            <a:endParaRPr lang="en-US" sz="1200" dirty="0" smtClean="0"/>
          </a:p>
          <a:p>
            <a:endParaRPr lang="en-US" sz="1200" dirty="0" smtClean="0"/>
          </a:p>
          <a:p>
            <a:r>
              <a:rPr lang="en-US" sz="1200" dirty="0" smtClean="0"/>
              <a:t>To</a:t>
            </a:r>
            <a:r>
              <a:rPr lang="en-US" sz="1200" baseline="0" dirty="0" smtClean="0"/>
              <a:t>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One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232</a:t>
            </a:r>
            <a:r>
              <a:rPr lang="en-US" sz="1200" dirty="0" smtClean="0"/>
              <a:t>, Green: </a:t>
            </a:r>
            <a:r>
              <a:rPr lang="en-US" sz="1200" b="1" dirty="0" smtClean="0"/>
              <a:t>227</a:t>
            </a:r>
            <a:r>
              <a:rPr lang="en-US" sz="1200" dirty="0" smtClean="0"/>
              <a:t>, and Blue: </a:t>
            </a:r>
            <a:r>
              <a:rPr lang="en-US" sz="1200" b="1" dirty="0" smtClean="0"/>
              <a:t>216</a:t>
            </a:r>
            <a:r>
              <a:rPr lang="en-US" sz="1200" dirty="0" smtClean="0"/>
              <a:t>.</a:t>
            </a:r>
          </a:p>
        </p:txBody>
      </p:sp>
      <p:sp>
        <p:nvSpPr>
          <p:cNvPr id="5" name="Slide Image Placeholder 4"/>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title moves behind</a:t>
            </a:r>
            <a:r>
              <a:rPr lang="en-US" sz="1400" b="1" baseline="0" dirty="0" smtClean="0"/>
              <a:t> picture</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(Intermediate)</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Slides</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Blank</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kern="1200" baseline="0" dirty="0" smtClean="0">
                <a:solidFill>
                  <a:schemeClr val="tx1"/>
                </a:solidFill>
                <a:latin typeface="+mn-lt"/>
                <a:ea typeface="+mn-ea"/>
                <a:cs typeface="+mn-cs"/>
              </a:rPr>
              <a:t>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slide, drag to draw a rectangle.</a:t>
            </a:r>
          </a:p>
          <a:p>
            <a:pPr marL="22860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a:t>
            </a:r>
            <a:r>
              <a:rPr lang="en-US" sz="1200" b="1" kern="1200" dirty="0" smtClean="0">
                <a:solidFill>
                  <a:schemeClr val="tx1"/>
                </a:solidFill>
                <a:latin typeface="+mn-lt"/>
                <a:ea typeface="+mn-ea"/>
                <a:cs typeface="+mn-cs"/>
              </a:rPr>
              <a:t>.17”</a:t>
            </a:r>
            <a:r>
              <a:rPr lang="en-US" sz="1200" b="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9.5</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rectangle slightly above the middle of the slide. </a:t>
            </a:r>
          </a:p>
          <a:p>
            <a:pPr marL="228600" indent="-228600">
              <a:buFont typeface="+mj-lt"/>
              <a:buAutoNum type="arabicPeriod"/>
            </a:pPr>
            <a:r>
              <a:rPr lang="en-US" sz="1200" kern="1200" baseline="0" dirty="0" smtClean="0">
                <a:solidFill>
                  <a:schemeClr val="tx1"/>
                </a:solidFill>
                <a:latin typeface="+mn-lt"/>
                <a:ea typeface="+mn-ea"/>
                <a:cs typeface="+mn-cs"/>
              </a:rPr>
              <a:t>Select the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Left</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next to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a:t>
            </a:r>
            <a:r>
              <a:rPr lang="en-US" sz="1200" b="1" kern="1200" baseline="0" dirty="0" smtClean="0">
                <a:solidFill>
                  <a:schemeClr val="tx1"/>
                </a:solidFill>
                <a:latin typeface="+mn-lt"/>
                <a:ea typeface="+mn-ea"/>
                <a:cs typeface="+mn-cs"/>
              </a:rPr>
              <a:t> 50% </a:t>
            </a:r>
            <a:r>
              <a:rPr lang="en-US" sz="1200" b="0" kern="1200" baseline="0" dirty="0" smtClean="0">
                <a:solidFill>
                  <a:schemeClr val="tx1"/>
                </a:solidFill>
                <a:latin typeface="+mn-lt"/>
                <a:ea typeface="+mn-ea"/>
                <a:cs typeface="+mn-cs"/>
              </a:rPr>
              <a:t>(fifth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 25%</a:t>
            </a:r>
            <a:r>
              <a:rPr lang="en-US" sz="1200" b="0" kern="1200" dirty="0" smtClean="0">
                <a:solidFill>
                  <a:schemeClr val="tx1"/>
                </a:solidFill>
                <a:latin typeface="+mn-lt"/>
                <a:ea typeface="+mn-ea"/>
                <a:cs typeface="+mn-cs"/>
              </a:rPr>
              <a:t> (fourth</a:t>
            </a:r>
            <a:r>
              <a:rPr lang="en-US" sz="1200" b="0" kern="1200" baseline="0" dirty="0" smtClean="0">
                <a:solidFill>
                  <a:schemeClr val="tx1"/>
                </a:solidFill>
                <a:latin typeface="+mn-lt"/>
                <a:ea typeface="+mn-ea"/>
                <a:cs typeface="+mn-cs"/>
              </a:rPr>
              <a:t>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endParaRPr lang="en-US" sz="1200" kern="1200" dirty="0" smtClean="0">
              <a:solidFill>
                <a:schemeClr val="tx1"/>
              </a:solidFill>
              <a:effectLst/>
              <a:latin typeface="+mn-lt"/>
              <a:ea typeface="+mn-ea"/>
              <a:cs typeface="+mn-cs"/>
            </a:endParaRPr>
          </a:p>
          <a:p>
            <a:endParaRPr lang="en-US" sz="1200" dirty="0" smtClean="0"/>
          </a:p>
          <a:p>
            <a:endParaRPr lang="en-US" sz="1200" dirty="0" smtClean="0"/>
          </a:p>
          <a:p>
            <a:r>
              <a:rPr lang="en-US" sz="1200" dirty="0" smtClean="0"/>
              <a:t>To reproduce the “heading” text box</a:t>
            </a:r>
            <a:r>
              <a:rPr lang="en-US" sz="1200" baseline="0" dirty="0" smtClean="0"/>
              <a:t> on this slide, do the following:</a:t>
            </a:r>
            <a:endParaRPr lang="en-US" sz="1200" dirty="0" smtClean="0"/>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select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p>
          <a:p>
            <a:pPr marL="228600" indent="-228600">
              <a:buFont typeface="+mj-lt"/>
              <a:buAutoNum type="arabicPeriod"/>
            </a:pPr>
            <a:r>
              <a:rPr lang="en-US" sz="1200" dirty="0" smtClean="0"/>
              <a:t>Enter the heading text, and then select text</a:t>
            </a:r>
            <a:r>
              <a:rPr lang="en-US" sz="1200" baseline="0" dirty="0" smtClean="0"/>
              <a: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Calibri</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38</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0" baseline="0" dirty="0" smtClean="0"/>
              <a:t>.</a:t>
            </a:r>
            <a:endParaRPr lang="en-US" sz="1200" b="0" dirty="0" smtClean="0"/>
          </a:p>
          <a:p>
            <a:pPr marL="685800" lvl="1" indent="-228600">
              <a:buFont typeface="Arial" pitchFamily="34" charset="0"/>
              <a:buChar cha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Orange, Accent 6, Darker 25% </a:t>
            </a:r>
            <a:r>
              <a:rPr lang="en-US" sz="1200" baseline="0" dirty="0" smtClean="0"/>
              <a:t>(fourth row, 10</a:t>
            </a:r>
            <a:r>
              <a:rPr lang="en-US" sz="1200" baseline="30000" dirty="0" smtClean="0"/>
              <a:t>th</a:t>
            </a:r>
            <a:r>
              <a:rPr lang="en-US" sz="1200" baseline="0" dirty="0" smtClean="0"/>
              <a:t> option from the left).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a:t>
            </a:r>
            <a:r>
              <a:rPr lang="en-US" sz="1200" b="0" baseline="0" dirty="0" smtClean="0"/>
              <a:t> group, click </a:t>
            </a:r>
            <a:r>
              <a:rPr lang="en-US" sz="1200" b="1" baseline="0" dirty="0" smtClean="0"/>
              <a:t>Align</a:t>
            </a:r>
            <a:r>
              <a:rPr lang="en-US" sz="1200" b="0" baseline="0" dirty="0" smtClean="0"/>
              <a:t> </a:t>
            </a:r>
            <a:r>
              <a:rPr lang="en-US" sz="1200" b="1" baseline="0" dirty="0" smtClean="0"/>
              <a:t>Text</a:t>
            </a:r>
            <a:r>
              <a:rPr lang="en-US" sz="1200" b="0" baseline="0" dirty="0" smtClean="0"/>
              <a:t> </a:t>
            </a:r>
            <a:r>
              <a:rPr lang="en-US" sz="1200" b="1" baseline="0" dirty="0" smtClean="0"/>
              <a:t>Left</a:t>
            </a:r>
            <a:r>
              <a:rPr lang="en-US" sz="1200" b="0" baseline="0" dirty="0" smtClean="0"/>
              <a:t>.</a:t>
            </a:r>
            <a:endParaRPr lang="en-US" sz="1200" b="0" dirty="0" smtClean="0"/>
          </a:p>
          <a:p>
            <a:pPr marL="228600" indent="-228600">
              <a:buFont typeface="+mj-lt"/>
              <a:buAutoNum type="arabicPeriod"/>
            </a:pPr>
            <a:r>
              <a:rPr lang="en-US" sz="1200" b="0" dirty="0" smtClean="0"/>
              <a:t>Drag the text box just above the rectangle, in the right half of the slide. </a:t>
            </a:r>
            <a:endParaRPr lang="en-US" sz="1200" b="0" baseline="0" dirty="0" smtClean="0"/>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second text box on this slide, do the following:</a:t>
            </a:r>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endParaRPr lang="en-US" sz="1200" b="1" dirty="0" smtClean="0"/>
          </a:p>
          <a:p>
            <a:pPr marL="228600" indent="-228600">
              <a:buFont typeface="+mj-lt"/>
              <a:buAutoNum type="arabicPeriod"/>
            </a:pPr>
            <a:r>
              <a:rPr lang="en-US" sz="1200" dirty="0" smtClean="0"/>
              <a:t>Enter </a:t>
            </a:r>
            <a:r>
              <a:rPr lang="en-US" sz="1200" i="0" dirty="0" smtClean="0"/>
              <a:t>three lines of text with paragraph breaks, </a:t>
            </a:r>
            <a:r>
              <a:rPr lang="en-US" sz="1200" dirty="0" smtClean="0"/>
              <a:t>and then select the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Arial" pitchFamily="34" charset="0"/>
              <a:buChar char="•"/>
            </a:pPr>
            <a:r>
              <a:rPr lang="en-US" sz="1200" dirty="0" smtClean="0"/>
              <a:t>In the </a:t>
            </a:r>
            <a:r>
              <a:rPr lang="en-US" sz="1200" b="1" dirty="0" smtClean="0"/>
              <a:t>Font</a:t>
            </a:r>
            <a:r>
              <a:rPr lang="en-US" sz="1200" dirty="0" smtClean="0"/>
              <a:t> list, select </a:t>
            </a:r>
            <a:r>
              <a:rPr lang="en-US" sz="1200" b="1" dirty="0" smtClean="0"/>
              <a:t>Calibri</a:t>
            </a:r>
            <a:r>
              <a:rPr lang="en-US" sz="1200" dirty="0" smtClean="0"/>
              <a:t>.</a:t>
            </a:r>
          </a:p>
          <a:p>
            <a:pPr marL="685800" lvl="1" indent="-228600">
              <a:buFont typeface="Arial" pitchFamily="34" charset="0"/>
              <a:buChar char="•"/>
            </a:pPr>
            <a:r>
              <a:rPr lang="en-US" sz="1200" dirty="0" smtClean="0"/>
              <a:t>In</a:t>
            </a:r>
            <a:r>
              <a:rPr lang="en-US" sz="1200" baseline="0" dirty="0" smtClean="0"/>
              <a:t> the </a:t>
            </a:r>
            <a:r>
              <a:rPr lang="en-US" sz="1200" b="1" baseline="0" dirty="0" smtClean="0"/>
              <a:t>Font</a:t>
            </a:r>
            <a:r>
              <a:rPr lang="en-US" sz="1200" baseline="0" dirty="0" smtClean="0"/>
              <a:t> </a:t>
            </a:r>
            <a:r>
              <a:rPr lang="en-US" sz="1200" b="1" baseline="0" dirty="0" smtClean="0"/>
              <a:t>Size</a:t>
            </a:r>
            <a:r>
              <a:rPr lang="en-US" sz="1200" baseline="0" dirty="0" smtClean="0"/>
              <a:t> list, select </a:t>
            </a:r>
            <a:r>
              <a:rPr lang="en-US" sz="1200" b="1" baseline="0" dirty="0" smtClean="0"/>
              <a:t>28</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aseline="0" dirty="0" smtClean="0"/>
              <a:t>.</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aseline="0" dirty="0" smtClean="0"/>
              <a:t>(first row, first option from the left).</a:t>
            </a:r>
          </a:p>
          <a:p>
            <a:pPr marL="228600" indent="-228600">
              <a:buFont typeface="+mj-lt"/>
              <a:buAutoNum type="arabicPeriod"/>
            </a:pPr>
            <a:r>
              <a:rPr lang="en-US" sz="1200" b="0" dirty="0" smtClean="0"/>
              <a:t>On the </a:t>
            </a:r>
            <a:r>
              <a:rPr lang="en-US" sz="1200" b="1" dirty="0" smtClean="0"/>
              <a:t>Home</a:t>
            </a:r>
            <a:r>
              <a:rPr lang="en-US" sz="1200" b="0" dirty="0" smtClean="0"/>
              <a:t> tab,</a:t>
            </a:r>
            <a:r>
              <a:rPr lang="en-US" sz="1200" b="0" baseline="0" dirty="0" smtClean="0"/>
              <a:t> in the </a:t>
            </a:r>
            <a:r>
              <a:rPr lang="en-US" sz="1200" b="1" baseline="0" dirty="0" smtClean="0"/>
              <a:t>Paragraph</a:t>
            </a:r>
            <a:r>
              <a:rPr lang="en-US" sz="1200" b="0" baseline="0" dirty="0" smtClean="0"/>
              <a:t> group, click the </a:t>
            </a:r>
            <a:r>
              <a:rPr lang="en-US" sz="1200" b="1" baseline="0" dirty="0" smtClean="0"/>
              <a:t>Paragraph</a:t>
            </a:r>
            <a:r>
              <a:rPr lang="en-US" sz="1200" b="0" baseline="0" dirty="0" smtClean="0"/>
              <a:t> dialog box launcher. In the </a:t>
            </a:r>
            <a:r>
              <a:rPr lang="en-US" sz="1200" b="1" baseline="0" dirty="0" smtClean="0"/>
              <a:t>Paragraph</a:t>
            </a:r>
            <a:r>
              <a:rPr lang="en-US" sz="1200" b="0" baseline="0" dirty="0" smtClean="0"/>
              <a:t> dialog box, do the following:</a:t>
            </a:r>
          </a:p>
          <a:p>
            <a:pPr marL="685800" lvl="1" indent="-228600">
              <a:buFont typeface="+mj-lt"/>
              <a:buAutoNum type="arabicPeriod"/>
            </a:pPr>
            <a:r>
              <a:rPr lang="en-US" sz="1200" b="0" baseline="0" dirty="0" smtClean="0"/>
              <a:t>On the </a:t>
            </a:r>
            <a:r>
              <a:rPr lang="en-US" sz="1200" b="1" baseline="0" dirty="0" smtClean="0"/>
              <a:t>Indents and Spacing </a:t>
            </a:r>
            <a:r>
              <a:rPr lang="en-US" sz="1200" b="0" baseline="0" dirty="0" smtClean="0"/>
              <a:t>tab, under </a:t>
            </a:r>
            <a:r>
              <a:rPr lang="en-US" sz="1200" b="1" baseline="0" dirty="0" smtClean="0"/>
              <a:t>General</a:t>
            </a:r>
            <a:r>
              <a:rPr lang="en-US" sz="1200" b="0" baseline="0" dirty="0" smtClean="0"/>
              <a:t>, select </a:t>
            </a:r>
            <a:r>
              <a:rPr lang="en-US" sz="1200" b="1" baseline="0" dirty="0" smtClean="0"/>
              <a:t>Left</a:t>
            </a:r>
            <a:r>
              <a:rPr lang="en-US" sz="1200" b="0" baseline="0" dirty="0" smtClean="0"/>
              <a:t> in the </a:t>
            </a:r>
            <a:r>
              <a:rPr lang="en-US" sz="1200" b="1" baseline="0" dirty="0" smtClean="0"/>
              <a:t>Alignment</a:t>
            </a:r>
            <a:r>
              <a:rPr lang="en-US" sz="1200" b="0" baseline="0" dirty="0" smtClean="0"/>
              <a:t> box.</a:t>
            </a:r>
          </a:p>
          <a:p>
            <a:pPr marL="685800" lvl="1" indent="-228600">
              <a:buFont typeface="+mj-lt"/>
              <a:buAutoNum type="arabicPeriod"/>
            </a:pPr>
            <a:r>
              <a:rPr lang="en-US" sz="1200" b="0" baseline="0" dirty="0" smtClean="0"/>
              <a:t>Under </a:t>
            </a:r>
            <a:r>
              <a:rPr lang="en-US" sz="1200" b="1" baseline="0" dirty="0" smtClean="0"/>
              <a:t>Spacing</a:t>
            </a:r>
            <a:r>
              <a:rPr lang="en-US" sz="1200" b="0" baseline="0" dirty="0" smtClean="0"/>
              <a:t>, select </a:t>
            </a:r>
            <a:r>
              <a:rPr lang="en-US" sz="1200" b="1" baseline="0" dirty="0" smtClean="0"/>
              <a:t>12</a:t>
            </a:r>
            <a:r>
              <a:rPr lang="en-US" sz="1200" b="0" baseline="0" dirty="0" smtClean="0"/>
              <a:t> in the </a:t>
            </a:r>
            <a:r>
              <a:rPr lang="en-US" sz="1200" b="1" baseline="0" dirty="0" smtClean="0"/>
              <a:t>After</a:t>
            </a:r>
            <a:r>
              <a:rPr lang="en-US" sz="1200" b="0" baseline="0" dirty="0" smtClean="0"/>
              <a:t> box.</a:t>
            </a:r>
            <a:endParaRPr lang="en-US" sz="1200" b="0" dirty="0" smtClean="0"/>
          </a:p>
          <a:p>
            <a:pPr marL="228600" indent="-228600">
              <a:buFont typeface="+mj-lt"/>
              <a:buAutoNum type="arabicPeriod"/>
            </a:pPr>
            <a:r>
              <a:rPr lang="en-US" sz="1200" b="0" dirty="0" smtClean="0"/>
              <a:t>Drag the second text box onto</a:t>
            </a:r>
            <a:r>
              <a:rPr lang="en-US" sz="1200" b="0" baseline="0" dirty="0" smtClean="0"/>
              <a:t> the rectangle, below the “heading” text box. </a:t>
            </a:r>
            <a:endParaRPr lang="en-US" sz="1200" b="0" dirty="0" smtClean="0"/>
          </a:p>
          <a:p>
            <a:endParaRPr lang="en-US" sz="1200" dirty="0" smtClean="0"/>
          </a:p>
          <a:p>
            <a:endParaRPr lang="en-US" sz="1200" dirty="0" smtClean="0"/>
          </a:p>
          <a:p>
            <a:r>
              <a:rPr lang="en-US" sz="1200" dirty="0" smtClean="0"/>
              <a:t>To reproduce the full-color picture on this slide, do the following:</a:t>
            </a:r>
          </a:p>
          <a:p>
            <a:pPr marL="228600" indent="-228600">
              <a:buFont typeface="+mj-lt"/>
              <a:buAutoNum type="arabicPeriod"/>
            </a:pPr>
            <a:r>
              <a:rPr lang="en-US" sz="1200" b="0" dirty="0" smtClean="0"/>
              <a:t>On the </a:t>
            </a:r>
            <a:r>
              <a:rPr lang="en-US" sz="1200" b="1" dirty="0" smtClean="0"/>
              <a:t>Insert</a:t>
            </a:r>
            <a:r>
              <a:rPr lang="en-US" sz="1200" b="0" dirty="0" smtClean="0"/>
              <a:t> tab, in the </a:t>
            </a:r>
            <a:r>
              <a:rPr lang="en-US" sz="1200" b="1" dirty="0" smtClean="0"/>
              <a:t>Images </a:t>
            </a:r>
            <a:r>
              <a:rPr lang="en-US" sz="1200" b="0" dirty="0" smtClean="0"/>
              <a:t>group, click</a:t>
            </a:r>
            <a:r>
              <a:rPr lang="en-US" sz="1200" b="0" baseline="0" dirty="0" smtClean="0"/>
              <a:t>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a picture, and then click </a:t>
            </a:r>
            <a:r>
              <a:rPr lang="en-US" sz="1200" b="1" baseline="0" dirty="0" smtClean="0"/>
              <a:t>Insert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5.08”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dirty="0" smtClean="0"/>
              <a:t>Also in the </a:t>
            </a:r>
            <a:r>
              <a:rPr lang="en-US" sz="1200" b="1" dirty="0" smtClean="0"/>
              <a:t>Format Picture</a:t>
            </a:r>
            <a:r>
              <a:rPr lang="en-US" sz="1200" b="1" baseline="0" dirty="0" smtClean="0"/>
              <a:t> </a:t>
            </a:r>
            <a:r>
              <a:rPr lang="en-US" sz="1200" b="0" baseline="0" dirty="0" smtClean="0"/>
              <a:t>dialog box, click </a:t>
            </a:r>
            <a:r>
              <a:rPr lang="en-US" sz="1200" b="1" baseline="0" dirty="0" smtClean="0"/>
              <a:t>Glow and Soft Edges </a:t>
            </a:r>
            <a:r>
              <a:rPr lang="en-US" sz="1200" b="0" baseline="0" dirty="0" smtClean="0"/>
              <a:t>in the left pane, and then, in the </a:t>
            </a:r>
            <a:r>
              <a:rPr lang="en-US" sz="1200" b="1" baseline="0" dirty="0" smtClean="0"/>
              <a:t>Glow and Soft Edges </a:t>
            </a:r>
            <a:r>
              <a:rPr lang="en-US" sz="1200" b="0" baseline="0" dirty="0" smtClean="0"/>
              <a:t>pane, do the following:</a:t>
            </a:r>
          </a:p>
          <a:p>
            <a:pPr marL="685800" lvl="1" indent="-228600">
              <a:buFont typeface="+mj-lt"/>
              <a:buAutoNum type="arabicPeriod"/>
            </a:pPr>
            <a:r>
              <a:rPr lang="en-US" sz="1200" b="0" baseline="0" dirty="0" smtClean="0"/>
              <a:t>Under </a:t>
            </a:r>
            <a:r>
              <a:rPr lang="en-US" sz="1200" b="1" baseline="0" dirty="0" smtClean="0"/>
              <a:t>Glow</a:t>
            </a:r>
            <a:r>
              <a:rPr lang="en-US" sz="1200" b="0" baseline="0" dirty="0" smtClean="0"/>
              <a:t>, click the button next to </a:t>
            </a:r>
            <a:r>
              <a:rPr lang="en-US" sz="1200" b="1" baseline="0" dirty="0" smtClean="0"/>
              <a:t>Presets</a:t>
            </a:r>
            <a:r>
              <a:rPr lang="en-US" sz="1200" b="0" baseline="0" dirty="0" smtClean="0"/>
              <a:t>, and then click </a:t>
            </a:r>
            <a:r>
              <a:rPr lang="en-US" sz="1200" b="1" baseline="0" dirty="0" smtClean="0"/>
              <a:t>Blue, 5 pt glow Accent color 1 </a:t>
            </a:r>
            <a:r>
              <a:rPr lang="en-US" sz="1200" b="0" baseline="0" dirty="0" smtClean="0"/>
              <a:t>(first row, first option from the left).</a:t>
            </a:r>
          </a:p>
          <a:p>
            <a:pPr marL="685800" lvl="1" indent="-228600">
              <a:buFont typeface="+mj-lt"/>
              <a:buAutoNum type="arabicPeriod"/>
            </a:pPr>
            <a:r>
              <a:rPr lang="en-US" sz="1200" b="0" baseline="0" dirty="0" smtClean="0"/>
              <a:t>Click the button next to </a:t>
            </a:r>
            <a:r>
              <a:rPr lang="en-US" sz="1200" b="1" baseline="0" dirty="0" smtClean="0"/>
              <a:t>Color</a:t>
            </a:r>
            <a:r>
              <a:rPr lang="en-US" sz="1200" b="0" baseline="0" dirty="0" smtClean="0"/>
              <a:t>, and then under </a:t>
            </a:r>
            <a:r>
              <a:rPr lang="en-US" sz="1200" b="1" baseline="0" dirty="0" smtClean="0"/>
              <a:t>Theme</a:t>
            </a:r>
            <a:r>
              <a:rPr lang="en-US" sz="1200" b="0" baseline="0" dirty="0" smtClean="0"/>
              <a:t> </a:t>
            </a:r>
            <a:r>
              <a:rPr lang="en-US" sz="1200" b="1" baseline="0" dirty="0" smtClean="0"/>
              <a:t>Colors</a:t>
            </a:r>
            <a:r>
              <a:rPr lang="en-US" sz="1200" b="0" baseline="0" dirty="0" smtClean="0"/>
              <a:t> click </a:t>
            </a:r>
            <a:r>
              <a:rPr lang="en-US" sz="1200" b="1" baseline="0" dirty="0" smtClean="0"/>
              <a:t>White, Background 1 </a:t>
            </a:r>
            <a:r>
              <a:rPr lang="en-US" sz="1200" b="0" baseline="0" dirty="0" smtClean="0"/>
              <a:t>(first row, first option from the left).</a:t>
            </a:r>
            <a:endParaRPr lang="en-US" sz="1200" b="0" dirty="0" smtClean="0"/>
          </a:p>
          <a:p>
            <a:pPr marL="228600" indent="-228600">
              <a:buFont typeface="+mj-lt"/>
              <a:buAutoNum type="arabicPeriod"/>
            </a:pPr>
            <a:r>
              <a:rPr lang="en-US" sz="1200" b="0" i="0" kern="1200" baseline="0" dirty="0" smtClean="0">
                <a:solidFill>
                  <a:schemeClr val="tx1"/>
                </a:solidFill>
                <a:latin typeface="+mn-lt"/>
                <a:ea typeface="+mn-ea"/>
                <a:cs typeface="+mn-cs"/>
              </a:rPr>
              <a:t>Drag the full-color picture on top of the rectangle, to the left of the text boxes. </a:t>
            </a:r>
          </a:p>
          <a:p>
            <a:pPr marL="228600" lvl="0" indent="-228600">
              <a:buFont typeface="+mj-lt"/>
              <a:buAutoNum type="arabicPeriod"/>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Top</a:t>
            </a:r>
            <a:r>
              <a:rPr lang="en-US" sz="1200" b="0" i="0" kern="1200" baseline="0" dirty="0" smtClean="0">
                <a:solidFill>
                  <a:schemeClr val="tx1"/>
                </a:solidFill>
                <a:latin typeface="+mn-lt"/>
                <a:ea typeface="+mn-ea"/>
                <a:cs typeface="+mn-cs"/>
              </a:rPr>
              <a:t>. </a:t>
            </a:r>
          </a:p>
          <a:p>
            <a:pPr marL="228600" indent="-228600">
              <a:buFont typeface="+mj-lt"/>
              <a:buAutoNum type="arabicPeriod"/>
            </a:pPr>
            <a:endParaRPr lang="en-US" sz="1200" b="0" dirty="0" smtClean="0"/>
          </a:p>
          <a:p>
            <a:pPr marL="228600" indent="-228600">
              <a:buFont typeface="+mj-lt"/>
              <a:buAutoNum type="arabicPeriod"/>
            </a:pPr>
            <a:endParaRPr lang="en-US" sz="1200" b="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To reproduce the second picture on this slide, do the following:</a:t>
            </a:r>
            <a:endParaRPr lang="en-US" sz="1200" b="0" dirty="0" smtClean="0"/>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Images </a:t>
            </a:r>
            <a:r>
              <a:rPr lang="en-US" sz="1200" b="0" baseline="0" dirty="0" smtClean="0"/>
              <a:t>group, click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the same picture, and then click </a:t>
            </a:r>
            <a:r>
              <a:rPr lang="en-US" sz="1200" b="1" baseline="0" dirty="0" smtClean="0"/>
              <a:t>Insert</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2.44”</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baseline="0" dirty="0" smtClean="0"/>
              <a:t>On the slide, drag the new picture directly below the first one, and then, in the </a:t>
            </a:r>
            <a:r>
              <a:rPr lang="en-US" sz="1200" b="1" baseline="0" dirty="0" smtClean="0"/>
              <a:t>Format Picture </a:t>
            </a:r>
            <a:r>
              <a:rPr lang="en-US" sz="1200" b="0" baseline="0" dirty="0" smtClean="0"/>
              <a:t>dialog box, in the </a:t>
            </a:r>
            <a:r>
              <a:rPr lang="en-US" sz="1200" b="1" baseline="0" dirty="0" smtClean="0"/>
              <a:t>Crop</a:t>
            </a:r>
            <a:r>
              <a:rPr lang="en-US" sz="1200" b="0" baseline="0" dirty="0" smtClean="0"/>
              <a:t> tab, under </a:t>
            </a:r>
            <a:r>
              <a:rPr lang="en-US" sz="1200" b="1" baseline="0" dirty="0" smtClean="0"/>
              <a:t>Picture Position</a:t>
            </a:r>
            <a:r>
              <a:rPr lang="en-US" sz="1200" b="0" baseline="0" dirty="0" smtClean="0"/>
              <a:t>, adjust the </a:t>
            </a:r>
            <a:r>
              <a:rPr lang="en-US" sz="1200" b="1" baseline="0" dirty="0" smtClean="0"/>
              <a:t>Offset X </a:t>
            </a:r>
            <a:r>
              <a:rPr lang="en-US" sz="1200" b="0" baseline="0" dirty="0" smtClean="0"/>
              <a:t>and </a:t>
            </a:r>
            <a:r>
              <a:rPr lang="en-US" sz="1200" b="1" baseline="0" dirty="0" smtClean="0"/>
              <a:t>Offset Y</a:t>
            </a:r>
            <a:r>
              <a:rPr lang="en-US" sz="1200" b="0" baseline="0" dirty="0" smtClean="0"/>
              <a:t> settings to align the content of the two images so that they appear continuous.</a:t>
            </a:r>
          </a:p>
          <a:p>
            <a:pPr marL="228600" indent="-228600">
              <a:buFont typeface="+mj-lt"/>
              <a:buAutoNum type="arabicPeriod"/>
            </a:pPr>
            <a:r>
              <a:rPr lang="en-US" sz="1200" b="0" baseline="0" dirty="0" smtClean="0"/>
              <a:t>Also in the </a:t>
            </a:r>
            <a:r>
              <a:rPr lang="en-US" sz="1200" b="1" baseline="0" dirty="0" smtClean="0"/>
              <a:t>Format</a:t>
            </a:r>
            <a:r>
              <a:rPr lang="en-US" sz="1200" b="0" baseline="0" dirty="0" smtClean="0"/>
              <a:t> </a:t>
            </a:r>
            <a:r>
              <a:rPr lang="en-US" sz="1200" b="1" baseline="0" dirty="0" smtClean="0"/>
              <a:t>Picture</a:t>
            </a:r>
            <a:r>
              <a:rPr lang="en-US" sz="1200" b="0" baseline="0" dirty="0" smtClean="0"/>
              <a:t> dialog box, click </a:t>
            </a:r>
            <a:r>
              <a:rPr lang="en-US" sz="1200" b="1" baseline="0" dirty="0" smtClean="0"/>
              <a:t>Picture Corrections</a:t>
            </a:r>
            <a:r>
              <a:rPr lang="en-US" sz="1200" b="0" baseline="0" dirty="0" smtClean="0"/>
              <a:t> in the left pane, and in the </a:t>
            </a:r>
            <a:r>
              <a:rPr lang="en-US" sz="1200" b="1" baseline="0" dirty="0" smtClean="0"/>
              <a:t>Picture Corrections</a:t>
            </a:r>
            <a:r>
              <a:rPr lang="en-US" sz="1200" b="0" baseline="0" dirty="0" smtClean="0"/>
              <a:t> pane, under </a:t>
            </a:r>
            <a:r>
              <a:rPr lang="en-US" sz="1200" b="1" baseline="0" dirty="0" smtClean="0"/>
              <a:t>Brightness and Contrast</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Brightness</a:t>
            </a:r>
            <a:r>
              <a:rPr lang="en-US" sz="1200" b="0" baseline="0" dirty="0" smtClean="0"/>
              <a:t> box, enter </a:t>
            </a:r>
            <a:r>
              <a:rPr lang="en-US" sz="1200" b="1" baseline="0" dirty="0" smtClean="0"/>
              <a:t>70%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Contrast</a:t>
            </a:r>
            <a:r>
              <a:rPr lang="en-US" sz="1200" b="0" baseline="0" dirty="0" smtClean="0"/>
              <a:t> box, enter </a:t>
            </a:r>
            <a:r>
              <a:rPr lang="en-US" sz="1200" b="1" baseline="0" dirty="0" smtClean="0"/>
              <a:t>-70%</a:t>
            </a:r>
            <a:r>
              <a:rPr lang="en-US" sz="1200" b="0" baseline="0" dirty="0" smtClean="0"/>
              <a:t>.</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Select the smaller picture.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Bottom</a:t>
            </a:r>
            <a:r>
              <a:rPr lang="en-US" sz="1200" b="0" i="0" kern="1200" baseline="0" dirty="0" smtClean="0">
                <a:solidFill>
                  <a:schemeClr val="tx1"/>
                </a:solidFill>
                <a:latin typeface="+mn-lt"/>
                <a:ea typeface="+mn-ea"/>
                <a:cs typeface="+mn-cs"/>
              </a:rPr>
              <a:t>. </a:t>
            </a:r>
          </a:p>
          <a:p>
            <a:pPr marL="228600" lvl="0" indent="-228600">
              <a:buFont typeface="+mj-lt"/>
              <a:buAutoNum type="arabicPeriod"/>
            </a:pPr>
            <a:r>
              <a:rPr lang="en-US" sz="1200" b="0" i="0" kern="1200" baseline="0" dirty="0" smtClean="0">
                <a:solidFill>
                  <a:schemeClr val="tx1"/>
                </a:solidFill>
                <a:latin typeface="+mn-lt"/>
                <a:ea typeface="+mn-ea"/>
                <a:cs typeface="+mn-cs"/>
              </a:rPr>
              <a:t>Press and hold CTRL, and then select both pictures.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Selected Objects</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Center</a:t>
            </a:r>
            <a:r>
              <a:rPr lang="en-US" sz="1200" b="0" i="0" kern="1200" baseline="0" dirty="0" smtClean="0">
                <a:solidFill>
                  <a:schemeClr val="tx1"/>
                </a:solidFill>
                <a:latin typeface="+mn-lt"/>
                <a:ea typeface="+mn-ea"/>
                <a:cs typeface="+mn-cs"/>
              </a:rPr>
              <a:t>.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Lines.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endParaRPr lang="en-US" sz="1200" dirty="0" smtClean="0"/>
          </a:p>
          <a:p>
            <a:pPr marL="228600" indent="-228600">
              <a:buFont typeface="+mj-lt"/>
              <a:buAutoNum type="arabicPeriod"/>
            </a:pPr>
            <a:r>
              <a:rPr lang="en-US" sz="1200" dirty="0" smtClean="0"/>
              <a:t>On the slide, select the motion</a:t>
            </a:r>
            <a:r>
              <a:rPr lang="en-US" sz="1200" baseline="0" dirty="0" smtClean="0"/>
              <a:t> path for the “heading” text box</a:t>
            </a:r>
            <a:r>
              <a:rPr lang="en-US" sz="1200" dirty="0" smtClean="0"/>
              <a:t>,</a:t>
            </a:r>
            <a:r>
              <a:rPr lang="en-US" sz="1200" baseline="0" dirty="0" smtClean="0"/>
              <a:t> </a:t>
            </a:r>
            <a:r>
              <a:rPr lang="en-US" sz="1200" dirty="0" smtClean="0"/>
              <a:t>point</a:t>
            </a:r>
            <a:r>
              <a:rPr lang="en-US" sz="1200" baseline="0" dirty="0" smtClean="0"/>
              <a:t> to the starting point (green arrow) of the motion path until the cursor becomes a two-headed arrow. P</a:t>
            </a:r>
            <a:r>
              <a:rPr lang="en-US" sz="1200" i="0" dirty="0" smtClean="0"/>
              <a:t>ress and hold SHIFT,</a:t>
            </a:r>
            <a:r>
              <a:rPr lang="en-US" sz="1200" i="0" baseline="0" dirty="0" smtClean="0"/>
              <a:t> and then </a:t>
            </a:r>
            <a:r>
              <a:rPr lang="en-US" sz="1200" dirty="0" smtClean="0"/>
              <a:t>drag the starting point</a:t>
            </a:r>
            <a:r>
              <a:rPr lang="en-US" sz="1200" baseline="0" dirty="0" smtClean="0"/>
              <a:t> </a:t>
            </a:r>
            <a:r>
              <a:rPr lang="en-US" sz="1200" i="0" baseline="0" dirty="0" smtClean="0"/>
              <a:t>about 1.5”</a:t>
            </a:r>
            <a:r>
              <a:rPr lang="en-US" sz="1200" baseline="0" dirty="0" smtClean="0"/>
              <a:t> off the left edge of the slide. (</a:t>
            </a:r>
            <a:r>
              <a:rPr lang="en-US" sz="1200" b="1" baseline="0" dirty="0" smtClean="0"/>
              <a:t>Note:</a:t>
            </a:r>
            <a:r>
              <a:rPr lang="en-US" sz="1200" baseline="0" dirty="0" smtClean="0"/>
              <a:t> If your lines of text are longer than in the example above, you may need to further increase the length of the motion path. )</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second text box. 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Show Additional</a:t>
            </a:r>
            <a:r>
              <a:rPr lang="en-US" sz="1200" b="1" kern="1200" baseline="0" dirty="0" smtClean="0">
                <a:solidFill>
                  <a:schemeClr val="tx1"/>
                </a:solidFill>
                <a:effectLst/>
                <a:latin typeface="+mn-lt"/>
                <a:ea typeface="+mn-ea"/>
                <a:cs typeface="+mn-cs"/>
              </a:rPr>
              <a:t> Effect Options </a:t>
            </a:r>
            <a:r>
              <a:rPr lang="en-US" sz="1200" kern="1200" baseline="0" dirty="0" smtClean="0">
                <a:solidFill>
                  <a:schemeClr val="tx1"/>
                </a:solidFill>
                <a:effectLst/>
                <a:latin typeface="+mn-lt"/>
                <a:ea typeface="+mn-ea"/>
                <a:cs typeface="+mn-cs"/>
              </a:rPr>
              <a:t>dialog box launcher</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dialog box, do the following:</a:t>
            </a:r>
          </a:p>
          <a:p>
            <a:pPr marL="685800" lvl="1" indent="-228600">
              <a:buFont typeface="Arial" pitchFamily="34" charset="0"/>
              <a:buChar char="•"/>
            </a:pPr>
            <a:r>
              <a:rPr lang="en-US" sz="1200" baseline="0" dirty="0" smtClean="0"/>
              <a:t>On the </a:t>
            </a:r>
            <a:r>
              <a:rPr lang="en-US" sz="1200" b="1" baseline="0" dirty="0" smtClean="0"/>
              <a:t>Effect</a:t>
            </a:r>
            <a:r>
              <a:rPr lang="en-US" sz="1200" baseline="0" dirty="0" smtClean="0"/>
              <a:t> tab, in the </a:t>
            </a:r>
            <a:r>
              <a:rPr lang="en-US" sz="1200" b="1" baseline="0" dirty="0" smtClean="0"/>
              <a:t>Animate text </a:t>
            </a:r>
            <a:r>
              <a:rPr lang="en-US" sz="1200" baseline="0" dirty="0" smtClean="0"/>
              <a:t>list, select </a:t>
            </a:r>
            <a:r>
              <a:rPr lang="en-US" sz="1200" b="1" baseline="0" dirty="0" smtClean="0"/>
              <a:t>By Letter</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 delay between letters </a:t>
            </a:r>
            <a:r>
              <a:rPr lang="en-US" sz="1200" baseline="0" dirty="0" smtClean="0"/>
              <a:t>box, enter </a:t>
            </a:r>
            <a:r>
              <a:rPr lang="en-US" sz="1200" b="1" baseline="0" dirty="0" smtClean="0"/>
              <a:t>5</a:t>
            </a:r>
            <a:r>
              <a:rPr lang="en-US" sz="1200" baseline="0" dirty="0" smtClean="0"/>
              <a:t>.</a:t>
            </a:r>
            <a:endParaRPr lang="en-US" sz="1200" dirty="0" smtClean="0"/>
          </a:p>
          <a:p>
            <a:pPr marL="685800" lvl="1" indent="-228600">
              <a:buFont typeface="Arial" pitchFamily="34" charset="0"/>
              <a:buChar char="•"/>
            </a:pPr>
            <a:r>
              <a:rPr lang="en-US" sz="1200" baseline="0" dirty="0" smtClean="0"/>
              <a:t>On the </a:t>
            </a:r>
            <a:r>
              <a:rPr lang="en-US" sz="1200" b="1" baseline="0" dirty="0" smtClean="0"/>
              <a:t>Timing</a:t>
            </a:r>
            <a:r>
              <a:rPr lang="en-US" sz="1200" baseline="0" dirty="0" smtClean="0"/>
              <a:t> tab,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0.5 seconds </a:t>
            </a:r>
            <a:r>
              <a:rPr lang="en-US" sz="1200" baseline="0" dirty="0" smtClean="0"/>
              <a:t>(</a:t>
            </a:r>
            <a:r>
              <a:rPr lang="en-US" sz="1200" b="1" baseline="0" dirty="0" smtClean="0"/>
              <a:t>Very</a:t>
            </a:r>
            <a:r>
              <a:rPr lang="en-US" sz="1200" baseline="0" dirty="0" smtClean="0"/>
              <a:t> </a:t>
            </a:r>
            <a:r>
              <a:rPr lang="en-US" sz="1200" b="1" baseline="0" dirty="0" smtClean="0"/>
              <a:t>Fast)</a:t>
            </a:r>
            <a:r>
              <a:rPr lang="en-US" sz="1200" baseline="0" dirty="0" smtClean="0"/>
              <a:t>.</a:t>
            </a:r>
          </a:p>
          <a:p>
            <a:pPr marL="685800" lvl="1" indent="-228600">
              <a:buFont typeface="Arial" pitchFamily="34" charset="0"/>
              <a:buChar char="•"/>
            </a:pPr>
            <a:r>
              <a:rPr lang="en-US" sz="1200" baseline="0" dirty="0" smtClean="0"/>
              <a:t>On the </a:t>
            </a:r>
            <a:r>
              <a:rPr lang="en-US" sz="1200" b="1" baseline="0" dirty="0" smtClean="0"/>
              <a:t>Text</a:t>
            </a:r>
            <a:r>
              <a:rPr lang="en-US" sz="1200" baseline="0" dirty="0" smtClean="0"/>
              <a:t> </a:t>
            </a:r>
            <a:r>
              <a:rPr lang="en-US" sz="1200" b="1" baseline="0" dirty="0" smtClean="0"/>
              <a:t>Animation</a:t>
            </a:r>
            <a:r>
              <a:rPr lang="en-US" sz="1200" baseline="0" dirty="0" smtClean="0"/>
              <a:t> tab, in the </a:t>
            </a:r>
            <a:r>
              <a:rPr lang="en-US" sz="1200" b="1" baseline="0" dirty="0" smtClean="0"/>
              <a:t>Group</a:t>
            </a:r>
            <a:r>
              <a:rPr lang="en-US" sz="1200" baseline="0" dirty="0" smtClean="0"/>
              <a:t> </a:t>
            </a:r>
            <a:r>
              <a:rPr lang="en-US" sz="1200" b="1" baseline="0" dirty="0" smtClean="0"/>
              <a:t>text</a:t>
            </a:r>
            <a:r>
              <a:rPr lang="en-US" sz="1200" baseline="0" dirty="0" smtClean="0"/>
              <a:t> list, select </a:t>
            </a:r>
            <a:r>
              <a:rPr lang="en-US" sz="1200" b="1" baseline="0" dirty="0" smtClean="0"/>
              <a:t>By 1</a:t>
            </a:r>
            <a:r>
              <a:rPr lang="en-US" sz="1200" b="1" baseline="30000" dirty="0" smtClean="0"/>
              <a:t>st</a:t>
            </a:r>
            <a:r>
              <a:rPr lang="en-US" sz="1200" b="1" baseline="0" dirty="0" smtClean="0"/>
              <a:t> Level Paragraphs</a:t>
            </a:r>
            <a:r>
              <a:rPr lang="en-US" sz="1200" baseline="0" dirty="0" smtClean="0"/>
              <a:t>.</a:t>
            </a:r>
          </a:p>
          <a:p>
            <a:pPr marL="228600" indent="-228600">
              <a:buFont typeface="+mj-lt"/>
              <a:buAutoNum type="arabicPeriod"/>
            </a:pPr>
            <a:endParaRPr lang="en-US" sz="1200" dirty="0" smtClean="0"/>
          </a:p>
          <a:p>
            <a:endParaRPr lang="en-US" sz="1200" dirty="0" smtClean="0"/>
          </a:p>
          <a:p>
            <a:r>
              <a:rPr lang="en-US" sz="1200" dirty="0" smtClean="0"/>
              <a:t>To</a:t>
            </a:r>
            <a:r>
              <a:rPr lang="en-US" sz="1200" baseline="0" dirty="0" smtClean="0"/>
              <a:t>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One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232</a:t>
            </a:r>
            <a:r>
              <a:rPr lang="en-US" sz="1200" dirty="0" smtClean="0"/>
              <a:t>, Green: </a:t>
            </a:r>
            <a:r>
              <a:rPr lang="en-US" sz="1200" b="1" dirty="0" smtClean="0"/>
              <a:t>227</a:t>
            </a:r>
            <a:r>
              <a:rPr lang="en-US" sz="1200" dirty="0" smtClean="0"/>
              <a:t>, and Blue: </a:t>
            </a:r>
            <a:r>
              <a:rPr lang="en-US" sz="1200" b="1" dirty="0" smtClean="0"/>
              <a:t>216</a:t>
            </a:r>
            <a:r>
              <a:rPr lang="en-US" sz="1200" dirty="0" smtClean="0"/>
              <a:t>.</a:t>
            </a:r>
          </a:p>
        </p:txBody>
      </p:sp>
      <p:sp>
        <p:nvSpPr>
          <p:cNvPr id="5" name="Slide Image Placeholder 4"/>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title moves behind</a:t>
            </a:r>
            <a:r>
              <a:rPr lang="en-US" sz="1400" b="1" baseline="0" dirty="0" smtClean="0"/>
              <a:t> picture</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(Intermediate)</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Slides</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Blank</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kern="1200" baseline="0" dirty="0" smtClean="0">
                <a:solidFill>
                  <a:schemeClr val="tx1"/>
                </a:solidFill>
                <a:latin typeface="+mn-lt"/>
                <a:ea typeface="+mn-ea"/>
                <a:cs typeface="+mn-cs"/>
              </a:rPr>
              <a:t>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slide, drag to draw a rectangle.</a:t>
            </a:r>
          </a:p>
          <a:p>
            <a:pPr marL="22860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a:t>
            </a:r>
            <a:r>
              <a:rPr lang="en-US" sz="1200" b="1" kern="1200" dirty="0" smtClean="0">
                <a:solidFill>
                  <a:schemeClr val="tx1"/>
                </a:solidFill>
                <a:latin typeface="+mn-lt"/>
                <a:ea typeface="+mn-ea"/>
                <a:cs typeface="+mn-cs"/>
              </a:rPr>
              <a:t>.17”</a:t>
            </a:r>
            <a:r>
              <a:rPr lang="en-US" sz="1200" b="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9.5</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rectangle slightly above the middle of the slide. </a:t>
            </a:r>
          </a:p>
          <a:p>
            <a:pPr marL="228600" indent="-228600">
              <a:buFont typeface="+mj-lt"/>
              <a:buAutoNum type="arabicPeriod"/>
            </a:pPr>
            <a:r>
              <a:rPr lang="en-US" sz="1200" kern="1200" baseline="0" dirty="0" smtClean="0">
                <a:solidFill>
                  <a:schemeClr val="tx1"/>
                </a:solidFill>
                <a:latin typeface="+mn-lt"/>
                <a:ea typeface="+mn-ea"/>
                <a:cs typeface="+mn-cs"/>
              </a:rPr>
              <a:t>Select the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Left</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next to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a:t>
            </a:r>
            <a:r>
              <a:rPr lang="en-US" sz="1200" b="1" kern="1200" baseline="0" dirty="0" smtClean="0">
                <a:solidFill>
                  <a:schemeClr val="tx1"/>
                </a:solidFill>
                <a:latin typeface="+mn-lt"/>
                <a:ea typeface="+mn-ea"/>
                <a:cs typeface="+mn-cs"/>
              </a:rPr>
              <a:t> 50% </a:t>
            </a:r>
            <a:r>
              <a:rPr lang="en-US" sz="1200" b="0" kern="1200" baseline="0" dirty="0" smtClean="0">
                <a:solidFill>
                  <a:schemeClr val="tx1"/>
                </a:solidFill>
                <a:latin typeface="+mn-lt"/>
                <a:ea typeface="+mn-ea"/>
                <a:cs typeface="+mn-cs"/>
              </a:rPr>
              <a:t>(fifth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 25%</a:t>
            </a:r>
            <a:r>
              <a:rPr lang="en-US" sz="1200" b="0" kern="1200" dirty="0" smtClean="0">
                <a:solidFill>
                  <a:schemeClr val="tx1"/>
                </a:solidFill>
                <a:latin typeface="+mn-lt"/>
                <a:ea typeface="+mn-ea"/>
                <a:cs typeface="+mn-cs"/>
              </a:rPr>
              <a:t> (fourth</a:t>
            </a:r>
            <a:r>
              <a:rPr lang="en-US" sz="1200" b="0" kern="1200" baseline="0" dirty="0" smtClean="0">
                <a:solidFill>
                  <a:schemeClr val="tx1"/>
                </a:solidFill>
                <a:latin typeface="+mn-lt"/>
                <a:ea typeface="+mn-ea"/>
                <a:cs typeface="+mn-cs"/>
              </a:rPr>
              <a:t>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endParaRPr lang="en-US" sz="1200" kern="1200" dirty="0" smtClean="0">
              <a:solidFill>
                <a:schemeClr val="tx1"/>
              </a:solidFill>
              <a:effectLst/>
              <a:latin typeface="+mn-lt"/>
              <a:ea typeface="+mn-ea"/>
              <a:cs typeface="+mn-cs"/>
            </a:endParaRPr>
          </a:p>
          <a:p>
            <a:endParaRPr lang="en-US" sz="1200" dirty="0" smtClean="0"/>
          </a:p>
          <a:p>
            <a:endParaRPr lang="en-US" sz="1200" dirty="0" smtClean="0"/>
          </a:p>
          <a:p>
            <a:r>
              <a:rPr lang="en-US" sz="1200" dirty="0" smtClean="0"/>
              <a:t>To reproduce the “heading” text box</a:t>
            </a:r>
            <a:r>
              <a:rPr lang="en-US" sz="1200" baseline="0" dirty="0" smtClean="0"/>
              <a:t> on this slide, do the following:</a:t>
            </a:r>
            <a:endParaRPr lang="en-US" sz="1200" dirty="0" smtClean="0"/>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select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p>
          <a:p>
            <a:pPr marL="228600" indent="-228600">
              <a:buFont typeface="+mj-lt"/>
              <a:buAutoNum type="arabicPeriod"/>
            </a:pPr>
            <a:r>
              <a:rPr lang="en-US" sz="1200" dirty="0" smtClean="0"/>
              <a:t>Enter the heading text, and then select text</a:t>
            </a:r>
            <a:r>
              <a:rPr lang="en-US" sz="1200" baseline="0" dirty="0" smtClean="0"/>
              <a: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Calibri</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38</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0" baseline="0" dirty="0" smtClean="0"/>
              <a:t>.</a:t>
            </a:r>
            <a:endParaRPr lang="en-US" sz="1200" b="0" dirty="0" smtClean="0"/>
          </a:p>
          <a:p>
            <a:pPr marL="685800" lvl="1" indent="-228600">
              <a:buFont typeface="Arial" pitchFamily="34" charset="0"/>
              <a:buChar cha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Orange, Accent 6, Darker 25% </a:t>
            </a:r>
            <a:r>
              <a:rPr lang="en-US" sz="1200" baseline="0" dirty="0" smtClean="0"/>
              <a:t>(fourth row, 10</a:t>
            </a:r>
            <a:r>
              <a:rPr lang="en-US" sz="1200" baseline="30000" dirty="0" smtClean="0"/>
              <a:t>th</a:t>
            </a:r>
            <a:r>
              <a:rPr lang="en-US" sz="1200" baseline="0" dirty="0" smtClean="0"/>
              <a:t> option from the left).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a:t>
            </a:r>
            <a:r>
              <a:rPr lang="en-US" sz="1200" b="0" baseline="0" dirty="0" smtClean="0"/>
              <a:t> group, click </a:t>
            </a:r>
            <a:r>
              <a:rPr lang="en-US" sz="1200" b="1" baseline="0" dirty="0" smtClean="0"/>
              <a:t>Align</a:t>
            </a:r>
            <a:r>
              <a:rPr lang="en-US" sz="1200" b="0" baseline="0" dirty="0" smtClean="0"/>
              <a:t> </a:t>
            </a:r>
            <a:r>
              <a:rPr lang="en-US" sz="1200" b="1" baseline="0" dirty="0" smtClean="0"/>
              <a:t>Text</a:t>
            </a:r>
            <a:r>
              <a:rPr lang="en-US" sz="1200" b="0" baseline="0" dirty="0" smtClean="0"/>
              <a:t> </a:t>
            </a:r>
            <a:r>
              <a:rPr lang="en-US" sz="1200" b="1" baseline="0" dirty="0" smtClean="0"/>
              <a:t>Left</a:t>
            </a:r>
            <a:r>
              <a:rPr lang="en-US" sz="1200" b="0" baseline="0" dirty="0" smtClean="0"/>
              <a:t>.</a:t>
            </a:r>
            <a:endParaRPr lang="en-US" sz="1200" b="0" dirty="0" smtClean="0"/>
          </a:p>
          <a:p>
            <a:pPr marL="228600" indent="-228600">
              <a:buFont typeface="+mj-lt"/>
              <a:buAutoNum type="arabicPeriod"/>
            </a:pPr>
            <a:r>
              <a:rPr lang="en-US" sz="1200" b="0" dirty="0" smtClean="0"/>
              <a:t>Drag the text box just above the rectangle, in the right half of the slide. </a:t>
            </a:r>
            <a:endParaRPr lang="en-US" sz="1200" b="0" baseline="0" dirty="0" smtClean="0"/>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second text box on this slide, do the following:</a:t>
            </a:r>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endParaRPr lang="en-US" sz="1200" b="1" dirty="0" smtClean="0"/>
          </a:p>
          <a:p>
            <a:pPr marL="228600" indent="-228600">
              <a:buFont typeface="+mj-lt"/>
              <a:buAutoNum type="arabicPeriod"/>
            </a:pPr>
            <a:r>
              <a:rPr lang="en-US" sz="1200" dirty="0" smtClean="0"/>
              <a:t>Enter </a:t>
            </a:r>
            <a:r>
              <a:rPr lang="en-US" sz="1200" i="0" dirty="0" smtClean="0"/>
              <a:t>three lines of text with paragraph breaks, </a:t>
            </a:r>
            <a:r>
              <a:rPr lang="en-US" sz="1200" dirty="0" smtClean="0"/>
              <a:t>and then select the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Arial" pitchFamily="34" charset="0"/>
              <a:buChar char="•"/>
            </a:pPr>
            <a:r>
              <a:rPr lang="en-US" sz="1200" dirty="0" smtClean="0"/>
              <a:t>In the </a:t>
            </a:r>
            <a:r>
              <a:rPr lang="en-US" sz="1200" b="1" dirty="0" smtClean="0"/>
              <a:t>Font</a:t>
            </a:r>
            <a:r>
              <a:rPr lang="en-US" sz="1200" dirty="0" smtClean="0"/>
              <a:t> list, select </a:t>
            </a:r>
            <a:r>
              <a:rPr lang="en-US" sz="1200" b="1" dirty="0" smtClean="0"/>
              <a:t>Calibri</a:t>
            </a:r>
            <a:r>
              <a:rPr lang="en-US" sz="1200" dirty="0" smtClean="0"/>
              <a:t>.</a:t>
            </a:r>
          </a:p>
          <a:p>
            <a:pPr marL="685800" lvl="1" indent="-228600">
              <a:buFont typeface="Arial" pitchFamily="34" charset="0"/>
              <a:buChar char="•"/>
            </a:pPr>
            <a:r>
              <a:rPr lang="en-US" sz="1200" dirty="0" smtClean="0"/>
              <a:t>In</a:t>
            </a:r>
            <a:r>
              <a:rPr lang="en-US" sz="1200" baseline="0" dirty="0" smtClean="0"/>
              <a:t> the </a:t>
            </a:r>
            <a:r>
              <a:rPr lang="en-US" sz="1200" b="1" baseline="0" dirty="0" smtClean="0"/>
              <a:t>Font</a:t>
            </a:r>
            <a:r>
              <a:rPr lang="en-US" sz="1200" baseline="0" dirty="0" smtClean="0"/>
              <a:t> </a:t>
            </a:r>
            <a:r>
              <a:rPr lang="en-US" sz="1200" b="1" baseline="0" dirty="0" smtClean="0"/>
              <a:t>Size</a:t>
            </a:r>
            <a:r>
              <a:rPr lang="en-US" sz="1200" baseline="0" dirty="0" smtClean="0"/>
              <a:t> list, select </a:t>
            </a:r>
            <a:r>
              <a:rPr lang="en-US" sz="1200" b="1" baseline="0" dirty="0" smtClean="0"/>
              <a:t>28</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aseline="0" dirty="0" smtClean="0"/>
              <a:t>.</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aseline="0" dirty="0" smtClean="0"/>
              <a:t>(first row, first option from the left).</a:t>
            </a:r>
          </a:p>
          <a:p>
            <a:pPr marL="228600" indent="-228600">
              <a:buFont typeface="+mj-lt"/>
              <a:buAutoNum type="arabicPeriod"/>
            </a:pPr>
            <a:r>
              <a:rPr lang="en-US" sz="1200" b="0" dirty="0" smtClean="0"/>
              <a:t>On the </a:t>
            </a:r>
            <a:r>
              <a:rPr lang="en-US" sz="1200" b="1" dirty="0" smtClean="0"/>
              <a:t>Home</a:t>
            </a:r>
            <a:r>
              <a:rPr lang="en-US" sz="1200" b="0" dirty="0" smtClean="0"/>
              <a:t> tab,</a:t>
            </a:r>
            <a:r>
              <a:rPr lang="en-US" sz="1200" b="0" baseline="0" dirty="0" smtClean="0"/>
              <a:t> in the </a:t>
            </a:r>
            <a:r>
              <a:rPr lang="en-US" sz="1200" b="1" baseline="0" dirty="0" smtClean="0"/>
              <a:t>Paragraph</a:t>
            </a:r>
            <a:r>
              <a:rPr lang="en-US" sz="1200" b="0" baseline="0" dirty="0" smtClean="0"/>
              <a:t> group, click the </a:t>
            </a:r>
            <a:r>
              <a:rPr lang="en-US" sz="1200" b="1" baseline="0" dirty="0" smtClean="0"/>
              <a:t>Paragraph</a:t>
            </a:r>
            <a:r>
              <a:rPr lang="en-US" sz="1200" b="0" baseline="0" dirty="0" smtClean="0"/>
              <a:t> dialog box launcher. In the </a:t>
            </a:r>
            <a:r>
              <a:rPr lang="en-US" sz="1200" b="1" baseline="0" dirty="0" smtClean="0"/>
              <a:t>Paragraph</a:t>
            </a:r>
            <a:r>
              <a:rPr lang="en-US" sz="1200" b="0" baseline="0" dirty="0" smtClean="0"/>
              <a:t> dialog box, do the following:</a:t>
            </a:r>
          </a:p>
          <a:p>
            <a:pPr marL="685800" lvl="1" indent="-228600">
              <a:buFont typeface="+mj-lt"/>
              <a:buAutoNum type="arabicPeriod"/>
            </a:pPr>
            <a:r>
              <a:rPr lang="en-US" sz="1200" b="0" baseline="0" dirty="0" smtClean="0"/>
              <a:t>On the </a:t>
            </a:r>
            <a:r>
              <a:rPr lang="en-US" sz="1200" b="1" baseline="0" dirty="0" smtClean="0"/>
              <a:t>Indents and Spacing </a:t>
            </a:r>
            <a:r>
              <a:rPr lang="en-US" sz="1200" b="0" baseline="0" dirty="0" smtClean="0"/>
              <a:t>tab, under </a:t>
            </a:r>
            <a:r>
              <a:rPr lang="en-US" sz="1200" b="1" baseline="0" dirty="0" smtClean="0"/>
              <a:t>General</a:t>
            </a:r>
            <a:r>
              <a:rPr lang="en-US" sz="1200" b="0" baseline="0" dirty="0" smtClean="0"/>
              <a:t>, select </a:t>
            </a:r>
            <a:r>
              <a:rPr lang="en-US" sz="1200" b="1" baseline="0" dirty="0" smtClean="0"/>
              <a:t>Left</a:t>
            </a:r>
            <a:r>
              <a:rPr lang="en-US" sz="1200" b="0" baseline="0" dirty="0" smtClean="0"/>
              <a:t> in the </a:t>
            </a:r>
            <a:r>
              <a:rPr lang="en-US" sz="1200" b="1" baseline="0" dirty="0" smtClean="0"/>
              <a:t>Alignment</a:t>
            </a:r>
            <a:r>
              <a:rPr lang="en-US" sz="1200" b="0" baseline="0" dirty="0" smtClean="0"/>
              <a:t> box.</a:t>
            </a:r>
          </a:p>
          <a:p>
            <a:pPr marL="685800" lvl="1" indent="-228600">
              <a:buFont typeface="+mj-lt"/>
              <a:buAutoNum type="arabicPeriod"/>
            </a:pPr>
            <a:r>
              <a:rPr lang="en-US" sz="1200" b="0" baseline="0" dirty="0" smtClean="0"/>
              <a:t>Under </a:t>
            </a:r>
            <a:r>
              <a:rPr lang="en-US" sz="1200" b="1" baseline="0" dirty="0" smtClean="0"/>
              <a:t>Spacing</a:t>
            </a:r>
            <a:r>
              <a:rPr lang="en-US" sz="1200" b="0" baseline="0" dirty="0" smtClean="0"/>
              <a:t>, select </a:t>
            </a:r>
            <a:r>
              <a:rPr lang="en-US" sz="1200" b="1" baseline="0" dirty="0" smtClean="0"/>
              <a:t>12</a:t>
            </a:r>
            <a:r>
              <a:rPr lang="en-US" sz="1200" b="0" baseline="0" dirty="0" smtClean="0"/>
              <a:t> in the </a:t>
            </a:r>
            <a:r>
              <a:rPr lang="en-US" sz="1200" b="1" baseline="0" dirty="0" smtClean="0"/>
              <a:t>After</a:t>
            </a:r>
            <a:r>
              <a:rPr lang="en-US" sz="1200" b="0" baseline="0" dirty="0" smtClean="0"/>
              <a:t> box.</a:t>
            </a:r>
            <a:endParaRPr lang="en-US" sz="1200" b="0" dirty="0" smtClean="0"/>
          </a:p>
          <a:p>
            <a:pPr marL="228600" indent="-228600">
              <a:buFont typeface="+mj-lt"/>
              <a:buAutoNum type="arabicPeriod"/>
            </a:pPr>
            <a:r>
              <a:rPr lang="en-US" sz="1200" b="0" dirty="0" smtClean="0"/>
              <a:t>Drag the second text box onto</a:t>
            </a:r>
            <a:r>
              <a:rPr lang="en-US" sz="1200" b="0" baseline="0" dirty="0" smtClean="0"/>
              <a:t> the rectangle, below the “heading” text box. </a:t>
            </a:r>
            <a:endParaRPr lang="en-US" sz="1200" b="0" dirty="0" smtClean="0"/>
          </a:p>
          <a:p>
            <a:endParaRPr lang="en-US" sz="1200" dirty="0" smtClean="0"/>
          </a:p>
          <a:p>
            <a:endParaRPr lang="en-US" sz="1200" dirty="0" smtClean="0"/>
          </a:p>
          <a:p>
            <a:r>
              <a:rPr lang="en-US" sz="1200" dirty="0" smtClean="0"/>
              <a:t>To reproduce the full-color picture on this slide, do the following:</a:t>
            </a:r>
          </a:p>
          <a:p>
            <a:pPr marL="228600" indent="-228600">
              <a:buFont typeface="+mj-lt"/>
              <a:buAutoNum type="arabicPeriod"/>
            </a:pPr>
            <a:r>
              <a:rPr lang="en-US" sz="1200" b="0" dirty="0" smtClean="0"/>
              <a:t>On the </a:t>
            </a:r>
            <a:r>
              <a:rPr lang="en-US" sz="1200" b="1" dirty="0" smtClean="0"/>
              <a:t>Insert</a:t>
            </a:r>
            <a:r>
              <a:rPr lang="en-US" sz="1200" b="0" dirty="0" smtClean="0"/>
              <a:t> tab, in the </a:t>
            </a:r>
            <a:r>
              <a:rPr lang="en-US" sz="1200" b="1" dirty="0" smtClean="0"/>
              <a:t>Images </a:t>
            </a:r>
            <a:r>
              <a:rPr lang="en-US" sz="1200" b="0" dirty="0" smtClean="0"/>
              <a:t>group, click</a:t>
            </a:r>
            <a:r>
              <a:rPr lang="en-US" sz="1200" b="0" baseline="0" dirty="0" smtClean="0"/>
              <a:t>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a picture, and then click </a:t>
            </a:r>
            <a:r>
              <a:rPr lang="en-US" sz="1200" b="1" baseline="0" dirty="0" smtClean="0"/>
              <a:t>Insert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5.08”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dirty="0" smtClean="0"/>
              <a:t>Also in the </a:t>
            </a:r>
            <a:r>
              <a:rPr lang="en-US" sz="1200" b="1" dirty="0" smtClean="0"/>
              <a:t>Format Picture</a:t>
            </a:r>
            <a:r>
              <a:rPr lang="en-US" sz="1200" b="1" baseline="0" dirty="0" smtClean="0"/>
              <a:t> </a:t>
            </a:r>
            <a:r>
              <a:rPr lang="en-US" sz="1200" b="0" baseline="0" dirty="0" smtClean="0"/>
              <a:t>dialog box, click </a:t>
            </a:r>
            <a:r>
              <a:rPr lang="en-US" sz="1200" b="1" baseline="0" dirty="0" smtClean="0"/>
              <a:t>Glow and Soft Edges </a:t>
            </a:r>
            <a:r>
              <a:rPr lang="en-US" sz="1200" b="0" baseline="0" dirty="0" smtClean="0"/>
              <a:t>in the left pane, and then, in the </a:t>
            </a:r>
            <a:r>
              <a:rPr lang="en-US" sz="1200" b="1" baseline="0" dirty="0" smtClean="0"/>
              <a:t>Glow and Soft Edges </a:t>
            </a:r>
            <a:r>
              <a:rPr lang="en-US" sz="1200" b="0" baseline="0" dirty="0" smtClean="0"/>
              <a:t>pane, do the following:</a:t>
            </a:r>
          </a:p>
          <a:p>
            <a:pPr marL="685800" lvl="1" indent="-228600">
              <a:buFont typeface="+mj-lt"/>
              <a:buAutoNum type="arabicPeriod"/>
            </a:pPr>
            <a:r>
              <a:rPr lang="en-US" sz="1200" b="0" baseline="0" dirty="0" smtClean="0"/>
              <a:t>Under </a:t>
            </a:r>
            <a:r>
              <a:rPr lang="en-US" sz="1200" b="1" baseline="0" dirty="0" smtClean="0"/>
              <a:t>Glow</a:t>
            </a:r>
            <a:r>
              <a:rPr lang="en-US" sz="1200" b="0" baseline="0" dirty="0" smtClean="0"/>
              <a:t>, click the button next to </a:t>
            </a:r>
            <a:r>
              <a:rPr lang="en-US" sz="1200" b="1" baseline="0" dirty="0" smtClean="0"/>
              <a:t>Presets</a:t>
            </a:r>
            <a:r>
              <a:rPr lang="en-US" sz="1200" b="0" baseline="0" dirty="0" smtClean="0"/>
              <a:t>, and then click </a:t>
            </a:r>
            <a:r>
              <a:rPr lang="en-US" sz="1200" b="1" baseline="0" dirty="0" smtClean="0"/>
              <a:t>Blue, 5 pt glow Accent color 1 </a:t>
            </a:r>
            <a:r>
              <a:rPr lang="en-US" sz="1200" b="0" baseline="0" dirty="0" smtClean="0"/>
              <a:t>(first row, first option from the left).</a:t>
            </a:r>
          </a:p>
          <a:p>
            <a:pPr marL="685800" lvl="1" indent="-228600">
              <a:buFont typeface="+mj-lt"/>
              <a:buAutoNum type="arabicPeriod"/>
            </a:pPr>
            <a:r>
              <a:rPr lang="en-US" sz="1200" b="0" baseline="0" dirty="0" smtClean="0"/>
              <a:t>Click the button next to </a:t>
            </a:r>
            <a:r>
              <a:rPr lang="en-US" sz="1200" b="1" baseline="0" dirty="0" smtClean="0"/>
              <a:t>Color</a:t>
            </a:r>
            <a:r>
              <a:rPr lang="en-US" sz="1200" b="0" baseline="0" dirty="0" smtClean="0"/>
              <a:t>, and then under </a:t>
            </a:r>
            <a:r>
              <a:rPr lang="en-US" sz="1200" b="1" baseline="0" dirty="0" smtClean="0"/>
              <a:t>Theme</a:t>
            </a:r>
            <a:r>
              <a:rPr lang="en-US" sz="1200" b="0" baseline="0" dirty="0" smtClean="0"/>
              <a:t> </a:t>
            </a:r>
            <a:r>
              <a:rPr lang="en-US" sz="1200" b="1" baseline="0" dirty="0" smtClean="0"/>
              <a:t>Colors</a:t>
            </a:r>
            <a:r>
              <a:rPr lang="en-US" sz="1200" b="0" baseline="0" dirty="0" smtClean="0"/>
              <a:t> click </a:t>
            </a:r>
            <a:r>
              <a:rPr lang="en-US" sz="1200" b="1" baseline="0" dirty="0" smtClean="0"/>
              <a:t>White, Background 1 </a:t>
            </a:r>
            <a:r>
              <a:rPr lang="en-US" sz="1200" b="0" baseline="0" dirty="0" smtClean="0"/>
              <a:t>(first row, first option from the left).</a:t>
            </a:r>
            <a:endParaRPr lang="en-US" sz="1200" b="0" dirty="0" smtClean="0"/>
          </a:p>
          <a:p>
            <a:pPr marL="228600" indent="-228600">
              <a:buFont typeface="+mj-lt"/>
              <a:buAutoNum type="arabicPeriod"/>
            </a:pPr>
            <a:r>
              <a:rPr lang="en-US" sz="1200" b="0" i="0" kern="1200" baseline="0" dirty="0" smtClean="0">
                <a:solidFill>
                  <a:schemeClr val="tx1"/>
                </a:solidFill>
                <a:latin typeface="+mn-lt"/>
                <a:ea typeface="+mn-ea"/>
                <a:cs typeface="+mn-cs"/>
              </a:rPr>
              <a:t>Drag the full-color picture on top of the rectangle, to the left of the text boxes. </a:t>
            </a:r>
          </a:p>
          <a:p>
            <a:pPr marL="228600" lvl="0" indent="-228600">
              <a:buFont typeface="+mj-lt"/>
              <a:buAutoNum type="arabicPeriod"/>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Top</a:t>
            </a:r>
            <a:r>
              <a:rPr lang="en-US" sz="1200" b="0" i="0" kern="1200" baseline="0" dirty="0" smtClean="0">
                <a:solidFill>
                  <a:schemeClr val="tx1"/>
                </a:solidFill>
                <a:latin typeface="+mn-lt"/>
                <a:ea typeface="+mn-ea"/>
                <a:cs typeface="+mn-cs"/>
              </a:rPr>
              <a:t>. </a:t>
            </a:r>
          </a:p>
          <a:p>
            <a:pPr marL="228600" indent="-228600">
              <a:buFont typeface="+mj-lt"/>
              <a:buAutoNum type="arabicPeriod"/>
            </a:pPr>
            <a:endParaRPr lang="en-US" sz="1200" b="0" dirty="0" smtClean="0"/>
          </a:p>
          <a:p>
            <a:pPr marL="228600" indent="-228600">
              <a:buFont typeface="+mj-lt"/>
              <a:buAutoNum type="arabicPeriod"/>
            </a:pPr>
            <a:endParaRPr lang="en-US" sz="1200" b="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To reproduce the second picture on this slide, do the following:</a:t>
            </a:r>
            <a:endParaRPr lang="en-US" sz="1200" b="0" dirty="0" smtClean="0"/>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Images </a:t>
            </a:r>
            <a:r>
              <a:rPr lang="en-US" sz="1200" b="0" baseline="0" dirty="0" smtClean="0"/>
              <a:t>group, click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the same picture, and then click </a:t>
            </a:r>
            <a:r>
              <a:rPr lang="en-US" sz="1200" b="1" baseline="0" dirty="0" smtClean="0"/>
              <a:t>Insert</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2.44”</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baseline="0" dirty="0" smtClean="0"/>
              <a:t>On the slide, drag the new picture directly below the first one, and then, in the </a:t>
            </a:r>
            <a:r>
              <a:rPr lang="en-US" sz="1200" b="1" baseline="0" dirty="0" smtClean="0"/>
              <a:t>Format Picture </a:t>
            </a:r>
            <a:r>
              <a:rPr lang="en-US" sz="1200" b="0" baseline="0" dirty="0" smtClean="0"/>
              <a:t>dialog box, in the </a:t>
            </a:r>
            <a:r>
              <a:rPr lang="en-US" sz="1200" b="1" baseline="0" dirty="0" smtClean="0"/>
              <a:t>Crop</a:t>
            </a:r>
            <a:r>
              <a:rPr lang="en-US" sz="1200" b="0" baseline="0" dirty="0" smtClean="0"/>
              <a:t> tab, under </a:t>
            </a:r>
            <a:r>
              <a:rPr lang="en-US" sz="1200" b="1" baseline="0" dirty="0" smtClean="0"/>
              <a:t>Picture Position</a:t>
            </a:r>
            <a:r>
              <a:rPr lang="en-US" sz="1200" b="0" baseline="0" dirty="0" smtClean="0"/>
              <a:t>, adjust the </a:t>
            </a:r>
            <a:r>
              <a:rPr lang="en-US" sz="1200" b="1" baseline="0" dirty="0" smtClean="0"/>
              <a:t>Offset X </a:t>
            </a:r>
            <a:r>
              <a:rPr lang="en-US" sz="1200" b="0" baseline="0" dirty="0" smtClean="0"/>
              <a:t>and </a:t>
            </a:r>
            <a:r>
              <a:rPr lang="en-US" sz="1200" b="1" baseline="0" dirty="0" smtClean="0"/>
              <a:t>Offset Y</a:t>
            </a:r>
            <a:r>
              <a:rPr lang="en-US" sz="1200" b="0" baseline="0" dirty="0" smtClean="0"/>
              <a:t> settings to align the content of the two images so that they appear continuous.</a:t>
            </a:r>
          </a:p>
          <a:p>
            <a:pPr marL="228600" indent="-228600">
              <a:buFont typeface="+mj-lt"/>
              <a:buAutoNum type="arabicPeriod"/>
            </a:pPr>
            <a:r>
              <a:rPr lang="en-US" sz="1200" b="0" baseline="0" dirty="0" smtClean="0"/>
              <a:t>Also in the </a:t>
            </a:r>
            <a:r>
              <a:rPr lang="en-US" sz="1200" b="1" baseline="0" dirty="0" smtClean="0"/>
              <a:t>Format</a:t>
            </a:r>
            <a:r>
              <a:rPr lang="en-US" sz="1200" b="0" baseline="0" dirty="0" smtClean="0"/>
              <a:t> </a:t>
            </a:r>
            <a:r>
              <a:rPr lang="en-US" sz="1200" b="1" baseline="0" dirty="0" smtClean="0"/>
              <a:t>Picture</a:t>
            </a:r>
            <a:r>
              <a:rPr lang="en-US" sz="1200" b="0" baseline="0" dirty="0" smtClean="0"/>
              <a:t> dialog box, click </a:t>
            </a:r>
            <a:r>
              <a:rPr lang="en-US" sz="1200" b="1" baseline="0" dirty="0" smtClean="0"/>
              <a:t>Picture Corrections</a:t>
            </a:r>
            <a:r>
              <a:rPr lang="en-US" sz="1200" b="0" baseline="0" dirty="0" smtClean="0"/>
              <a:t> in the left pane, and in the </a:t>
            </a:r>
            <a:r>
              <a:rPr lang="en-US" sz="1200" b="1" baseline="0" dirty="0" smtClean="0"/>
              <a:t>Picture Corrections</a:t>
            </a:r>
            <a:r>
              <a:rPr lang="en-US" sz="1200" b="0" baseline="0" dirty="0" smtClean="0"/>
              <a:t> pane, under </a:t>
            </a:r>
            <a:r>
              <a:rPr lang="en-US" sz="1200" b="1" baseline="0" dirty="0" smtClean="0"/>
              <a:t>Brightness and Contrast</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Brightness</a:t>
            </a:r>
            <a:r>
              <a:rPr lang="en-US" sz="1200" b="0" baseline="0" dirty="0" smtClean="0"/>
              <a:t> box, enter </a:t>
            </a:r>
            <a:r>
              <a:rPr lang="en-US" sz="1200" b="1" baseline="0" dirty="0" smtClean="0"/>
              <a:t>70%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Contrast</a:t>
            </a:r>
            <a:r>
              <a:rPr lang="en-US" sz="1200" b="0" baseline="0" dirty="0" smtClean="0"/>
              <a:t> box, enter </a:t>
            </a:r>
            <a:r>
              <a:rPr lang="en-US" sz="1200" b="1" baseline="0" dirty="0" smtClean="0"/>
              <a:t>-70%</a:t>
            </a:r>
            <a:r>
              <a:rPr lang="en-US" sz="1200" b="0" baseline="0" dirty="0" smtClean="0"/>
              <a:t>.</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Select the smaller picture.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Bottom</a:t>
            </a:r>
            <a:r>
              <a:rPr lang="en-US" sz="1200" b="0" i="0" kern="1200" baseline="0" dirty="0" smtClean="0">
                <a:solidFill>
                  <a:schemeClr val="tx1"/>
                </a:solidFill>
                <a:latin typeface="+mn-lt"/>
                <a:ea typeface="+mn-ea"/>
                <a:cs typeface="+mn-cs"/>
              </a:rPr>
              <a:t>. </a:t>
            </a:r>
          </a:p>
          <a:p>
            <a:pPr marL="228600" lvl="0" indent="-228600">
              <a:buFont typeface="+mj-lt"/>
              <a:buAutoNum type="arabicPeriod"/>
            </a:pPr>
            <a:r>
              <a:rPr lang="en-US" sz="1200" b="0" i="0" kern="1200" baseline="0" dirty="0" smtClean="0">
                <a:solidFill>
                  <a:schemeClr val="tx1"/>
                </a:solidFill>
                <a:latin typeface="+mn-lt"/>
                <a:ea typeface="+mn-ea"/>
                <a:cs typeface="+mn-cs"/>
              </a:rPr>
              <a:t>Press and hold CTRL, and then select both pictures.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Selected Objects</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Center</a:t>
            </a:r>
            <a:r>
              <a:rPr lang="en-US" sz="1200" b="0" i="0" kern="1200" baseline="0" dirty="0" smtClean="0">
                <a:solidFill>
                  <a:schemeClr val="tx1"/>
                </a:solidFill>
                <a:latin typeface="+mn-lt"/>
                <a:ea typeface="+mn-ea"/>
                <a:cs typeface="+mn-cs"/>
              </a:rPr>
              <a:t>.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Lines.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endParaRPr lang="en-US" sz="1200" dirty="0" smtClean="0"/>
          </a:p>
          <a:p>
            <a:pPr marL="228600" indent="-228600">
              <a:buFont typeface="+mj-lt"/>
              <a:buAutoNum type="arabicPeriod"/>
            </a:pPr>
            <a:r>
              <a:rPr lang="en-US" sz="1200" dirty="0" smtClean="0"/>
              <a:t>On the slide, select the motion</a:t>
            </a:r>
            <a:r>
              <a:rPr lang="en-US" sz="1200" baseline="0" dirty="0" smtClean="0"/>
              <a:t> path for the “heading” text box</a:t>
            </a:r>
            <a:r>
              <a:rPr lang="en-US" sz="1200" dirty="0" smtClean="0"/>
              <a:t>,</a:t>
            </a:r>
            <a:r>
              <a:rPr lang="en-US" sz="1200" baseline="0" dirty="0" smtClean="0"/>
              <a:t> </a:t>
            </a:r>
            <a:r>
              <a:rPr lang="en-US" sz="1200" dirty="0" smtClean="0"/>
              <a:t>point</a:t>
            </a:r>
            <a:r>
              <a:rPr lang="en-US" sz="1200" baseline="0" dirty="0" smtClean="0"/>
              <a:t> to the starting point (green arrow) of the motion path until the cursor becomes a two-headed arrow. P</a:t>
            </a:r>
            <a:r>
              <a:rPr lang="en-US" sz="1200" i="0" dirty="0" smtClean="0"/>
              <a:t>ress and hold SHIFT,</a:t>
            </a:r>
            <a:r>
              <a:rPr lang="en-US" sz="1200" i="0" baseline="0" dirty="0" smtClean="0"/>
              <a:t> and then </a:t>
            </a:r>
            <a:r>
              <a:rPr lang="en-US" sz="1200" dirty="0" smtClean="0"/>
              <a:t>drag the starting point</a:t>
            </a:r>
            <a:r>
              <a:rPr lang="en-US" sz="1200" baseline="0" dirty="0" smtClean="0"/>
              <a:t> </a:t>
            </a:r>
            <a:r>
              <a:rPr lang="en-US" sz="1200" i="0" baseline="0" dirty="0" smtClean="0"/>
              <a:t>about 1.5”</a:t>
            </a:r>
            <a:r>
              <a:rPr lang="en-US" sz="1200" baseline="0" dirty="0" smtClean="0"/>
              <a:t> off the left edge of the slide. (</a:t>
            </a:r>
            <a:r>
              <a:rPr lang="en-US" sz="1200" b="1" baseline="0" dirty="0" smtClean="0"/>
              <a:t>Note:</a:t>
            </a:r>
            <a:r>
              <a:rPr lang="en-US" sz="1200" baseline="0" dirty="0" smtClean="0"/>
              <a:t> If your lines of text are longer than in the example above, you may need to further increase the length of the motion path. )</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second text box. 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Show Additional</a:t>
            </a:r>
            <a:r>
              <a:rPr lang="en-US" sz="1200" b="1" kern="1200" baseline="0" dirty="0" smtClean="0">
                <a:solidFill>
                  <a:schemeClr val="tx1"/>
                </a:solidFill>
                <a:effectLst/>
                <a:latin typeface="+mn-lt"/>
                <a:ea typeface="+mn-ea"/>
                <a:cs typeface="+mn-cs"/>
              </a:rPr>
              <a:t> Effect Options </a:t>
            </a:r>
            <a:r>
              <a:rPr lang="en-US" sz="1200" kern="1200" baseline="0" dirty="0" smtClean="0">
                <a:solidFill>
                  <a:schemeClr val="tx1"/>
                </a:solidFill>
                <a:effectLst/>
                <a:latin typeface="+mn-lt"/>
                <a:ea typeface="+mn-ea"/>
                <a:cs typeface="+mn-cs"/>
              </a:rPr>
              <a:t>dialog box launcher</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dialog box, do the following:</a:t>
            </a:r>
          </a:p>
          <a:p>
            <a:pPr marL="685800" lvl="1" indent="-228600">
              <a:buFont typeface="Arial" pitchFamily="34" charset="0"/>
              <a:buChar char="•"/>
            </a:pPr>
            <a:r>
              <a:rPr lang="en-US" sz="1200" baseline="0" dirty="0" smtClean="0"/>
              <a:t>On the </a:t>
            </a:r>
            <a:r>
              <a:rPr lang="en-US" sz="1200" b="1" baseline="0" dirty="0" smtClean="0"/>
              <a:t>Effect</a:t>
            </a:r>
            <a:r>
              <a:rPr lang="en-US" sz="1200" baseline="0" dirty="0" smtClean="0"/>
              <a:t> tab, in the </a:t>
            </a:r>
            <a:r>
              <a:rPr lang="en-US" sz="1200" b="1" baseline="0" dirty="0" smtClean="0"/>
              <a:t>Animate text </a:t>
            </a:r>
            <a:r>
              <a:rPr lang="en-US" sz="1200" baseline="0" dirty="0" smtClean="0"/>
              <a:t>list, select </a:t>
            </a:r>
            <a:r>
              <a:rPr lang="en-US" sz="1200" b="1" baseline="0" dirty="0" smtClean="0"/>
              <a:t>By Letter</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 delay between letters </a:t>
            </a:r>
            <a:r>
              <a:rPr lang="en-US" sz="1200" baseline="0" dirty="0" smtClean="0"/>
              <a:t>box, enter </a:t>
            </a:r>
            <a:r>
              <a:rPr lang="en-US" sz="1200" b="1" baseline="0" dirty="0" smtClean="0"/>
              <a:t>5</a:t>
            </a:r>
            <a:r>
              <a:rPr lang="en-US" sz="1200" baseline="0" dirty="0" smtClean="0"/>
              <a:t>.</a:t>
            </a:r>
            <a:endParaRPr lang="en-US" sz="1200" dirty="0" smtClean="0"/>
          </a:p>
          <a:p>
            <a:pPr marL="685800" lvl="1" indent="-228600">
              <a:buFont typeface="Arial" pitchFamily="34" charset="0"/>
              <a:buChar char="•"/>
            </a:pPr>
            <a:r>
              <a:rPr lang="en-US" sz="1200" baseline="0" dirty="0" smtClean="0"/>
              <a:t>On the </a:t>
            </a:r>
            <a:r>
              <a:rPr lang="en-US" sz="1200" b="1" baseline="0" dirty="0" smtClean="0"/>
              <a:t>Timing</a:t>
            </a:r>
            <a:r>
              <a:rPr lang="en-US" sz="1200" baseline="0" dirty="0" smtClean="0"/>
              <a:t> tab,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0.5 seconds </a:t>
            </a:r>
            <a:r>
              <a:rPr lang="en-US" sz="1200" baseline="0" dirty="0" smtClean="0"/>
              <a:t>(</a:t>
            </a:r>
            <a:r>
              <a:rPr lang="en-US" sz="1200" b="1" baseline="0" dirty="0" smtClean="0"/>
              <a:t>Very</a:t>
            </a:r>
            <a:r>
              <a:rPr lang="en-US" sz="1200" baseline="0" dirty="0" smtClean="0"/>
              <a:t> </a:t>
            </a:r>
            <a:r>
              <a:rPr lang="en-US" sz="1200" b="1" baseline="0" dirty="0" smtClean="0"/>
              <a:t>Fast)</a:t>
            </a:r>
            <a:r>
              <a:rPr lang="en-US" sz="1200" baseline="0" dirty="0" smtClean="0"/>
              <a:t>.</a:t>
            </a:r>
          </a:p>
          <a:p>
            <a:pPr marL="685800" lvl="1" indent="-228600">
              <a:buFont typeface="Arial" pitchFamily="34" charset="0"/>
              <a:buChar char="•"/>
            </a:pPr>
            <a:r>
              <a:rPr lang="en-US" sz="1200" baseline="0" dirty="0" smtClean="0"/>
              <a:t>On the </a:t>
            </a:r>
            <a:r>
              <a:rPr lang="en-US" sz="1200" b="1" baseline="0" dirty="0" smtClean="0"/>
              <a:t>Text</a:t>
            </a:r>
            <a:r>
              <a:rPr lang="en-US" sz="1200" baseline="0" dirty="0" smtClean="0"/>
              <a:t> </a:t>
            </a:r>
            <a:r>
              <a:rPr lang="en-US" sz="1200" b="1" baseline="0" dirty="0" smtClean="0"/>
              <a:t>Animation</a:t>
            </a:r>
            <a:r>
              <a:rPr lang="en-US" sz="1200" baseline="0" dirty="0" smtClean="0"/>
              <a:t> tab, in the </a:t>
            </a:r>
            <a:r>
              <a:rPr lang="en-US" sz="1200" b="1" baseline="0" dirty="0" smtClean="0"/>
              <a:t>Group</a:t>
            </a:r>
            <a:r>
              <a:rPr lang="en-US" sz="1200" baseline="0" dirty="0" smtClean="0"/>
              <a:t> </a:t>
            </a:r>
            <a:r>
              <a:rPr lang="en-US" sz="1200" b="1" baseline="0" dirty="0" smtClean="0"/>
              <a:t>text</a:t>
            </a:r>
            <a:r>
              <a:rPr lang="en-US" sz="1200" baseline="0" dirty="0" smtClean="0"/>
              <a:t> list, select </a:t>
            </a:r>
            <a:r>
              <a:rPr lang="en-US" sz="1200" b="1" baseline="0" dirty="0" smtClean="0"/>
              <a:t>By 1</a:t>
            </a:r>
            <a:r>
              <a:rPr lang="en-US" sz="1200" b="1" baseline="30000" dirty="0" smtClean="0"/>
              <a:t>st</a:t>
            </a:r>
            <a:r>
              <a:rPr lang="en-US" sz="1200" b="1" baseline="0" dirty="0" smtClean="0"/>
              <a:t> Level Paragraphs</a:t>
            </a:r>
            <a:r>
              <a:rPr lang="en-US" sz="1200" baseline="0" dirty="0" smtClean="0"/>
              <a:t>.</a:t>
            </a:r>
          </a:p>
          <a:p>
            <a:pPr marL="228600" indent="-228600">
              <a:buFont typeface="+mj-lt"/>
              <a:buAutoNum type="arabicPeriod"/>
            </a:pPr>
            <a:endParaRPr lang="en-US" sz="1200" dirty="0" smtClean="0"/>
          </a:p>
          <a:p>
            <a:endParaRPr lang="en-US" sz="1200" dirty="0" smtClean="0"/>
          </a:p>
          <a:p>
            <a:r>
              <a:rPr lang="en-US" sz="1200" dirty="0" smtClean="0"/>
              <a:t>To</a:t>
            </a:r>
            <a:r>
              <a:rPr lang="en-US" sz="1200" baseline="0" dirty="0" smtClean="0"/>
              <a:t>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One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232</a:t>
            </a:r>
            <a:r>
              <a:rPr lang="en-US" sz="1200" dirty="0" smtClean="0"/>
              <a:t>, Green: </a:t>
            </a:r>
            <a:r>
              <a:rPr lang="en-US" sz="1200" b="1" dirty="0" smtClean="0"/>
              <a:t>227</a:t>
            </a:r>
            <a:r>
              <a:rPr lang="en-US" sz="1200" dirty="0" smtClean="0"/>
              <a:t>, and Blue: </a:t>
            </a:r>
            <a:r>
              <a:rPr lang="en-US" sz="1200" b="1" dirty="0" smtClean="0"/>
              <a:t>216</a:t>
            </a:r>
            <a:r>
              <a:rPr lang="en-US" sz="1200" dirty="0" smtClean="0"/>
              <a:t>.</a:t>
            </a:r>
          </a:p>
        </p:txBody>
      </p:sp>
      <p:sp>
        <p:nvSpPr>
          <p:cNvPr id="5" name="Slide Image Placeholder 4"/>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title moves behind</a:t>
            </a:r>
            <a:r>
              <a:rPr lang="en-US" sz="1400" b="1" baseline="0" dirty="0" smtClean="0"/>
              <a:t> picture</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(Intermediate)</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Slides</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Blank</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kern="1200" baseline="0" dirty="0" smtClean="0">
                <a:solidFill>
                  <a:schemeClr val="tx1"/>
                </a:solidFill>
                <a:latin typeface="+mn-lt"/>
                <a:ea typeface="+mn-ea"/>
                <a:cs typeface="+mn-cs"/>
              </a:rPr>
              <a:t>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slide, drag to draw a rectangle.</a:t>
            </a:r>
          </a:p>
          <a:p>
            <a:pPr marL="22860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a:t>
            </a:r>
            <a:r>
              <a:rPr lang="en-US" sz="1200" b="1" kern="1200" dirty="0" smtClean="0">
                <a:solidFill>
                  <a:schemeClr val="tx1"/>
                </a:solidFill>
                <a:latin typeface="+mn-lt"/>
                <a:ea typeface="+mn-ea"/>
                <a:cs typeface="+mn-cs"/>
              </a:rPr>
              <a:t>.17”</a:t>
            </a:r>
            <a:r>
              <a:rPr lang="en-US" sz="1200" b="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9.5</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rectangle slightly above the middle of the slide. </a:t>
            </a:r>
          </a:p>
          <a:p>
            <a:pPr marL="228600" indent="-228600">
              <a:buFont typeface="+mj-lt"/>
              <a:buAutoNum type="arabicPeriod"/>
            </a:pPr>
            <a:r>
              <a:rPr lang="en-US" sz="1200" kern="1200" baseline="0" dirty="0" smtClean="0">
                <a:solidFill>
                  <a:schemeClr val="tx1"/>
                </a:solidFill>
                <a:latin typeface="+mn-lt"/>
                <a:ea typeface="+mn-ea"/>
                <a:cs typeface="+mn-cs"/>
              </a:rPr>
              <a:t>Select the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Left</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next to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a:t>
            </a:r>
            <a:r>
              <a:rPr lang="en-US" sz="1200" b="1" kern="1200" baseline="0" dirty="0" smtClean="0">
                <a:solidFill>
                  <a:schemeClr val="tx1"/>
                </a:solidFill>
                <a:latin typeface="+mn-lt"/>
                <a:ea typeface="+mn-ea"/>
                <a:cs typeface="+mn-cs"/>
              </a:rPr>
              <a:t> 50% </a:t>
            </a:r>
            <a:r>
              <a:rPr lang="en-US" sz="1200" b="0" kern="1200" baseline="0" dirty="0" smtClean="0">
                <a:solidFill>
                  <a:schemeClr val="tx1"/>
                </a:solidFill>
                <a:latin typeface="+mn-lt"/>
                <a:ea typeface="+mn-ea"/>
                <a:cs typeface="+mn-cs"/>
              </a:rPr>
              <a:t>(fifth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 25%</a:t>
            </a:r>
            <a:r>
              <a:rPr lang="en-US" sz="1200" b="0" kern="1200" dirty="0" smtClean="0">
                <a:solidFill>
                  <a:schemeClr val="tx1"/>
                </a:solidFill>
                <a:latin typeface="+mn-lt"/>
                <a:ea typeface="+mn-ea"/>
                <a:cs typeface="+mn-cs"/>
              </a:rPr>
              <a:t> (fourth</a:t>
            </a:r>
            <a:r>
              <a:rPr lang="en-US" sz="1200" b="0" kern="1200" baseline="0" dirty="0" smtClean="0">
                <a:solidFill>
                  <a:schemeClr val="tx1"/>
                </a:solidFill>
                <a:latin typeface="+mn-lt"/>
                <a:ea typeface="+mn-ea"/>
                <a:cs typeface="+mn-cs"/>
              </a:rPr>
              <a:t>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endParaRPr lang="en-US" sz="1200" kern="1200" dirty="0" smtClean="0">
              <a:solidFill>
                <a:schemeClr val="tx1"/>
              </a:solidFill>
              <a:effectLst/>
              <a:latin typeface="+mn-lt"/>
              <a:ea typeface="+mn-ea"/>
              <a:cs typeface="+mn-cs"/>
            </a:endParaRPr>
          </a:p>
          <a:p>
            <a:endParaRPr lang="en-US" sz="1200" dirty="0" smtClean="0"/>
          </a:p>
          <a:p>
            <a:endParaRPr lang="en-US" sz="1200" dirty="0" smtClean="0"/>
          </a:p>
          <a:p>
            <a:r>
              <a:rPr lang="en-US" sz="1200" dirty="0" smtClean="0"/>
              <a:t>To reproduce the “heading” text box</a:t>
            </a:r>
            <a:r>
              <a:rPr lang="en-US" sz="1200" baseline="0" dirty="0" smtClean="0"/>
              <a:t> on this slide, do the following:</a:t>
            </a:r>
            <a:endParaRPr lang="en-US" sz="1200" dirty="0" smtClean="0"/>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select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p>
          <a:p>
            <a:pPr marL="228600" indent="-228600">
              <a:buFont typeface="+mj-lt"/>
              <a:buAutoNum type="arabicPeriod"/>
            </a:pPr>
            <a:r>
              <a:rPr lang="en-US" sz="1200" dirty="0" smtClean="0"/>
              <a:t>Enter the heading text, and then select text</a:t>
            </a:r>
            <a:r>
              <a:rPr lang="en-US" sz="1200" baseline="0" dirty="0" smtClean="0"/>
              <a: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Calibri</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38</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0" baseline="0" dirty="0" smtClean="0"/>
              <a:t>.</a:t>
            </a:r>
            <a:endParaRPr lang="en-US" sz="1200" b="0" dirty="0" smtClean="0"/>
          </a:p>
          <a:p>
            <a:pPr marL="685800" lvl="1" indent="-228600">
              <a:buFont typeface="Arial" pitchFamily="34" charset="0"/>
              <a:buChar cha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Orange, Accent 6, Darker 25% </a:t>
            </a:r>
            <a:r>
              <a:rPr lang="en-US" sz="1200" baseline="0" dirty="0" smtClean="0"/>
              <a:t>(fourth row, 10</a:t>
            </a:r>
            <a:r>
              <a:rPr lang="en-US" sz="1200" baseline="30000" dirty="0" smtClean="0"/>
              <a:t>th</a:t>
            </a:r>
            <a:r>
              <a:rPr lang="en-US" sz="1200" baseline="0" dirty="0" smtClean="0"/>
              <a:t> option from the left).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a:t>
            </a:r>
            <a:r>
              <a:rPr lang="en-US" sz="1200" b="0" baseline="0" dirty="0" smtClean="0"/>
              <a:t> group, click </a:t>
            </a:r>
            <a:r>
              <a:rPr lang="en-US" sz="1200" b="1" baseline="0" dirty="0" smtClean="0"/>
              <a:t>Align</a:t>
            </a:r>
            <a:r>
              <a:rPr lang="en-US" sz="1200" b="0" baseline="0" dirty="0" smtClean="0"/>
              <a:t> </a:t>
            </a:r>
            <a:r>
              <a:rPr lang="en-US" sz="1200" b="1" baseline="0" dirty="0" smtClean="0"/>
              <a:t>Text</a:t>
            </a:r>
            <a:r>
              <a:rPr lang="en-US" sz="1200" b="0" baseline="0" dirty="0" smtClean="0"/>
              <a:t> </a:t>
            </a:r>
            <a:r>
              <a:rPr lang="en-US" sz="1200" b="1" baseline="0" dirty="0" smtClean="0"/>
              <a:t>Left</a:t>
            </a:r>
            <a:r>
              <a:rPr lang="en-US" sz="1200" b="0" baseline="0" dirty="0" smtClean="0"/>
              <a:t>.</a:t>
            </a:r>
            <a:endParaRPr lang="en-US" sz="1200" b="0" dirty="0" smtClean="0"/>
          </a:p>
          <a:p>
            <a:pPr marL="228600" indent="-228600">
              <a:buFont typeface="+mj-lt"/>
              <a:buAutoNum type="arabicPeriod"/>
            </a:pPr>
            <a:r>
              <a:rPr lang="en-US" sz="1200" b="0" dirty="0" smtClean="0"/>
              <a:t>Drag the text box just above the rectangle, in the right half of the slide. </a:t>
            </a:r>
            <a:endParaRPr lang="en-US" sz="1200" b="0" baseline="0" dirty="0" smtClean="0"/>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second text box on this slide, do the following:</a:t>
            </a:r>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endParaRPr lang="en-US" sz="1200" b="1" dirty="0" smtClean="0"/>
          </a:p>
          <a:p>
            <a:pPr marL="228600" indent="-228600">
              <a:buFont typeface="+mj-lt"/>
              <a:buAutoNum type="arabicPeriod"/>
            </a:pPr>
            <a:r>
              <a:rPr lang="en-US" sz="1200" dirty="0" smtClean="0"/>
              <a:t>Enter </a:t>
            </a:r>
            <a:r>
              <a:rPr lang="en-US" sz="1200" i="0" dirty="0" smtClean="0"/>
              <a:t>three lines of text with paragraph breaks, </a:t>
            </a:r>
            <a:r>
              <a:rPr lang="en-US" sz="1200" dirty="0" smtClean="0"/>
              <a:t>and then select the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Arial" pitchFamily="34" charset="0"/>
              <a:buChar char="•"/>
            </a:pPr>
            <a:r>
              <a:rPr lang="en-US" sz="1200" dirty="0" smtClean="0"/>
              <a:t>In the </a:t>
            </a:r>
            <a:r>
              <a:rPr lang="en-US" sz="1200" b="1" dirty="0" smtClean="0"/>
              <a:t>Font</a:t>
            </a:r>
            <a:r>
              <a:rPr lang="en-US" sz="1200" dirty="0" smtClean="0"/>
              <a:t> list, select </a:t>
            </a:r>
            <a:r>
              <a:rPr lang="en-US" sz="1200" b="1" dirty="0" smtClean="0"/>
              <a:t>Calibri</a:t>
            </a:r>
            <a:r>
              <a:rPr lang="en-US" sz="1200" dirty="0" smtClean="0"/>
              <a:t>.</a:t>
            </a:r>
          </a:p>
          <a:p>
            <a:pPr marL="685800" lvl="1" indent="-228600">
              <a:buFont typeface="Arial" pitchFamily="34" charset="0"/>
              <a:buChar char="•"/>
            </a:pPr>
            <a:r>
              <a:rPr lang="en-US" sz="1200" dirty="0" smtClean="0"/>
              <a:t>In</a:t>
            </a:r>
            <a:r>
              <a:rPr lang="en-US" sz="1200" baseline="0" dirty="0" smtClean="0"/>
              <a:t> the </a:t>
            </a:r>
            <a:r>
              <a:rPr lang="en-US" sz="1200" b="1" baseline="0" dirty="0" smtClean="0"/>
              <a:t>Font</a:t>
            </a:r>
            <a:r>
              <a:rPr lang="en-US" sz="1200" baseline="0" dirty="0" smtClean="0"/>
              <a:t> </a:t>
            </a:r>
            <a:r>
              <a:rPr lang="en-US" sz="1200" b="1" baseline="0" dirty="0" smtClean="0"/>
              <a:t>Size</a:t>
            </a:r>
            <a:r>
              <a:rPr lang="en-US" sz="1200" baseline="0" dirty="0" smtClean="0"/>
              <a:t> list, select </a:t>
            </a:r>
            <a:r>
              <a:rPr lang="en-US" sz="1200" b="1" baseline="0" dirty="0" smtClean="0"/>
              <a:t>28</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aseline="0" dirty="0" smtClean="0"/>
              <a:t>.</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aseline="0" dirty="0" smtClean="0"/>
              <a:t>(first row, first option from the left).</a:t>
            </a:r>
          </a:p>
          <a:p>
            <a:pPr marL="228600" indent="-228600">
              <a:buFont typeface="+mj-lt"/>
              <a:buAutoNum type="arabicPeriod"/>
            </a:pPr>
            <a:r>
              <a:rPr lang="en-US" sz="1200" b="0" dirty="0" smtClean="0"/>
              <a:t>On the </a:t>
            </a:r>
            <a:r>
              <a:rPr lang="en-US" sz="1200" b="1" dirty="0" smtClean="0"/>
              <a:t>Home</a:t>
            </a:r>
            <a:r>
              <a:rPr lang="en-US" sz="1200" b="0" dirty="0" smtClean="0"/>
              <a:t> tab,</a:t>
            </a:r>
            <a:r>
              <a:rPr lang="en-US" sz="1200" b="0" baseline="0" dirty="0" smtClean="0"/>
              <a:t> in the </a:t>
            </a:r>
            <a:r>
              <a:rPr lang="en-US" sz="1200" b="1" baseline="0" dirty="0" smtClean="0"/>
              <a:t>Paragraph</a:t>
            </a:r>
            <a:r>
              <a:rPr lang="en-US" sz="1200" b="0" baseline="0" dirty="0" smtClean="0"/>
              <a:t> group, click the </a:t>
            </a:r>
            <a:r>
              <a:rPr lang="en-US" sz="1200" b="1" baseline="0" dirty="0" smtClean="0"/>
              <a:t>Paragraph</a:t>
            </a:r>
            <a:r>
              <a:rPr lang="en-US" sz="1200" b="0" baseline="0" dirty="0" smtClean="0"/>
              <a:t> dialog box launcher. In the </a:t>
            </a:r>
            <a:r>
              <a:rPr lang="en-US" sz="1200" b="1" baseline="0" dirty="0" smtClean="0"/>
              <a:t>Paragraph</a:t>
            </a:r>
            <a:r>
              <a:rPr lang="en-US" sz="1200" b="0" baseline="0" dirty="0" smtClean="0"/>
              <a:t> dialog box, do the following:</a:t>
            </a:r>
          </a:p>
          <a:p>
            <a:pPr marL="685800" lvl="1" indent="-228600">
              <a:buFont typeface="+mj-lt"/>
              <a:buAutoNum type="arabicPeriod"/>
            </a:pPr>
            <a:r>
              <a:rPr lang="en-US" sz="1200" b="0" baseline="0" dirty="0" smtClean="0"/>
              <a:t>On the </a:t>
            </a:r>
            <a:r>
              <a:rPr lang="en-US" sz="1200" b="1" baseline="0" dirty="0" smtClean="0"/>
              <a:t>Indents and Spacing </a:t>
            </a:r>
            <a:r>
              <a:rPr lang="en-US" sz="1200" b="0" baseline="0" dirty="0" smtClean="0"/>
              <a:t>tab, under </a:t>
            </a:r>
            <a:r>
              <a:rPr lang="en-US" sz="1200" b="1" baseline="0" dirty="0" smtClean="0"/>
              <a:t>General</a:t>
            </a:r>
            <a:r>
              <a:rPr lang="en-US" sz="1200" b="0" baseline="0" dirty="0" smtClean="0"/>
              <a:t>, select </a:t>
            </a:r>
            <a:r>
              <a:rPr lang="en-US" sz="1200" b="1" baseline="0" dirty="0" smtClean="0"/>
              <a:t>Left</a:t>
            </a:r>
            <a:r>
              <a:rPr lang="en-US" sz="1200" b="0" baseline="0" dirty="0" smtClean="0"/>
              <a:t> in the </a:t>
            </a:r>
            <a:r>
              <a:rPr lang="en-US" sz="1200" b="1" baseline="0" dirty="0" smtClean="0"/>
              <a:t>Alignment</a:t>
            </a:r>
            <a:r>
              <a:rPr lang="en-US" sz="1200" b="0" baseline="0" dirty="0" smtClean="0"/>
              <a:t> box.</a:t>
            </a:r>
          </a:p>
          <a:p>
            <a:pPr marL="685800" lvl="1" indent="-228600">
              <a:buFont typeface="+mj-lt"/>
              <a:buAutoNum type="arabicPeriod"/>
            </a:pPr>
            <a:r>
              <a:rPr lang="en-US" sz="1200" b="0" baseline="0" dirty="0" smtClean="0"/>
              <a:t>Under </a:t>
            </a:r>
            <a:r>
              <a:rPr lang="en-US" sz="1200" b="1" baseline="0" dirty="0" smtClean="0"/>
              <a:t>Spacing</a:t>
            </a:r>
            <a:r>
              <a:rPr lang="en-US" sz="1200" b="0" baseline="0" dirty="0" smtClean="0"/>
              <a:t>, select </a:t>
            </a:r>
            <a:r>
              <a:rPr lang="en-US" sz="1200" b="1" baseline="0" dirty="0" smtClean="0"/>
              <a:t>12</a:t>
            </a:r>
            <a:r>
              <a:rPr lang="en-US" sz="1200" b="0" baseline="0" dirty="0" smtClean="0"/>
              <a:t> in the </a:t>
            </a:r>
            <a:r>
              <a:rPr lang="en-US" sz="1200" b="1" baseline="0" dirty="0" smtClean="0"/>
              <a:t>After</a:t>
            </a:r>
            <a:r>
              <a:rPr lang="en-US" sz="1200" b="0" baseline="0" dirty="0" smtClean="0"/>
              <a:t> box.</a:t>
            </a:r>
            <a:endParaRPr lang="en-US" sz="1200" b="0" dirty="0" smtClean="0"/>
          </a:p>
          <a:p>
            <a:pPr marL="228600" indent="-228600">
              <a:buFont typeface="+mj-lt"/>
              <a:buAutoNum type="arabicPeriod"/>
            </a:pPr>
            <a:r>
              <a:rPr lang="en-US" sz="1200" b="0" dirty="0" smtClean="0"/>
              <a:t>Drag the second text box onto</a:t>
            </a:r>
            <a:r>
              <a:rPr lang="en-US" sz="1200" b="0" baseline="0" dirty="0" smtClean="0"/>
              <a:t> the rectangle, below the “heading” text box. </a:t>
            </a:r>
            <a:endParaRPr lang="en-US" sz="1200" b="0" dirty="0" smtClean="0"/>
          </a:p>
          <a:p>
            <a:endParaRPr lang="en-US" sz="1200" dirty="0" smtClean="0"/>
          </a:p>
          <a:p>
            <a:endParaRPr lang="en-US" sz="1200" dirty="0" smtClean="0"/>
          </a:p>
          <a:p>
            <a:r>
              <a:rPr lang="en-US" sz="1200" dirty="0" smtClean="0"/>
              <a:t>To reproduce the full-color picture on this slide, do the following:</a:t>
            </a:r>
          </a:p>
          <a:p>
            <a:pPr marL="228600" indent="-228600">
              <a:buFont typeface="+mj-lt"/>
              <a:buAutoNum type="arabicPeriod"/>
            </a:pPr>
            <a:r>
              <a:rPr lang="en-US" sz="1200" b="0" dirty="0" smtClean="0"/>
              <a:t>On the </a:t>
            </a:r>
            <a:r>
              <a:rPr lang="en-US" sz="1200" b="1" dirty="0" smtClean="0"/>
              <a:t>Insert</a:t>
            </a:r>
            <a:r>
              <a:rPr lang="en-US" sz="1200" b="0" dirty="0" smtClean="0"/>
              <a:t> tab, in the </a:t>
            </a:r>
            <a:r>
              <a:rPr lang="en-US" sz="1200" b="1" dirty="0" smtClean="0"/>
              <a:t>Images </a:t>
            </a:r>
            <a:r>
              <a:rPr lang="en-US" sz="1200" b="0" dirty="0" smtClean="0"/>
              <a:t>group, click</a:t>
            </a:r>
            <a:r>
              <a:rPr lang="en-US" sz="1200" b="0" baseline="0" dirty="0" smtClean="0"/>
              <a:t>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a picture, and then click </a:t>
            </a:r>
            <a:r>
              <a:rPr lang="en-US" sz="1200" b="1" baseline="0" dirty="0" smtClean="0"/>
              <a:t>Insert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5.08”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dirty="0" smtClean="0"/>
              <a:t>Also in the </a:t>
            </a:r>
            <a:r>
              <a:rPr lang="en-US" sz="1200" b="1" dirty="0" smtClean="0"/>
              <a:t>Format Picture</a:t>
            </a:r>
            <a:r>
              <a:rPr lang="en-US" sz="1200" b="1" baseline="0" dirty="0" smtClean="0"/>
              <a:t> </a:t>
            </a:r>
            <a:r>
              <a:rPr lang="en-US" sz="1200" b="0" baseline="0" dirty="0" smtClean="0"/>
              <a:t>dialog box, click </a:t>
            </a:r>
            <a:r>
              <a:rPr lang="en-US" sz="1200" b="1" baseline="0" dirty="0" smtClean="0"/>
              <a:t>Glow and Soft Edges </a:t>
            </a:r>
            <a:r>
              <a:rPr lang="en-US" sz="1200" b="0" baseline="0" dirty="0" smtClean="0"/>
              <a:t>in the left pane, and then, in the </a:t>
            </a:r>
            <a:r>
              <a:rPr lang="en-US" sz="1200" b="1" baseline="0" dirty="0" smtClean="0"/>
              <a:t>Glow and Soft Edges </a:t>
            </a:r>
            <a:r>
              <a:rPr lang="en-US" sz="1200" b="0" baseline="0" dirty="0" smtClean="0"/>
              <a:t>pane, do the following:</a:t>
            </a:r>
          </a:p>
          <a:p>
            <a:pPr marL="685800" lvl="1" indent="-228600">
              <a:buFont typeface="+mj-lt"/>
              <a:buAutoNum type="arabicPeriod"/>
            </a:pPr>
            <a:r>
              <a:rPr lang="en-US" sz="1200" b="0" baseline="0" dirty="0" smtClean="0"/>
              <a:t>Under </a:t>
            </a:r>
            <a:r>
              <a:rPr lang="en-US" sz="1200" b="1" baseline="0" dirty="0" smtClean="0"/>
              <a:t>Glow</a:t>
            </a:r>
            <a:r>
              <a:rPr lang="en-US" sz="1200" b="0" baseline="0" dirty="0" smtClean="0"/>
              <a:t>, click the button next to </a:t>
            </a:r>
            <a:r>
              <a:rPr lang="en-US" sz="1200" b="1" baseline="0" dirty="0" smtClean="0"/>
              <a:t>Presets</a:t>
            </a:r>
            <a:r>
              <a:rPr lang="en-US" sz="1200" b="0" baseline="0" dirty="0" smtClean="0"/>
              <a:t>, and then click </a:t>
            </a:r>
            <a:r>
              <a:rPr lang="en-US" sz="1200" b="1" baseline="0" dirty="0" smtClean="0"/>
              <a:t>Blue, 5 pt glow Accent color 1 </a:t>
            </a:r>
            <a:r>
              <a:rPr lang="en-US" sz="1200" b="0" baseline="0" dirty="0" smtClean="0"/>
              <a:t>(first row, first option from the left).</a:t>
            </a:r>
          </a:p>
          <a:p>
            <a:pPr marL="685800" lvl="1" indent="-228600">
              <a:buFont typeface="+mj-lt"/>
              <a:buAutoNum type="arabicPeriod"/>
            </a:pPr>
            <a:r>
              <a:rPr lang="en-US" sz="1200" b="0" baseline="0" dirty="0" smtClean="0"/>
              <a:t>Click the button next to </a:t>
            </a:r>
            <a:r>
              <a:rPr lang="en-US" sz="1200" b="1" baseline="0" dirty="0" smtClean="0"/>
              <a:t>Color</a:t>
            </a:r>
            <a:r>
              <a:rPr lang="en-US" sz="1200" b="0" baseline="0" dirty="0" smtClean="0"/>
              <a:t>, and then under </a:t>
            </a:r>
            <a:r>
              <a:rPr lang="en-US" sz="1200" b="1" baseline="0" dirty="0" smtClean="0"/>
              <a:t>Theme</a:t>
            </a:r>
            <a:r>
              <a:rPr lang="en-US" sz="1200" b="0" baseline="0" dirty="0" smtClean="0"/>
              <a:t> </a:t>
            </a:r>
            <a:r>
              <a:rPr lang="en-US" sz="1200" b="1" baseline="0" dirty="0" smtClean="0"/>
              <a:t>Colors</a:t>
            </a:r>
            <a:r>
              <a:rPr lang="en-US" sz="1200" b="0" baseline="0" dirty="0" smtClean="0"/>
              <a:t> click </a:t>
            </a:r>
            <a:r>
              <a:rPr lang="en-US" sz="1200" b="1" baseline="0" dirty="0" smtClean="0"/>
              <a:t>White, Background 1 </a:t>
            </a:r>
            <a:r>
              <a:rPr lang="en-US" sz="1200" b="0" baseline="0" dirty="0" smtClean="0"/>
              <a:t>(first row, first option from the left).</a:t>
            </a:r>
            <a:endParaRPr lang="en-US" sz="1200" b="0" dirty="0" smtClean="0"/>
          </a:p>
          <a:p>
            <a:pPr marL="228600" indent="-228600">
              <a:buFont typeface="+mj-lt"/>
              <a:buAutoNum type="arabicPeriod"/>
            </a:pPr>
            <a:r>
              <a:rPr lang="en-US" sz="1200" b="0" i="0" kern="1200" baseline="0" dirty="0" smtClean="0">
                <a:solidFill>
                  <a:schemeClr val="tx1"/>
                </a:solidFill>
                <a:latin typeface="+mn-lt"/>
                <a:ea typeface="+mn-ea"/>
                <a:cs typeface="+mn-cs"/>
              </a:rPr>
              <a:t>Drag the full-color picture on top of the rectangle, to the left of the text boxes. </a:t>
            </a:r>
          </a:p>
          <a:p>
            <a:pPr marL="228600" lvl="0" indent="-228600">
              <a:buFont typeface="+mj-lt"/>
              <a:buAutoNum type="arabicPeriod"/>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Top</a:t>
            </a:r>
            <a:r>
              <a:rPr lang="en-US" sz="1200" b="0" i="0" kern="1200" baseline="0" dirty="0" smtClean="0">
                <a:solidFill>
                  <a:schemeClr val="tx1"/>
                </a:solidFill>
                <a:latin typeface="+mn-lt"/>
                <a:ea typeface="+mn-ea"/>
                <a:cs typeface="+mn-cs"/>
              </a:rPr>
              <a:t>. </a:t>
            </a:r>
          </a:p>
          <a:p>
            <a:pPr marL="228600" indent="-228600">
              <a:buFont typeface="+mj-lt"/>
              <a:buAutoNum type="arabicPeriod"/>
            </a:pPr>
            <a:endParaRPr lang="en-US" sz="1200" b="0" dirty="0" smtClean="0"/>
          </a:p>
          <a:p>
            <a:pPr marL="228600" indent="-228600">
              <a:buFont typeface="+mj-lt"/>
              <a:buAutoNum type="arabicPeriod"/>
            </a:pPr>
            <a:endParaRPr lang="en-US" sz="1200" b="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To reproduce the second picture on this slide, do the following:</a:t>
            </a:r>
            <a:endParaRPr lang="en-US" sz="1200" b="0" dirty="0" smtClean="0"/>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Images </a:t>
            </a:r>
            <a:r>
              <a:rPr lang="en-US" sz="1200" b="0" baseline="0" dirty="0" smtClean="0"/>
              <a:t>group, click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the same picture, and then click </a:t>
            </a:r>
            <a:r>
              <a:rPr lang="en-US" sz="1200" b="1" baseline="0" dirty="0" smtClean="0"/>
              <a:t>Insert</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2.44”</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baseline="0" dirty="0" smtClean="0"/>
              <a:t>On the slide, drag the new picture directly below the first one, and then, in the </a:t>
            </a:r>
            <a:r>
              <a:rPr lang="en-US" sz="1200" b="1" baseline="0" dirty="0" smtClean="0"/>
              <a:t>Format Picture </a:t>
            </a:r>
            <a:r>
              <a:rPr lang="en-US" sz="1200" b="0" baseline="0" dirty="0" smtClean="0"/>
              <a:t>dialog box, in the </a:t>
            </a:r>
            <a:r>
              <a:rPr lang="en-US" sz="1200" b="1" baseline="0" dirty="0" smtClean="0"/>
              <a:t>Crop</a:t>
            </a:r>
            <a:r>
              <a:rPr lang="en-US" sz="1200" b="0" baseline="0" dirty="0" smtClean="0"/>
              <a:t> tab, under </a:t>
            </a:r>
            <a:r>
              <a:rPr lang="en-US" sz="1200" b="1" baseline="0" dirty="0" smtClean="0"/>
              <a:t>Picture Position</a:t>
            </a:r>
            <a:r>
              <a:rPr lang="en-US" sz="1200" b="0" baseline="0" dirty="0" smtClean="0"/>
              <a:t>, adjust the </a:t>
            </a:r>
            <a:r>
              <a:rPr lang="en-US" sz="1200" b="1" baseline="0" dirty="0" smtClean="0"/>
              <a:t>Offset X </a:t>
            </a:r>
            <a:r>
              <a:rPr lang="en-US" sz="1200" b="0" baseline="0" dirty="0" smtClean="0"/>
              <a:t>and </a:t>
            </a:r>
            <a:r>
              <a:rPr lang="en-US" sz="1200" b="1" baseline="0" dirty="0" smtClean="0"/>
              <a:t>Offset Y</a:t>
            </a:r>
            <a:r>
              <a:rPr lang="en-US" sz="1200" b="0" baseline="0" dirty="0" smtClean="0"/>
              <a:t> settings to align the content of the two images so that they appear continuous.</a:t>
            </a:r>
          </a:p>
          <a:p>
            <a:pPr marL="228600" indent="-228600">
              <a:buFont typeface="+mj-lt"/>
              <a:buAutoNum type="arabicPeriod"/>
            </a:pPr>
            <a:r>
              <a:rPr lang="en-US" sz="1200" b="0" baseline="0" dirty="0" smtClean="0"/>
              <a:t>Also in the </a:t>
            </a:r>
            <a:r>
              <a:rPr lang="en-US" sz="1200" b="1" baseline="0" dirty="0" smtClean="0"/>
              <a:t>Format</a:t>
            </a:r>
            <a:r>
              <a:rPr lang="en-US" sz="1200" b="0" baseline="0" dirty="0" smtClean="0"/>
              <a:t> </a:t>
            </a:r>
            <a:r>
              <a:rPr lang="en-US" sz="1200" b="1" baseline="0" dirty="0" smtClean="0"/>
              <a:t>Picture</a:t>
            </a:r>
            <a:r>
              <a:rPr lang="en-US" sz="1200" b="0" baseline="0" dirty="0" smtClean="0"/>
              <a:t> dialog box, click </a:t>
            </a:r>
            <a:r>
              <a:rPr lang="en-US" sz="1200" b="1" baseline="0" dirty="0" smtClean="0"/>
              <a:t>Picture Corrections</a:t>
            </a:r>
            <a:r>
              <a:rPr lang="en-US" sz="1200" b="0" baseline="0" dirty="0" smtClean="0"/>
              <a:t> in the left pane, and in the </a:t>
            </a:r>
            <a:r>
              <a:rPr lang="en-US" sz="1200" b="1" baseline="0" dirty="0" smtClean="0"/>
              <a:t>Picture Corrections</a:t>
            </a:r>
            <a:r>
              <a:rPr lang="en-US" sz="1200" b="0" baseline="0" dirty="0" smtClean="0"/>
              <a:t> pane, under </a:t>
            </a:r>
            <a:r>
              <a:rPr lang="en-US" sz="1200" b="1" baseline="0" dirty="0" smtClean="0"/>
              <a:t>Brightness and Contrast</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Brightness</a:t>
            </a:r>
            <a:r>
              <a:rPr lang="en-US" sz="1200" b="0" baseline="0" dirty="0" smtClean="0"/>
              <a:t> box, enter </a:t>
            </a:r>
            <a:r>
              <a:rPr lang="en-US" sz="1200" b="1" baseline="0" dirty="0" smtClean="0"/>
              <a:t>70%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Contrast</a:t>
            </a:r>
            <a:r>
              <a:rPr lang="en-US" sz="1200" b="0" baseline="0" dirty="0" smtClean="0"/>
              <a:t> box, enter </a:t>
            </a:r>
            <a:r>
              <a:rPr lang="en-US" sz="1200" b="1" baseline="0" dirty="0" smtClean="0"/>
              <a:t>-70%</a:t>
            </a:r>
            <a:r>
              <a:rPr lang="en-US" sz="1200" b="0" baseline="0" dirty="0" smtClean="0"/>
              <a:t>.</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Select the smaller picture.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Bottom</a:t>
            </a:r>
            <a:r>
              <a:rPr lang="en-US" sz="1200" b="0" i="0" kern="1200" baseline="0" dirty="0" smtClean="0">
                <a:solidFill>
                  <a:schemeClr val="tx1"/>
                </a:solidFill>
                <a:latin typeface="+mn-lt"/>
                <a:ea typeface="+mn-ea"/>
                <a:cs typeface="+mn-cs"/>
              </a:rPr>
              <a:t>. </a:t>
            </a:r>
          </a:p>
          <a:p>
            <a:pPr marL="228600" lvl="0" indent="-228600">
              <a:buFont typeface="+mj-lt"/>
              <a:buAutoNum type="arabicPeriod"/>
            </a:pPr>
            <a:r>
              <a:rPr lang="en-US" sz="1200" b="0" i="0" kern="1200" baseline="0" dirty="0" smtClean="0">
                <a:solidFill>
                  <a:schemeClr val="tx1"/>
                </a:solidFill>
                <a:latin typeface="+mn-lt"/>
                <a:ea typeface="+mn-ea"/>
                <a:cs typeface="+mn-cs"/>
              </a:rPr>
              <a:t>Press and hold CTRL, and then select both pictures.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Selected Objects</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Center</a:t>
            </a:r>
            <a:r>
              <a:rPr lang="en-US" sz="1200" b="0" i="0" kern="1200" baseline="0" dirty="0" smtClean="0">
                <a:solidFill>
                  <a:schemeClr val="tx1"/>
                </a:solidFill>
                <a:latin typeface="+mn-lt"/>
                <a:ea typeface="+mn-ea"/>
                <a:cs typeface="+mn-cs"/>
              </a:rPr>
              <a:t>.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Lines.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endParaRPr lang="en-US" sz="1200" dirty="0" smtClean="0"/>
          </a:p>
          <a:p>
            <a:pPr marL="228600" indent="-228600">
              <a:buFont typeface="+mj-lt"/>
              <a:buAutoNum type="arabicPeriod"/>
            </a:pPr>
            <a:r>
              <a:rPr lang="en-US" sz="1200" dirty="0" smtClean="0"/>
              <a:t>On the slide, select the motion</a:t>
            </a:r>
            <a:r>
              <a:rPr lang="en-US" sz="1200" baseline="0" dirty="0" smtClean="0"/>
              <a:t> path for the “heading” text box</a:t>
            </a:r>
            <a:r>
              <a:rPr lang="en-US" sz="1200" dirty="0" smtClean="0"/>
              <a:t>,</a:t>
            </a:r>
            <a:r>
              <a:rPr lang="en-US" sz="1200" baseline="0" dirty="0" smtClean="0"/>
              <a:t> </a:t>
            </a:r>
            <a:r>
              <a:rPr lang="en-US" sz="1200" dirty="0" smtClean="0"/>
              <a:t>point</a:t>
            </a:r>
            <a:r>
              <a:rPr lang="en-US" sz="1200" baseline="0" dirty="0" smtClean="0"/>
              <a:t> to the starting point (green arrow) of the motion path until the cursor becomes a two-headed arrow. P</a:t>
            </a:r>
            <a:r>
              <a:rPr lang="en-US" sz="1200" i="0" dirty="0" smtClean="0"/>
              <a:t>ress and hold SHIFT,</a:t>
            </a:r>
            <a:r>
              <a:rPr lang="en-US" sz="1200" i="0" baseline="0" dirty="0" smtClean="0"/>
              <a:t> and then </a:t>
            </a:r>
            <a:r>
              <a:rPr lang="en-US" sz="1200" dirty="0" smtClean="0"/>
              <a:t>drag the starting point</a:t>
            </a:r>
            <a:r>
              <a:rPr lang="en-US" sz="1200" baseline="0" dirty="0" smtClean="0"/>
              <a:t> </a:t>
            </a:r>
            <a:r>
              <a:rPr lang="en-US" sz="1200" i="0" baseline="0" dirty="0" smtClean="0"/>
              <a:t>about 1.5”</a:t>
            </a:r>
            <a:r>
              <a:rPr lang="en-US" sz="1200" baseline="0" dirty="0" smtClean="0"/>
              <a:t> off the left edge of the slide. (</a:t>
            </a:r>
            <a:r>
              <a:rPr lang="en-US" sz="1200" b="1" baseline="0" dirty="0" smtClean="0"/>
              <a:t>Note:</a:t>
            </a:r>
            <a:r>
              <a:rPr lang="en-US" sz="1200" baseline="0" dirty="0" smtClean="0"/>
              <a:t> If your lines of text are longer than in the example above, you may need to further increase the length of the motion path. )</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second text box. 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Show Additional</a:t>
            </a:r>
            <a:r>
              <a:rPr lang="en-US" sz="1200" b="1" kern="1200" baseline="0" dirty="0" smtClean="0">
                <a:solidFill>
                  <a:schemeClr val="tx1"/>
                </a:solidFill>
                <a:effectLst/>
                <a:latin typeface="+mn-lt"/>
                <a:ea typeface="+mn-ea"/>
                <a:cs typeface="+mn-cs"/>
              </a:rPr>
              <a:t> Effect Options </a:t>
            </a:r>
            <a:r>
              <a:rPr lang="en-US" sz="1200" kern="1200" baseline="0" dirty="0" smtClean="0">
                <a:solidFill>
                  <a:schemeClr val="tx1"/>
                </a:solidFill>
                <a:effectLst/>
                <a:latin typeface="+mn-lt"/>
                <a:ea typeface="+mn-ea"/>
                <a:cs typeface="+mn-cs"/>
              </a:rPr>
              <a:t>dialog box launcher</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dialog box, do the following:</a:t>
            </a:r>
          </a:p>
          <a:p>
            <a:pPr marL="685800" lvl="1" indent="-228600">
              <a:buFont typeface="Arial" pitchFamily="34" charset="0"/>
              <a:buChar char="•"/>
            </a:pPr>
            <a:r>
              <a:rPr lang="en-US" sz="1200" baseline="0" dirty="0" smtClean="0"/>
              <a:t>On the </a:t>
            </a:r>
            <a:r>
              <a:rPr lang="en-US" sz="1200" b="1" baseline="0" dirty="0" smtClean="0"/>
              <a:t>Effect</a:t>
            </a:r>
            <a:r>
              <a:rPr lang="en-US" sz="1200" baseline="0" dirty="0" smtClean="0"/>
              <a:t> tab, in the </a:t>
            </a:r>
            <a:r>
              <a:rPr lang="en-US" sz="1200" b="1" baseline="0" dirty="0" smtClean="0"/>
              <a:t>Animate text </a:t>
            </a:r>
            <a:r>
              <a:rPr lang="en-US" sz="1200" baseline="0" dirty="0" smtClean="0"/>
              <a:t>list, select </a:t>
            </a:r>
            <a:r>
              <a:rPr lang="en-US" sz="1200" b="1" baseline="0" dirty="0" smtClean="0"/>
              <a:t>By Letter</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 delay between letters </a:t>
            </a:r>
            <a:r>
              <a:rPr lang="en-US" sz="1200" baseline="0" dirty="0" smtClean="0"/>
              <a:t>box, enter </a:t>
            </a:r>
            <a:r>
              <a:rPr lang="en-US" sz="1200" b="1" baseline="0" dirty="0" smtClean="0"/>
              <a:t>5</a:t>
            </a:r>
            <a:r>
              <a:rPr lang="en-US" sz="1200" baseline="0" dirty="0" smtClean="0"/>
              <a:t>.</a:t>
            </a:r>
            <a:endParaRPr lang="en-US" sz="1200" dirty="0" smtClean="0"/>
          </a:p>
          <a:p>
            <a:pPr marL="685800" lvl="1" indent="-228600">
              <a:buFont typeface="Arial" pitchFamily="34" charset="0"/>
              <a:buChar char="•"/>
            </a:pPr>
            <a:r>
              <a:rPr lang="en-US" sz="1200" baseline="0" dirty="0" smtClean="0"/>
              <a:t>On the </a:t>
            </a:r>
            <a:r>
              <a:rPr lang="en-US" sz="1200" b="1" baseline="0" dirty="0" smtClean="0"/>
              <a:t>Timing</a:t>
            </a:r>
            <a:r>
              <a:rPr lang="en-US" sz="1200" baseline="0" dirty="0" smtClean="0"/>
              <a:t> tab,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0.5 seconds </a:t>
            </a:r>
            <a:r>
              <a:rPr lang="en-US" sz="1200" baseline="0" dirty="0" smtClean="0"/>
              <a:t>(</a:t>
            </a:r>
            <a:r>
              <a:rPr lang="en-US" sz="1200" b="1" baseline="0" dirty="0" smtClean="0"/>
              <a:t>Very</a:t>
            </a:r>
            <a:r>
              <a:rPr lang="en-US" sz="1200" baseline="0" dirty="0" smtClean="0"/>
              <a:t> </a:t>
            </a:r>
            <a:r>
              <a:rPr lang="en-US" sz="1200" b="1" baseline="0" dirty="0" smtClean="0"/>
              <a:t>Fast)</a:t>
            </a:r>
            <a:r>
              <a:rPr lang="en-US" sz="1200" baseline="0" dirty="0" smtClean="0"/>
              <a:t>.</a:t>
            </a:r>
          </a:p>
          <a:p>
            <a:pPr marL="685800" lvl="1" indent="-228600">
              <a:buFont typeface="Arial" pitchFamily="34" charset="0"/>
              <a:buChar char="•"/>
            </a:pPr>
            <a:r>
              <a:rPr lang="en-US" sz="1200" baseline="0" dirty="0" smtClean="0"/>
              <a:t>On the </a:t>
            </a:r>
            <a:r>
              <a:rPr lang="en-US" sz="1200" b="1" baseline="0" dirty="0" smtClean="0"/>
              <a:t>Text</a:t>
            </a:r>
            <a:r>
              <a:rPr lang="en-US" sz="1200" baseline="0" dirty="0" smtClean="0"/>
              <a:t> </a:t>
            </a:r>
            <a:r>
              <a:rPr lang="en-US" sz="1200" b="1" baseline="0" dirty="0" smtClean="0"/>
              <a:t>Animation</a:t>
            </a:r>
            <a:r>
              <a:rPr lang="en-US" sz="1200" baseline="0" dirty="0" smtClean="0"/>
              <a:t> tab, in the </a:t>
            </a:r>
            <a:r>
              <a:rPr lang="en-US" sz="1200" b="1" baseline="0" dirty="0" smtClean="0"/>
              <a:t>Group</a:t>
            </a:r>
            <a:r>
              <a:rPr lang="en-US" sz="1200" baseline="0" dirty="0" smtClean="0"/>
              <a:t> </a:t>
            </a:r>
            <a:r>
              <a:rPr lang="en-US" sz="1200" b="1" baseline="0" dirty="0" smtClean="0"/>
              <a:t>text</a:t>
            </a:r>
            <a:r>
              <a:rPr lang="en-US" sz="1200" baseline="0" dirty="0" smtClean="0"/>
              <a:t> list, select </a:t>
            </a:r>
            <a:r>
              <a:rPr lang="en-US" sz="1200" b="1" baseline="0" dirty="0" smtClean="0"/>
              <a:t>By 1</a:t>
            </a:r>
            <a:r>
              <a:rPr lang="en-US" sz="1200" b="1" baseline="30000" dirty="0" smtClean="0"/>
              <a:t>st</a:t>
            </a:r>
            <a:r>
              <a:rPr lang="en-US" sz="1200" b="1" baseline="0" dirty="0" smtClean="0"/>
              <a:t> Level Paragraphs</a:t>
            </a:r>
            <a:r>
              <a:rPr lang="en-US" sz="1200" baseline="0" dirty="0" smtClean="0"/>
              <a:t>.</a:t>
            </a:r>
          </a:p>
          <a:p>
            <a:pPr marL="228600" indent="-228600">
              <a:buFont typeface="+mj-lt"/>
              <a:buAutoNum type="arabicPeriod"/>
            </a:pPr>
            <a:endParaRPr lang="en-US" sz="1200" dirty="0" smtClean="0"/>
          </a:p>
          <a:p>
            <a:endParaRPr lang="en-US" sz="1200" dirty="0" smtClean="0"/>
          </a:p>
          <a:p>
            <a:r>
              <a:rPr lang="en-US" sz="1200" dirty="0" smtClean="0"/>
              <a:t>To</a:t>
            </a:r>
            <a:r>
              <a:rPr lang="en-US" sz="1200" baseline="0" dirty="0" smtClean="0"/>
              <a:t>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One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232</a:t>
            </a:r>
            <a:r>
              <a:rPr lang="en-US" sz="1200" dirty="0" smtClean="0"/>
              <a:t>, Green: </a:t>
            </a:r>
            <a:r>
              <a:rPr lang="en-US" sz="1200" b="1" dirty="0" smtClean="0"/>
              <a:t>227</a:t>
            </a:r>
            <a:r>
              <a:rPr lang="en-US" sz="1200" dirty="0" smtClean="0"/>
              <a:t>, and Blue: </a:t>
            </a:r>
            <a:r>
              <a:rPr lang="en-US" sz="1200" b="1" dirty="0" smtClean="0"/>
              <a:t>216</a:t>
            </a:r>
            <a:r>
              <a:rPr lang="en-US" sz="1200" dirty="0" smtClean="0"/>
              <a:t>.</a:t>
            </a:r>
          </a:p>
        </p:txBody>
      </p:sp>
      <p:sp>
        <p:nvSpPr>
          <p:cNvPr id="5" name="Slide Image Placeholder 4"/>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title moves behind</a:t>
            </a:r>
            <a:r>
              <a:rPr lang="en-US" sz="1400" b="1" baseline="0" dirty="0" smtClean="0"/>
              <a:t> picture</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(Intermediate)</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Slides</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Blank</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kern="1200" baseline="0" dirty="0" smtClean="0">
                <a:solidFill>
                  <a:schemeClr val="tx1"/>
                </a:solidFill>
                <a:latin typeface="+mn-lt"/>
                <a:ea typeface="+mn-ea"/>
                <a:cs typeface="+mn-cs"/>
              </a:rPr>
              <a:t>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slide, drag to draw a rectangle.</a:t>
            </a:r>
          </a:p>
          <a:p>
            <a:pPr marL="22860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a:t>
            </a:r>
            <a:r>
              <a:rPr lang="en-US" sz="1200" b="1" kern="1200" dirty="0" smtClean="0">
                <a:solidFill>
                  <a:schemeClr val="tx1"/>
                </a:solidFill>
                <a:latin typeface="+mn-lt"/>
                <a:ea typeface="+mn-ea"/>
                <a:cs typeface="+mn-cs"/>
              </a:rPr>
              <a:t>.17”</a:t>
            </a:r>
            <a:r>
              <a:rPr lang="en-US" sz="1200" b="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9.5</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rectangle slightly above the middle of the slide. </a:t>
            </a:r>
          </a:p>
          <a:p>
            <a:pPr marL="228600" indent="-228600">
              <a:buFont typeface="+mj-lt"/>
              <a:buAutoNum type="arabicPeriod"/>
            </a:pPr>
            <a:r>
              <a:rPr lang="en-US" sz="1200" kern="1200" baseline="0" dirty="0" smtClean="0">
                <a:solidFill>
                  <a:schemeClr val="tx1"/>
                </a:solidFill>
                <a:latin typeface="+mn-lt"/>
                <a:ea typeface="+mn-ea"/>
                <a:cs typeface="+mn-cs"/>
              </a:rPr>
              <a:t>Select the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Left</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next to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a:t>
            </a:r>
            <a:r>
              <a:rPr lang="en-US" sz="1200" b="1" kern="1200" baseline="0" dirty="0" smtClean="0">
                <a:solidFill>
                  <a:schemeClr val="tx1"/>
                </a:solidFill>
                <a:latin typeface="+mn-lt"/>
                <a:ea typeface="+mn-ea"/>
                <a:cs typeface="+mn-cs"/>
              </a:rPr>
              <a:t> 50% </a:t>
            </a:r>
            <a:r>
              <a:rPr lang="en-US" sz="1200" b="0" kern="1200" baseline="0" dirty="0" smtClean="0">
                <a:solidFill>
                  <a:schemeClr val="tx1"/>
                </a:solidFill>
                <a:latin typeface="+mn-lt"/>
                <a:ea typeface="+mn-ea"/>
                <a:cs typeface="+mn-cs"/>
              </a:rPr>
              <a:t>(fifth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 25%</a:t>
            </a:r>
            <a:r>
              <a:rPr lang="en-US" sz="1200" b="0" kern="1200" dirty="0" smtClean="0">
                <a:solidFill>
                  <a:schemeClr val="tx1"/>
                </a:solidFill>
                <a:latin typeface="+mn-lt"/>
                <a:ea typeface="+mn-ea"/>
                <a:cs typeface="+mn-cs"/>
              </a:rPr>
              <a:t> (fourth</a:t>
            </a:r>
            <a:r>
              <a:rPr lang="en-US" sz="1200" b="0" kern="1200" baseline="0" dirty="0" smtClean="0">
                <a:solidFill>
                  <a:schemeClr val="tx1"/>
                </a:solidFill>
                <a:latin typeface="+mn-lt"/>
                <a:ea typeface="+mn-ea"/>
                <a:cs typeface="+mn-cs"/>
              </a:rPr>
              <a:t>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endParaRPr lang="en-US" sz="1200" kern="1200" dirty="0" smtClean="0">
              <a:solidFill>
                <a:schemeClr val="tx1"/>
              </a:solidFill>
              <a:effectLst/>
              <a:latin typeface="+mn-lt"/>
              <a:ea typeface="+mn-ea"/>
              <a:cs typeface="+mn-cs"/>
            </a:endParaRPr>
          </a:p>
          <a:p>
            <a:endParaRPr lang="en-US" sz="1200" dirty="0" smtClean="0"/>
          </a:p>
          <a:p>
            <a:endParaRPr lang="en-US" sz="1200" dirty="0" smtClean="0"/>
          </a:p>
          <a:p>
            <a:r>
              <a:rPr lang="en-US" sz="1200" dirty="0" smtClean="0"/>
              <a:t>To reproduce the “heading” text box</a:t>
            </a:r>
            <a:r>
              <a:rPr lang="en-US" sz="1200" baseline="0" dirty="0" smtClean="0"/>
              <a:t> on this slide, do the following:</a:t>
            </a:r>
            <a:endParaRPr lang="en-US" sz="1200" dirty="0" smtClean="0"/>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select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p>
          <a:p>
            <a:pPr marL="228600" indent="-228600">
              <a:buFont typeface="+mj-lt"/>
              <a:buAutoNum type="arabicPeriod"/>
            </a:pPr>
            <a:r>
              <a:rPr lang="en-US" sz="1200" dirty="0" smtClean="0"/>
              <a:t>Enter the heading text, and then select text</a:t>
            </a:r>
            <a:r>
              <a:rPr lang="en-US" sz="1200" baseline="0" dirty="0" smtClean="0"/>
              <a: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Calibri</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38</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0" baseline="0" dirty="0" smtClean="0"/>
              <a:t>.</a:t>
            </a:r>
            <a:endParaRPr lang="en-US" sz="1200" b="0" dirty="0" smtClean="0"/>
          </a:p>
          <a:p>
            <a:pPr marL="685800" lvl="1" indent="-228600">
              <a:buFont typeface="Arial" pitchFamily="34" charset="0"/>
              <a:buChar cha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Orange, Accent 6, Darker 25% </a:t>
            </a:r>
            <a:r>
              <a:rPr lang="en-US" sz="1200" baseline="0" dirty="0" smtClean="0"/>
              <a:t>(fourth row, 10</a:t>
            </a:r>
            <a:r>
              <a:rPr lang="en-US" sz="1200" baseline="30000" dirty="0" smtClean="0"/>
              <a:t>th</a:t>
            </a:r>
            <a:r>
              <a:rPr lang="en-US" sz="1200" baseline="0" dirty="0" smtClean="0"/>
              <a:t> option from the left).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a:t>
            </a:r>
            <a:r>
              <a:rPr lang="en-US" sz="1200" b="0" baseline="0" dirty="0" smtClean="0"/>
              <a:t> group, click </a:t>
            </a:r>
            <a:r>
              <a:rPr lang="en-US" sz="1200" b="1" baseline="0" dirty="0" smtClean="0"/>
              <a:t>Align</a:t>
            </a:r>
            <a:r>
              <a:rPr lang="en-US" sz="1200" b="0" baseline="0" dirty="0" smtClean="0"/>
              <a:t> </a:t>
            </a:r>
            <a:r>
              <a:rPr lang="en-US" sz="1200" b="1" baseline="0" dirty="0" smtClean="0"/>
              <a:t>Text</a:t>
            </a:r>
            <a:r>
              <a:rPr lang="en-US" sz="1200" b="0" baseline="0" dirty="0" smtClean="0"/>
              <a:t> </a:t>
            </a:r>
            <a:r>
              <a:rPr lang="en-US" sz="1200" b="1" baseline="0" dirty="0" smtClean="0"/>
              <a:t>Left</a:t>
            </a:r>
            <a:r>
              <a:rPr lang="en-US" sz="1200" b="0" baseline="0" dirty="0" smtClean="0"/>
              <a:t>.</a:t>
            </a:r>
            <a:endParaRPr lang="en-US" sz="1200" b="0" dirty="0" smtClean="0"/>
          </a:p>
          <a:p>
            <a:pPr marL="228600" indent="-228600">
              <a:buFont typeface="+mj-lt"/>
              <a:buAutoNum type="arabicPeriod"/>
            </a:pPr>
            <a:r>
              <a:rPr lang="en-US" sz="1200" b="0" dirty="0" smtClean="0"/>
              <a:t>Drag the text box just above the rectangle, in the right half of the slide. </a:t>
            </a:r>
            <a:endParaRPr lang="en-US" sz="1200" b="0" baseline="0" dirty="0" smtClean="0"/>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second text box on this slide, do the following:</a:t>
            </a:r>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endParaRPr lang="en-US" sz="1200" b="1" dirty="0" smtClean="0"/>
          </a:p>
          <a:p>
            <a:pPr marL="228600" indent="-228600">
              <a:buFont typeface="+mj-lt"/>
              <a:buAutoNum type="arabicPeriod"/>
            </a:pPr>
            <a:r>
              <a:rPr lang="en-US" sz="1200" dirty="0" smtClean="0"/>
              <a:t>Enter </a:t>
            </a:r>
            <a:r>
              <a:rPr lang="en-US" sz="1200" i="0" dirty="0" smtClean="0"/>
              <a:t>three lines of text with paragraph breaks, </a:t>
            </a:r>
            <a:r>
              <a:rPr lang="en-US" sz="1200" dirty="0" smtClean="0"/>
              <a:t>and then select the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Arial" pitchFamily="34" charset="0"/>
              <a:buChar char="•"/>
            </a:pPr>
            <a:r>
              <a:rPr lang="en-US" sz="1200" dirty="0" smtClean="0"/>
              <a:t>In the </a:t>
            </a:r>
            <a:r>
              <a:rPr lang="en-US" sz="1200" b="1" dirty="0" smtClean="0"/>
              <a:t>Font</a:t>
            </a:r>
            <a:r>
              <a:rPr lang="en-US" sz="1200" dirty="0" smtClean="0"/>
              <a:t> list, select </a:t>
            </a:r>
            <a:r>
              <a:rPr lang="en-US" sz="1200" b="1" dirty="0" smtClean="0"/>
              <a:t>Calibri</a:t>
            </a:r>
            <a:r>
              <a:rPr lang="en-US" sz="1200" dirty="0" smtClean="0"/>
              <a:t>.</a:t>
            </a:r>
          </a:p>
          <a:p>
            <a:pPr marL="685800" lvl="1" indent="-228600">
              <a:buFont typeface="Arial" pitchFamily="34" charset="0"/>
              <a:buChar char="•"/>
            </a:pPr>
            <a:r>
              <a:rPr lang="en-US" sz="1200" dirty="0" smtClean="0"/>
              <a:t>In</a:t>
            </a:r>
            <a:r>
              <a:rPr lang="en-US" sz="1200" baseline="0" dirty="0" smtClean="0"/>
              <a:t> the </a:t>
            </a:r>
            <a:r>
              <a:rPr lang="en-US" sz="1200" b="1" baseline="0" dirty="0" smtClean="0"/>
              <a:t>Font</a:t>
            </a:r>
            <a:r>
              <a:rPr lang="en-US" sz="1200" baseline="0" dirty="0" smtClean="0"/>
              <a:t> </a:t>
            </a:r>
            <a:r>
              <a:rPr lang="en-US" sz="1200" b="1" baseline="0" dirty="0" smtClean="0"/>
              <a:t>Size</a:t>
            </a:r>
            <a:r>
              <a:rPr lang="en-US" sz="1200" baseline="0" dirty="0" smtClean="0"/>
              <a:t> list, select </a:t>
            </a:r>
            <a:r>
              <a:rPr lang="en-US" sz="1200" b="1" baseline="0" dirty="0" smtClean="0"/>
              <a:t>28</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aseline="0" dirty="0" smtClean="0"/>
              <a:t>.</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aseline="0" dirty="0" smtClean="0"/>
              <a:t>(first row, first option from the left).</a:t>
            </a:r>
          </a:p>
          <a:p>
            <a:pPr marL="228600" indent="-228600">
              <a:buFont typeface="+mj-lt"/>
              <a:buAutoNum type="arabicPeriod"/>
            </a:pPr>
            <a:r>
              <a:rPr lang="en-US" sz="1200" b="0" dirty="0" smtClean="0"/>
              <a:t>On the </a:t>
            </a:r>
            <a:r>
              <a:rPr lang="en-US" sz="1200" b="1" dirty="0" smtClean="0"/>
              <a:t>Home</a:t>
            </a:r>
            <a:r>
              <a:rPr lang="en-US" sz="1200" b="0" dirty="0" smtClean="0"/>
              <a:t> tab,</a:t>
            </a:r>
            <a:r>
              <a:rPr lang="en-US" sz="1200" b="0" baseline="0" dirty="0" smtClean="0"/>
              <a:t> in the </a:t>
            </a:r>
            <a:r>
              <a:rPr lang="en-US" sz="1200" b="1" baseline="0" dirty="0" smtClean="0"/>
              <a:t>Paragraph</a:t>
            </a:r>
            <a:r>
              <a:rPr lang="en-US" sz="1200" b="0" baseline="0" dirty="0" smtClean="0"/>
              <a:t> group, click the </a:t>
            </a:r>
            <a:r>
              <a:rPr lang="en-US" sz="1200" b="1" baseline="0" dirty="0" smtClean="0"/>
              <a:t>Paragraph</a:t>
            </a:r>
            <a:r>
              <a:rPr lang="en-US" sz="1200" b="0" baseline="0" dirty="0" smtClean="0"/>
              <a:t> dialog box launcher. In the </a:t>
            </a:r>
            <a:r>
              <a:rPr lang="en-US" sz="1200" b="1" baseline="0" dirty="0" smtClean="0"/>
              <a:t>Paragraph</a:t>
            </a:r>
            <a:r>
              <a:rPr lang="en-US" sz="1200" b="0" baseline="0" dirty="0" smtClean="0"/>
              <a:t> dialog box, do the following:</a:t>
            </a:r>
          </a:p>
          <a:p>
            <a:pPr marL="685800" lvl="1" indent="-228600">
              <a:buFont typeface="+mj-lt"/>
              <a:buAutoNum type="arabicPeriod"/>
            </a:pPr>
            <a:r>
              <a:rPr lang="en-US" sz="1200" b="0" baseline="0" dirty="0" smtClean="0"/>
              <a:t>On the </a:t>
            </a:r>
            <a:r>
              <a:rPr lang="en-US" sz="1200" b="1" baseline="0" dirty="0" smtClean="0"/>
              <a:t>Indents and Spacing </a:t>
            </a:r>
            <a:r>
              <a:rPr lang="en-US" sz="1200" b="0" baseline="0" dirty="0" smtClean="0"/>
              <a:t>tab, under </a:t>
            </a:r>
            <a:r>
              <a:rPr lang="en-US" sz="1200" b="1" baseline="0" dirty="0" smtClean="0"/>
              <a:t>General</a:t>
            </a:r>
            <a:r>
              <a:rPr lang="en-US" sz="1200" b="0" baseline="0" dirty="0" smtClean="0"/>
              <a:t>, select </a:t>
            </a:r>
            <a:r>
              <a:rPr lang="en-US" sz="1200" b="1" baseline="0" dirty="0" smtClean="0"/>
              <a:t>Left</a:t>
            </a:r>
            <a:r>
              <a:rPr lang="en-US" sz="1200" b="0" baseline="0" dirty="0" smtClean="0"/>
              <a:t> in the </a:t>
            </a:r>
            <a:r>
              <a:rPr lang="en-US" sz="1200" b="1" baseline="0" dirty="0" smtClean="0"/>
              <a:t>Alignment</a:t>
            </a:r>
            <a:r>
              <a:rPr lang="en-US" sz="1200" b="0" baseline="0" dirty="0" smtClean="0"/>
              <a:t> box.</a:t>
            </a:r>
          </a:p>
          <a:p>
            <a:pPr marL="685800" lvl="1" indent="-228600">
              <a:buFont typeface="+mj-lt"/>
              <a:buAutoNum type="arabicPeriod"/>
            </a:pPr>
            <a:r>
              <a:rPr lang="en-US" sz="1200" b="0" baseline="0" dirty="0" smtClean="0"/>
              <a:t>Under </a:t>
            </a:r>
            <a:r>
              <a:rPr lang="en-US" sz="1200" b="1" baseline="0" dirty="0" smtClean="0"/>
              <a:t>Spacing</a:t>
            </a:r>
            <a:r>
              <a:rPr lang="en-US" sz="1200" b="0" baseline="0" dirty="0" smtClean="0"/>
              <a:t>, select </a:t>
            </a:r>
            <a:r>
              <a:rPr lang="en-US" sz="1200" b="1" baseline="0" dirty="0" smtClean="0"/>
              <a:t>12</a:t>
            </a:r>
            <a:r>
              <a:rPr lang="en-US" sz="1200" b="0" baseline="0" dirty="0" smtClean="0"/>
              <a:t> in the </a:t>
            </a:r>
            <a:r>
              <a:rPr lang="en-US" sz="1200" b="1" baseline="0" dirty="0" smtClean="0"/>
              <a:t>After</a:t>
            </a:r>
            <a:r>
              <a:rPr lang="en-US" sz="1200" b="0" baseline="0" dirty="0" smtClean="0"/>
              <a:t> box.</a:t>
            </a:r>
            <a:endParaRPr lang="en-US" sz="1200" b="0" dirty="0" smtClean="0"/>
          </a:p>
          <a:p>
            <a:pPr marL="228600" indent="-228600">
              <a:buFont typeface="+mj-lt"/>
              <a:buAutoNum type="arabicPeriod"/>
            </a:pPr>
            <a:r>
              <a:rPr lang="en-US" sz="1200" b="0" dirty="0" smtClean="0"/>
              <a:t>Drag the second text box onto</a:t>
            </a:r>
            <a:r>
              <a:rPr lang="en-US" sz="1200" b="0" baseline="0" dirty="0" smtClean="0"/>
              <a:t> the rectangle, below the “heading” text box. </a:t>
            </a:r>
            <a:endParaRPr lang="en-US" sz="1200" b="0" dirty="0" smtClean="0"/>
          </a:p>
          <a:p>
            <a:endParaRPr lang="en-US" sz="1200" dirty="0" smtClean="0"/>
          </a:p>
          <a:p>
            <a:endParaRPr lang="en-US" sz="1200" dirty="0" smtClean="0"/>
          </a:p>
          <a:p>
            <a:r>
              <a:rPr lang="en-US" sz="1200" dirty="0" smtClean="0"/>
              <a:t>To reproduce the full-color picture on this slide, do the following:</a:t>
            </a:r>
          </a:p>
          <a:p>
            <a:pPr marL="228600" indent="-228600">
              <a:buFont typeface="+mj-lt"/>
              <a:buAutoNum type="arabicPeriod"/>
            </a:pPr>
            <a:r>
              <a:rPr lang="en-US" sz="1200" b="0" dirty="0" smtClean="0"/>
              <a:t>On the </a:t>
            </a:r>
            <a:r>
              <a:rPr lang="en-US" sz="1200" b="1" dirty="0" smtClean="0"/>
              <a:t>Insert</a:t>
            </a:r>
            <a:r>
              <a:rPr lang="en-US" sz="1200" b="0" dirty="0" smtClean="0"/>
              <a:t> tab, in the </a:t>
            </a:r>
            <a:r>
              <a:rPr lang="en-US" sz="1200" b="1" dirty="0" smtClean="0"/>
              <a:t>Images </a:t>
            </a:r>
            <a:r>
              <a:rPr lang="en-US" sz="1200" b="0" dirty="0" smtClean="0"/>
              <a:t>group, click</a:t>
            </a:r>
            <a:r>
              <a:rPr lang="en-US" sz="1200" b="0" baseline="0" dirty="0" smtClean="0"/>
              <a:t>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a picture, and then click </a:t>
            </a:r>
            <a:r>
              <a:rPr lang="en-US" sz="1200" b="1" baseline="0" dirty="0" smtClean="0"/>
              <a:t>Insert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5.08”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dirty="0" smtClean="0"/>
              <a:t>Also in the </a:t>
            </a:r>
            <a:r>
              <a:rPr lang="en-US" sz="1200" b="1" dirty="0" smtClean="0"/>
              <a:t>Format Picture</a:t>
            </a:r>
            <a:r>
              <a:rPr lang="en-US" sz="1200" b="1" baseline="0" dirty="0" smtClean="0"/>
              <a:t> </a:t>
            </a:r>
            <a:r>
              <a:rPr lang="en-US" sz="1200" b="0" baseline="0" dirty="0" smtClean="0"/>
              <a:t>dialog box, click </a:t>
            </a:r>
            <a:r>
              <a:rPr lang="en-US" sz="1200" b="1" baseline="0" dirty="0" smtClean="0"/>
              <a:t>Glow and Soft Edges </a:t>
            </a:r>
            <a:r>
              <a:rPr lang="en-US" sz="1200" b="0" baseline="0" dirty="0" smtClean="0"/>
              <a:t>in the left pane, and then, in the </a:t>
            </a:r>
            <a:r>
              <a:rPr lang="en-US" sz="1200" b="1" baseline="0" dirty="0" smtClean="0"/>
              <a:t>Glow and Soft Edges </a:t>
            </a:r>
            <a:r>
              <a:rPr lang="en-US" sz="1200" b="0" baseline="0" dirty="0" smtClean="0"/>
              <a:t>pane, do the following:</a:t>
            </a:r>
          </a:p>
          <a:p>
            <a:pPr marL="685800" lvl="1" indent="-228600">
              <a:buFont typeface="+mj-lt"/>
              <a:buAutoNum type="arabicPeriod"/>
            </a:pPr>
            <a:r>
              <a:rPr lang="en-US" sz="1200" b="0" baseline="0" dirty="0" smtClean="0"/>
              <a:t>Under </a:t>
            </a:r>
            <a:r>
              <a:rPr lang="en-US" sz="1200" b="1" baseline="0" dirty="0" smtClean="0"/>
              <a:t>Glow</a:t>
            </a:r>
            <a:r>
              <a:rPr lang="en-US" sz="1200" b="0" baseline="0" dirty="0" smtClean="0"/>
              <a:t>, click the button next to </a:t>
            </a:r>
            <a:r>
              <a:rPr lang="en-US" sz="1200" b="1" baseline="0" dirty="0" smtClean="0"/>
              <a:t>Presets</a:t>
            </a:r>
            <a:r>
              <a:rPr lang="en-US" sz="1200" b="0" baseline="0" dirty="0" smtClean="0"/>
              <a:t>, and then click </a:t>
            </a:r>
            <a:r>
              <a:rPr lang="en-US" sz="1200" b="1" baseline="0" dirty="0" smtClean="0"/>
              <a:t>Blue, 5 pt glow Accent color 1 </a:t>
            </a:r>
            <a:r>
              <a:rPr lang="en-US" sz="1200" b="0" baseline="0" dirty="0" smtClean="0"/>
              <a:t>(first row, first option from the left).</a:t>
            </a:r>
          </a:p>
          <a:p>
            <a:pPr marL="685800" lvl="1" indent="-228600">
              <a:buFont typeface="+mj-lt"/>
              <a:buAutoNum type="arabicPeriod"/>
            </a:pPr>
            <a:r>
              <a:rPr lang="en-US" sz="1200" b="0" baseline="0" dirty="0" smtClean="0"/>
              <a:t>Click the button next to </a:t>
            </a:r>
            <a:r>
              <a:rPr lang="en-US" sz="1200" b="1" baseline="0" dirty="0" smtClean="0"/>
              <a:t>Color</a:t>
            </a:r>
            <a:r>
              <a:rPr lang="en-US" sz="1200" b="0" baseline="0" dirty="0" smtClean="0"/>
              <a:t>, and then under </a:t>
            </a:r>
            <a:r>
              <a:rPr lang="en-US" sz="1200" b="1" baseline="0" dirty="0" smtClean="0"/>
              <a:t>Theme</a:t>
            </a:r>
            <a:r>
              <a:rPr lang="en-US" sz="1200" b="0" baseline="0" dirty="0" smtClean="0"/>
              <a:t> </a:t>
            </a:r>
            <a:r>
              <a:rPr lang="en-US" sz="1200" b="1" baseline="0" dirty="0" smtClean="0"/>
              <a:t>Colors</a:t>
            </a:r>
            <a:r>
              <a:rPr lang="en-US" sz="1200" b="0" baseline="0" dirty="0" smtClean="0"/>
              <a:t> click </a:t>
            </a:r>
            <a:r>
              <a:rPr lang="en-US" sz="1200" b="1" baseline="0" dirty="0" smtClean="0"/>
              <a:t>White, Background 1 </a:t>
            </a:r>
            <a:r>
              <a:rPr lang="en-US" sz="1200" b="0" baseline="0" dirty="0" smtClean="0"/>
              <a:t>(first row, first option from the left).</a:t>
            </a:r>
            <a:endParaRPr lang="en-US" sz="1200" b="0" dirty="0" smtClean="0"/>
          </a:p>
          <a:p>
            <a:pPr marL="228600" indent="-228600">
              <a:buFont typeface="+mj-lt"/>
              <a:buAutoNum type="arabicPeriod"/>
            </a:pPr>
            <a:r>
              <a:rPr lang="en-US" sz="1200" b="0" i="0" kern="1200" baseline="0" dirty="0" smtClean="0">
                <a:solidFill>
                  <a:schemeClr val="tx1"/>
                </a:solidFill>
                <a:latin typeface="+mn-lt"/>
                <a:ea typeface="+mn-ea"/>
                <a:cs typeface="+mn-cs"/>
              </a:rPr>
              <a:t>Drag the full-color picture on top of the rectangle, to the left of the text boxes. </a:t>
            </a:r>
          </a:p>
          <a:p>
            <a:pPr marL="228600" lvl="0" indent="-228600">
              <a:buFont typeface="+mj-lt"/>
              <a:buAutoNum type="arabicPeriod"/>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Top</a:t>
            </a:r>
            <a:r>
              <a:rPr lang="en-US" sz="1200" b="0" i="0" kern="1200" baseline="0" dirty="0" smtClean="0">
                <a:solidFill>
                  <a:schemeClr val="tx1"/>
                </a:solidFill>
                <a:latin typeface="+mn-lt"/>
                <a:ea typeface="+mn-ea"/>
                <a:cs typeface="+mn-cs"/>
              </a:rPr>
              <a:t>. </a:t>
            </a:r>
          </a:p>
          <a:p>
            <a:pPr marL="228600" indent="-228600">
              <a:buFont typeface="+mj-lt"/>
              <a:buAutoNum type="arabicPeriod"/>
            </a:pPr>
            <a:endParaRPr lang="en-US" sz="1200" b="0" dirty="0" smtClean="0"/>
          </a:p>
          <a:p>
            <a:pPr marL="228600" indent="-228600">
              <a:buFont typeface="+mj-lt"/>
              <a:buAutoNum type="arabicPeriod"/>
            </a:pPr>
            <a:endParaRPr lang="en-US" sz="1200" b="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To reproduce the second picture on this slide, do the following:</a:t>
            </a:r>
            <a:endParaRPr lang="en-US" sz="1200" b="0" dirty="0" smtClean="0"/>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Images </a:t>
            </a:r>
            <a:r>
              <a:rPr lang="en-US" sz="1200" b="0" baseline="0" dirty="0" smtClean="0"/>
              <a:t>group, click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the same picture, and then click </a:t>
            </a:r>
            <a:r>
              <a:rPr lang="en-US" sz="1200" b="1" baseline="0" dirty="0" smtClean="0"/>
              <a:t>Insert</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2.44”</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baseline="0" dirty="0" smtClean="0"/>
              <a:t>On the slide, drag the new picture directly below the first one, and then, in the </a:t>
            </a:r>
            <a:r>
              <a:rPr lang="en-US" sz="1200" b="1" baseline="0" dirty="0" smtClean="0"/>
              <a:t>Format Picture </a:t>
            </a:r>
            <a:r>
              <a:rPr lang="en-US" sz="1200" b="0" baseline="0" dirty="0" smtClean="0"/>
              <a:t>dialog box, in the </a:t>
            </a:r>
            <a:r>
              <a:rPr lang="en-US" sz="1200" b="1" baseline="0" dirty="0" smtClean="0"/>
              <a:t>Crop</a:t>
            </a:r>
            <a:r>
              <a:rPr lang="en-US" sz="1200" b="0" baseline="0" dirty="0" smtClean="0"/>
              <a:t> tab, under </a:t>
            </a:r>
            <a:r>
              <a:rPr lang="en-US" sz="1200" b="1" baseline="0" dirty="0" smtClean="0"/>
              <a:t>Picture Position</a:t>
            </a:r>
            <a:r>
              <a:rPr lang="en-US" sz="1200" b="0" baseline="0" dirty="0" smtClean="0"/>
              <a:t>, adjust the </a:t>
            </a:r>
            <a:r>
              <a:rPr lang="en-US" sz="1200" b="1" baseline="0" dirty="0" smtClean="0"/>
              <a:t>Offset X </a:t>
            </a:r>
            <a:r>
              <a:rPr lang="en-US" sz="1200" b="0" baseline="0" dirty="0" smtClean="0"/>
              <a:t>and </a:t>
            </a:r>
            <a:r>
              <a:rPr lang="en-US" sz="1200" b="1" baseline="0" dirty="0" smtClean="0"/>
              <a:t>Offset Y</a:t>
            </a:r>
            <a:r>
              <a:rPr lang="en-US" sz="1200" b="0" baseline="0" dirty="0" smtClean="0"/>
              <a:t> settings to align the content of the two images so that they appear continuous.</a:t>
            </a:r>
          </a:p>
          <a:p>
            <a:pPr marL="228600" indent="-228600">
              <a:buFont typeface="+mj-lt"/>
              <a:buAutoNum type="arabicPeriod"/>
            </a:pPr>
            <a:r>
              <a:rPr lang="en-US" sz="1200" b="0" baseline="0" dirty="0" smtClean="0"/>
              <a:t>Also in the </a:t>
            </a:r>
            <a:r>
              <a:rPr lang="en-US" sz="1200" b="1" baseline="0" dirty="0" smtClean="0"/>
              <a:t>Format</a:t>
            </a:r>
            <a:r>
              <a:rPr lang="en-US" sz="1200" b="0" baseline="0" dirty="0" smtClean="0"/>
              <a:t> </a:t>
            </a:r>
            <a:r>
              <a:rPr lang="en-US" sz="1200" b="1" baseline="0" dirty="0" smtClean="0"/>
              <a:t>Picture</a:t>
            </a:r>
            <a:r>
              <a:rPr lang="en-US" sz="1200" b="0" baseline="0" dirty="0" smtClean="0"/>
              <a:t> dialog box, click </a:t>
            </a:r>
            <a:r>
              <a:rPr lang="en-US" sz="1200" b="1" baseline="0" dirty="0" smtClean="0"/>
              <a:t>Picture Corrections</a:t>
            </a:r>
            <a:r>
              <a:rPr lang="en-US" sz="1200" b="0" baseline="0" dirty="0" smtClean="0"/>
              <a:t> in the left pane, and in the </a:t>
            </a:r>
            <a:r>
              <a:rPr lang="en-US" sz="1200" b="1" baseline="0" dirty="0" smtClean="0"/>
              <a:t>Picture Corrections</a:t>
            </a:r>
            <a:r>
              <a:rPr lang="en-US" sz="1200" b="0" baseline="0" dirty="0" smtClean="0"/>
              <a:t> pane, under </a:t>
            </a:r>
            <a:r>
              <a:rPr lang="en-US" sz="1200" b="1" baseline="0" dirty="0" smtClean="0"/>
              <a:t>Brightness and Contrast</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Brightness</a:t>
            </a:r>
            <a:r>
              <a:rPr lang="en-US" sz="1200" b="0" baseline="0" dirty="0" smtClean="0"/>
              <a:t> box, enter </a:t>
            </a:r>
            <a:r>
              <a:rPr lang="en-US" sz="1200" b="1" baseline="0" dirty="0" smtClean="0"/>
              <a:t>70%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Contrast</a:t>
            </a:r>
            <a:r>
              <a:rPr lang="en-US" sz="1200" b="0" baseline="0" dirty="0" smtClean="0"/>
              <a:t> box, enter </a:t>
            </a:r>
            <a:r>
              <a:rPr lang="en-US" sz="1200" b="1" baseline="0" dirty="0" smtClean="0"/>
              <a:t>-70%</a:t>
            </a:r>
            <a:r>
              <a:rPr lang="en-US" sz="1200" b="0" baseline="0" dirty="0" smtClean="0"/>
              <a:t>.</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Select the smaller picture.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Bottom</a:t>
            </a:r>
            <a:r>
              <a:rPr lang="en-US" sz="1200" b="0" i="0" kern="1200" baseline="0" dirty="0" smtClean="0">
                <a:solidFill>
                  <a:schemeClr val="tx1"/>
                </a:solidFill>
                <a:latin typeface="+mn-lt"/>
                <a:ea typeface="+mn-ea"/>
                <a:cs typeface="+mn-cs"/>
              </a:rPr>
              <a:t>. </a:t>
            </a:r>
          </a:p>
          <a:p>
            <a:pPr marL="228600" lvl="0" indent="-228600">
              <a:buFont typeface="+mj-lt"/>
              <a:buAutoNum type="arabicPeriod"/>
            </a:pPr>
            <a:r>
              <a:rPr lang="en-US" sz="1200" b="0" i="0" kern="1200" baseline="0" dirty="0" smtClean="0">
                <a:solidFill>
                  <a:schemeClr val="tx1"/>
                </a:solidFill>
                <a:latin typeface="+mn-lt"/>
                <a:ea typeface="+mn-ea"/>
                <a:cs typeface="+mn-cs"/>
              </a:rPr>
              <a:t>Press and hold CTRL, and then select both pictures.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Selected Objects</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Center</a:t>
            </a:r>
            <a:r>
              <a:rPr lang="en-US" sz="1200" b="0" i="0" kern="1200" baseline="0" dirty="0" smtClean="0">
                <a:solidFill>
                  <a:schemeClr val="tx1"/>
                </a:solidFill>
                <a:latin typeface="+mn-lt"/>
                <a:ea typeface="+mn-ea"/>
                <a:cs typeface="+mn-cs"/>
              </a:rPr>
              <a:t>.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Lines.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endParaRPr lang="en-US" sz="1200" dirty="0" smtClean="0"/>
          </a:p>
          <a:p>
            <a:pPr marL="228600" indent="-228600">
              <a:buFont typeface="+mj-lt"/>
              <a:buAutoNum type="arabicPeriod"/>
            </a:pPr>
            <a:r>
              <a:rPr lang="en-US" sz="1200" dirty="0" smtClean="0"/>
              <a:t>On the slide, select the motion</a:t>
            </a:r>
            <a:r>
              <a:rPr lang="en-US" sz="1200" baseline="0" dirty="0" smtClean="0"/>
              <a:t> path for the “heading” text box</a:t>
            </a:r>
            <a:r>
              <a:rPr lang="en-US" sz="1200" dirty="0" smtClean="0"/>
              <a:t>,</a:t>
            </a:r>
            <a:r>
              <a:rPr lang="en-US" sz="1200" baseline="0" dirty="0" smtClean="0"/>
              <a:t> </a:t>
            </a:r>
            <a:r>
              <a:rPr lang="en-US" sz="1200" dirty="0" smtClean="0"/>
              <a:t>point</a:t>
            </a:r>
            <a:r>
              <a:rPr lang="en-US" sz="1200" baseline="0" dirty="0" smtClean="0"/>
              <a:t> to the starting point (green arrow) of the motion path until the cursor becomes a two-headed arrow. P</a:t>
            </a:r>
            <a:r>
              <a:rPr lang="en-US" sz="1200" i="0" dirty="0" smtClean="0"/>
              <a:t>ress and hold SHIFT,</a:t>
            </a:r>
            <a:r>
              <a:rPr lang="en-US" sz="1200" i="0" baseline="0" dirty="0" smtClean="0"/>
              <a:t> and then </a:t>
            </a:r>
            <a:r>
              <a:rPr lang="en-US" sz="1200" dirty="0" smtClean="0"/>
              <a:t>drag the starting point</a:t>
            </a:r>
            <a:r>
              <a:rPr lang="en-US" sz="1200" baseline="0" dirty="0" smtClean="0"/>
              <a:t> </a:t>
            </a:r>
            <a:r>
              <a:rPr lang="en-US" sz="1200" i="0" baseline="0" dirty="0" smtClean="0"/>
              <a:t>about 1.5”</a:t>
            </a:r>
            <a:r>
              <a:rPr lang="en-US" sz="1200" baseline="0" dirty="0" smtClean="0"/>
              <a:t> off the left edge of the slide. (</a:t>
            </a:r>
            <a:r>
              <a:rPr lang="en-US" sz="1200" b="1" baseline="0" dirty="0" smtClean="0"/>
              <a:t>Note:</a:t>
            </a:r>
            <a:r>
              <a:rPr lang="en-US" sz="1200" baseline="0" dirty="0" smtClean="0"/>
              <a:t> If your lines of text are longer than in the example above, you may need to further increase the length of the motion path. )</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second text box. 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Show Additional</a:t>
            </a:r>
            <a:r>
              <a:rPr lang="en-US" sz="1200" b="1" kern="1200" baseline="0" dirty="0" smtClean="0">
                <a:solidFill>
                  <a:schemeClr val="tx1"/>
                </a:solidFill>
                <a:effectLst/>
                <a:latin typeface="+mn-lt"/>
                <a:ea typeface="+mn-ea"/>
                <a:cs typeface="+mn-cs"/>
              </a:rPr>
              <a:t> Effect Options </a:t>
            </a:r>
            <a:r>
              <a:rPr lang="en-US" sz="1200" kern="1200" baseline="0" dirty="0" smtClean="0">
                <a:solidFill>
                  <a:schemeClr val="tx1"/>
                </a:solidFill>
                <a:effectLst/>
                <a:latin typeface="+mn-lt"/>
                <a:ea typeface="+mn-ea"/>
                <a:cs typeface="+mn-cs"/>
              </a:rPr>
              <a:t>dialog box launcher</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dialog box, do the following:</a:t>
            </a:r>
          </a:p>
          <a:p>
            <a:pPr marL="685800" lvl="1" indent="-228600">
              <a:buFont typeface="Arial" pitchFamily="34" charset="0"/>
              <a:buChar char="•"/>
            </a:pPr>
            <a:r>
              <a:rPr lang="en-US" sz="1200" baseline="0" dirty="0" smtClean="0"/>
              <a:t>On the </a:t>
            </a:r>
            <a:r>
              <a:rPr lang="en-US" sz="1200" b="1" baseline="0" dirty="0" smtClean="0"/>
              <a:t>Effect</a:t>
            </a:r>
            <a:r>
              <a:rPr lang="en-US" sz="1200" baseline="0" dirty="0" smtClean="0"/>
              <a:t> tab, in the </a:t>
            </a:r>
            <a:r>
              <a:rPr lang="en-US" sz="1200" b="1" baseline="0" dirty="0" smtClean="0"/>
              <a:t>Animate text </a:t>
            </a:r>
            <a:r>
              <a:rPr lang="en-US" sz="1200" baseline="0" dirty="0" smtClean="0"/>
              <a:t>list, select </a:t>
            </a:r>
            <a:r>
              <a:rPr lang="en-US" sz="1200" b="1" baseline="0" dirty="0" smtClean="0"/>
              <a:t>By Letter</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 delay between letters </a:t>
            </a:r>
            <a:r>
              <a:rPr lang="en-US" sz="1200" baseline="0" dirty="0" smtClean="0"/>
              <a:t>box, enter </a:t>
            </a:r>
            <a:r>
              <a:rPr lang="en-US" sz="1200" b="1" baseline="0" dirty="0" smtClean="0"/>
              <a:t>5</a:t>
            </a:r>
            <a:r>
              <a:rPr lang="en-US" sz="1200" baseline="0" dirty="0" smtClean="0"/>
              <a:t>.</a:t>
            </a:r>
            <a:endParaRPr lang="en-US" sz="1200" dirty="0" smtClean="0"/>
          </a:p>
          <a:p>
            <a:pPr marL="685800" lvl="1" indent="-228600">
              <a:buFont typeface="Arial" pitchFamily="34" charset="0"/>
              <a:buChar char="•"/>
            </a:pPr>
            <a:r>
              <a:rPr lang="en-US" sz="1200" baseline="0" dirty="0" smtClean="0"/>
              <a:t>On the </a:t>
            </a:r>
            <a:r>
              <a:rPr lang="en-US" sz="1200" b="1" baseline="0" dirty="0" smtClean="0"/>
              <a:t>Timing</a:t>
            </a:r>
            <a:r>
              <a:rPr lang="en-US" sz="1200" baseline="0" dirty="0" smtClean="0"/>
              <a:t> tab,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0.5 seconds </a:t>
            </a:r>
            <a:r>
              <a:rPr lang="en-US" sz="1200" baseline="0" dirty="0" smtClean="0"/>
              <a:t>(</a:t>
            </a:r>
            <a:r>
              <a:rPr lang="en-US" sz="1200" b="1" baseline="0" dirty="0" smtClean="0"/>
              <a:t>Very</a:t>
            </a:r>
            <a:r>
              <a:rPr lang="en-US" sz="1200" baseline="0" dirty="0" smtClean="0"/>
              <a:t> </a:t>
            </a:r>
            <a:r>
              <a:rPr lang="en-US" sz="1200" b="1" baseline="0" dirty="0" smtClean="0"/>
              <a:t>Fast)</a:t>
            </a:r>
            <a:r>
              <a:rPr lang="en-US" sz="1200" baseline="0" dirty="0" smtClean="0"/>
              <a:t>.</a:t>
            </a:r>
          </a:p>
          <a:p>
            <a:pPr marL="685800" lvl="1" indent="-228600">
              <a:buFont typeface="Arial" pitchFamily="34" charset="0"/>
              <a:buChar char="•"/>
            </a:pPr>
            <a:r>
              <a:rPr lang="en-US" sz="1200" baseline="0" dirty="0" smtClean="0"/>
              <a:t>On the </a:t>
            </a:r>
            <a:r>
              <a:rPr lang="en-US" sz="1200" b="1" baseline="0" dirty="0" smtClean="0"/>
              <a:t>Text</a:t>
            </a:r>
            <a:r>
              <a:rPr lang="en-US" sz="1200" baseline="0" dirty="0" smtClean="0"/>
              <a:t> </a:t>
            </a:r>
            <a:r>
              <a:rPr lang="en-US" sz="1200" b="1" baseline="0" dirty="0" smtClean="0"/>
              <a:t>Animation</a:t>
            </a:r>
            <a:r>
              <a:rPr lang="en-US" sz="1200" baseline="0" dirty="0" smtClean="0"/>
              <a:t> tab, in the </a:t>
            </a:r>
            <a:r>
              <a:rPr lang="en-US" sz="1200" b="1" baseline="0" dirty="0" smtClean="0"/>
              <a:t>Group</a:t>
            </a:r>
            <a:r>
              <a:rPr lang="en-US" sz="1200" baseline="0" dirty="0" smtClean="0"/>
              <a:t> </a:t>
            </a:r>
            <a:r>
              <a:rPr lang="en-US" sz="1200" b="1" baseline="0" dirty="0" smtClean="0"/>
              <a:t>text</a:t>
            </a:r>
            <a:r>
              <a:rPr lang="en-US" sz="1200" baseline="0" dirty="0" smtClean="0"/>
              <a:t> list, select </a:t>
            </a:r>
            <a:r>
              <a:rPr lang="en-US" sz="1200" b="1" baseline="0" dirty="0" smtClean="0"/>
              <a:t>By 1</a:t>
            </a:r>
            <a:r>
              <a:rPr lang="en-US" sz="1200" b="1" baseline="30000" dirty="0" smtClean="0"/>
              <a:t>st</a:t>
            </a:r>
            <a:r>
              <a:rPr lang="en-US" sz="1200" b="1" baseline="0" dirty="0" smtClean="0"/>
              <a:t> Level Paragraphs</a:t>
            </a:r>
            <a:r>
              <a:rPr lang="en-US" sz="1200" baseline="0" dirty="0" smtClean="0"/>
              <a:t>.</a:t>
            </a:r>
          </a:p>
          <a:p>
            <a:pPr marL="228600" indent="-228600">
              <a:buFont typeface="+mj-lt"/>
              <a:buAutoNum type="arabicPeriod"/>
            </a:pPr>
            <a:endParaRPr lang="en-US" sz="1200" dirty="0" smtClean="0"/>
          </a:p>
          <a:p>
            <a:endParaRPr lang="en-US" sz="1200" dirty="0" smtClean="0"/>
          </a:p>
          <a:p>
            <a:r>
              <a:rPr lang="en-US" sz="1200" dirty="0" smtClean="0"/>
              <a:t>To</a:t>
            </a:r>
            <a:r>
              <a:rPr lang="en-US" sz="1200" baseline="0" dirty="0" smtClean="0"/>
              <a:t>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One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232</a:t>
            </a:r>
            <a:r>
              <a:rPr lang="en-US" sz="1200" dirty="0" smtClean="0"/>
              <a:t>, Green: </a:t>
            </a:r>
            <a:r>
              <a:rPr lang="en-US" sz="1200" b="1" dirty="0" smtClean="0"/>
              <a:t>227</a:t>
            </a:r>
            <a:r>
              <a:rPr lang="en-US" sz="1200" dirty="0" smtClean="0"/>
              <a:t>, and Blue: </a:t>
            </a:r>
            <a:r>
              <a:rPr lang="en-US" sz="1200" b="1" dirty="0" smtClean="0"/>
              <a:t>216</a:t>
            </a:r>
            <a:r>
              <a:rPr lang="en-US" sz="1200" dirty="0" smtClean="0"/>
              <a:t>.</a:t>
            </a:r>
          </a:p>
        </p:txBody>
      </p:sp>
      <p:sp>
        <p:nvSpPr>
          <p:cNvPr id="5" name="Slide Image Placeholder 4"/>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title moves behind</a:t>
            </a:r>
            <a:r>
              <a:rPr lang="en-US" sz="1400" b="1" baseline="0" dirty="0" smtClean="0"/>
              <a:t> picture</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(Intermediate)</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Slides</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Layout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Blank</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kern="1200" baseline="0" dirty="0" smtClean="0">
                <a:solidFill>
                  <a:schemeClr val="tx1"/>
                </a:solidFill>
                <a:latin typeface="+mn-lt"/>
                <a:ea typeface="+mn-ea"/>
                <a:cs typeface="+mn-cs"/>
              </a:rPr>
              <a:t>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slide, drag to draw a rectangle.</a:t>
            </a:r>
          </a:p>
          <a:p>
            <a:pPr marL="22860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a:t>
            </a:r>
            <a:r>
              <a:rPr lang="en-US" sz="1200" b="1" kern="1200" dirty="0" smtClean="0">
                <a:solidFill>
                  <a:schemeClr val="tx1"/>
                </a:solidFill>
                <a:latin typeface="+mn-lt"/>
                <a:ea typeface="+mn-ea"/>
                <a:cs typeface="+mn-cs"/>
              </a:rPr>
              <a:t>.17”</a:t>
            </a:r>
            <a:r>
              <a:rPr lang="en-US" sz="1200" b="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9.5</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rectangle slightly above the middle of the slide. </a:t>
            </a:r>
          </a:p>
          <a:p>
            <a:pPr marL="228600" indent="-228600">
              <a:buFont typeface="+mj-lt"/>
              <a:buAutoNum type="arabicPeriod"/>
            </a:pPr>
            <a:r>
              <a:rPr lang="en-US" sz="1200" kern="1200" baseline="0" dirty="0" smtClean="0">
                <a:solidFill>
                  <a:schemeClr val="tx1"/>
                </a:solidFill>
                <a:latin typeface="+mn-lt"/>
                <a:ea typeface="+mn-ea"/>
                <a:cs typeface="+mn-cs"/>
              </a:rPr>
              <a:t>Select the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Left</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next to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Outline</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Styles</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a:t>
            </a:r>
            <a:r>
              <a:rPr lang="en-US" sz="1200" b="1" kern="1200" baseline="0" dirty="0" smtClean="0">
                <a:solidFill>
                  <a:schemeClr val="tx1"/>
                </a:solidFill>
                <a:latin typeface="+mn-lt"/>
                <a:ea typeface="+mn-ea"/>
                <a:cs typeface="+mn-cs"/>
              </a:rPr>
              <a:t> 50% </a:t>
            </a:r>
            <a:r>
              <a:rPr lang="en-US" sz="1200" b="0" kern="1200" baseline="0" dirty="0" smtClean="0">
                <a:solidFill>
                  <a:schemeClr val="tx1"/>
                </a:solidFill>
                <a:latin typeface="+mn-lt"/>
                <a:ea typeface="+mn-ea"/>
                <a:cs typeface="+mn-cs"/>
              </a:rPr>
              <a:t>(fifth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latin typeface="+mn-lt"/>
                <a:ea typeface="+mn-ea"/>
                <a:cs typeface="+mn-cs"/>
              </a:rPr>
              <a:t>Orange, Accent 6, Darker 25%</a:t>
            </a:r>
            <a:r>
              <a:rPr lang="en-US" sz="1200" b="0" kern="1200" dirty="0" smtClean="0">
                <a:solidFill>
                  <a:schemeClr val="tx1"/>
                </a:solidFill>
                <a:latin typeface="+mn-lt"/>
                <a:ea typeface="+mn-ea"/>
                <a:cs typeface="+mn-cs"/>
              </a:rPr>
              <a:t> (fourth</a:t>
            </a:r>
            <a:r>
              <a:rPr lang="en-US" sz="1200" b="0" kern="1200" baseline="0" dirty="0" smtClean="0">
                <a:solidFill>
                  <a:schemeClr val="tx1"/>
                </a:solidFill>
                <a:latin typeface="+mn-lt"/>
                <a:ea typeface="+mn-ea"/>
                <a:cs typeface="+mn-cs"/>
              </a:rPr>
              <a:t> row, 10</a:t>
            </a:r>
            <a:r>
              <a:rPr lang="en-US" sz="1200" b="0" kern="1200" baseline="30000" dirty="0" smtClean="0">
                <a:solidFill>
                  <a:schemeClr val="tx1"/>
                </a:solidFill>
                <a:latin typeface="+mn-lt"/>
                <a:ea typeface="+mn-ea"/>
                <a:cs typeface="+mn-cs"/>
              </a:rPr>
              <a:t>th</a:t>
            </a:r>
            <a:r>
              <a:rPr lang="en-US" sz="1200" b="0" kern="1200" baseline="0" dirty="0" smtClean="0">
                <a:solidFill>
                  <a:schemeClr val="tx1"/>
                </a:solidFill>
                <a:latin typeface="+mn-lt"/>
                <a:ea typeface="+mn-ea"/>
                <a:cs typeface="+mn-cs"/>
              </a:rPr>
              <a:t> option from the left).</a:t>
            </a:r>
            <a:endParaRPr lang="en-US" sz="1200" kern="1200" dirty="0" smtClean="0">
              <a:solidFill>
                <a:schemeClr val="tx1"/>
              </a:solidFill>
              <a:effectLst/>
              <a:latin typeface="+mn-lt"/>
              <a:ea typeface="+mn-ea"/>
              <a:cs typeface="+mn-cs"/>
            </a:endParaRPr>
          </a:p>
          <a:p>
            <a:endParaRPr lang="en-US" sz="1200" dirty="0" smtClean="0"/>
          </a:p>
          <a:p>
            <a:endParaRPr lang="en-US" sz="1200" dirty="0" smtClean="0"/>
          </a:p>
          <a:p>
            <a:r>
              <a:rPr lang="en-US" sz="1200" dirty="0" smtClean="0"/>
              <a:t>To reproduce the “heading” text box</a:t>
            </a:r>
            <a:r>
              <a:rPr lang="en-US" sz="1200" baseline="0" dirty="0" smtClean="0"/>
              <a:t> on this slide, do the following:</a:t>
            </a:r>
            <a:endParaRPr lang="en-US" sz="1200" dirty="0" smtClean="0"/>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select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p>
          <a:p>
            <a:pPr marL="228600" indent="-228600">
              <a:buFont typeface="+mj-lt"/>
              <a:buAutoNum type="arabicPeriod"/>
            </a:pPr>
            <a:r>
              <a:rPr lang="en-US" sz="1200" dirty="0" smtClean="0"/>
              <a:t>Enter the heading text, and then select text</a:t>
            </a:r>
            <a:r>
              <a:rPr lang="en-US" sz="1200" baseline="0" dirty="0" smtClean="0"/>
              <a: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Calibri</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38</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0" baseline="0" dirty="0" smtClean="0"/>
              <a:t>.</a:t>
            </a:r>
            <a:endParaRPr lang="en-US" sz="1200" b="0" dirty="0" smtClean="0"/>
          </a:p>
          <a:p>
            <a:pPr marL="685800" lvl="1" indent="-228600">
              <a:buFont typeface="Arial" pitchFamily="34" charset="0"/>
              <a:buChar cha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Orange, Accent 6, Darker 25% </a:t>
            </a:r>
            <a:r>
              <a:rPr lang="en-US" sz="1200" baseline="0" dirty="0" smtClean="0"/>
              <a:t>(fourth row, 10</a:t>
            </a:r>
            <a:r>
              <a:rPr lang="en-US" sz="1200" baseline="30000" dirty="0" smtClean="0"/>
              <a:t>th</a:t>
            </a:r>
            <a:r>
              <a:rPr lang="en-US" sz="1200" baseline="0" dirty="0" smtClean="0"/>
              <a:t> option from the left).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a:t>
            </a:r>
            <a:r>
              <a:rPr lang="en-US" sz="1200" b="0" baseline="0" dirty="0" smtClean="0"/>
              <a:t> group, click </a:t>
            </a:r>
            <a:r>
              <a:rPr lang="en-US" sz="1200" b="1" baseline="0" dirty="0" smtClean="0"/>
              <a:t>Align</a:t>
            </a:r>
            <a:r>
              <a:rPr lang="en-US" sz="1200" b="0" baseline="0" dirty="0" smtClean="0"/>
              <a:t> </a:t>
            </a:r>
            <a:r>
              <a:rPr lang="en-US" sz="1200" b="1" baseline="0" dirty="0" smtClean="0"/>
              <a:t>Text</a:t>
            </a:r>
            <a:r>
              <a:rPr lang="en-US" sz="1200" b="0" baseline="0" dirty="0" smtClean="0"/>
              <a:t> </a:t>
            </a:r>
            <a:r>
              <a:rPr lang="en-US" sz="1200" b="1" baseline="0" dirty="0" smtClean="0"/>
              <a:t>Left</a:t>
            </a:r>
            <a:r>
              <a:rPr lang="en-US" sz="1200" b="0" baseline="0" dirty="0" smtClean="0"/>
              <a:t>.</a:t>
            </a:r>
            <a:endParaRPr lang="en-US" sz="1200" b="0" dirty="0" smtClean="0"/>
          </a:p>
          <a:p>
            <a:pPr marL="228600" indent="-228600">
              <a:buFont typeface="+mj-lt"/>
              <a:buAutoNum type="arabicPeriod"/>
            </a:pPr>
            <a:r>
              <a:rPr lang="en-US" sz="1200" b="0" dirty="0" smtClean="0"/>
              <a:t>Drag the text box just above the rectangle, in the right half of the slide. </a:t>
            </a:r>
            <a:endParaRPr lang="en-US" sz="1200" b="0" baseline="0" dirty="0" smtClean="0"/>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second text box on this slide, do the following:</a:t>
            </a:r>
          </a:p>
          <a:p>
            <a:pPr marL="228600" indent="-228600">
              <a:buFont typeface="+mj-lt"/>
              <a:buAutoNum type="arabicPeriod"/>
            </a:pPr>
            <a:r>
              <a:rPr lang="en-US" sz="1200" b="0" dirty="0" smtClean="0"/>
              <a:t>On the </a:t>
            </a:r>
            <a:r>
              <a:rPr lang="en-US" sz="1200" b="1"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 O</a:t>
            </a:r>
            <a:r>
              <a:rPr lang="en-US" sz="1200" dirty="0" smtClean="0"/>
              <a:t>n the slide, drag to draw a text box.</a:t>
            </a:r>
            <a:endParaRPr lang="en-US" sz="1200" b="1" dirty="0" smtClean="0"/>
          </a:p>
          <a:p>
            <a:pPr marL="228600" indent="-228600">
              <a:buFont typeface="+mj-lt"/>
              <a:buAutoNum type="arabicPeriod"/>
            </a:pPr>
            <a:r>
              <a:rPr lang="en-US" sz="1200" dirty="0" smtClean="0"/>
              <a:t>Enter </a:t>
            </a:r>
            <a:r>
              <a:rPr lang="en-US" sz="1200" i="0" dirty="0" smtClean="0"/>
              <a:t>three lines of text with paragraph breaks, </a:t>
            </a:r>
            <a:r>
              <a:rPr lang="en-US" sz="1200" dirty="0" smtClean="0"/>
              <a:t>and then select the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Arial" pitchFamily="34" charset="0"/>
              <a:buChar char="•"/>
            </a:pPr>
            <a:r>
              <a:rPr lang="en-US" sz="1200" dirty="0" smtClean="0"/>
              <a:t>In the </a:t>
            </a:r>
            <a:r>
              <a:rPr lang="en-US" sz="1200" b="1" dirty="0" smtClean="0"/>
              <a:t>Font</a:t>
            </a:r>
            <a:r>
              <a:rPr lang="en-US" sz="1200" dirty="0" smtClean="0"/>
              <a:t> list, select </a:t>
            </a:r>
            <a:r>
              <a:rPr lang="en-US" sz="1200" b="1" dirty="0" smtClean="0"/>
              <a:t>Calibri</a:t>
            </a:r>
            <a:r>
              <a:rPr lang="en-US" sz="1200" dirty="0" smtClean="0"/>
              <a:t>.</a:t>
            </a:r>
          </a:p>
          <a:p>
            <a:pPr marL="685800" lvl="1" indent="-228600">
              <a:buFont typeface="Arial" pitchFamily="34" charset="0"/>
              <a:buChar char="•"/>
            </a:pPr>
            <a:r>
              <a:rPr lang="en-US" sz="1200" dirty="0" smtClean="0"/>
              <a:t>In</a:t>
            </a:r>
            <a:r>
              <a:rPr lang="en-US" sz="1200" baseline="0" dirty="0" smtClean="0"/>
              <a:t> the </a:t>
            </a:r>
            <a:r>
              <a:rPr lang="en-US" sz="1200" b="1" baseline="0" dirty="0" smtClean="0"/>
              <a:t>Font</a:t>
            </a:r>
            <a:r>
              <a:rPr lang="en-US" sz="1200" baseline="0" dirty="0" smtClean="0"/>
              <a:t> </a:t>
            </a:r>
            <a:r>
              <a:rPr lang="en-US" sz="1200" b="1" baseline="0" dirty="0" smtClean="0"/>
              <a:t>Size</a:t>
            </a:r>
            <a:r>
              <a:rPr lang="en-US" sz="1200" baseline="0" dirty="0" smtClean="0"/>
              <a:t> list, select </a:t>
            </a:r>
            <a:r>
              <a:rPr lang="en-US" sz="1200" b="1" baseline="0" dirty="0" smtClean="0"/>
              <a:t>28</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Bold</a:t>
            </a:r>
            <a:r>
              <a:rPr lang="en-US" sz="1200" baseline="0" dirty="0" smtClean="0"/>
              <a:t>.</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Font</a:t>
            </a:r>
            <a:r>
              <a:rPr lang="en-US" sz="1200" baseline="0" dirty="0" smtClean="0"/>
              <a:t>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aseline="0" dirty="0" smtClean="0"/>
              <a:t>(first row, first option from the left).</a:t>
            </a:r>
          </a:p>
          <a:p>
            <a:pPr marL="228600" indent="-228600">
              <a:buFont typeface="+mj-lt"/>
              <a:buAutoNum type="arabicPeriod"/>
            </a:pPr>
            <a:r>
              <a:rPr lang="en-US" sz="1200" b="0" dirty="0" smtClean="0"/>
              <a:t>On the </a:t>
            </a:r>
            <a:r>
              <a:rPr lang="en-US" sz="1200" b="1" dirty="0" smtClean="0"/>
              <a:t>Home</a:t>
            </a:r>
            <a:r>
              <a:rPr lang="en-US" sz="1200" b="0" dirty="0" smtClean="0"/>
              <a:t> tab,</a:t>
            </a:r>
            <a:r>
              <a:rPr lang="en-US" sz="1200" b="0" baseline="0" dirty="0" smtClean="0"/>
              <a:t> in the </a:t>
            </a:r>
            <a:r>
              <a:rPr lang="en-US" sz="1200" b="1" baseline="0" dirty="0" smtClean="0"/>
              <a:t>Paragraph</a:t>
            </a:r>
            <a:r>
              <a:rPr lang="en-US" sz="1200" b="0" baseline="0" dirty="0" smtClean="0"/>
              <a:t> group, click the </a:t>
            </a:r>
            <a:r>
              <a:rPr lang="en-US" sz="1200" b="1" baseline="0" dirty="0" smtClean="0"/>
              <a:t>Paragraph</a:t>
            </a:r>
            <a:r>
              <a:rPr lang="en-US" sz="1200" b="0" baseline="0" dirty="0" smtClean="0"/>
              <a:t> dialog box launcher. In the </a:t>
            </a:r>
            <a:r>
              <a:rPr lang="en-US" sz="1200" b="1" baseline="0" dirty="0" smtClean="0"/>
              <a:t>Paragraph</a:t>
            </a:r>
            <a:r>
              <a:rPr lang="en-US" sz="1200" b="0" baseline="0" dirty="0" smtClean="0"/>
              <a:t> dialog box, do the following:</a:t>
            </a:r>
          </a:p>
          <a:p>
            <a:pPr marL="685800" lvl="1" indent="-228600">
              <a:buFont typeface="+mj-lt"/>
              <a:buAutoNum type="arabicPeriod"/>
            </a:pPr>
            <a:r>
              <a:rPr lang="en-US" sz="1200" b="0" baseline="0" dirty="0" smtClean="0"/>
              <a:t>On the </a:t>
            </a:r>
            <a:r>
              <a:rPr lang="en-US" sz="1200" b="1" baseline="0" dirty="0" smtClean="0"/>
              <a:t>Indents and Spacing </a:t>
            </a:r>
            <a:r>
              <a:rPr lang="en-US" sz="1200" b="0" baseline="0" dirty="0" smtClean="0"/>
              <a:t>tab, under </a:t>
            </a:r>
            <a:r>
              <a:rPr lang="en-US" sz="1200" b="1" baseline="0" dirty="0" smtClean="0"/>
              <a:t>General</a:t>
            </a:r>
            <a:r>
              <a:rPr lang="en-US" sz="1200" b="0" baseline="0" dirty="0" smtClean="0"/>
              <a:t>, select </a:t>
            </a:r>
            <a:r>
              <a:rPr lang="en-US" sz="1200" b="1" baseline="0" dirty="0" smtClean="0"/>
              <a:t>Left</a:t>
            </a:r>
            <a:r>
              <a:rPr lang="en-US" sz="1200" b="0" baseline="0" dirty="0" smtClean="0"/>
              <a:t> in the </a:t>
            </a:r>
            <a:r>
              <a:rPr lang="en-US" sz="1200" b="1" baseline="0" dirty="0" smtClean="0"/>
              <a:t>Alignment</a:t>
            </a:r>
            <a:r>
              <a:rPr lang="en-US" sz="1200" b="0" baseline="0" dirty="0" smtClean="0"/>
              <a:t> box.</a:t>
            </a:r>
          </a:p>
          <a:p>
            <a:pPr marL="685800" lvl="1" indent="-228600">
              <a:buFont typeface="+mj-lt"/>
              <a:buAutoNum type="arabicPeriod"/>
            </a:pPr>
            <a:r>
              <a:rPr lang="en-US" sz="1200" b="0" baseline="0" dirty="0" smtClean="0"/>
              <a:t>Under </a:t>
            </a:r>
            <a:r>
              <a:rPr lang="en-US" sz="1200" b="1" baseline="0" dirty="0" smtClean="0"/>
              <a:t>Spacing</a:t>
            </a:r>
            <a:r>
              <a:rPr lang="en-US" sz="1200" b="0" baseline="0" dirty="0" smtClean="0"/>
              <a:t>, select </a:t>
            </a:r>
            <a:r>
              <a:rPr lang="en-US" sz="1200" b="1" baseline="0" dirty="0" smtClean="0"/>
              <a:t>12</a:t>
            </a:r>
            <a:r>
              <a:rPr lang="en-US" sz="1200" b="0" baseline="0" dirty="0" smtClean="0"/>
              <a:t> in the </a:t>
            </a:r>
            <a:r>
              <a:rPr lang="en-US" sz="1200" b="1" baseline="0" dirty="0" smtClean="0"/>
              <a:t>After</a:t>
            </a:r>
            <a:r>
              <a:rPr lang="en-US" sz="1200" b="0" baseline="0" dirty="0" smtClean="0"/>
              <a:t> box.</a:t>
            </a:r>
            <a:endParaRPr lang="en-US" sz="1200" b="0" dirty="0" smtClean="0"/>
          </a:p>
          <a:p>
            <a:pPr marL="228600" indent="-228600">
              <a:buFont typeface="+mj-lt"/>
              <a:buAutoNum type="arabicPeriod"/>
            </a:pPr>
            <a:r>
              <a:rPr lang="en-US" sz="1200" b="0" dirty="0" smtClean="0"/>
              <a:t>Drag the second text box onto</a:t>
            </a:r>
            <a:r>
              <a:rPr lang="en-US" sz="1200" b="0" baseline="0" dirty="0" smtClean="0"/>
              <a:t> the rectangle, below the “heading” text box. </a:t>
            </a:r>
            <a:endParaRPr lang="en-US" sz="1200" b="0" dirty="0" smtClean="0"/>
          </a:p>
          <a:p>
            <a:endParaRPr lang="en-US" sz="1200" dirty="0" smtClean="0"/>
          </a:p>
          <a:p>
            <a:endParaRPr lang="en-US" sz="1200" dirty="0" smtClean="0"/>
          </a:p>
          <a:p>
            <a:r>
              <a:rPr lang="en-US" sz="1200" dirty="0" smtClean="0"/>
              <a:t>To reproduce the full-color picture on this slide, do the following:</a:t>
            </a:r>
          </a:p>
          <a:p>
            <a:pPr marL="228600" indent="-228600">
              <a:buFont typeface="+mj-lt"/>
              <a:buAutoNum type="arabicPeriod"/>
            </a:pPr>
            <a:r>
              <a:rPr lang="en-US" sz="1200" b="0" dirty="0" smtClean="0"/>
              <a:t>On the </a:t>
            </a:r>
            <a:r>
              <a:rPr lang="en-US" sz="1200" b="1" dirty="0" smtClean="0"/>
              <a:t>Insert</a:t>
            </a:r>
            <a:r>
              <a:rPr lang="en-US" sz="1200" b="0" dirty="0" smtClean="0"/>
              <a:t> tab, in the </a:t>
            </a:r>
            <a:r>
              <a:rPr lang="en-US" sz="1200" b="1" dirty="0" smtClean="0"/>
              <a:t>Images </a:t>
            </a:r>
            <a:r>
              <a:rPr lang="en-US" sz="1200" b="0" dirty="0" smtClean="0"/>
              <a:t>group, click</a:t>
            </a:r>
            <a:r>
              <a:rPr lang="en-US" sz="1200" b="0" baseline="0" dirty="0" smtClean="0"/>
              <a:t>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a picture, and then click </a:t>
            </a:r>
            <a:r>
              <a:rPr lang="en-US" sz="1200" b="1" baseline="0" dirty="0" smtClean="0"/>
              <a:t>Insert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5.08”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dirty="0" smtClean="0"/>
              <a:t>Also in the </a:t>
            </a:r>
            <a:r>
              <a:rPr lang="en-US" sz="1200" b="1" dirty="0" smtClean="0"/>
              <a:t>Format Picture</a:t>
            </a:r>
            <a:r>
              <a:rPr lang="en-US" sz="1200" b="1" baseline="0" dirty="0" smtClean="0"/>
              <a:t> </a:t>
            </a:r>
            <a:r>
              <a:rPr lang="en-US" sz="1200" b="0" baseline="0" dirty="0" smtClean="0"/>
              <a:t>dialog box, click </a:t>
            </a:r>
            <a:r>
              <a:rPr lang="en-US" sz="1200" b="1" baseline="0" dirty="0" smtClean="0"/>
              <a:t>Glow and Soft Edges </a:t>
            </a:r>
            <a:r>
              <a:rPr lang="en-US" sz="1200" b="0" baseline="0" dirty="0" smtClean="0"/>
              <a:t>in the left pane, and then, in the </a:t>
            </a:r>
            <a:r>
              <a:rPr lang="en-US" sz="1200" b="1" baseline="0" dirty="0" smtClean="0"/>
              <a:t>Glow and Soft Edges </a:t>
            </a:r>
            <a:r>
              <a:rPr lang="en-US" sz="1200" b="0" baseline="0" dirty="0" smtClean="0"/>
              <a:t>pane, do the following:</a:t>
            </a:r>
          </a:p>
          <a:p>
            <a:pPr marL="685800" lvl="1" indent="-228600">
              <a:buFont typeface="+mj-lt"/>
              <a:buAutoNum type="arabicPeriod"/>
            </a:pPr>
            <a:r>
              <a:rPr lang="en-US" sz="1200" b="0" baseline="0" dirty="0" smtClean="0"/>
              <a:t>Under </a:t>
            </a:r>
            <a:r>
              <a:rPr lang="en-US" sz="1200" b="1" baseline="0" dirty="0" smtClean="0"/>
              <a:t>Glow</a:t>
            </a:r>
            <a:r>
              <a:rPr lang="en-US" sz="1200" b="0" baseline="0" dirty="0" smtClean="0"/>
              <a:t>, click the button next to </a:t>
            </a:r>
            <a:r>
              <a:rPr lang="en-US" sz="1200" b="1" baseline="0" dirty="0" smtClean="0"/>
              <a:t>Presets</a:t>
            </a:r>
            <a:r>
              <a:rPr lang="en-US" sz="1200" b="0" baseline="0" dirty="0" smtClean="0"/>
              <a:t>, and then click </a:t>
            </a:r>
            <a:r>
              <a:rPr lang="en-US" sz="1200" b="1" baseline="0" dirty="0" smtClean="0"/>
              <a:t>Blue, 5 pt glow Accent color 1 </a:t>
            </a:r>
            <a:r>
              <a:rPr lang="en-US" sz="1200" b="0" baseline="0" dirty="0" smtClean="0"/>
              <a:t>(first row, first option from the left).</a:t>
            </a:r>
          </a:p>
          <a:p>
            <a:pPr marL="685800" lvl="1" indent="-228600">
              <a:buFont typeface="+mj-lt"/>
              <a:buAutoNum type="arabicPeriod"/>
            </a:pPr>
            <a:r>
              <a:rPr lang="en-US" sz="1200" b="0" baseline="0" dirty="0" smtClean="0"/>
              <a:t>Click the button next to </a:t>
            </a:r>
            <a:r>
              <a:rPr lang="en-US" sz="1200" b="1" baseline="0" dirty="0" smtClean="0"/>
              <a:t>Color</a:t>
            </a:r>
            <a:r>
              <a:rPr lang="en-US" sz="1200" b="0" baseline="0" dirty="0" smtClean="0"/>
              <a:t>, and then under </a:t>
            </a:r>
            <a:r>
              <a:rPr lang="en-US" sz="1200" b="1" baseline="0" dirty="0" smtClean="0"/>
              <a:t>Theme</a:t>
            </a:r>
            <a:r>
              <a:rPr lang="en-US" sz="1200" b="0" baseline="0" dirty="0" smtClean="0"/>
              <a:t> </a:t>
            </a:r>
            <a:r>
              <a:rPr lang="en-US" sz="1200" b="1" baseline="0" dirty="0" smtClean="0"/>
              <a:t>Colors</a:t>
            </a:r>
            <a:r>
              <a:rPr lang="en-US" sz="1200" b="0" baseline="0" dirty="0" smtClean="0"/>
              <a:t> click </a:t>
            </a:r>
            <a:r>
              <a:rPr lang="en-US" sz="1200" b="1" baseline="0" dirty="0" smtClean="0"/>
              <a:t>White, Background 1 </a:t>
            </a:r>
            <a:r>
              <a:rPr lang="en-US" sz="1200" b="0" baseline="0" dirty="0" smtClean="0"/>
              <a:t>(first row, first option from the left).</a:t>
            </a:r>
            <a:endParaRPr lang="en-US" sz="1200" b="0" dirty="0" smtClean="0"/>
          </a:p>
          <a:p>
            <a:pPr marL="228600" indent="-228600">
              <a:buFont typeface="+mj-lt"/>
              <a:buAutoNum type="arabicPeriod"/>
            </a:pPr>
            <a:r>
              <a:rPr lang="en-US" sz="1200" b="0" i="0" kern="1200" baseline="0" dirty="0" smtClean="0">
                <a:solidFill>
                  <a:schemeClr val="tx1"/>
                </a:solidFill>
                <a:latin typeface="+mn-lt"/>
                <a:ea typeface="+mn-ea"/>
                <a:cs typeface="+mn-cs"/>
              </a:rPr>
              <a:t>Drag the full-color picture on top of the rectangle, to the left of the text boxes. </a:t>
            </a:r>
          </a:p>
          <a:p>
            <a:pPr marL="228600" lvl="0" indent="-228600">
              <a:buFont typeface="+mj-lt"/>
              <a:buAutoNum type="arabicPeriod"/>
            </a:pPr>
            <a:r>
              <a:rPr lang="en-US" sz="1200" b="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Top</a:t>
            </a:r>
            <a:r>
              <a:rPr lang="en-US" sz="1200" b="0" i="0" kern="1200" baseline="0" dirty="0" smtClean="0">
                <a:solidFill>
                  <a:schemeClr val="tx1"/>
                </a:solidFill>
                <a:latin typeface="+mn-lt"/>
                <a:ea typeface="+mn-ea"/>
                <a:cs typeface="+mn-cs"/>
              </a:rPr>
              <a:t>. </a:t>
            </a:r>
          </a:p>
          <a:p>
            <a:pPr marL="228600" indent="-228600">
              <a:buFont typeface="+mj-lt"/>
              <a:buAutoNum type="arabicPeriod"/>
            </a:pPr>
            <a:endParaRPr lang="en-US" sz="1200" b="0" dirty="0" smtClean="0"/>
          </a:p>
          <a:p>
            <a:pPr marL="228600" indent="-228600">
              <a:buFont typeface="+mj-lt"/>
              <a:buAutoNum type="arabicPeriod"/>
            </a:pPr>
            <a:endParaRPr lang="en-US" sz="1200" b="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To reproduce the second picture on this slide, do the following:</a:t>
            </a:r>
            <a:endParaRPr lang="en-US" sz="1200" b="0" dirty="0" smtClean="0"/>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Images </a:t>
            </a:r>
            <a:r>
              <a:rPr lang="en-US" sz="1200" b="0" baseline="0" dirty="0" smtClean="0"/>
              <a:t>group, click </a:t>
            </a:r>
            <a:r>
              <a:rPr lang="en-US" sz="1200" b="1" baseline="0" dirty="0" smtClean="0"/>
              <a:t>Picture</a:t>
            </a:r>
            <a:r>
              <a:rPr lang="en-US" sz="1200" b="0" baseline="0" dirty="0" smtClean="0"/>
              <a:t>. In the </a:t>
            </a:r>
            <a:r>
              <a:rPr lang="en-US" sz="1200" b="1" baseline="0" dirty="0" smtClean="0"/>
              <a:t>Insert</a:t>
            </a:r>
            <a:r>
              <a:rPr lang="en-US" sz="1200" b="0" baseline="0" dirty="0" smtClean="0"/>
              <a:t> </a:t>
            </a:r>
            <a:r>
              <a:rPr lang="en-US" sz="1200" b="1" baseline="0" dirty="0" smtClean="0"/>
              <a:t>Picture</a:t>
            </a:r>
            <a:r>
              <a:rPr lang="en-US" sz="1200" b="0" baseline="0" dirty="0" smtClean="0"/>
              <a:t> dialog box, select the same picture, and then click </a:t>
            </a:r>
            <a:r>
              <a:rPr lang="en-US" sz="1200" b="1" baseline="0" dirty="0" smtClean="0"/>
              <a:t>Insert</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picture. On the slide, select the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2.44”</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2.61”</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0" baseline="0" dirty="0" smtClean="0"/>
              <a:t>On the slide, drag the new picture directly below the first one, and then, in the </a:t>
            </a:r>
            <a:r>
              <a:rPr lang="en-US" sz="1200" b="1" baseline="0" dirty="0" smtClean="0"/>
              <a:t>Format Picture </a:t>
            </a:r>
            <a:r>
              <a:rPr lang="en-US" sz="1200" b="0" baseline="0" dirty="0" smtClean="0"/>
              <a:t>dialog box, in the </a:t>
            </a:r>
            <a:r>
              <a:rPr lang="en-US" sz="1200" b="1" baseline="0" dirty="0" smtClean="0"/>
              <a:t>Crop</a:t>
            </a:r>
            <a:r>
              <a:rPr lang="en-US" sz="1200" b="0" baseline="0" dirty="0" smtClean="0"/>
              <a:t> tab, under </a:t>
            </a:r>
            <a:r>
              <a:rPr lang="en-US" sz="1200" b="1" baseline="0" dirty="0" smtClean="0"/>
              <a:t>Picture Position</a:t>
            </a:r>
            <a:r>
              <a:rPr lang="en-US" sz="1200" b="0" baseline="0" dirty="0" smtClean="0"/>
              <a:t>, adjust the </a:t>
            </a:r>
            <a:r>
              <a:rPr lang="en-US" sz="1200" b="1" baseline="0" dirty="0" smtClean="0"/>
              <a:t>Offset X </a:t>
            </a:r>
            <a:r>
              <a:rPr lang="en-US" sz="1200" b="0" baseline="0" dirty="0" smtClean="0"/>
              <a:t>and </a:t>
            </a:r>
            <a:r>
              <a:rPr lang="en-US" sz="1200" b="1" baseline="0" dirty="0" smtClean="0"/>
              <a:t>Offset Y</a:t>
            </a:r>
            <a:r>
              <a:rPr lang="en-US" sz="1200" b="0" baseline="0" dirty="0" smtClean="0"/>
              <a:t> settings to align the content of the two images so that they appear continuous.</a:t>
            </a:r>
          </a:p>
          <a:p>
            <a:pPr marL="228600" indent="-228600">
              <a:buFont typeface="+mj-lt"/>
              <a:buAutoNum type="arabicPeriod"/>
            </a:pPr>
            <a:r>
              <a:rPr lang="en-US" sz="1200" b="0" baseline="0" dirty="0" smtClean="0"/>
              <a:t>Also in the </a:t>
            </a:r>
            <a:r>
              <a:rPr lang="en-US" sz="1200" b="1" baseline="0" dirty="0" smtClean="0"/>
              <a:t>Format</a:t>
            </a:r>
            <a:r>
              <a:rPr lang="en-US" sz="1200" b="0" baseline="0" dirty="0" smtClean="0"/>
              <a:t> </a:t>
            </a:r>
            <a:r>
              <a:rPr lang="en-US" sz="1200" b="1" baseline="0" dirty="0" smtClean="0"/>
              <a:t>Picture</a:t>
            </a:r>
            <a:r>
              <a:rPr lang="en-US" sz="1200" b="0" baseline="0" dirty="0" smtClean="0"/>
              <a:t> dialog box, click </a:t>
            </a:r>
            <a:r>
              <a:rPr lang="en-US" sz="1200" b="1" baseline="0" dirty="0" smtClean="0"/>
              <a:t>Picture Corrections</a:t>
            </a:r>
            <a:r>
              <a:rPr lang="en-US" sz="1200" b="0" baseline="0" dirty="0" smtClean="0"/>
              <a:t> in the left pane, and in the </a:t>
            </a:r>
            <a:r>
              <a:rPr lang="en-US" sz="1200" b="1" baseline="0" dirty="0" smtClean="0"/>
              <a:t>Picture Corrections</a:t>
            </a:r>
            <a:r>
              <a:rPr lang="en-US" sz="1200" b="0" baseline="0" dirty="0" smtClean="0"/>
              <a:t> pane, under </a:t>
            </a:r>
            <a:r>
              <a:rPr lang="en-US" sz="1200" b="1" baseline="0" dirty="0" smtClean="0"/>
              <a:t>Brightness and Contrast</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Brightness</a:t>
            </a:r>
            <a:r>
              <a:rPr lang="en-US" sz="1200" b="0" baseline="0" dirty="0" smtClean="0"/>
              <a:t> box, enter </a:t>
            </a:r>
            <a:r>
              <a:rPr lang="en-US" sz="1200" b="1" baseline="0" dirty="0" smtClean="0"/>
              <a:t>70%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Contrast</a:t>
            </a:r>
            <a:r>
              <a:rPr lang="en-US" sz="1200" b="0" baseline="0" dirty="0" smtClean="0"/>
              <a:t> box, enter </a:t>
            </a:r>
            <a:r>
              <a:rPr lang="en-US" sz="1200" b="1" baseline="0" dirty="0" smtClean="0"/>
              <a:t>-70%</a:t>
            </a:r>
            <a:r>
              <a:rPr lang="en-US" sz="1200" b="0" baseline="0" dirty="0" smtClean="0"/>
              <a:t>.</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Select the smaller picture.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to Slide</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Bottom</a:t>
            </a:r>
            <a:r>
              <a:rPr lang="en-US" sz="1200" b="0" i="0" kern="1200" baseline="0" dirty="0" smtClean="0">
                <a:solidFill>
                  <a:schemeClr val="tx1"/>
                </a:solidFill>
                <a:latin typeface="+mn-lt"/>
                <a:ea typeface="+mn-ea"/>
                <a:cs typeface="+mn-cs"/>
              </a:rPr>
              <a:t>. </a:t>
            </a:r>
          </a:p>
          <a:p>
            <a:pPr marL="228600" lvl="0" indent="-228600">
              <a:buFont typeface="+mj-lt"/>
              <a:buAutoNum type="arabicPeriod"/>
            </a:pPr>
            <a:r>
              <a:rPr lang="en-US" sz="1200" b="0" i="0" kern="1200" baseline="0" dirty="0" smtClean="0">
                <a:solidFill>
                  <a:schemeClr val="tx1"/>
                </a:solidFill>
                <a:latin typeface="+mn-lt"/>
                <a:ea typeface="+mn-ea"/>
                <a:cs typeface="+mn-cs"/>
              </a:rPr>
              <a:t>Press and hold CTRL, and then select both pictures. On the </a:t>
            </a:r>
            <a:r>
              <a:rPr lang="en-US" sz="1200" b="1" i="0" kern="1200" baseline="0" dirty="0" smtClean="0">
                <a:solidFill>
                  <a:schemeClr val="tx1"/>
                </a:solidFill>
                <a:latin typeface="+mn-lt"/>
                <a:ea typeface="+mn-ea"/>
                <a:cs typeface="+mn-cs"/>
              </a:rPr>
              <a:t>Home</a:t>
            </a:r>
            <a:r>
              <a:rPr lang="en-US" sz="1200" b="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group, click </a:t>
            </a:r>
            <a:r>
              <a:rPr lang="en-US" sz="1200" b="1" i="0" kern="1200" baseline="0" dirty="0" smtClean="0">
                <a:solidFill>
                  <a:schemeClr val="tx1"/>
                </a:solidFill>
                <a:latin typeface="+mn-lt"/>
                <a:ea typeface="+mn-ea"/>
                <a:cs typeface="+mn-cs"/>
              </a:rPr>
              <a:t>Arrange</a:t>
            </a:r>
            <a:r>
              <a:rPr lang="en-US" sz="1200" b="0" i="0" kern="1200" baseline="0" dirty="0" smtClean="0">
                <a:solidFill>
                  <a:schemeClr val="tx1"/>
                </a:solidFill>
                <a:latin typeface="+mn-lt"/>
                <a:ea typeface="+mn-ea"/>
                <a:cs typeface="+mn-cs"/>
              </a:rPr>
              <a:t>, point to </a:t>
            </a:r>
            <a:r>
              <a:rPr lang="en-US" sz="1200" b="1" i="0" kern="1200" baseline="0" dirty="0" smtClean="0">
                <a:solidFill>
                  <a:schemeClr val="tx1"/>
                </a:solidFill>
                <a:latin typeface="+mn-lt"/>
                <a:ea typeface="+mn-ea"/>
                <a:cs typeface="+mn-cs"/>
              </a:rPr>
              <a:t>Align</a:t>
            </a:r>
            <a:r>
              <a:rPr lang="en-US" sz="1200" b="0" i="0" kern="1200" baseline="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Selected Objects</a:t>
            </a:r>
            <a:r>
              <a:rPr lang="en-US" sz="1200" b="0" i="0" kern="1200" baseline="0" dirty="0" smtClean="0">
                <a:solidFill>
                  <a:schemeClr val="tx1"/>
                </a:solidFill>
                <a:latin typeface="+mn-lt"/>
                <a:ea typeface="+mn-ea"/>
                <a:cs typeface="+mn-cs"/>
              </a:rPr>
              <a:t>.</a:t>
            </a:r>
          </a:p>
          <a:p>
            <a:pPr marL="685800" lvl="1" indent="-228600">
              <a:buFont typeface="+mj-lt"/>
              <a:buAutoNum type="arabicPeriod"/>
            </a:pP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Center</a:t>
            </a:r>
            <a:r>
              <a:rPr lang="en-US" sz="1200" b="0" i="0" kern="1200" baseline="0" dirty="0" smtClean="0">
                <a:solidFill>
                  <a:schemeClr val="tx1"/>
                </a:solidFill>
                <a:latin typeface="+mn-lt"/>
                <a:ea typeface="+mn-ea"/>
                <a:cs typeface="+mn-cs"/>
              </a:rPr>
              <a:t>.  </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Motion Paths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Lines.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a:t>
            </a:r>
            <a:endParaRPr lang="en-US" sz="1200" dirty="0" smtClean="0"/>
          </a:p>
          <a:p>
            <a:pPr marL="228600" indent="-228600">
              <a:buFont typeface="+mj-lt"/>
              <a:buAutoNum type="arabicPeriod"/>
            </a:pPr>
            <a:r>
              <a:rPr lang="en-US" sz="1200" dirty="0" smtClean="0"/>
              <a:t>On the slide, select the motion</a:t>
            </a:r>
            <a:r>
              <a:rPr lang="en-US" sz="1200" baseline="0" dirty="0" smtClean="0"/>
              <a:t> path for the “heading” text box</a:t>
            </a:r>
            <a:r>
              <a:rPr lang="en-US" sz="1200" dirty="0" smtClean="0"/>
              <a:t>,</a:t>
            </a:r>
            <a:r>
              <a:rPr lang="en-US" sz="1200" baseline="0" dirty="0" smtClean="0"/>
              <a:t> </a:t>
            </a:r>
            <a:r>
              <a:rPr lang="en-US" sz="1200" dirty="0" smtClean="0"/>
              <a:t>point</a:t>
            </a:r>
            <a:r>
              <a:rPr lang="en-US" sz="1200" baseline="0" dirty="0" smtClean="0"/>
              <a:t> to the starting point (green arrow) of the motion path until the cursor becomes a two-headed arrow. P</a:t>
            </a:r>
            <a:r>
              <a:rPr lang="en-US" sz="1200" i="0" dirty="0" smtClean="0"/>
              <a:t>ress and hold SHIFT,</a:t>
            </a:r>
            <a:r>
              <a:rPr lang="en-US" sz="1200" i="0" baseline="0" dirty="0" smtClean="0"/>
              <a:t> and then </a:t>
            </a:r>
            <a:r>
              <a:rPr lang="en-US" sz="1200" dirty="0" smtClean="0"/>
              <a:t>drag the starting point</a:t>
            </a:r>
            <a:r>
              <a:rPr lang="en-US" sz="1200" baseline="0" dirty="0" smtClean="0"/>
              <a:t> </a:t>
            </a:r>
            <a:r>
              <a:rPr lang="en-US" sz="1200" i="0" baseline="0" dirty="0" smtClean="0"/>
              <a:t>about 1.5”</a:t>
            </a:r>
            <a:r>
              <a:rPr lang="en-US" sz="1200" baseline="0" dirty="0" smtClean="0"/>
              <a:t> off the left edge of the slide. (</a:t>
            </a:r>
            <a:r>
              <a:rPr lang="en-US" sz="1200" b="1" baseline="0" dirty="0" smtClean="0"/>
              <a:t>Note:</a:t>
            </a:r>
            <a:r>
              <a:rPr lang="en-US" sz="1200" baseline="0" dirty="0" smtClean="0"/>
              <a:t> If your lines of text are longer than in the example above, you may need to further increase the length of the motion path. )</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second text box. On</a:t>
            </a:r>
            <a:r>
              <a:rPr lang="en-US" sz="1200" baseline="0" dirty="0" smtClean="0"/>
              <a:t> the slide, s</a:t>
            </a:r>
            <a:r>
              <a:rPr lang="en-US" sz="1200" dirty="0" smtClean="0"/>
              <a:t>elect the “heading” text</a:t>
            </a:r>
            <a:r>
              <a:rPr lang="en-US" sz="1200" baseline="0" dirty="0" smtClean="0"/>
              <a: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Show Additional</a:t>
            </a:r>
            <a:r>
              <a:rPr lang="en-US" sz="1200" b="1" kern="1200" baseline="0" dirty="0" smtClean="0">
                <a:solidFill>
                  <a:schemeClr val="tx1"/>
                </a:solidFill>
                <a:effectLst/>
                <a:latin typeface="+mn-lt"/>
                <a:ea typeface="+mn-ea"/>
                <a:cs typeface="+mn-cs"/>
              </a:rPr>
              <a:t> Effect Options </a:t>
            </a:r>
            <a:r>
              <a:rPr lang="en-US" sz="1200" kern="1200" baseline="0" dirty="0" smtClean="0">
                <a:solidFill>
                  <a:schemeClr val="tx1"/>
                </a:solidFill>
                <a:effectLst/>
                <a:latin typeface="+mn-lt"/>
                <a:ea typeface="+mn-ea"/>
                <a:cs typeface="+mn-cs"/>
              </a:rPr>
              <a:t>dialog box launcher</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dialog box, do the following:</a:t>
            </a:r>
          </a:p>
          <a:p>
            <a:pPr marL="685800" lvl="1" indent="-228600">
              <a:buFont typeface="Arial" pitchFamily="34" charset="0"/>
              <a:buChar char="•"/>
            </a:pPr>
            <a:r>
              <a:rPr lang="en-US" sz="1200" baseline="0" dirty="0" smtClean="0"/>
              <a:t>On the </a:t>
            </a:r>
            <a:r>
              <a:rPr lang="en-US" sz="1200" b="1" baseline="0" dirty="0" smtClean="0"/>
              <a:t>Effect</a:t>
            </a:r>
            <a:r>
              <a:rPr lang="en-US" sz="1200" baseline="0" dirty="0" smtClean="0"/>
              <a:t> tab, in the </a:t>
            </a:r>
            <a:r>
              <a:rPr lang="en-US" sz="1200" b="1" baseline="0" dirty="0" smtClean="0"/>
              <a:t>Animate text </a:t>
            </a:r>
            <a:r>
              <a:rPr lang="en-US" sz="1200" baseline="0" dirty="0" smtClean="0"/>
              <a:t>list, select </a:t>
            </a:r>
            <a:r>
              <a:rPr lang="en-US" sz="1200" b="1" baseline="0" dirty="0" smtClean="0"/>
              <a:t>By Letter</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 delay between letters </a:t>
            </a:r>
            <a:r>
              <a:rPr lang="en-US" sz="1200" baseline="0" dirty="0" smtClean="0"/>
              <a:t>box, enter </a:t>
            </a:r>
            <a:r>
              <a:rPr lang="en-US" sz="1200" b="1" baseline="0" dirty="0" smtClean="0"/>
              <a:t>5</a:t>
            </a:r>
            <a:r>
              <a:rPr lang="en-US" sz="1200" baseline="0" dirty="0" smtClean="0"/>
              <a:t>.</a:t>
            </a:r>
            <a:endParaRPr lang="en-US" sz="1200" dirty="0" smtClean="0"/>
          </a:p>
          <a:p>
            <a:pPr marL="685800" lvl="1" indent="-228600">
              <a:buFont typeface="Arial" pitchFamily="34" charset="0"/>
              <a:buChar char="•"/>
            </a:pPr>
            <a:r>
              <a:rPr lang="en-US" sz="1200" baseline="0" dirty="0" smtClean="0"/>
              <a:t>On the </a:t>
            </a:r>
            <a:r>
              <a:rPr lang="en-US" sz="1200" b="1" baseline="0" dirty="0" smtClean="0"/>
              <a:t>Timing</a:t>
            </a:r>
            <a:r>
              <a:rPr lang="en-US" sz="1200" baseline="0" dirty="0" smtClean="0"/>
              <a:t> tab, in the </a:t>
            </a:r>
            <a:r>
              <a:rPr lang="en-US" sz="1200" b="1" baseline="0" dirty="0" smtClean="0"/>
              <a:t>Start</a:t>
            </a:r>
            <a:r>
              <a:rPr lang="en-US" sz="1200" baseline="0" dirty="0" smtClean="0"/>
              <a:t> list, select </a:t>
            </a:r>
            <a:r>
              <a:rPr lang="en-US" sz="1200" b="1" baseline="0" dirty="0" smtClean="0"/>
              <a:t>After</a:t>
            </a:r>
            <a:r>
              <a:rPr lang="en-US" sz="1200" baseline="0" dirty="0" smtClean="0"/>
              <a:t> </a:t>
            </a:r>
            <a:r>
              <a:rPr lang="en-US" sz="1200" b="1" baseline="0" dirty="0" smtClean="0"/>
              <a:t>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0.5 seconds </a:t>
            </a:r>
            <a:r>
              <a:rPr lang="en-US" sz="1200" baseline="0" dirty="0" smtClean="0"/>
              <a:t>(</a:t>
            </a:r>
            <a:r>
              <a:rPr lang="en-US" sz="1200" b="1" baseline="0" dirty="0" smtClean="0"/>
              <a:t>Very</a:t>
            </a:r>
            <a:r>
              <a:rPr lang="en-US" sz="1200" baseline="0" dirty="0" smtClean="0"/>
              <a:t> </a:t>
            </a:r>
            <a:r>
              <a:rPr lang="en-US" sz="1200" b="1" baseline="0" dirty="0" smtClean="0"/>
              <a:t>Fast)</a:t>
            </a:r>
            <a:r>
              <a:rPr lang="en-US" sz="1200" baseline="0" dirty="0" smtClean="0"/>
              <a:t>.</a:t>
            </a:r>
          </a:p>
          <a:p>
            <a:pPr marL="685800" lvl="1" indent="-228600">
              <a:buFont typeface="Arial" pitchFamily="34" charset="0"/>
              <a:buChar char="•"/>
            </a:pPr>
            <a:r>
              <a:rPr lang="en-US" sz="1200" baseline="0" dirty="0" smtClean="0"/>
              <a:t>On the </a:t>
            </a:r>
            <a:r>
              <a:rPr lang="en-US" sz="1200" b="1" baseline="0" dirty="0" smtClean="0"/>
              <a:t>Text</a:t>
            </a:r>
            <a:r>
              <a:rPr lang="en-US" sz="1200" baseline="0" dirty="0" smtClean="0"/>
              <a:t> </a:t>
            </a:r>
            <a:r>
              <a:rPr lang="en-US" sz="1200" b="1" baseline="0" dirty="0" smtClean="0"/>
              <a:t>Animation</a:t>
            </a:r>
            <a:r>
              <a:rPr lang="en-US" sz="1200" baseline="0" dirty="0" smtClean="0"/>
              <a:t> tab, in the </a:t>
            </a:r>
            <a:r>
              <a:rPr lang="en-US" sz="1200" b="1" baseline="0" dirty="0" smtClean="0"/>
              <a:t>Group</a:t>
            </a:r>
            <a:r>
              <a:rPr lang="en-US" sz="1200" baseline="0" dirty="0" smtClean="0"/>
              <a:t> </a:t>
            </a:r>
            <a:r>
              <a:rPr lang="en-US" sz="1200" b="1" baseline="0" dirty="0" smtClean="0"/>
              <a:t>text</a:t>
            </a:r>
            <a:r>
              <a:rPr lang="en-US" sz="1200" baseline="0" dirty="0" smtClean="0"/>
              <a:t> list, select </a:t>
            </a:r>
            <a:r>
              <a:rPr lang="en-US" sz="1200" b="1" baseline="0" dirty="0" smtClean="0"/>
              <a:t>By 1</a:t>
            </a:r>
            <a:r>
              <a:rPr lang="en-US" sz="1200" b="1" baseline="30000" dirty="0" smtClean="0"/>
              <a:t>st</a:t>
            </a:r>
            <a:r>
              <a:rPr lang="en-US" sz="1200" b="1" baseline="0" dirty="0" smtClean="0"/>
              <a:t> Level Paragraphs</a:t>
            </a:r>
            <a:r>
              <a:rPr lang="en-US" sz="1200" baseline="0" dirty="0" smtClean="0"/>
              <a:t>.</a:t>
            </a:r>
          </a:p>
          <a:p>
            <a:pPr marL="228600" indent="-228600">
              <a:buFont typeface="+mj-lt"/>
              <a:buAutoNum type="arabicPeriod"/>
            </a:pPr>
            <a:endParaRPr lang="en-US" sz="1200" dirty="0" smtClean="0"/>
          </a:p>
          <a:p>
            <a:endParaRPr lang="en-US" sz="1200" dirty="0" smtClean="0"/>
          </a:p>
          <a:p>
            <a:r>
              <a:rPr lang="en-US" sz="1200" dirty="0" smtClean="0"/>
              <a:t>To</a:t>
            </a:r>
            <a:r>
              <a:rPr lang="en-US" sz="1200" baseline="0" dirty="0" smtClean="0"/>
              <a:t>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One the </a:t>
            </a:r>
            <a:r>
              <a:rPr lang="en-US" sz="1200" b="1" kern="1200" dirty="0" smtClean="0">
                <a:solidFill>
                  <a:schemeClr val="tx1"/>
                </a:solidFill>
                <a:latin typeface="+mn-lt"/>
                <a:ea typeface="+mn-ea"/>
                <a:cs typeface="+mn-cs"/>
              </a:rPr>
              <a:t>Design</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Background Styles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three stops appear in the slider.</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0%. </a:t>
            </a:r>
          </a:p>
          <a:p>
            <a:pPr marL="685800" lvl="1" indent="-228600">
              <a:buFont typeface="Arial" pitchFamily="34" charset="0"/>
              <a:buChar char="•"/>
            </a:pPr>
            <a:r>
              <a:rPr lang="en-US" sz="1200" kern="1200" dirty="0" smtClean="0">
                <a:solidFill>
                  <a:schemeClr val="tx1"/>
                </a:solidFill>
                <a:effectLst/>
                <a:latin typeface="+mn-lt"/>
                <a:ea typeface="+mn-ea"/>
                <a:cs typeface="+mn-cs"/>
              </a:rPr>
              <a:t>Select the next stop in the slider, and then do the following: </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232</a:t>
            </a:r>
            <a:r>
              <a:rPr lang="en-US" sz="1200" dirty="0" smtClean="0"/>
              <a:t>, Green: </a:t>
            </a:r>
            <a:r>
              <a:rPr lang="en-US" sz="1200" b="1" dirty="0" smtClean="0"/>
              <a:t>227</a:t>
            </a:r>
            <a:r>
              <a:rPr lang="en-US" sz="1200" dirty="0" smtClean="0"/>
              <a:t>, and Blue: </a:t>
            </a:r>
            <a:r>
              <a:rPr lang="en-US" sz="1200" b="1" dirty="0" smtClean="0"/>
              <a:t>216</a:t>
            </a:r>
            <a:r>
              <a:rPr lang="en-US" sz="1200" dirty="0" smtClean="0"/>
              <a:t>.</a:t>
            </a:r>
          </a:p>
        </p:txBody>
      </p:sp>
      <p:sp>
        <p:nvSpPr>
          <p:cNvPr id="5" name="Slide Image Placeholder 4"/>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F05EF-6168-407F-8025-E41839E12504}" type="datetimeFigureOut">
              <a:rPr lang="en-US" smtClean="0"/>
              <a:pPr/>
              <a:t>6/5/2018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pPr/>
              <a:t>‹#›</a:t>
            </a:fld>
            <a:endParaRPr lang="en-US" dirty="0"/>
          </a:p>
        </p:txBody>
      </p:sp>
    </p:spTree>
    <p:extLst>
      <p:ext uri="{BB962C8B-B14F-4D97-AF65-F5344CB8AC3E}">
        <p14:creationId xmlns:p14="http://schemas.microsoft.com/office/powerpoint/2010/main" val="273166999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hyperlink" Target="https://www.goodreads.com/author/show/3720.Anne_Frank" TargetMode="External"/><Relationship Id="rId4" Type="http://schemas.openxmlformats.org/officeDocument/2006/relationships/image" Target="../media/image21.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beaskincare.com/"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gutefuse.com/"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24" name="TextBox 23"/>
          <p:cNvSpPr txBox="1"/>
          <p:nvPr/>
        </p:nvSpPr>
        <p:spPr>
          <a:xfrm>
            <a:off x="4267200" y="965450"/>
            <a:ext cx="4419600" cy="584775"/>
          </a:xfrm>
          <a:prstGeom prst="rect">
            <a:avLst/>
          </a:prstGeom>
          <a:noFill/>
        </p:spPr>
        <p:txBody>
          <a:bodyPr wrap="square" lIns="0" tIns="0" rIns="0" bIns="0" rtlCol="0">
            <a:spAutoFit/>
          </a:bodyPr>
          <a:lstStyle/>
          <a:p>
            <a:r>
              <a:rPr lang="en-US" sz="3800" b="1" dirty="0" smtClean="0">
                <a:solidFill>
                  <a:srgbClr val="F79646">
                    <a:lumMod val="75000"/>
                  </a:srgbClr>
                </a:solidFill>
                <a:cs typeface="Arial" pitchFamily="34" charset="0"/>
              </a:rPr>
              <a:t>Liz Bardelas, PT, MBA</a:t>
            </a:r>
            <a:endParaRPr lang="en-US" sz="3800" b="1" dirty="0">
              <a:solidFill>
                <a:srgbClr val="F79646">
                  <a:lumMod val="75000"/>
                </a:srgbClr>
              </a:solidFill>
              <a:cs typeface="Arial" pitchFamily="34" charset="0"/>
            </a:endParaRPr>
          </a:p>
        </p:txBody>
      </p:sp>
      <p:sp>
        <p:nvSpPr>
          <p:cNvPr id="17" name="Rectangle 16"/>
          <p:cNvSpPr/>
          <p:nvPr/>
        </p:nvSpPr>
        <p:spPr>
          <a:xfrm>
            <a:off x="0" y="1512125"/>
            <a:ext cx="8686800" cy="2895600"/>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128848"/>
            <a:ext cx="2390503" cy="2390503"/>
          </a:xfrm>
          <a:prstGeom prst="rect">
            <a:avLst/>
          </a:prstGeom>
          <a:effectLst>
            <a:glow rad="101600">
              <a:schemeClr val="bg1">
                <a:alpha val="40000"/>
              </a:schemeClr>
            </a:glow>
          </a:effectLst>
        </p:spPr>
      </p:pic>
      <p:sp>
        <p:nvSpPr>
          <p:cNvPr id="25" name="TextBox 24"/>
          <p:cNvSpPr txBox="1"/>
          <p:nvPr/>
        </p:nvSpPr>
        <p:spPr>
          <a:xfrm>
            <a:off x="3581400" y="1651575"/>
            <a:ext cx="5105400" cy="2994167"/>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en-US" sz="2800" dirty="0" smtClean="0">
                <a:solidFill>
                  <a:prstClr val="white"/>
                </a:solidFill>
                <a:cs typeface="Arial" pitchFamily="34" charset="0"/>
              </a:rPr>
              <a:t>CEO &amp; Founder, Bea Skincare and Cosmetics</a:t>
            </a:r>
            <a:endParaRPr lang="en-US" sz="2800" dirty="0" smtClean="0">
              <a:solidFill>
                <a:prstClr val="white"/>
              </a:solidFill>
              <a:cs typeface="Arial" pitchFamily="34" charset="0"/>
            </a:endParaRPr>
          </a:p>
          <a:p>
            <a:pPr marL="457200" indent="-457200">
              <a:spcAft>
                <a:spcPts val="1200"/>
              </a:spcAft>
              <a:buFont typeface="Arial" panose="020B0604020202020204" pitchFamily="34" charset="0"/>
              <a:buChar char="•"/>
            </a:pPr>
            <a:r>
              <a:rPr lang="en-US" sz="2800" dirty="0" smtClean="0">
                <a:solidFill>
                  <a:prstClr val="white"/>
                </a:solidFill>
                <a:cs typeface="Arial" pitchFamily="34" charset="0"/>
              </a:rPr>
              <a:t>CEO &amp; Founder, Gute Füße Sportswear and Medical</a:t>
            </a:r>
          </a:p>
          <a:p>
            <a:pPr marL="457200" indent="-457200">
              <a:spcAft>
                <a:spcPts val="1200"/>
              </a:spcAft>
              <a:buFont typeface="Arial" panose="020B0604020202020204" pitchFamily="34" charset="0"/>
              <a:buChar char="•"/>
            </a:pPr>
            <a:r>
              <a:rPr lang="en-US" sz="2800" dirty="0" smtClean="0">
                <a:solidFill>
                  <a:prstClr val="white"/>
                </a:solidFill>
                <a:cs typeface="Arial" pitchFamily="34" charset="0"/>
              </a:rPr>
              <a:t>CEO &amp; COO , California Varicose Vein and Vascular</a:t>
            </a:r>
            <a:endParaRPr lang="en-US" sz="2800" dirty="0">
              <a:solidFill>
                <a:prstClr val="white"/>
              </a:solidFill>
              <a:cs typeface="Arial" pitchFamily="34" charset="0"/>
            </a:endParaRPr>
          </a:p>
        </p:txBody>
      </p:sp>
    </p:spTree>
    <p:extLst>
      <p:ext uri="{BB962C8B-B14F-4D97-AF65-F5344CB8AC3E}">
        <p14:creationId xmlns:p14="http://schemas.microsoft.com/office/powerpoint/2010/main" val="3550578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35" presetClass="path" presetSubtype="0" accel="50000" decel="50000" fill="hold" grpId="0" nodeType="withEffect">
                                  <p:stCondLst>
                                    <p:cond delay="0"/>
                                  </p:stCondLst>
                                  <p:childTnLst>
                                    <p:animMotion origin="layout" path="M -3.33333E-6 3.78353E-6 L -0.86666 3.78353E-6 " pathEditMode="relative" rAng="0" ptsTypes="AA">
                                      <p:cBhvr>
                                        <p:cTn id="9" dur="2000" spd="-100000" fill="hold"/>
                                        <p:tgtEl>
                                          <p:spTgt spid="24"/>
                                        </p:tgtEl>
                                        <p:attrNameLst>
                                          <p:attrName>ppt_x</p:attrName>
                                          <p:attrName>ppt_y</p:attrName>
                                        </p:attrNameLst>
                                      </p:cBhvr>
                                      <p:rCtr x="-433" y="0"/>
                                    </p:animMotion>
                                  </p:childTnLst>
                                </p:cTn>
                              </p:par>
                            </p:childTnLst>
                          </p:cTn>
                        </p:par>
                        <p:par>
                          <p:cTn id="10" fill="hold">
                            <p:stCondLst>
                              <p:cond delay="20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5000"/>
                                  </p:iterate>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5000"/>
                                  </p:iterate>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fade">
                                      <p:cBhvr>
                                        <p:cTn id="23"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17" name="Rectangle 16"/>
          <p:cNvSpPr/>
          <p:nvPr/>
        </p:nvSpPr>
        <p:spPr>
          <a:xfrm>
            <a:off x="0" y="1512125"/>
            <a:ext cx="8686800" cy="4251164"/>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8380" y="1884873"/>
            <a:ext cx="1842541" cy="878452"/>
          </a:xfrm>
          <a:prstGeom prst="rect">
            <a:avLst/>
          </a:prstGeom>
          <a:effectLst>
            <a:glow rad="101600">
              <a:schemeClr val="bg1">
                <a:alpha val="40000"/>
              </a:schemeClr>
            </a:glow>
          </a:effectLst>
        </p:spPr>
      </p:pic>
      <p:sp>
        <p:nvSpPr>
          <p:cNvPr id="25" name="TextBox 24"/>
          <p:cNvSpPr txBox="1"/>
          <p:nvPr/>
        </p:nvSpPr>
        <p:spPr>
          <a:xfrm>
            <a:off x="3581400" y="1651575"/>
            <a:ext cx="5105400" cy="2523768"/>
          </a:xfrm>
          <a:prstGeom prst="rect">
            <a:avLst/>
          </a:prstGeom>
          <a:noFill/>
        </p:spPr>
        <p:txBody>
          <a:bodyPr wrap="square" lIns="0" tIns="0" rIns="0" bIns="0" rtlCol="0">
            <a:spAutoFit/>
          </a:bodyPr>
          <a:lstStyle/>
          <a:p>
            <a:pPr marL="285750" indent="-285750">
              <a:spcAft>
                <a:spcPts val="1200"/>
              </a:spcAft>
              <a:buFont typeface="Arial" panose="020B0604020202020204" pitchFamily="34" charset="0"/>
              <a:buChar char="•"/>
            </a:pPr>
            <a:r>
              <a:rPr lang="en-US" sz="1400" dirty="0" smtClean="0"/>
              <a:t>Knowing</a:t>
            </a:r>
            <a:r>
              <a:rPr lang="en-US" sz="1400" dirty="0"/>
              <a:t>, understanding, and living according to your Personal </a:t>
            </a:r>
            <a:r>
              <a:rPr lang="en-US" sz="1400" b="1" dirty="0"/>
              <a:t>Core Values</a:t>
            </a:r>
            <a:r>
              <a:rPr lang="en-US" sz="1400" dirty="0"/>
              <a:t> is a game-changer. Do you know yours</a:t>
            </a:r>
            <a:r>
              <a:rPr lang="en-US" sz="1400" dirty="0" smtClean="0"/>
              <a:t>?</a:t>
            </a:r>
          </a:p>
          <a:p>
            <a:r>
              <a:rPr lang="en-US" sz="1400" i="1" dirty="0"/>
              <a:t> </a:t>
            </a:r>
            <a:r>
              <a:rPr lang="en-US" sz="1400" i="1" dirty="0" smtClean="0"/>
              <a:t>”As </a:t>
            </a:r>
            <a:r>
              <a:rPr lang="en-US" sz="1400" i="1" dirty="0"/>
              <a:t>much as I </a:t>
            </a:r>
            <a:r>
              <a:rPr lang="en-US" sz="1400" i="1" dirty="0" smtClean="0"/>
              <a:t>find </a:t>
            </a:r>
            <a:r>
              <a:rPr lang="en-US" sz="1400" i="1" dirty="0"/>
              <a:t>pleasure in roaming the world and deriving satisfactory results, my constant thoughts are about my sons' future. </a:t>
            </a:r>
          </a:p>
          <a:p>
            <a:r>
              <a:rPr lang="en-US" sz="1400" i="1" dirty="0"/>
              <a:t>Any small achievement on </a:t>
            </a:r>
            <a:r>
              <a:rPr lang="en-US" sz="1400" i="1" dirty="0" smtClean="0"/>
              <a:t>his </a:t>
            </a:r>
            <a:r>
              <a:rPr lang="en-US" sz="1400" i="1" dirty="0"/>
              <a:t>part it certainly upstages any of my successes</a:t>
            </a:r>
            <a:r>
              <a:rPr lang="en-US" sz="1400" i="1" dirty="0" smtClean="0"/>
              <a:t>.” </a:t>
            </a:r>
          </a:p>
          <a:p>
            <a:endParaRPr lang="en-US" sz="1400" i="1" dirty="0" smtClean="0"/>
          </a:p>
          <a:p>
            <a:r>
              <a:rPr lang="en-US" sz="1400" i="1" dirty="0" smtClean="0"/>
              <a:t>“Parents </a:t>
            </a:r>
            <a:r>
              <a:rPr lang="en-US" sz="1400" i="1" dirty="0"/>
              <a:t>can only give good advice or put them on the right paths, but the final forming of a person's character lies in their own hands.” </a:t>
            </a:r>
            <a:endParaRPr lang="en-US" sz="1400" i="1" dirty="0" smtClean="0"/>
          </a:p>
          <a:p>
            <a:r>
              <a:rPr lang="en-US" sz="1400" dirty="0"/>
              <a:t> </a:t>
            </a:r>
            <a:r>
              <a:rPr lang="en-US" sz="1400" dirty="0" smtClean="0"/>
              <a:t>                                                                                     ― </a:t>
            </a:r>
            <a:r>
              <a:rPr lang="en-US" sz="1400" b="1" dirty="0">
                <a:hlinkClick r:id="rId5"/>
              </a:rPr>
              <a:t>Anne Frank</a:t>
            </a:r>
            <a:r>
              <a:rPr lang="en-US" sz="1400" dirty="0"/>
              <a:t> </a:t>
            </a:r>
            <a:endParaRPr lang="en-US" sz="1400" i="1" dirty="0"/>
          </a:p>
          <a:p>
            <a:pPr>
              <a:spcAft>
                <a:spcPts val="1200"/>
              </a:spcAft>
            </a:pPr>
            <a:endParaRPr lang="en-US" sz="1400" dirty="0" smtClean="0">
              <a:solidFill>
                <a:prstClr val="white"/>
              </a:solidFill>
              <a:cs typeface="Arial" pitchFamily="34" charset="0"/>
            </a:endParaRPr>
          </a:p>
        </p:txBody>
      </p:sp>
      <p:sp>
        <p:nvSpPr>
          <p:cNvPr id="6" name="TextBox 5"/>
          <p:cNvSpPr txBox="1"/>
          <p:nvPr/>
        </p:nvSpPr>
        <p:spPr>
          <a:xfrm>
            <a:off x="4267200" y="1066800"/>
            <a:ext cx="4419600" cy="584775"/>
          </a:xfrm>
          <a:prstGeom prst="rect">
            <a:avLst/>
          </a:prstGeom>
          <a:noFill/>
        </p:spPr>
        <p:txBody>
          <a:bodyPr wrap="square" lIns="0" tIns="0" rIns="0" bIns="0" rtlCol="0">
            <a:spAutoFit/>
          </a:bodyPr>
          <a:lstStyle/>
          <a:p>
            <a:r>
              <a:rPr lang="en-US" sz="3800" b="1" dirty="0" smtClean="0">
                <a:solidFill>
                  <a:srgbClr val="F79646">
                    <a:lumMod val="75000"/>
                  </a:srgbClr>
                </a:solidFill>
                <a:cs typeface="Arial" pitchFamily="34" charset="0"/>
              </a:rPr>
              <a:t>Take-Aways </a:t>
            </a:r>
            <a:endParaRPr lang="en-US" sz="3800" b="1" dirty="0">
              <a:solidFill>
                <a:srgbClr val="F79646">
                  <a:lumMod val="75000"/>
                </a:srgbClr>
              </a:solidFill>
              <a:cs typeface="Arial"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398" y="4267200"/>
            <a:ext cx="1368004" cy="1275572"/>
          </a:xfrm>
          <a:prstGeom prst="rect">
            <a:avLst/>
          </a:prstGeom>
          <a:effectLst>
            <a:glow rad="101600">
              <a:schemeClr val="bg1">
                <a:alpha val="40000"/>
              </a:schemeClr>
            </a:glo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4604" y="4188499"/>
            <a:ext cx="1326380" cy="1275572"/>
          </a:xfrm>
          <a:prstGeom prst="rect">
            <a:avLst/>
          </a:prstGeom>
          <a:effectLst>
            <a:glow rad="101600">
              <a:schemeClr val="bg1">
                <a:alpha val="40000"/>
              </a:schemeClr>
            </a:glo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1400" y="4188499"/>
            <a:ext cx="3048000" cy="1275571"/>
          </a:xfrm>
          <a:prstGeom prst="rect">
            <a:avLst/>
          </a:prstGeom>
          <a:effectLst>
            <a:glow rad="101600">
              <a:schemeClr val="bg1">
                <a:alpha val="40000"/>
              </a:schemeClr>
            </a:glow>
          </a:effec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2600" y="4117806"/>
            <a:ext cx="1524000" cy="1275571"/>
          </a:xfrm>
          <a:prstGeom prst="rect">
            <a:avLst/>
          </a:prstGeom>
          <a:effectLst>
            <a:glow rad="101600">
              <a:schemeClr val="bg1">
                <a:alpha val="40000"/>
              </a:schemeClr>
            </a:glow>
          </a:effectLst>
        </p:spPr>
      </p:pic>
    </p:spTree>
    <p:extLst>
      <p:ext uri="{BB962C8B-B14F-4D97-AF65-F5344CB8AC3E}">
        <p14:creationId xmlns:p14="http://schemas.microsoft.com/office/powerpoint/2010/main" val="4205272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2850"/>
                            </p:stCondLst>
                            <p:childTnLst>
                              <p:par>
                                <p:cTn id="9" presetID="10" presetClass="entr" presetSubtype="0" fill="hold" grpId="0" nodeType="afterEffect">
                                  <p:stCondLst>
                                    <p:cond delay="0"/>
                                  </p:stCondLst>
                                  <p:iterate type="lt">
                                    <p:tmPct val="5000"/>
                                  </p:iterate>
                                  <p:childTnLst>
                                    <p:set>
                                      <p:cBhvr>
                                        <p:cTn id="10" dur="1" fill="hold">
                                          <p:stCondLst>
                                            <p:cond delay="0"/>
                                          </p:stCondLst>
                                        </p:cTn>
                                        <p:tgtEl>
                                          <p:spTgt spid="25">
                                            <p:txEl>
                                              <p:pRg st="1" end="1"/>
                                            </p:txEl>
                                          </p:spTgt>
                                        </p:tgtEl>
                                        <p:attrNameLst>
                                          <p:attrName>style.visibility</p:attrName>
                                        </p:attrNameLst>
                                      </p:cBhvr>
                                      <p:to>
                                        <p:strVal val="visible"/>
                                      </p:to>
                                    </p:set>
                                    <p:animEffect transition="in" filter="fade">
                                      <p:cBhvr>
                                        <p:cTn id="11" dur="500"/>
                                        <p:tgtEl>
                                          <p:spTgt spid="25">
                                            <p:txEl>
                                              <p:pRg st="1" end="1"/>
                                            </p:txEl>
                                          </p:spTgt>
                                        </p:tgtEl>
                                      </p:cBhvr>
                                    </p:animEffect>
                                  </p:childTnLst>
                                </p:cTn>
                              </p:par>
                            </p:childTnLst>
                          </p:cTn>
                        </p:par>
                        <p:par>
                          <p:cTn id="12" fill="hold">
                            <p:stCondLst>
                              <p:cond delay="6075"/>
                            </p:stCondLst>
                            <p:childTnLst>
                              <p:par>
                                <p:cTn id="13" presetID="10" presetClass="entr" presetSubtype="0" fill="hold" grpId="0" nodeType="afterEffect">
                                  <p:stCondLst>
                                    <p:cond delay="0"/>
                                  </p:stCondLst>
                                  <p:iterate type="lt">
                                    <p:tmPct val="5000"/>
                                  </p:iterate>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fade">
                                      <p:cBhvr>
                                        <p:cTn id="15" dur="500"/>
                                        <p:tgtEl>
                                          <p:spTgt spid="2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5000"/>
                                  </p:iterate>
                                  <p:childTnLst>
                                    <p:set>
                                      <p:cBhvr>
                                        <p:cTn id="19" dur="1" fill="hold">
                                          <p:stCondLst>
                                            <p:cond delay="0"/>
                                          </p:stCondLst>
                                        </p:cTn>
                                        <p:tgtEl>
                                          <p:spTgt spid="25">
                                            <p:txEl>
                                              <p:pRg st="4" end="4"/>
                                            </p:txEl>
                                          </p:spTgt>
                                        </p:tgtEl>
                                        <p:attrNameLst>
                                          <p:attrName>style.visibility</p:attrName>
                                        </p:attrNameLst>
                                      </p:cBhvr>
                                      <p:to>
                                        <p:strVal val="visible"/>
                                      </p:to>
                                    </p:set>
                                    <p:animEffect transition="in" filter="fade">
                                      <p:cBhvr>
                                        <p:cTn id="20" dur="500"/>
                                        <p:tgtEl>
                                          <p:spTgt spid="2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lt">
                                    <p:tmPct val="5000"/>
                                  </p:iterate>
                                  <p:childTnLst>
                                    <p:set>
                                      <p:cBhvr>
                                        <p:cTn id="24" dur="1" fill="hold">
                                          <p:stCondLst>
                                            <p:cond delay="0"/>
                                          </p:stCondLst>
                                        </p:cTn>
                                        <p:tgtEl>
                                          <p:spTgt spid="25">
                                            <p:txEl>
                                              <p:pRg st="5" end="5"/>
                                            </p:txEl>
                                          </p:spTgt>
                                        </p:tgtEl>
                                        <p:attrNameLst>
                                          <p:attrName>style.visibility</p:attrName>
                                        </p:attrNameLst>
                                      </p:cBhvr>
                                      <p:to>
                                        <p:strVal val="visible"/>
                                      </p:to>
                                    </p:set>
                                    <p:animEffect transition="in" filter="fade">
                                      <p:cBhvr>
                                        <p:cTn id="25" dur="500"/>
                                        <p:tgtEl>
                                          <p:spTgt spid="25">
                                            <p:txEl>
                                              <p:pRg st="5" end="5"/>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35" presetClass="path" presetSubtype="0" accel="50000" decel="50000" fill="hold" grpId="0" nodeType="withEffect">
                                  <p:stCondLst>
                                    <p:cond delay="0"/>
                                  </p:stCondLst>
                                  <p:childTnLst>
                                    <p:animMotion origin="layout" path="M -3.33333E-6 3.78353E-6 L -0.86666 3.78353E-6 " pathEditMode="relative" rAng="0" ptsTypes="AA">
                                      <p:cBhvr>
                                        <p:cTn id="30" dur="2000" spd="-100000" fill="hold"/>
                                        <p:tgtEl>
                                          <p:spTgt spid="6"/>
                                        </p:tgtEl>
                                        <p:attrNameLst>
                                          <p:attrName>ppt_x</p:attrName>
                                          <p:attrName>ppt_y</p:attrName>
                                        </p:attrNameLst>
                                      </p:cBhvr>
                                      <p:rCtr x="-4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17" name="Rectangle 16"/>
          <p:cNvSpPr/>
          <p:nvPr/>
        </p:nvSpPr>
        <p:spPr>
          <a:xfrm>
            <a:off x="0" y="1512125"/>
            <a:ext cx="8686800" cy="4251164"/>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613" y="1128848"/>
            <a:ext cx="2386076" cy="2390503"/>
          </a:xfrm>
          <a:prstGeom prst="rect">
            <a:avLst/>
          </a:prstGeom>
          <a:effectLst>
            <a:glow rad="101600">
              <a:schemeClr val="bg1">
                <a:alpha val="40000"/>
              </a:schemeClr>
            </a:glow>
          </a:effectLst>
        </p:spPr>
      </p:pic>
      <p:sp>
        <p:nvSpPr>
          <p:cNvPr id="25" name="TextBox 24"/>
          <p:cNvSpPr txBox="1"/>
          <p:nvPr/>
        </p:nvSpPr>
        <p:spPr>
          <a:xfrm>
            <a:off x="3581400" y="1651575"/>
            <a:ext cx="5105400" cy="3785652"/>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en-US" sz="2800" dirty="0" smtClean="0">
                <a:solidFill>
                  <a:prstClr val="white"/>
                </a:solidFill>
                <a:cs typeface="Arial" pitchFamily="34" charset="0"/>
              </a:rPr>
              <a:t>Vitamin and Botanical-Based</a:t>
            </a:r>
          </a:p>
          <a:p>
            <a:pPr marL="457200" indent="-457200">
              <a:spcAft>
                <a:spcPts val="1200"/>
              </a:spcAft>
              <a:buFont typeface="Arial" panose="020B0604020202020204" pitchFamily="34" charset="0"/>
              <a:buChar char="•"/>
            </a:pPr>
            <a:r>
              <a:rPr lang="en-US" sz="2800" dirty="0" smtClean="0">
                <a:solidFill>
                  <a:prstClr val="white"/>
                </a:solidFill>
                <a:cs typeface="Arial" pitchFamily="34" charset="0"/>
              </a:rPr>
              <a:t>Hypoallergenic</a:t>
            </a:r>
          </a:p>
          <a:p>
            <a:pPr marL="457200" indent="-457200">
              <a:spcAft>
                <a:spcPts val="1200"/>
              </a:spcAft>
              <a:buFont typeface="Arial" panose="020B0604020202020204" pitchFamily="34" charset="0"/>
              <a:buChar char="•"/>
            </a:pPr>
            <a:r>
              <a:rPr lang="en-US" sz="2800" dirty="0" smtClean="0">
                <a:solidFill>
                  <a:prstClr val="white"/>
                </a:solidFill>
                <a:cs typeface="Arial" pitchFamily="34" charset="0"/>
              </a:rPr>
              <a:t>Paraben-Free</a:t>
            </a:r>
          </a:p>
          <a:p>
            <a:pPr marL="457200" indent="-457200">
              <a:spcAft>
                <a:spcPts val="1200"/>
              </a:spcAft>
              <a:buFont typeface="Arial" panose="020B0604020202020204" pitchFamily="34" charset="0"/>
              <a:buChar char="•"/>
            </a:pPr>
            <a:r>
              <a:rPr lang="en-US" sz="2800" dirty="0" smtClean="0">
                <a:solidFill>
                  <a:prstClr val="white"/>
                </a:solidFill>
                <a:cs typeface="Arial" pitchFamily="34" charset="0"/>
              </a:rPr>
              <a:t>Made in New York</a:t>
            </a:r>
          </a:p>
          <a:p>
            <a:pPr marL="457200" indent="-457200">
              <a:spcAft>
                <a:spcPts val="1200"/>
              </a:spcAft>
              <a:buFont typeface="Arial" panose="020B0604020202020204" pitchFamily="34" charset="0"/>
              <a:buChar char="•"/>
            </a:pPr>
            <a:r>
              <a:rPr lang="en-US" sz="2800" dirty="0" smtClean="0">
                <a:solidFill>
                  <a:prstClr val="white"/>
                </a:solidFill>
                <a:cs typeface="Arial" pitchFamily="34" charset="0"/>
                <a:hlinkClick r:id="rId5"/>
              </a:rPr>
              <a:t>www.beaskincare.com</a:t>
            </a:r>
            <a:r>
              <a:rPr lang="en-US" sz="2800" dirty="0" smtClean="0">
                <a:solidFill>
                  <a:prstClr val="white"/>
                </a:solidFill>
                <a:cs typeface="Arial" pitchFamily="34" charset="0"/>
              </a:rPr>
              <a:t>  &amp; Amazon.com</a:t>
            </a:r>
            <a:endParaRPr lang="en-US" sz="2800" dirty="0" smtClean="0">
              <a:solidFill>
                <a:prstClr val="white"/>
              </a:solidFill>
              <a:cs typeface="Arial" pitchFamily="34" charset="0"/>
            </a:endParaRPr>
          </a:p>
          <a:p>
            <a:pPr marL="457200" indent="-457200">
              <a:spcAft>
                <a:spcPts val="1200"/>
              </a:spcAft>
              <a:buFont typeface="Arial" panose="020B0604020202020204" pitchFamily="34" charset="0"/>
              <a:buChar char="•"/>
            </a:pPr>
            <a:endParaRPr lang="en-US" sz="2800" dirty="0" smtClean="0">
              <a:solidFill>
                <a:prstClr val="white"/>
              </a:solidFill>
              <a:cs typeface="Arial" pitchFamily="34" charset="0"/>
            </a:endParaRPr>
          </a:p>
        </p:txBody>
      </p:sp>
      <p:sp>
        <p:nvSpPr>
          <p:cNvPr id="7" name="TextBox 6"/>
          <p:cNvSpPr txBox="1"/>
          <p:nvPr/>
        </p:nvSpPr>
        <p:spPr>
          <a:xfrm>
            <a:off x="4267200" y="1066800"/>
            <a:ext cx="4419600" cy="492443"/>
          </a:xfrm>
          <a:prstGeom prst="rect">
            <a:avLst/>
          </a:prstGeom>
          <a:noFill/>
        </p:spPr>
        <p:txBody>
          <a:bodyPr wrap="square" lIns="0" tIns="0" rIns="0" bIns="0" rtlCol="0">
            <a:spAutoFit/>
          </a:bodyPr>
          <a:lstStyle/>
          <a:p>
            <a:r>
              <a:rPr lang="en-US" sz="3200" b="1" dirty="0" smtClean="0">
                <a:solidFill>
                  <a:srgbClr val="F79646">
                    <a:lumMod val="75000"/>
                  </a:srgbClr>
                </a:solidFill>
                <a:cs typeface="Arial" pitchFamily="34" charset="0"/>
              </a:rPr>
              <a:t>Bea Skincare &amp; Cosmetics</a:t>
            </a:r>
            <a:endParaRPr lang="en-US" sz="3200" b="1" dirty="0">
              <a:solidFill>
                <a:srgbClr val="F79646">
                  <a:lumMod val="75000"/>
                </a:srgbClr>
              </a:solidFill>
              <a:cs typeface="Arial" pitchFamily="34" charset="0"/>
            </a:endParaRPr>
          </a:p>
        </p:txBody>
      </p:sp>
    </p:spTree>
    <p:extLst>
      <p:ext uri="{BB962C8B-B14F-4D97-AF65-F5344CB8AC3E}">
        <p14:creationId xmlns:p14="http://schemas.microsoft.com/office/powerpoint/2010/main" val="18368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5000"/>
                                  </p:iterate>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5000"/>
                                  </p:iterate>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5000"/>
                                  </p:iterate>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fad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5000"/>
                                  </p:iterate>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fade">
                                      <p:cBhvr>
                                        <p:cTn id="27" dur="500"/>
                                        <p:tgtEl>
                                          <p:spTgt spid="25">
                                            <p:txEl>
                                              <p:pRg st="4" end="4"/>
                                            </p:txEl>
                                          </p:spTgt>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par>
                                <p:cTn id="31" presetID="35" presetClass="path" presetSubtype="0" accel="50000" decel="50000" fill="hold" grpId="0" nodeType="withEffect">
                                  <p:stCondLst>
                                    <p:cond delay="0"/>
                                  </p:stCondLst>
                                  <p:childTnLst>
                                    <p:animMotion origin="layout" path="M -3.33333E-6 3.78353E-6 L -0.86666 3.78353E-6 " pathEditMode="relative" rAng="0" ptsTypes="AA">
                                      <p:cBhvr>
                                        <p:cTn id="32" dur="2000" spd="-100000" fill="hold"/>
                                        <p:tgtEl>
                                          <p:spTgt spid="7"/>
                                        </p:tgtEl>
                                        <p:attrNameLst>
                                          <p:attrName>ppt_x</p:attrName>
                                          <p:attrName>ppt_y</p:attrName>
                                        </p:attrNameLst>
                                      </p:cBhvr>
                                      <p:rCtr x="-4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17" name="Rectangle 16"/>
          <p:cNvSpPr/>
          <p:nvPr/>
        </p:nvSpPr>
        <p:spPr>
          <a:xfrm>
            <a:off x="0" y="1512125"/>
            <a:ext cx="8686800" cy="4251164"/>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586" y="2819400"/>
            <a:ext cx="1588838" cy="1754609"/>
          </a:xfrm>
          <a:prstGeom prst="rect">
            <a:avLst/>
          </a:prstGeom>
          <a:effectLst>
            <a:glow rad="101600">
              <a:schemeClr val="bg1">
                <a:alpha val="40000"/>
              </a:schemeClr>
            </a:glo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1" y="2773875"/>
            <a:ext cx="1429608" cy="1800134"/>
          </a:xfrm>
          <a:prstGeom prst="rect">
            <a:avLst/>
          </a:prstGeom>
          <a:effectLst>
            <a:glow rad="101600">
              <a:schemeClr val="bg1">
                <a:alpha val="40000"/>
              </a:schemeClr>
            </a:glo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8439" y="2819400"/>
            <a:ext cx="1652375" cy="1697457"/>
          </a:xfrm>
          <a:prstGeom prst="rect">
            <a:avLst/>
          </a:prstGeom>
          <a:effectLst>
            <a:glow rad="101600">
              <a:schemeClr val="bg1">
                <a:alpha val="40000"/>
              </a:schemeClr>
            </a:glo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0230" y="2819401"/>
            <a:ext cx="1407370" cy="1697458"/>
          </a:xfrm>
          <a:prstGeom prst="rect">
            <a:avLst/>
          </a:prstGeom>
          <a:effectLst>
            <a:glow rad="101600">
              <a:schemeClr val="bg1">
                <a:alpha val="40000"/>
              </a:schemeClr>
            </a:glow>
          </a:effectLst>
        </p:spPr>
      </p:pic>
    </p:spTree>
    <p:extLst>
      <p:ext uri="{BB962C8B-B14F-4D97-AF65-F5344CB8AC3E}">
        <p14:creationId xmlns:p14="http://schemas.microsoft.com/office/powerpoint/2010/main" val="362624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24" name="TextBox 23"/>
          <p:cNvSpPr txBox="1"/>
          <p:nvPr/>
        </p:nvSpPr>
        <p:spPr>
          <a:xfrm>
            <a:off x="4267200" y="1066800"/>
            <a:ext cx="4419600" cy="584775"/>
          </a:xfrm>
          <a:prstGeom prst="rect">
            <a:avLst/>
          </a:prstGeom>
          <a:noFill/>
        </p:spPr>
        <p:txBody>
          <a:bodyPr wrap="square" lIns="0" tIns="0" rIns="0" bIns="0" rtlCol="0">
            <a:spAutoFit/>
          </a:bodyPr>
          <a:lstStyle/>
          <a:p>
            <a:r>
              <a:rPr lang="en-US" sz="3800" b="1" dirty="0">
                <a:solidFill>
                  <a:srgbClr val="F79646">
                    <a:lumMod val="75000"/>
                  </a:srgbClr>
                </a:solidFill>
                <a:cs typeface="Arial" pitchFamily="34" charset="0"/>
              </a:rPr>
              <a:t>Gute Füße </a:t>
            </a:r>
            <a:endParaRPr lang="en-US" sz="3800" b="1" dirty="0">
              <a:solidFill>
                <a:srgbClr val="F79646">
                  <a:lumMod val="75000"/>
                </a:srgbClr>
              </a:solidFill>
              <a:cs typeface="Arial" pitchFamily="34" charset="0"/>
            </a:endParaRPr>
          </a:p>
        </p:txBody>
      </p:sp>
      <p:sp>
        <p:nvSpPr>
          <p:cNvPr id="17" name="Rectangle 16"/>
          <p:cNvSpPr/>
          <p:nvPr/>
        </p:nvSpPr>
        <p:spPr>
          <a:xfrm>
            <a:off x="0" y="1512125"/>
            <a:ext cx="8686800" cy="4251164"/>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3" y="1131061"/>
            <a:ext cx="2386076" cy="2386076"/>
          </a:xfrm>
          <a:prstGeom prst="rect">
            <a:avLst/>
          </a:prstGeom>
          <a:effectLst>
            <a:glow rad="101600">
              <a:schemeClr val="bg1">
                <a:alpha val="40000"/>
              </a:schemeClr>
            </a:glow>
          </a:effectLst>
        </p:spPr>
      </p:pic>
      <p:sp>
        <p:nvSpPr>
          <p:cNvPr id="25" name="TextBox 24"/>
          <p:cNvSpPr txBox="1"/>
          <p:nvPr/>
        </p:nvSpPr>
        <p:spPr>
          <a:xfrm>
            <a:off x="3581400" y="1651575"/>
            <a:ext cx="5105400" cy="3477875"/>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en-US" sz="2800" dirty="0" smtClean="0">
                <a:solidFill>
                  <a:prstClr val="white"/>
                </a:solidFill>
                <a:cs typeface="Arial" pitchFamily="34" charset="0"/>
              </a:rPr>
              <a:t>USFDA 501 Approved Medical Compression</a:t>
            </a:r>
          </a:p>
          <a:p>
            <a:pPr marL="457200" indent="-457200">
              <a:spcAft>
                <a:spcPts val="1200"/>
              </a:spcAft>
              <a:buFont typeface="Arial" panose="020B0604020202020204" pitchFamily="34" charset="0"/>
              <a:buChar char="•"/>
            </a:pPr>
            <a:r>
              <a:rPr lang="en-US" sz="2800" dirty="0" smtClean="0">
                <a:solidFill>
                  <a:prstClr val="white"/>
                </a:solidFill>
                <a:cs typeface="Arial" pitchFamily="34" charset="0"/>
              </a:rPr>
              <a:t>Covered by Medicare &amp; Private Insurance</a:t>
            </a:r>
          </a:p>
          <a:p>
            <a:pPr marL="457200" indent="-457200">
              <a:spcAft>
                <a:spcPts val="1200"/>
              </a:spcAft>
              <a:buFont typeface="Arial" panose="020B0604020202020204" pitchFamily="34" charset="0"/>
              <a:buChar char="•"/>
            </a:pPr>
            <a:r>
              <a:rPr lang="en-US" sz="2800" dirty="0" smtClean="0">
                <a:solidFill>
                  <a:prstClr val="white"/>
                </a:solidFill>
                <a:cs typeface="Arial" pitchFamily="34" charset="0"/>
                <a:hlinkClick r:id="rId5"/>
              </a:rPr>
              <a:t>www.gutefuse.com</a:t>
            </a:r>
            <a:r>
              <a:rPr lang="en-US" sz="2800" dirty="0" smtClean="0">
                <a:solidFill>
                  <a:prstClr val="white"/>
                </a:solidFill>
                <a:cs typeface="Arial" pitchFamily="34" charset="0"/>
              </a:rPr>
              <a:t> &amp; Amazon.com</a:t>
            </a:r>
            <a:endParaRPr lang="en-US" sz="2800" dirty="0" smtClean="0">
              <a:solidFill>
                <a:prstClr val="white"/>
              </a:solidFill>
              <a:cs typeface="Arial" pitchFamily="34" charset="0"/>
            </a:endParaRPr>
          </a:p>
          <a:p>
            <a:pPr marL="457200" indent="-457200">
              <a:spcAft>
                <a:spcPts val="1200"/>
              </a:spcAft>
              <a:buFont typeface="Arial" panose="020B0604020202020204" pitchFamily="34" charset="0"/>
              <a:buChar char="•"/>
            </a:pPr>
            <a:endParaRPr lang="en-US" sz="2800" dirty="0" smtClean="0">
              <a:solidFill>
                <a:prstClr val="white"/>
              </a:solidFill>
              <a:cs typeface="Arial" pitchFamily="34" charset="0"/>
            </a:endParaRPr>
          </a:p>
        </p:txBody>
      </p:sp>
    </p:spTree>
    <p:extLst>
      <p:ext uri="{BB962C8B-B14F-4D97-AF65-F5344CB8AC3E}">
        <p14:creationId xmlns:p14="http://schemas.microsoft.com/office/powerpoint/2010/main" val="526627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35" presetClass="path" presetSubtype="0" accel="50000" decel="50000" fill="hold" grpId="0" nodeType="withEffect">
                                  <p:stCondLst>
                                    <p:cond delay="0"/>
                                  </p:stCondLst>
                                  <p:childTnLst>
                                    <p:animMotion origin="layout" path="M -3.33333E-6 3.78353E-6 L -0.86666 3.78353E-6 " pathEditMode="relative" rAng="0" ptsTypes="AA">
                                      <p:cBhvr>
                                        <p:cTn id="9" dur="2000" spd="-100000" fill="hold"/>
                                        <p:tgtEl>
                                          <p:spTgt spid="24"/>
                                        </p:tgtEl>
                                        <p:attrNameLst>
                                          <p:attrName>ppt_x</p:attrName>
                                          <p:attrName>ppt_y</p:attrName>
                                        </p:attrNameLst>
                                      </p:cBhvr>
                                      <p:rCtr x="-433" y="0"/>
                                    </p:animMotion>
                                  </p:childTnLst>
                                </p:cTn>
                              </p:par>
                            </p:childTnLst>
                          </p:cTn>
                        </p:par>
                        <p:par>
                          <p:cTn id="10" fill="hold">
                            <p:stCondLst>
                              <p:cond delay="20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5000"/>
                                  </p:iterate>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5000"/>
                                  </p:iterate>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fade">
                                      <p:cBhvr>
                                        <p:cTn id="23"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17" name="Rectangle 16"/>
          <p:cNvSpPr/>
          <p:nvPr/>
        </p:nvSpPr>
        <p:spPr>
          <a:xfrm>
            <a:off x="0" y="1512125"/>
            <a:ext cx="8686800" cy="4251164"/>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2585" y="2667000"/>
            <a:ext cx="1345480" cy="1681851"/>
          </a:xfrm>
          <a:prstGeom prst="rect">
            <a:avLst/>
          </a:prstGeom>
          <a:effectLst>
            <a:glow rad="101600">
              <a:schemeClr val="bg1">
                <a:alpha val="40000"/>
              </a:schemeClr>
            </a:glo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077" y="2667000"/>
            <a:ext cx="1259615" cy="1679487"/>
          </a:xfrm>
          <a:prstGeom prst="rect">
            <a:avLst/>
          </a:prstGeom>
          <a:effectLst>
            <a:glow rad="101600">
              <a:schemeClr val="bg1">
                <a:alpha val="40000"/>
              </a:schemeClr>
            </a:glo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400" y="2655348"/>
            <a:ext cx="1295400" cy="1691139"/>
          </a:xfrm>
          <a:prstGeom prst="rect">
            <a:avLst/>
          </a:prstGeom>
          <a:effectLst>
            <a:glow rad="101600">
              <a:schemeClr val="bg1">
                <a:alpha val="40000"/>
              </a:schemeClr>
            </a:glo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6600" y="2655348"/>
            <a:ext cx="1288771" cy="1718361"/>
          </a:xfrm>
          <a:prstGeom prst="rect">
            <a:avLst/>
          </a:prstGeom>
          <a:effectLst>
            <a:glow rad="101600">
              <a:schemeClr val="bg1">
                <a:alpha val="40000"/>
              </a:schemeClr>
            </a:glow>
          </a:effectLst>
        </p:spPr>
      </p:pic>
    </p:spTree>
    <p:extLst>
      <p:ext uri="{BB962C8B-B14F-4D97-AF65-F5344CB8AC3E}">
        <p14:creationId xmlns:p14="http://schemas.microsoft.com/office/powerpoint/2010/main" val="1371105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17" name="Rectangle 16"/>
          <p:cNvSpPr/>
          <p:nvPr/>
        </p:nvSpPr>
        <p:spPr>
          <a:xfrm>
            <a:off x="0" y="1512125"/>
            <a:ext cx="8686800" cy="4251164"/>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50" y="1633146"/>
            <a:ext cx="1912402" cy="1381906"/>
          </a:xfrm>
          <a:prstGeom prst="rect">
            <a:avLst/>
          </a:prstGeom>
          <a:effectLst>
            <a:glow rad="101600">
              <a:schemeClr val="bg1">
                <a:alpha val="40000"/>
              </a:schemeClr>
            </a:glow>
          </a:effectLst>
        </p:spPr>
      </p:pic>
      <p:sp>
        <p:nvSpPr>
          <p:cNvPr id="25" name="TextBox 24"/>
          <p:cNvSpPr txBox="1"/>
          <p:nvPr/>
        </p:nvSpPr>
        <p:spPr>
          <a:xfrm>
            <a:off x="3581400" y="1651575"/>
            <a:ext cx="5105400" cy="3447098"/>
          </a:xfrm>
          <a:prstGeom prst="rect">
            <a:avLst/>
          </a:prstGeom>
          <a:noFill/>
        </p:spPr>
        <p:txBody>
          <a:bodyPr wrap="square" lIns="0" tIns="0" rIns="0" bIns="0" rtlCol="0">
            <a:spAutoFit/>
          </a:bodyPr>
          <a:lstStyle/>
          <a:p>
            <a:pPr>
              <a:spcAft>
                <a:spcPts val="1200"/>
              </a:spcAft>
            </a:pPr>
            <a:r>
              <a:rPr lang="en-US" sz="1400" dirty="0">
                <a:solidFill>
                  <a:prstClr val="white"/>
                </a:solidFill>
                <a:cs typeface="Arial" pitchFamily="34" charset="0"/>
              </a:rPr>
              <a:t>Varicose veins seem to be a much picking up issue in the lives of a number of Americans. With offices in Northern, Central and Southern California, we at California Varicose Vein and Vascular make it most convenient for people across the state of California to visit if required. When it comes to varicose veins most of us are under the impression that it is probably a cosmetic condition when actually is a symptom of venous insufficiency. This damages the valves of the saphenous vein and if not treated well in time by a vascular specialist it could, cosmetically disfigure the leg. Spider vein is caused by dysfunctional vein valves and appear red or blue in color. However these do not bulge above the skin like varicose veins. So whether it is an arterial disorder like aortic aneurysm, aortic dissection, critical limb ischemia, thrombosed arteries, peripheral artery disease, renal stenosis, or limb salvage, like stenting, bypass grafting or the current evidence-based treatments for non-healing leg wounds, we at California Varicose Vein and Vascular will take care of it with utmost pride and </a:t>
            </a:r>
            <a:r>
              <a:rPr lang="en-US" sz="1400" dirty="0" smtClean="0">
                <a:solidFill>
                  <a:prstClr val="white"/>
                </a:solidFill>
                <a:cs typeface="Arial" pitchFamily="34" charset="0"/>
              </a:rPr>
              <a:t>expertise</a:t>
            </a:r>
            <a:endParaRPr lang="en-US" sz="1400" dirty="0" smtClean="0">
              <a:solidFill>
                <a:prstClr val="white"/>
              </a:solidFill>
              <a:cs typeface="Arial" pitchFamily="34" charset="0"/>
            </a:endParaRPr>
          </a:p>
        </p:txBody>
      </p:sp>
    </p:spTree>
    <p:extLst>
      <p:ext uri="{BB962C8B-B14F-4D97-AF65-F5344CB8AC3E}">
        <p14:creationId xmlns:p14="http://schemas.microsoft.com/office/powerpoint/2010/main" val="637499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17" name="Rectangle 16"/>
          <p:cNvSpPr/>
          <p:nvPr/>
        </p:nvSpPr>
        <p:spPr>
          <a:xfrm>
            <a:off x="0" y="1512125"/>
            <a:ext cx="8686800" cy="4251164"/>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2362200"/>
            <a:ext cx="1524000" cy="1851386"/>
          </a:xfrm>
          <a:prstGeom prst="rect">
            <a:avLst/>
          </a:prstGeom>
          <a:effectLst>
            <a:glow rad="101600">
              <a:schemeClr val="bg1">
                <a:alpha val="40000"/>
              </a:schemeClr>
            </a:glo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362200"/>
            <a:ext cx="1454463" cy="1849901"/>
          </a:xfrm>
          <a:prstGeom prst="rect">
            <a:avLst/>
          </a:prstGeom>
          <a:effectLst>
            <a:glow rad="101600">
              <a:schemeClr val="bg1">
                <a:alpha val="40000"/>
              </a:schemeClr>
            </a:glo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1" y="2315423"/>
            <a:ext cx="1447800" cy="1876785"/>
          </a:xfrm>
          <a:prstGeom prst="rect">
            <a:avLst/>
          </a:prstGeom>
          <a:effectLst>
            <a:glow rad="101600">
              <a:schemeClr val="bg1">
                <a:alpha val="40000"/>
              </a:schemeClr>
            </a:glo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6685" y="2315423"/>
            <a:ext cx="1215571" cy="1842706"/>
          </a:xfrm>
          <a:prstGeom prst="rect">
            <a:avLst/>
          </a:prstGeom>
          <a:effectLst>
            <a:glow rad="101600">
              <a:schemeClr val="bg1">
                <a:alpha val="40000"/>
              </a:schemeClr>
            </a:glo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0" y="2315423"/>
            <a:ext cx="1219200" cy="1842706"/>
          </a:xfrm>
          <a:prstGeom prst="rect">
            <a:avLst/>
          </a:prstGeom>
          <a:effectLst>
            <a:glow rad="101600">
              <a:schemeClr val="bg1">
                <a:alpha val="40000"/>
              </a:schemeClr>
            </a:glow>
          </a:effectLst>
        </p:spPr>
      </p:pic>
    </p:spTree>
    <p:extLst>
      <p:ext uri="{BB962C8B-B14F-4D97-AF65-F5344CB8AC3E}">
        <p14:creationId xmlns:p14="http://schemas.microsoft.com/office/powerpoint/2010/main" val="35162287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17" name="Rectangle 16"/>
          <p:cNvSpPr/>
          <p:nvPr/>
        </p:nvSpPr>
        <p:spPr>
          <a:xfrm>
            <a:off x="0" y="1512125"/>
            <a:ext cx="8686800" cy="4251164"/>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686313"/>
            <a:ext cx="1912402" cy="1275572"/>
          </a:xfrm>
          <a:prstGeom prst="rect">
            <a:avLst/>
          </a:prstGeom>
          <a:effectLst>
            <a:glow rad="101600">
              <a:schemeClr val="bg1">
                <a:alpha val="40000"/>
              </a:schemeClr>
            </a:glow>
          </a:effectLst>
        </p:spPr>
      </p:pic>
      <p:sp>
        <p:nvSpPr>
          <p:cNvPr id="25" name="TextBox 24"/>
          <p:cNvSpPr txBox="1"/>
          <p:nvPr/>
        </p:nvSpPr>
        <p:spPr>
          <a:xfrm>
            <a:off x="2438400" y="1686313"/>
            <a:ext cx="5942584" cy="4093428"/>
          </a:xfrm>
          <a:prstGeom prst="rect">
            <a:avLst/>
          </a:prstGeom>
          <a:noFill/>
        </p:spPr>
        <p:txBody>
          <a:bodyPr wrap="square" lIns="0" tIns="0" rIns="0" bIns="0" rtlCol="0">
            <a:spAutoFit/>
          </a:bodyPr>
          <a:lstStyle/>
          <a:p>
            <a:pPr>
              <a:spcAft>
                <a:spcPts val="1200"/>
              </a:spcAft>
            </a:pPr>
            <a:r>
              <a:rPr lang="en-US" sz="800" dirty="0">
                <a:solidFill>
                  <a:prstClr val="white"/>
                </a:solidFill>
                <a:cs typeface="Arial" pitchFamily="34" charset="0"/>
              </a:rPr>
              <a:t>The Future Champions Camp is an unbelievably advanced and elite program that gives you those skills that you need to compete in the most challenging and competitive fencing environment.  Join Olympians, Olympic Coaches, World and European Champions, and fencers from all over the world for an all-inclusive fencing training this summer in Sicily, Italy from July 31-August 5. The Future Champions Camp is appropriate for senior, junior, cadet, and competitive youth fencers ages 9 and up.  Here, fencers participate in elite tactical fencing under the direction and supervision of renown Maître d'Armes and Olympians. Join USA's youth fencer Zak Latif from Los Angeles International Fencing Center as he trains in this Top Gun fencing program with the best of the best:</a:t>
            </a:r>
          </a:p>
          <a:p>
            <a:pPr>
              <a:spcAft>
                <a:spcPts val="1200"/>
              </a:spcAft>
            </a:pPr>
            <a:r>
              <a:rPr lang="en-US" sz="800" dirty="0" smtClean="0">
                <a:solidFill>
                  <a:prstClr val="white"/>
                </a:solidFill>
                <a:cs typeface="Arial" pitchFamily="34" charset="0"/>
              </a:rPr>
              <a:t>Six-time </a:t>
            </a:r>
            <a:r>
              <a:rPr lang="en-US" sz="800" dirty="0">
                <a:solidFill>
                  <a:prstClr val="white"/>
                </a:solidFill>
                <a:cs typeface="Arial" pitchFamily="34" charset="0"/>
              </a:rPr>
              <a:t>Olympian, two-time Olympic Champion, Olympic Champion as Coach and former Head Coach of the Russian and Swiss National Mens  Senior Epee Team, Maître d'Armes Angelo Mazzoni. [EPEE]</a:t>
            </a:r>
          </a:p>
          <a:p>
            <a:pPr>
              <a:spcAft>
                <a:spcPts val="1200"/>
              </a:spcAft>
            </a:pPr>
            <a:r>
              <a:rPr lang="en-US" sz="800" dirty="0" smtClean="0">
                <a:solidFill>
                  <a:prstClr val="white"/>
                </a:solidFill>
                <a:cs typeface="Arial" pitchFamily="34" charset="0"/>
              </a:rPr>
              <a:t>Beijing </a:t>
            </a:r>
            <a:r>
              <a:rPr lang="en-US" sz="800" dirty="0">
                <a:solidFill>
                  <a:prstClr val="white"/>
                </a:solidFill>
                <a:cs typeface="Arial" pitchFamily="34" charset="0"/>
              </a:rPr>
              <a:t>Olympic Games bronze medalist, and Junior World Champion as Coach, Maître d'Armes Diego Confalonieri. [EPEE]</a:t>
            </a:r>
          </a:p>
          <a:p>
            <a:pPr>
              <a:spcAft>
                <a:spcPts val="1200"/>
              </a:spcAft>
            </a:pPr>
            <a:r>
              <a:rPr lang="en-US" sz="800" dirty="0" smtClean="0">
                <a:solidFill>
                  <a:prstClr val="white"/>
                </a:solidFill>
                <a:cs typeface="Arial" pitchFamily="34" charset="0"/>
              </a:rPr>
              <a:t>Rio </a:t>
            </a:r>
            <a:r>
              <a:rPr lang="en-US" sz="800" dirty="0">
                <a:solidFill>
                  <a:prstClr val="white"/>
                </a:solidFill>
                <a:cs typeface="Arial" pitchFamily="34" charset="0"/>
              </a:rPr>
              <a:t>Olympic Games Champion, World Number 1 in Foil and three-time recipient of The Golden Collar, Italy‘s highest honor in sports, Daniel Garozzo. [FOIL]</a:t>
            </a:r>
          </a:p>
          <a:p>
            <a:pPr>
              <a:spcAft>
                <a:spcPts val="1200"/>
              </a:spcAft>
            </a:pPr>
            <a:r>
              <a:rPr lang="en-US" sz="800" dirty="0" smtClean="0">
                <a:solidFill>
                  <a:prstClr val="white"/>
                </a:solidFill>
                <a:cs typeface="Arial" pitchFamily="34" charset="0"/>
              </a:rPr>
              <a:t>Head </a:t>
            </a:r>
            <a:r>
              <a:rPr lang="en-US" sz="800" dirty="0">
                <a:solidFill>
                  <a:prstClr val="white"/>
                </a:solidFill>
                <a:cs typeface="Arial" pitchFamily="34" charset="0"/>
              </a:rPr>
              <a:t>Coach of the Italian National Senior Men’s Epee Team, and Olympic Champion as Coach, Maître d'Armes Andrea Candiani. [EPEE]</a:t>
            </a:r>
          </a:p>
          <a:p>
            <a:pPr>
              <a:spcAft>
                <a:spcPts val="1200"/>
              </a:spcAft>
            </a:pPr>
            <a:r>
              <a:rPr lang="en-US" sz="800" dirty="0" smtClean="0">
                <a:solidFill>
                  <a:prstClr val="white"/>
                </a:solidFill>
                <a:cs typeface="Arial" pitchFamily="34" charset="0"/>
              </a:rPr>
              <a:t>Río </a:t>
            </a:r>
            <a:r>
              <a:rPr lang="en-US" sz="800" dirty="0">
                <a:solidFill>
                  <a:prstClr val="white"/>
                </a:solidFill>
                <a:cs typeface="Arial" pitchFamily="34" charset="0"/>
              </a:rPr>
              <a:t>Olympic Games silver medalist Enrico Garozzo. [EPEE]</a:t>
            </a:r>
          </a:p>
          <a:p>
            <a:pPr>
              <a:spcAft>
                <a:spcPts val="1200"/>
              </a:spcAft>
            </a:pPr>
            <a:r>
              <a:rPr lang="en-US" sz="800" dirty="0" smtClean="0">
                <a:solidFill>
                  <a:prstClr val="white"/>
                </a:solidFill>
                <a:cs typeface="Arial" pitchFamily="34" charset="0"/>
              </a:rPr>
              <a:t>2017 </a:t>
            </a:r>
            <a:r>
              <a:rPr lang="en-US" sz="800" dirty="0">
                <a:solidFill>
                  <a:prstClr val="white"/>
                </a:solidFill>
                <a:cs typeface="Arial" pitchFamily="34" charset="0"/>
              </a:rPr>
              <a:t>World Champion and two-times European Champion Erika Kirpu. [EPEE]</a:t>
            </a:r>
          </a:p>
          <a:p>
            <a:pPr>
              <a:spcAft>
                <a:spcPts val="1200"/>
              </a:spcAft>
            </a:pPr>
            <a:r>
              <a:rPr lang="en-US" sz="800" dirty="0" smtClean="0">
                <a:solidFill>
                  <a:prstClr val="white"/>
                </a:solidFill>
                <a:cs typeface="Arial" pitchFamily="34" charset="0"/>
              </a:rPr>
              <a:t>World </a:t>
            </a:r>
            <a:r>
              <a:rPr lang="en-US" sz="800" dirty="0">
                <a:solidFill>
                  <a:prstClr val="white"/>
                </a:solidFill>
                <a:cs typeface="Arial" pitchFamily="34" charset="0"/>
              </a:rPr>
              <a:t>Number 2 in Foil and 2018 World Cup Champion Alice Volpi. [FOIL</a:t>
            </a:r>
            <a:r>
              <a:rPr lang="en-US" sz="800" dirty="0" smtClean="0">
                <a:solidFill>
                  <a:prstClr val="white"/>
                </a:solidFill>
                <a:cs typeface="Arial" pitchFamily="34" charset="0"/>
              </a:rPr>
              <a:t>]</a:t>
            </a:r>
            <a:endParaRPr lang="en-US" sz="800" dirty="0">
              <a:solidFill>
                <a:prstClr val="white"/>
              </a:solidFill>
              <a:cs typeface="Arial" pitchFamily="34" charset="0"/>
            </a:endParaRPr>
          </a:p>
          <a:p>
            <a:pPr>
              <a:spcAft>
                <a:spcPts val="1200"/>
              </a:spcAft>
            </a:pPr>
            <a:r>
              <a:rPr lang="en-US" sz="800" dirty="0">
                <a:solidFill>
                  <a:prstClr val="white"/>
                </a:solidFill>
                <a:cs typeface="Arial" pitchFamily="34" charset="0"/>
              </a:rPr>
              <a:t>Olympic Champion as foil coach Maître d'Armes Fabio Galli. [FOIL]</a:t>
            </a:r>
          </a:p>
          <a:p>
            <a:pPr>
              <a:spcAft>
                <a:spcPts val="1200"/>
              </a:spcAft>
            </a:pPr>
            <a:r>
              <a:rPr lang="en-US" sz="800" dirty="0" smtClean="0">
                <a:solidFill>
                  <a:prstClr val="white"/>
                </a:solidFill>
                <a:cs typeface="Arial" pitchFamily="34" charset="0"/>
              </a:rPr>
              <a:t>World </a:t>
            </a:r>
            <a:r>
              <a:rPr lang="en-US" sz="800" dirty="0">
                <a:solidFill>
                  <a:prstClr val="white"/>
                </a:solidFill>
                <a:cs typeface="Arial" pitchFamily="34" charset="0"/>
              </a:rPr>
              <a:t>Championships bronze medalist and foil youth fencing coach Stefano Barrera. </a:t>
            </a:r>
          </a:p>
          <a:p>
            <a:pPr>
              <a:spcAft>
                <a:spcPts val="1200"/>
              </a:spcAft>
            </a:pPr>
            <a:endParaRPr lang="en-US" sz="1000" dirty="0">
              <a:solidFill>
                <a:prstClr val="white"/>
              </a:solidFill>
              <a:cs typeface="Arial" pitchFamily="34" charset="0"/>
            </a:endParaRPr>
          </a:p>
          <a:p>
            <a:pPr>
              <a:spcAft>
                <a:spcPts val="1200"/>
              </a:spcAft>
            </a:pPr>
            <a:r>
              <a:rPr lang="en-US" sz="1000" dirty="0">
                <a:solidFill>
                  <a:prstClr val="white"/>
                </a:solidFill>
                <a:cs typeface="Arial" pitchFamily="34" charset="0"/>
              </a:rPr>
              <a:t> </a:t>
            </a:r>
            <a:endParaRPr lang="en-US" sz="1000" dirty="0" smtClean="0">
              <a:solidFill>
                <a:prstClr val="white"/>
              </a:solidFill>
              <a:cs typeface="Arial" pitchFamily="34" charset="0"/>
            </a:endParaRPr>
          </a:p>
        </p:txBody>
      </p:sp>
    </p:spTree>
    <p:extLst>
      <p:ext uri="{BB962C8B-B14F-4D97-AF65-F5344CB8AC3E}">
        <p14:creationId xmlns:p14="http://schemas.microsoft.com/office/powerpoint/2010/main" val="3800996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16650"/>
                            </p:stCondLst>
                            <p:childTnLst>
                              <p:par>
                                <p:cTn id="9" presetID="10" presetClass="entr" presetSubtype="0" fill="hold" grpId="0" nodeType="afterEffect">
                                  <p:stCondLst>
                                    <p:cond delay="0"/>
                                  </p:stCondLst>
                                  <p:iterate type="lt">
                                    <p:tmPct val="5000"/>
                                  </p:iterate>
                                  <p:childTnLst>
                                    <p:set>
                                      <p:cBhvr>
                                        <p:cTn id="10" dur="1" fill="hold">
                                          <p:stCondLst>
                                            <p:cond delay="0"/>
                                          </p:stCondLst>
                                        </p:cTn>
                                        <p:tgtEl>
                                          <p:spTgt spid="25">
                                            <p:txEl>
                                              <p:pRg st="1" end="1"/>
                                            </p:txEl>
                                          </p:spTgt>
                                        </p:tgtEl>
                                        <p:attrNameLst>
                                          <p:attrName>style.visibility</p:attrName>
                                        </p:attrNameLst>
                                      </p:cBhvr>
                                      <p:to>
                                        <p:strVal val="visible"/>
                                      </p:to>
                                    </p:set>
                                    <p:animEffect transition="in" filter="fade">
                                      <p:cBhvr>
                                        <p:cTn id="11" dur="500"/>
                                        <p:tgtEl>
                                          <p:spTgt spid="25">
                                            <p:txEl>
                                              <p:pRg st="1" end="1"/>
                                            </p:txEl>
                                          </p:spTgt>
                                        </p:tgtEl>
                                      </p:cBhvr>
                                    </p:animEffect>
                                  </p:childTnLst>
                                </p:cTn>
                              </p:par>
                            </p:childTnLst>
                          </p:cTn>
                        </p:par>
                        <p:par>
                          <p:cTn id="12" fill="hold">
                            <p:stCondLst>
                              <p:cond delay="21150"/>
                            </p:stCondLst>
                            <p:childTnLst>
                              <p:par>
                                <p:cTn id="13" presetID="10" presetClass="entr" presetSubtype="0" fill="hold" grpId="0" nodeType="afterEffect">
                                  <p:stCondLst>
                                    <p:cond delay="0"/>
                                  </p:stCondLst>
                                  <p:iterate type="lt">
                                    <p:tmPct val="5000"/>
                                  </p:iterate>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fade">
                                      <p:cBhvr>
                                        <p:cTn id="15" dur="500"/>
                                        <p:tgtEl>
                                          <p:spTgt spid="25">
                                            <p:txEl>
                                              <p:pRg st="2" end="2"/>
                                            </p:txEl>
                                          </p:spTgt>
                                        </p:tgtEl>
                                      </p:cBhvr>
                                    </p:animEffect>
                                  </p:childTnLst>
                                </p:cTn>
                              </p:par>
                            </p:childTnLst>
                          </p:cTn>
                        </p:par>
                        <p:par>
                          <p:cTn id="16" fill="hold">
                            <p:stCondLst>
                              <p:cond delay="24150"/>
                            </p:stCondLst>
                            <p:childTnLst>
                              <p:par>
                                <p:cTn id="17" presetID="10" presetClass="entr" presetSubtype="0" fill="hold" grpId="0" nodeType="afterEffect">
                                  <p:stCondLst>
                                    <p:cond delay="0"/>
                                  </p:stCondLst>
                                  <p:iterate type="lt">
                                    <p:tmPct val="5000"/>
                                  </p:iterate>
                                  <p:childTnLst>
                                    <p:set>
                                      <p:cBhvr>
                                        <p:cTn id="18" dur="1" fill="hold">
                                          <p:stCondLst>
                                            <p:cond delay="0"/>
                                          </p:stCondLst>
                                        </p:cTn>
                                        <p:tgtEl>
                                          <p:spTgt spid="25">
                                            <p:txEl>
                                              <p:pRg st="3" end="3"/>
                                            </p:txEl>
                                          </p:spTgt>
                                        </p:tgtEl>
                                        <p:attrNameLst>
                                          <p:attrName>style.visibility</p:attrName>
                                        </p:attrNameLst>
                                      </p:cBhvr>
                                      <p:to>
                                        <p:strVal val="visible"/>
                                      </p:to>
                                    </p:set>
                                    <p:animEffect transition="in" filter="fade">
                                      <p:cBhvr>
                                        <p:cTn id="19" dur="500"/>
                                        <p:tgtEl>
                                          <p:spTgt spid="25">
                                            <p:txEl>
                                              <p:pRg st="3" end="3"/>
                                            </p:txEl>
                                          </p:spTgt>
                                        </p:tgtEl>
                                      </p:cBhvr>
                                    </p:animEffect>
                                  </p:childTnLst>
                                </p:cTn>
                              </p:par>
                            </p:childTnLst>
                          </p:cTn>
                        </p:par>
                        <p:par>
                          <p:cTn id="20" fill="hold">
                            <p:stCondLst>
                              <p:cond delay="27875"/>
                            </p:stCondLst>
                            <p:childTnLst>
                              <p:par>
                                <p:cTn id="21" presetID="10" presetClass="entr" presetSubtype="0" fill="hold" grpId="0" nodeType="afterEffect">
                                  <p:stCondLst>
                                    <p:cond delay="0"/>
                                  </p:stCondLst>
                                  <p:iterate type="lt">
                                    <p:tmPct val="5000"/>
                                  </p:iterate>
                                  <p:childTnLst>
                                    <p:set>
                                      <p:cBhvr>
                                        <p:cTn id="22" dur="1" fill="hold">
                                          <p:stCondLst>
                                            <p:cond delay="0"/>
                                          </p:stCondLst>
                                        </p:cTn>
                                        <p:tgtEl>
                                          <p:spTgt spid="25">
                                            <p:txEl>
                                              <p:pRg st="4" end="4"/>
                                            </p:txEl>
                                          </p:spTgt>
                                        </p:tgtEl>
                                        <p:attrNameLst>
                                          <p:attrName>style.visibility</p:attrName>
                                        </p:attrNameLst>
                                      </p:cBhvr>
                                      <p:to>
                                        <p:strVal val="visible"/>
                                      </p:to>
                                    </p:set>
                                    <p:animEffect transition="in" filter="fade">
                                      <p:cBhvr>
                                        <p:cTn id="23" dur="500"/>
                                        <p:tgtEl>
                                          <p:spTgt spid="25">
                                            <p:txEl>
                                              <p:pRg st="4" end="4"/>
                                            </p:txEl>
                                          </p:spTgt>
                                        </p:tgtEl>
                                      </p:cBhvr>
                                    </p:animEffect>
                                  </p:childTnLst>
                                </p:cTn>
                              </p:par>
                            </p:childTnLst>
                          </p:cTn>
                        </p:par>
                        <p:par>
                          <p:cTn id="24" fill="hold">
                            <p:stCondLst>
                              <p:cond delay="31075"/>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25">
                                            <p:txEl>
                                              <p:pRg st="5" end="5"/>
                                            </p:txEl>
                                          </p:spTgt>
                                        </p:tgtEl>
                                        <p:attrNameLst>
                                          <p:attrName>style.visibility</p:attrName>
                                        </p:attrNameLst>
                                      </p:cBhvr>
                                      <p:to>
                                        <p:strVal val="visible"/>
                                      </p:to>
                                    </p:set>
                                    <p:animEffect transition="in" filter="fade">
                                      <p:cBhvr>
                                        <p:cTn id="27" dur="500"/>
                                        <p:tgtEl>
                                          <p:spTgt spid="25">
                                            <p:txEl>
                                              <p:pRg st="5" end="5"/>
                                            </p:txEl>
                                          </p:spTgt>
                                        </p:tgtEl>
                                      </p:cBhvr>
                                    </p:animEffect>
                                  </p:childTnLst>
                                </p:cTn>
                              </p:par>
                            </p:childTnLst>
                          </p:cTn>
                        </p:par>
                        <p:par>
                          <p:cTn id="28" fill="hold">
                            <p:stCondLst>
                              <p:cond delay="32775"/>
                            </p:stCondLst>
                            <p:childTnLst>
                              <p:par>
                                <p:cTn id="29" presetID="10" presetClass="entr" presetSubtype="0" fill="hold" grpId="0" nodeType="afterEffect">
                                  <p:stCondLst>
                                    <p:cond delay="0"/>
                                  </p:stCondLst>
                                  <p:iterate type="lt">
                                    <p:tmPct val="5000"/>
                                  </p:iterate>
                                  <p:childTnLst>
                                    <p:set>
                                      <p:cBhvr>
                                        <p:cTn id="30" dur="1" fill="hold">
                                          <p:stCondLst>
                                            <p:cond delay="0"/>
                                          </p:stCondLst>
                                        </p:cTn>
                                        <p:tgtEl>
                                          <p:spTgt spid="25">
                                            <p:txEl>
                                              <p:pRg st="6" end="6"/>
                                            </p:txEl>
                                          </p:spTgt>
                                        </p:tgtEl>
                                        <p:attrNameLst>
                                          <p:attrName>style.visibility</p:attrName>
                                        </p:attrNameLst>
                                      </p:cBhvr>
                                      <p:to>
                                        <p:strVal val="visible"/>
                                      </p:to>
                                    </p:set>
                                    <p:animEffect transition="in" filter="fade">
                                      <p:cBhvr>
                                        <p:cTn id="31" dur="500"/>
                                        <p:tgtEl>
                                          <p:spTgt spid="25">
                                            <p:txEl>
                                              <p:pRg st="6" end="6"/>
                                            </p:txEl>
                                          </p:spTgt>
                                        </p:tgtEl>
                                      </p:cBhvr>
                                    </p:animEffect>
                                  </p:childTnLst>
                                </p:cTn>
                              </p:par>
                            </p:childTnLst>
                          </p:cTn>
                        </p:par>
                        <p:par>
                          <p:cTn id="32" fill="hold">
                            <p:stCondLst>
                              <p:cond delay="34800"/>
                            </p:stCondLst>
                            <p:childTnLst>
                              <p:par>
                                <p:cTn id="33" presetID="10" presetClass="entr" presetSubtype="0" fill="hold" grpId="0" nodeType="afterEffect">
                                  <p:stCondLst>
                                    <p:cond delay="0"/>
                                  </p:stCondLst>
                                  <p:iterate type="lt">
                                    <p:tmPct val="5000"/>
                                  </p:iterate>
                                  <p:childTnLst>
                                    <p:set>
                                      <p:cBhvr>
                                        <p:cTn id="34" dur="1" fill="hold">
                                          <p:stCondLst>
                                            <p:cond delay="0"/>
                                          </p:stCondLst>
                                        </p:cTn>
                                        <p:tgtEl>
                                          <p:spTgt spid="25">
                                            <p:txEl>
                                              <p:pRg st="7" end="7"/>
                                            </p:txEl>
                                          </p:spTgt>
                                        </p:tgtEl>
                                        <p:attrNameLst>
                                          <p:attrName>style.visibility</p:attrName>
                                        </p:attrNameLst>
                                      </p:cBhvr>
                                      <p:to>
                                        <p:strVal val="visible"/>
                                      </p:to>
                                    </p:set>
                                    <p:animEffect transition="in" filter="fade">
                                      <p:cBhvr>
                                        <p:cTn id="35" dur="500"/>
                                        <p:tgtEl>
                                          <p:spTgt spid="25">
                                            <p:txEl>
                                              <p:pRg st="7" end="7"/>
                                            </p:txEl>
                                          </p:spTgt>
                                        </p:tgtEl>
                                      </p:cBhvr>
                                    </p:animEffect>
                                  </p:childTnLst>
                                </p:cTn>
                              </p:par>
                            </p:childTnLst>
                          </p:cTn>
                        </p:par>
                        <p:par>
                          <p:cTn id="36" fill="hold">
                            <p:stCondLst>
                              <p:cond delay="36725"/>
                            </p:stCondLst>
                            <p:childTnLst>
                              <p:par>
                                <p:cTn id="37" presetID="10" presetClass="entr" presetSubtype="0" fill="hold" grpId="0" nodeType="afterEffect">
                                  <p:stCondLst>
                                    <p:cond delay="0"/>
                                  </p:stCondLst>
                                  <p:iterate type="lt">
                                    <p:tmPct val="5000"/>
                                  </p:iterate>
                                  <p:childTnLst>
                                    <p:set>
                                      <p:cBhvr>
                                        <p:cTn id="38" dur="1" fill="hold">
                                          <p:stCondLst>
                                            <p:cond delay="0"/>
                                          </p:stCondLst>
                                        </p:cTn>
                                        <p:tgtEl>
                                          <p:spTgt spid="25">
                                            <p:txEl>
                                              <p:pRg st="8" end="8"/>
                                            </p:txEl>
                                          </p:spTgt>
                                        </p:tgtEl>
                                        <p:attrNameLst>
                                          <p:attrName>style.visibility</p:attrName>
                                        </p:attrNameLst>
                                      </p:cBhvr>
                                      <p:to>
                                        <p:strVal val="visible"/>
                                      </p:to>
                                    </p:set>
                                    <p:animEffect transition="in" filter="fade">
                                      <p:cBhvr>
                                        <p:cTn id="39" dur="500"/>
                                        <p:tgtEl>
                                          <p:spTgt spid="25">
                                            <p:txEl>
                                              <p:pRg st="8" end="8"/>
                                            </p:txEl>
                                          </p:spTgt>
                                        </p:tgtEl>
                                      </p:cBhvr>
                                    </p:animEffect>
                                  </p:childTnLst>
                                </p:cTn>
                              </p:par>
                            </p:childTnLst>
                          </p:cTn>
                        </p:par>
                        <p:par>
                          <p:cTn id="40" fill="hold">
                            <p:stCondLst>
                              <p:cond delay="38600"/>
                            </p:stCondLst>
                            <p:childTnLst>
                              <p:par>
                                <p:cTn id="41" presetID="10" presetClass="entr" presetSubtype="0" fill="hold" grpId="0" nodeType="afterEffect">
                                  <p:stCondLst>
                                    <p:cond delay="0"/>
                                  </p:stCondLst>
                                  <p:iterate type="lt">
                                    <p:tmPct val="5000"/>
                                  </p:iterate>
                                  <p:childTnLst>
                                    <p:set>
                                      <p:cBhvr>
                                        <p:cTn id="42" dur="1" fill="hold">
                                          <p:stCondLst>
                                            <p:cond delay="0"/>
                                          </p:stCondLst>
                                        </p:cTn>
                                        <p:tgtEl>
                                          <p:spTgt spid="25">
                                            <p:txEl>
                                              <p:pRg st="9" end="9"/>
                                            </p:txEl>
                                          </p:spTgt>
                                        </p:tgtEl>
                                        <p:attrNameLst>
                                          <p:attrName>style.visibility</p:attrName>
                                        </p:attrNameLst>
                                      </p:cBhvr>
                                      <p:to>
                                        <p:strVal val="visible"/>
                                      </p:to>
                                    </p:set>
                                    <p:animEffect transition="in" filter="fade">
                                      <p:cBhvr>
                                        <p:cTn id="43" dur="500"/>
                                        <p:tgtEl>
                                          <p:spTgt spid="25">
                                            <p:txEl>
                                              <p:pRg st="9" end="9"/>
                                            </p:txEl>
                                          </p:spTgt>
                                        </p:tgtEl>
                                      </p:cBhvr>
                                    </p:animEffect>
                                  </p:childTnLst>
                                </p:cTn>
                              </p:par>
                            </p:childTnLst>
                          </p:cTn>
                        </p:par>
                        <p:par>
                          <p:cTn id="44" fill="hold">
                            <p:stCondLst>
                              <p:cond delay="40850"/>
                            </p:stCondLst>
                            <p:childTnLst>
                              <p:par>
                                <p:cTn id="45" presetID="10" presetClass="entr" presetSubtype="0" fill="hold" grpId="0" nodeType="afterEffect">
                                  <p:stCondLst>
                                    <p:cond delay="0"/>
                                  </p:stCondLst>
                                  <p:iterate type="lt">
                                    <p:tmPct val="5000"/>
                                  </p:iterate>
                                  <p:childTnLst>
                                    <p:set>
                                      <p:cBhvr>
                                        <p:cTn id="46" dur="1" fill="hold">
                                          <p:stCondLst>
                                            <p:cond delay="0"/>
                                          </p:stCondLst>
                                        </p:cTn>
                                        <p:tgtEl>
                                          <p:spTgt spid="25">
                                            <p:txEl>
                                              <p:pRg st="11" end="11"/>
                                            </p:txEl>
                                          </p:spTgt>
                                        </p:tgtEl>
                                        <p:attrNameLst>
                                          <p:attrName>style.visibility</p:attrName>
                                        </p:attrNameLst>
                                      </p:cBhvr>
                                      <p:to>
                                        <p:strVal val="visible"/>
                                      </p:to>
                                    </p:set>
                                    <p:animEffect transition="in" filter="fade">
                                      <p:cBhvr>
                                        <p:cTn id="47" dur="500"/>
                                        <p:tgtEl>
                                          <p:spTgt spid="2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17" name="Rectangle 16"/>
          <p:cNvSpPr/>
          <p:nvPr/>
        </p:nvSpPr>
        <p:spPr>
          <a:xfrm>
            <a:off x="0" y="1512125"/>
            <a:ext cx="8686800" cy="4251164"/>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8380" y="1633146"/>
            <a:ext cx="1842541" cy="1381906"/>
          </a:xfrm>
          <a:prstGeom prst="rect">
            <a:avLst/>
          </a:prstGeom>
          <a:effectLst>
            <a:glow rad="101600">
              <a:schemeClr val="bg1">
                <a:alpha val="40000"/>
              </a:schemeClr>
            </a:glow>
          </a:effectLst>
        </p:spPr>
      </p:pic>
      <p:sp>
        <p:nvSpPr>
          <p:cNvPr id="25" name="TextBox 24"/>
          <p:cNvSpPr txBox="1"/>
          <p:nvPr/>
        </p:nvSpPr>
        <p:spPr>
          <a:xfrm>
            <a:off x="3581400" y="1651575"/>
            <a:ext cx="5105400" cy="430887"/>
          </a:xfrm>
          <a:prstGeom prst="rect">
            <a:avLst/>
          </a:prstGeom>
          <a:noFill/>
        </p:spPr>
        <p:txBody>
          <a:bodyPr wrap="square" lIns="0" tIns="0" rIns="0" bIns="0" rtlCol="0">
            <a:spAutoFit/>
          </a:bodyPr>
          <a:lstStyle/>
          <a:p>
            <a:pPr>
              <a:spcAft>
                <a:spcPts val="1200"/>
              </a:spcAft>
            </a:pPr>
            <a:r>
              <a:rPr lang="en-US" sz="1400" dirty="0">
                <a:solidFill>
                  <a:prstClr val="white"/>
                </a:solidFill>
                <a:cs typeface="Arial" pitchFamily="34" charset="0"/>
              </a:rPr>
              <a:t>https://drive.google.com/drive/folders/1BR46Eem73ZQns5_h1gr4oD1XcUlcdKjd</a:t>
            </a:r>
            <a:endParaRPr lang="en-US" sz="1400" dirty="0" smtClean="0">
              <a:solidFill>
                <a:prstClr val="white"/>
              </a:solidFill>
              <a:cs typeface="Arial" pitchFamily="34" charset="0"/>
            </a:endParaRPr>
          </a:p>
        </p:txBody>
      </p:sp>
    </p:spTree>
    <p:extLst>
      <p:ext uri="{BB962C8B-B14F-4D97-AF65-F5344CB8AC3E}">
        <p14:creationId xmlns:p14="http://schemas.microsoft.com/office/powerpoint/2010/main" val="505417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theme/theme1.xml><?xml version="1.0" encoding="utf-8"?>
<a:theme xmlns:a="http://schemas.openxmlformats.org/drawingml/2006/main" name="Animated_title_moves_behind_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DCFF468-0091-4D9C-8AAE-6B71FFFD2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Animated_title_moves_behind_picture</Template>
  <TotalTime>109</TotalTime>
  <Words>22058</Words>
  <Application>Microsoft Office PowerPoint</Application>
  <PresentationFormat>On-screen Show (4:3)</PresentationFormat>
  <Paragraphs>1195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Animated_title_moves_behind_picture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dc:creator>
  <cp:lastModifiedBy>Liz</cp:lastModifiedBy>
  <cp:revision>21</cp:revision>
  <dcterms:created xsi:type="dcterms:W3CDTF">2018-06-05T18:35:08Z</dcterms:created>
  <dcterms:modified xsi:type="dcterms:W3CDTF">2018-06-05T20:24:31Z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TC018814149991</vt:lpwstr>
  </property>
</Properties>
</file>