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79" r:id="rId3"/>
    <p:sldId id="280" r:id="rId4"/>
    <p:sldId id="294" r:id="rId5"/>
    <p:sldId id="260" r:id="rId6"/>
    <p:sldId id="295" r:id="rId7"/>
    <p:sldId id="261" r:id="rId8"/>
    <p:sldId id="293" r:id="rId9"/>
    <p:sldId id="287" r:id="rId10"/>
    <p:sldId id="265" r:id="rId11"/>
    <p:sldId id="286" r:id="rId12"/>
    <p:sldId id="289" r:id="rId13"/>
    <p:sldId id="300" r:id="rId14"/>
    <p:sldId id="296" r:id="rId15"/>
    <p:sldId id="303" r:id="rId16"/>
    <p:sldId id="297" r:id="rId17"/>
    <p:sldId id="304" r:id="rId18"/>
    <p:sldId id="298" r:id="rId19"/>
    <p:sldId id="270" r:id="rId20"/>
    <p:sldId id="299" r:id="rId21"/>
    <p:sldId id="305" r:id="rId22"/>
    <p:sldId id="291" r:id="rId23"/>
    <p:sldId id="302" r:id="rId24"/>
    <p:sldId id="269" r:id="rId25"/>
    <p:sldId id="301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94" d="100"/>
          <a:sy n="94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Moved to writing nutrition guides.</a:t>
          </a: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Started </a:t>
          </a:r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out freelance, writing articles.</a:t>
          </a: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Oversee </a:t>
          </a:r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a staff and report directly to the CEO.</a:t>
          </a: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ScaleX="118065" custScaleY="60434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513118" y="3476721"/>
          <a:ext cx="1992085" cy="79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Started </a:t>
          </a: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out freelance, writing articles.</a:t>
          </a:r>
        </a:p>
      </dsp:txBody>
      <dsp:txXfrm>
        <a:off x="1513118" y="3476721"/>
        <a:ext cx="1992085" cy="790478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Moved to writing nutrition guides.</a:t>
          </a:r>
        </a:p>
      </dsp:txBody>
      <dsp:txXfrm>
        <a:off x="3367438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Oversee </a:t>
          </a:r>
          <a:r>
            <a:rPr lang="en-US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a staff and report directly to the CEO.</a:t>
          </a:r>
        </a:p>
      </dsp:txBody>
      <dsp:txXfrm>
        <a:off x="5424829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6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7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4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algn="ctr"/>
            <a:r>
              <a:rPr lang="en-US" dirty="0"/>
              <a:t>My name is Denis Faye. I’m 48-years-old.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I’m </a:t>
            </a:r>
            <a:r>
              <a:rPr lang="en-US" dirty="0"/>
              <a:t>the Executive Director of Nutrition at Beachbody LLC, an in-home fitness and nutrition company.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Pell Grants</a:t>
            </a:r>
          </a:p>
          <a:p>
            <a:pPr marL="0" indent="0" algn="ctr">
              <a:buNone/>
            </a:pPr>
            <a:r>
              <a:rPr lang="en-US" dirty="0"/>
              <a:t>Academic Scholarships</a:t>
            </a:r>
          </a:p>
          <a:p>
            <a:pPr marL="0" indent="0" algn="ctr">
              <a:buNone/>
            </a:pPr>
            <a:r>
              <a:rPr lang="en-US" dirty="0"/>
              <a:t>Student Loans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Jobs: </a:t>
            </a:r>
          </a:p>
          <a:p>
            <a:pPr marL="0" indent="0" algn="ctr">
              <a:buNone/>
            </a:pPr>
            <a:r>
              <a:rPr lang="en-US" dirty="0"/>
              <a:t>Working in two video stores</a:t>
            </a:r>
          </a:p>
          <a:p>
            <a:pPr marL="0" indent="0" algn="ctr">
              <a:buNone/>
            </a:pPr>
            <a:r>
              <a:rPr lang="en-US" dirty="0"/>
              <a:t>Writing/editing for the student newspaper</a:t>
            </a:r>
          </a:p>
          <a:p>
            <a:pPr marL="0" indent="0" algn="ctr">
              <a:buNone/>
            </a:pPr>
            <a:r>
              <a:rPr lang="en-US" dirty="0"/>
              <a:t>Writing for two other newspapers</a:t>
            </a:r>
          </a:p>
          <a:p>
            <a:pPr marL="0" indent="0" algn="ctr">
              <a:buNone/>
            </a:pPr>
            <a:r>
              <a:rPr lang="en-US" dirty="0"/>
              <a:t>Construction </a:t>
            </a:r>
            <a:r>
              <a:rPr lang="en-US" dirty="0" err="1"/>
              <a:t>clean-up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Chauffeuring new students</a:t>
            </a:r>
          </a:p>
          <a:p>
            <a:pPr marL="0" indent="0" algn="ctr">
              <a:buNone/>
            </a:pPr>
            <a:r>
              <a:rPr lang="en-US" dirty="0"/>
              <a:t>Working in the cafeteria</a:t>
            </a:r>
          </a:p>
          <a:p>
            <a:pPr marL="0" indent="0" algn="ctr">
              <a:buNone/>
            </a:pPr>
            <a:r>
              <a:rPr lang="en-US" dirty="0"/>
              <a:t>Several other jobs I’ve deleted from my memory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0682831-95C1-764F-959A-6D8537B3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461339"/>
          </a:xfrm>
        </p:spPr>
        <p:txBody>
          <a:bodyPr/>
          <a:lstStyle/>
          <a:p>
            <a:r>
              <a:rPr lang="en-US" dirty="0"/>
              <a:t>How I paid for it</a:t>
            </a:r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3687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sophomore year, I was still undecided. I just knew I loved writing. An advisor told me to get a degree in something I would want to write about, so I chose Film Studies.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64" y="1447800"/>
            <a:ext cx="7494236" cy="21336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college, I decided I wanted to be a journalist, but </a:t>
            </a:r>
            <a:r>
              <a:rPr lang="en-US" dirty="0" smtClean="0"/>
              <a:t>took </a:t>
            </a:r>
            <a:r>
              <a:rPr lang="en-US" dirty="0"/>
              <a:t>some bad advice and ended up working in advertising.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khk7217_3ks8655_6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7560"/>
            <a:ext cx="426720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048000"/>
            <a:ext cx="64770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Make the best of what you have…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7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17526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hadn’t travelled much, so I talked my </a:t>
            </a:r>
            <a:r>
              <a:rPr lang="en-US" dirty="0" smtClean="0"/>
              <a:t>advertising firm into transferred me to </a:t>
            </a:r>
            <a:r>
              <a:rPr lang="en-US" dirty="0"/>
              <a:t>Melbourne, Australia.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austral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257800" cy="38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4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3048000"/>
            <a:ext cx="5943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Don’t be afraid to reboot.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5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17526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quit advertising, went back to journalism, saved my money, and moved to France for a year.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fr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5414577" cy="4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0"/>
            <a:ext cx="62484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What’s your big, crazy dream?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3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18288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decided to </a:t>
            </a:r>
            <a:r>
              <a:rPr lang="en-US" dirty="0" smtClean="0"/>
              <a:t>return to the US and </a:t>
            </a:r>
            <a:r>
              <a:rPr lang="en-US" dirty="0"/>
              <a:t>be a screenwriter in Hollywood.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 descr="los ange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5334000" cy="39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spent twelve years as a screenwriter with some success but little money, so I took side jobs to help support my family.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day, I woke up and realized one of those side jobs had replaced screenwriting as my passion.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2819400"/>
            <a:ext cx="6763436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What obstacles do you face in going where you want to go in life?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507296-5B9A-8F40-BD8C-5BB232239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40740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6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got this gig from my boss at a video shop in college. (Lucky I wasn’t a jerk!)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went back to school to earn a </a:t>
            </a:r>
            <a:r>
              <a:rPr lang="en-US" dirty="0" smtClean="0"/>
              <a:t>Masters </a:t>
            </a:r>
            <a:r>
              <a:rPr lang="en-US" dirty="0"/>
              <a:t>so I’d be more qualified and easily promotable.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5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36293A5-8B16-3E4A-A9C2-372E75033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472781" cy="447278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44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 have a Masters in Holistic Nutrition and I oversee a staff that reviews or creates all nutrition content, including nutrition guides, videos, blog articles, and marketing content to make sure it’s accurate and useful to our customers.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In other words, I get paid to help people.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83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 Path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402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have a path, go for it. If you don’t, stay flexible by working hard and not being a jerk.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 for your dreams now. You’ll have time to change course later. And if you don’t have dreams, keep your options open and maybe your dream will find you.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765FD5-6E13-8847-A4BB-8B6988648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00500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8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EC39"/>
                </a:solidFill>
              </a:rPr>
              <a:t>QUESTION AND ANSWER</a:t>
            </a: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990600"/>
            <a:ext cx="71628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moved around a bunch as a kid. In Sioux Falls, I switched grade schools between third and fourth grade.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Then, after sixth grade, my family moved from Sioux Falls, SD to Edmonds, WA.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6145" y="151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Edmon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71800"/>
            <a:ext cx="464343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76400"/>
            <a:ext cx="8086078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After tenth grade, we moved from Edmonds to Laguna Hills, CA.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6145" y="1513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laguna hill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572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620000" cy="3611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It was challenging at the time, but it taught me how to adapt to new situations and make friends quickly.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do you want to do after graduating and how are you making that happen?</a:t>
            </a:r>
          </a:p>
        </p:txBody>
      </p:sp>
    </p:spTree>
    <p:extLst>
      <p:ext uri="{BB962C8B-B14F-4D97-AF65-F5344CB8AC3E}">
        <p14:creationId xmlns:p14="http://schemas.microsoft.com/office/powerpoint/2010/main" val="383763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high school, I had no idea what I wanted to be, but I knew it was important to keep my options open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Maintained a decent grade average.</a:t>
            </a:r>
          </a:p>
          <a:p>
            <a:pPr>
              <a:buFontTx/>
              <a:buChar char="-"/>
            </a:pPr>
            <a:r>
              <a:rPr lang="en-US" dirty="0"/>
              <a:t>Involved myself in a meaningful way in activities like sports, drama, and student government.</a:t>
            </a:r>
          </a:p>
          <a:p>
            <a:pPr>
              <a:buFontTx/>
              <a:buChar char="-"/>
            </a:pPr>
            <a:r>
              <a:rPr lang="en-US" dirty="0"/>
              <a:t>Tried </a:t>
            </a:r>
            <a:r>
              <a:rPr lang="en-US" dirty="0" smtClean="0"/>
              <a:t>hard </a:t>
            </a:r>
            <a:r>
              <a:rPr lang="en-US" dirty="0"/>
              <a:t>not to be a jerk.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855695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1628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high school, I still wasn’t sure what I wanted to </a:t>
            </a:r>
            <a:r>
              <a:rPr lang="en-US" dirty="0" smtClean="0"/>
              <a:t>be. To </a:t>
            </a:r>
            <a:r>
              <a:rPr lang="en-US" dirty="0"/>
              <a:t>make matters worse, my family was completely broke.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I’d kept my options open and worked hard, so…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ucsb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6017809" cy="32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729</TotalTime>
  <Words>803</Words>
  <Application>Microsoft Macintosh PowerPoint</Application>
  <PresentationFormat>On-screen Show (4:3)</PresentationFormat>
  <Paragraphs>143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 paid for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Career Path</vt:lpstr>
      <vt:lpstr>PowerPoint Presentation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Denis Faye</cp:lastModifiedBy>
  <cp:revision>52</cp:revision>
  <dcterms:created xsi:type="dcterms:W3CDTF">2013-01-02T21:12:08Z</dcterms:created>
  <dcterms:modified xsi:type="dcterms:W3CDTF">2019-01-30T01:52:25Z</dcterms:modified>
</cp:coreProperties>
</file>