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ink/ink1.xml" ContentType="application/inkml+xml"/>
  <Override PartName="/ppt/ink/ink2.xml" ContentType="application/inkml+xml"/>
  <Override PartName="/ppt/ink/ink3.xml" ContentType="application/inkml+xml"/>
  <Override PartName="/ppt/ink/ink4.xml" ContentType="application/inkml+xml"/>
  <Override PartName="/ppt/ink/ink5.xml" ContentType="application/inkml+xml"/>
  <Override PartName="/ppt/ink/ink6.xml" ContentType="application/inkml+xml"/>
  <Override PartName="/ppt/ink/ink7.xml" ContentType="application/inkml+xml"/>
  <Override PartName="/ppt/ink/ink8.xml" ContentType="application/inkml+xml"/>
  <Override PartName="/ppt/ink/ink9.xml" ContentType="application/inkml+xml"/>
  <Override PartName="/ppt/ink/ink10.xml" ContentType="application/inkml+xml"/>
  <Override PartName="/ppt/ink/ink11.xml" ContentType="application/inkml+xml"/>
  <Override PartName="/ppt/ink/ink12.xml" ContentType="application/inkml+xml"/>
  <Override PartName="/ppt/ink/ink13.xml" ContentType="application/inkml+xml"/>
  <Override PartName="/ppt/ink/ink14.xml" ContentType="application/inkml+xml"/>
  <Override PartName="/ppt/ink/ink15.xml" ContentType="application/inkml+xml"/>
  <Override PartName="/ppt/ink/ink16.xml" ContentType="application/inkml+xml"/>
  <Override PartName="/ppt/ink/ink17.xml" ContentType="application/inkml+xml"/>
  <Override PartName="/ppt/ink/ink18.xml" ContentType="application/inkml+xml"/>
  <Override PartName="/ppt/ink/ink19.xml" ContentType="application/inkml+xml"/>
  <Override PartName="/ppt/ink/ink20.xml" ContentType="application/inkml+xml"/>
  <Override PartName="/ppt/ink/ink21.xml" ContentType="application/inkml+xml"/>
  <Override PartName="/ppt/ink/ink22.xml" ContentType="application/inkml+xml"/>
  <Override PartName="/ppt/ink/ink23.xml" ContentType="application/inkml+xml"/>
  <Override PartName="/ppt/ink/ink24.xml" ContentType="application/inkml+xml"/>
  <Override PartName="/ppt/ink/ink25.xml" ContentType="application/inkml+xml"/>
  <Override PartName="/ppt/ink/ink26.xml" ContentType="application/inkml+xml"/>
  <Override PartName="/ppt/ink/ink27.xml" ContentType="application/inkml+xml"/>
  <Override PartName="/ppt/ink/ink28.xml" ContentType="application/inkml+xml"/>
  <Override PartName="/ppt/ink/ink29.xml" ContentType="application/inkml+xml"/>
  <Override PartName="/ppt/ink/ink30.xml" ContentType="application/inkml+xml"/>
  <Override PartName="/ppt/ink/ink31.xml" ContentType="application/inkml+xml"/>
  <Override PartName="/ppt/ink/ink32.xml" ContentType="application/inkml+xml"/>
  <Override PartName="/ppt/ink/ink33.xml" ContentType="application/inkml+xml"/>
  <Override PartName="/ppt/ink/ink34.xml" ContentType="application/inkml+xml"/>
  <Override PartName="/ppt/ink/ink35.xml" ContentType="application/inkml+xml"/>
  <Override PartName="/ppt/ink/ink36.xml" ContentType="application/inkml+xml"/>
  <Override PartName="/ppt/ink/ink37.xml" ContentType="application/inkml+xml"/>
  <Override PartName="/ppt/ink/ink38.xml" ContentType="application/inkml+xml"/>
  <Override PartName="/ppt/ink/ink39.xml" ContentType="application/inkml+xml"/>
  <Override PartName="/ppt/ink/ink40.xml" ContentType="application/inkml+xml"/>
  <Override PartName="/ppt/ink/ink41.xml" ContentType="application/inkml+xml"/>
  <Override PartName="/ppt/ink/ink42.xml" ContentType="application/inkml+xml"/>
  <Override PartName="/ppt/ink/ink43.xml" ContentType="application/inkml+xml"/>
  <Override PartName="/ppt/ink/ink44.xml" ContentType="application/inkml+xml"/>
  <Override PartName="/ppt/ink/ink45.xml" ContentType="application/inkml+xml"/>
  <Override PartName="/ppt/ink/ink46.xml" ContentType="application/inkml+xml"/>
  <Override PartName="/ppt/ink/ink47.xml" ContentType="application/inkml+xml"/>
  <Override PartName="/ppt/ink/ink48.xml" ContentType="application/inkml+xml"/>
  <Override PartName="/ppt/ink/ink49.xml" ContentType="application/inkml+xml"/>
  <Override PartName="/ppt/ink/ink50.xml" ContentType="application/inkml+xml"/>
  <Override PartName="/ppt/ink/ink51.xml" ContentType="application/inkml+xml"/>
  <Override PartName="/ppt/ink/ink52.xml" ContentType="application/inkml+xml"/>
  <Override PartName="/ppt/ink/ink53.xml" ContentType="application/inkml+xml"/>
  <Override PartName="/ppt/ink/ink54.xml" ContentType="application/inkml+xml"/>
  <Override PartName="/ppt/ink/ink55.xml" ContentType="application/inkml+xml"/>
  <Override PartName="/ppt/ink/ink56.xml" ContentType="application/inkml+xml"/>
  <Override PartName="/ppt/ink/ink57.xml" ContentType="application/inkml+xml"/>
  <Override PartName="/ppt/ink/ink58.xml" ContentType="application/inkml+xml"/>
  <Override PartName="/ppt/ink/ink59.xml" ContentType="application/inkml+xml"/>
  <Override PartName="/ppt/ink/ink60.xml" ContentType="application/inkml+xml"/>
  <Override PartName="/ppt/ink/ink61.xml" ContentType="application/inkml+xml"/>
  <Override PartName="/ppt/ink/ink62.xml" ContentType="application/inkml+xml"/>
  <Override PartName="/ppt/ink/ink63.xml" ContentType="application/inkml+xml"/>
  <Override PartName="/ppt/ink/ink64.xml" ContentType="application/inkml+xml"/>
  <Override PartName="/ppt/ink/ink65.xml" ContentType="application/inkml+xml"/>
  <Override PartName="/ppt/ink/ink66.xml" ContentType="application/inkml+xml"/>
  <Override PartName="/ppt/ink/ink67.xml" ContentType="application/inkml+xml"/>
  <Override PartName="/ppt/ink/ink68.xml" ContentType="application/inkml+xml"/>
  <Override PartName="/ppt/ink/ink69.xml" ContentType="application/inkml+xml"/>
  <Override PartName="/ppt/ink/ink70.xml" ContentType="application/inkml+xml"/>
  <Override PartName="/ppt/ink/ink71.xml" ContentType="application/inkml+xml"/>
  <Override PartName="/ppt/ink/ink72.xml" ContentType="application/inkml+xml"/>
  <Override PartName="/ppt/ink/ink73.xml" ContentType="application/inkml+xml"/>
  <Override PartName="/ppt/ink/ink74.xml" ContentType="application/inkml+xml"/>
  <Override PartName="/ppt/ink/ink75.xml" ContentType="application/inkml+xml"/>
  <Override PartName="/ppt/ink/ink76.xml" ContentType="application/inkml+xml"/>
  <Override PartName="/ppt/ink/ink77.xml" ContentType="application/inkml+xml"/>
  <Override PartName="/ppt/ink/ink78.xml" ContentType="application/inkml+xml"/>
  <Override PartName="/ppt/ink/ink79.xml" ContentType="application/inkml+xml"/>
  <Override PartName="/ppt/ink/ink80.xml" ContentType="application/inkml+xml"/>
  <Override PartName="/ppt/ink/ink81.xml" ContentType="application/inkml+xml"/>
  <Override PartName="/ppt/ink/ink82.xml" ContentType="application/inkml+xml"/>
  <Override PartName="/ppt/ink/ink83.xml" ContentType="application/inkml+xml"/>
  <Override PartName="/ppt/ink/ink84.xml" ContentType="application/inkml+xml"/>
  <Override PartName="/ppt/ink/ink85.xml" ContentType="application/inkml+xml"/>
  <Override PartName="/ppt/ink/ink86.xml" ContentType="application/inkml+xml"/>
  <Override PartName="/ppt/ink/ink87.xml" ContentType="application/inkml+xml"/>
  <Override PartName="/ppt/ink/ink88.xml" ContentType="application/inkml+xml"/>
  <Override PartName="/ppt/ink/ink89.xml" ContentType="application/inkml+xml"/>
  <Override PartName="/ppt/ink/ink90.xml" ContentType="application/inkml+xml"/>
  <Override PartName="/ppt/ink/ink91.xml" ContentType="application/inkml+xml"/>
  <Override PartName="/ppt/ink/ink92.xml" ContentType="application/inkml+xml"/>
  <Override PartName="/ppt/ink/ink93.xml" ContentType="application/inkml+xml"/>
  <Override PartName="/ppt/ink/ink94.xml" ContentType="application/inkml+xml"/>
  <Override PartName="/ppt/ink/ink95.xml" ContentType="application/inkml+xml"/>
  <Override PartName="/ppt/ink/ink96.xml" ContentType="application/inkml+xml"/>
  <Override PartName="/ppt/ink/ink97.xml" ContentType="application/inkml+xml"/>
  <Override PartName="/ppt/ink/ink98.xml" ContentType="application/inkml+xml"/>
  <Override PartName="/ppt/ink/ink99.xml" ContentType="application/inkml+xml"/>
  <Override PartName="/ppt/ink/ink100.xml" ContentType="application/inkml+xml"/>
  <Override PartName="/ppt/ink/ink101.xml" ContentType="application/inkml+xml"/>
  <Override PartName="/ppt/ink/ink102.xml" ContentType="application/inkml+xml"/>
  <Override PartName="/ppt/ink/ink103.xml" ContentType="application/inkml+xml"/>
  <Override PartName="/ppt/ink/ink104.xml" ContentType="application/inkml+xml"/>
  <Override PartName="/ppt/ink/ink105.xml" ContentType="application/inkml+xml"/>
  <Override PartName="/ppt/ink/ink106.xml" ContentType="application/inkml+xml"/>
  <Override PartName="/ppt/ink/ink107.xml" ContentType="application/inkml+xml"/>
  <Override PartName="/ppt/ink/ink108.xml" ContentType="application/inkml+xml"/>
  <Override PartName="/ppt/ink/ink109.xml" ContentType="application/inkml+xml"/>
  <Override PartName="/ppt/ink/ink110.xml" ContentType="application/inkml+xml"/>
  <Override PartName="/ppt/ink/ink111.xml" ContentType="application/inkml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62" r:id="rId4"/>
    <p:sldId id="263" r:id="rId5"/>
    <p:sldId id="264" r:id="rId6"/>
    <p:sldId id="283" r:id="rId7"/>
    <p:sldId id="265" r:id="rId8"/>
    <p:sldId id="266" r:id="rId9"/>
    <p:sldId id="258" r:id="rId10"/>
    <p:sldId id="269" r:id="rId11"/>
    <p:sldId id="284" r:id="rId12"/>
    <p:sldId id="282" r:id="rId13"/>
    <p:sldId id="267" r:id="rId14"/>
    <p:sldId id="268" r:id="rId15"/>
    <p:sldId id="270" r:id="rId16"/>
    <p:sldId id="271" r:id="rId17"/>
    <p:sldId id="272" r:id="rId18"/>
    <p:sldId id="259" r:id="rId19"/>
    <p:sldId id="274" r:id="rId20"/>
    <p:sldId id="273" r:id="rId21"/>
    <p:sldId id="275" r:id="rId22"/>
    <p:sldId id="276" r:id="rId23"/>
    <p:sldId id="277" r:id="rId24"/>
    <p:sldId id="279" r:id="rId25"/>
    <p:sldId id="278" r:id="rId26"/>
    <p:sldId id="281" r:id="rId27"/>
    <p:sldId id="280" r:id="rId28"/>
    <p:sldId id="260" r:id="rId2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8025" autoAdjust="0"/>
    <p:restoredTop sz="94660"/>
  </p:normalViewPr>
  <p:slideViewPr>
    <p:cSldViewPr snapToGrid="0">
      <p:cViewPr>
        <p:scale>
          <a:sx n="108" d="100"/>
          <a:sy n="108" d="100"/>
        </p:scale>
        <p:origin x="226" y="58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presProps" Target="presProps.xml"/></Relationships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8-08-22T01:45:57.267"/>
    </inkml:context>
    <inkml:brush xml:id="br0">
      <inkml:brushProperty name="width" value="0.2" units="cm"/>
      <inkml:brushProperty name="height" value="0.2" units="cm"/>
      <inkml:brushProperty name="color" value="#5B2D90"/>
    </inkml:brush>
  </inkml:definitions>
  <inkml:trace contextRef="#ctx0" brushRef="#br0">10398 396 12800,'-4'-5'964,"0"0"-88,-1-1-86,1 1-80,-1-1-77,1 1-72,-1-1-68,0 1-62,0-1-60,-1 1-55,1 0-50,0 0-46,-1 0-42,1 0-38,-6-3 46,-10-7 123,-1 0-97,0 1-81,1 0-65,-6-2-52,-11-5-131,-1 1 117,4 4-12,-53-20-81,-45-15 84,-3 9 31,42 21-59,1 7 55,0 4 0,-34 3-18,-32 5-61,80 4-19,0 1-45,2 1-6,1 2 112,1 2 88,-1 1 67,-226 41 631,146-19-456,1 7-57,1 8-66,4 9-77,-148 81-31,159-64-39,75-34-56,-4 5 15,-62 52-29,53-32 47,2 3 1,-48 56-19,48-35-24,4 3-45,15-11 40,5 3-1,3 1 1,3 3 0,-24 71 29,30-56-35,6 2 1,1 12 34,7-8-17,5 3 17,8-18 28,0 46-28,9-32 56,5 0-1,7 27-55,6-5 122,22 85-122,18 10 49,-11-86-64,-4-29-99,51 93 114,-44-110-7,3-2 36,0-8 142,16 15-171,-7-18 81,15 10-81,-8-16 11,49 39-11,-46-52-26,3-2 1,2-3 0,16 4 25,6-2-16,9-1 16,103 38 47,-76-45 57,2-5 1,37 3-105,5-9 138,0-7 0,15-7-138,-9-8 57,0-7-33,-24-7 19,108-14-43,-71-8 53,-106 10 1,-1-3 0,46-17-54,-87 20 15,184-50 61,106-50-4,-212 61-35,-2-6 1,-2-5 0,39-30-38,-12-6 45,-5-9 44,-7-9 39,-10-8 37,-73 65-30,-3-2 0,-2-2-1,12-25-134,16-40 134,-40 59-49,-3-1 0,-3-2 0,-3-1 0,10-49-85,-18 47 89,-4-1-1,-3-1 1,-3-1 0,-4 1-1,-3-1 1,-3 0-1,-8-37-88,-4 19 52,-6 1 34,-1 15 97,-4 2 0,-21-44-183,-28-38 222,19 57-106,4 20-53,-1 2-40,3 14 3,-3 2-1,-23-21-25,-120-109 67,101 113-56,-3 3 1,-3 4-1,-3 5 1,-28-10-12,7 12-8,-42-12 8,27 20-54,-25 0 54,54 24-144,-1 3 91,-47-6 118,-52-2-65,129 28-13,0 2-35,-15 0-69,-1 2-83,0 2-103,0 3-120,48 2 160,0 0-37,0 1-39,0 1-43,-1 0-44,1 1-46,0 0-50,0 1-50,-11 1-168,0 1-36,-123 11-1676,182-16 2446</inkml:trace>
  <inkml:trace contextRef="#ctx0" brushRef="#br0" timeOffset="3565.538">0 270 9472,'3'6'344,"0"0"1,0 0 0,-1 1 0,1 3-345,2 16 848,-3-10-377,-1 0-62,0 0-75,-1 0-88,1-2-117,-1-1-84,7 82-3,7 47 94,-3-34-69,-1-34 20,10 34-87,0-4 31,-18-87 8,0-1 0,-2 7-39,2 23 105,5-17-70,-4-25 9,0-5 31,1-11 89,5-27-39,-1-23 189,-5-1 28,-2 22-169,0 17-114,0 2-37,4-227-145,10-53 118,-11 266 11,0 14-31,-3 19 17,1-4-102,2 7-60,1 5-10,-3 1 133,3 21-130,-4 0 56,2 12-7,18 76-23,-13-80 102,1-1 0,5 9 49,-6-23-6,0-2 1,1 1 0,1-1 0,7 10 5,-8-15 14,1-1-1,0 0 1,1 0 0,0-1 0,1 0 0,5 4-14,-7-8 0,-1-1 0,1 0 0,0 0 0,1-1 0,-1 0 0,1-1 0,0 0 0,0 0 0,1-1 0,-1-1 0,12 1 0,-13-2 16,0-1-1,0 0 1,0-1-1,0 0 1,0 0-1,3-2-15,24-9 106,-2-6 52,-30 14-110,1 0 0,-1 0 0,0 0 0,0-1 0,0 0 0,-1 0-1,2-2-47,0-1 67,0-1 0,-1 0-1,0 0 1,2-5-67,-1-3 96,0 1 0,0-6-96,7-32 113,-4 7-31,-1-1-51,1-9-40,3-30-51,-1 16 23,-4 23 46,-5 35 18,-1 0-1,0-10-26,-1 23-1,0 0-1,0 0 1,0 0 0,0 0-1,0 0 1,0 0-1,0 0 1,0 0-1,0 0 1,0 0 0,0 0-1,0 0 1,0 0-1,1 0 1,-1 0-1,0 0 1,0 0 0,0 0-1,0 0 1,0 0-1,0 0 1,0 0-1,0 0 1,0 0 0,0 0-1,0 0 1,0 0-1,0 0 1,0 0 0,0 0-1,0 0 1,0 0-1,0 0 1,0 0-1,0 0 1,0 0 0,0 0-1,0 0 1,0 0-1,0 0 1,0 0-1,0 0 1,0 0 0,0 0-1,0 0 1,0 0-1,0 0 1,0 0-1,0 0 1,0 0 1,3 5-79,3 12-91,0 24-126,1 23 296,-5-31-60,2-1 38,0 0 17,20 140-96,-7-100 89,-11-50-21,10 37 23,1-1 165,11 21-155,-8-32 13,4-2-75,3-2-107,-12-23 34,2-1-40,6 3-443</inkml:trace>
  <inkml:trace contextRef="#ctx0" brushRef="#br0" timeOffset="4045.507">1513 433 9376,'0'104'1955,"1"-70"-1363,-1 0-73,1-6-161,0 1-84,0-1-98,0 1-114,3 17-119,1 0 0,10 29 57,-7-34-4,2-7 52,-5-19-39,1-1 0,1 1 0,0-1 0,2 3-9,5 4 38,2-1 34,-2-4 23,1-2 38,1 0 47,0-2 52,2-1 60,0-2 67,2-1 74,0-1 81,1-2-42,2-1-64,-1-1-59,1-1-52,0-1-46,0-2-42,-11 0-47,0-1-1,7-1-161,-13 1 54,0 1-1,0-1 1,0-1-1,-1 1 1,1-1-1,0-1-53,10-6 108,0-4-51,-2-2-101,-5 5-49,-2 0-62,0 0-69,-1-1-77,0 0-86,-1 0-95,-1 0-102,-1-1-111,-1 6 212,-1 0-59,0 0-50,0-1-37,-1-4-429,0-7-597,0 19 1654</inkml:trace>
  <inkml:trace contextRef="#ctx0" brushRef="#br0" timeOffset="4332.04">1453 890 12416,'0'-1'507,"0"0"-33,0-2 375,1 1-124,0 0-113,1 0-104,0 0-94,0 1-86,0 0-75,0 0-98,0 0-38,2-1 24,2 1-88,2-1-71,-3 2 26,-1-1 50,-1 0 24,0 0 43,67-16-195,26-9 56,-33 5-67,-37 11 36,14-4 59,3-1 5,-14 4-67,-7 1-60,0-1-87,-14 7-42,9-7-177,-12 7 230,-1 0-67,1 0-138,-2 1 141,-1 0-40,0 1-45,0-1-49,0 0-53,0 0-57,0-2-413,1-2-520</inkml:trace>
  <inkml:trace contextRef="#ctx0" brushRef="#br0" timeOffset="4566.621">1421 539 12544,'-2'-6'1147,"2"2"-92,0 0-113,1 2-519,-1 1-37,1-1-37,0 1-42,1 0-43,0-1-46,0 1-49,0 0-51,1-1-54,-1 1-56,9-4 330,-1 0-84,1 1-73,0 0-60,9-3-18,27-6-85,-37 10 7,16-4-129,-7 2 98,1-1 35,19-4 53,-14 3-78,-3 0-72,-1 1-96,-3 1-67,0 0-101,-1-1-120,-8 3 176,-1 0-35,11-3-489,9-4-501</inkml:trace>
  <inkml:trace contextRef="#ctx0" brushRef="#br0" timeOffset="5450.335">2717 768 8256,'-3'-2'543,"-6"-2"822,6 3-975,0 1-35,-2-1 63,3 1-259,0 0-40,1 0-116,0 0 34,0 0 126,-1-1 152,-1 0 289,2 0-95,2 1-221,-1 0-146,1-1-38,0 1-45,1 0-54,27 1 232,1 2-50,28 4 81,13 2-32,-30-4-43,1 1-54,7 3-20,25 5 18,5 1 43,-23-4 11,0 0-44,57 11 53,67 14 27,-103-22-96,150 30 460,-146-28-389,0 0-38,-27-6-87,0-1-34,106 16 146,0-3-58,160 19 15,166 22-30,-402-51-111,1 0 52,3 0 50,1 1 38,174 31 421,-107-16-211,-53-10-84,10 1 121,-84-14-212,0-2-54,64 4 132,-53-5-114,1-2 95,-21 0-70,1 0 43,-17 0-151,1 0 42,0-1 63,3-2 137,-7 2-278,-1 1 0,1 0-1,-1 0 1,0-1 0,1 1-1,-1-1 1,1 1 0,-1 0-1,0-1 1,1 1 0,-1-1-1,0 1 1,1-1 0,-1 1-1,0-1 1,0 1 0,0-1 0,1 1-1,-1-1 1,0 1 0,0-1-25,-2-10 251,0 8-184,0 0-45,0 0-42,-1-1-37,-2-3-155,-1 0-105,-1-2-243,4 6 234,-1 0-59,1-1-50,-1 1-41,-3-2-344,-4-2-488</inkml:trace>
  <inkml:trace contextRef="#ctx0" brushRef="#br0" timeOffset="6200.213">5774 768 10752,'-4'-2'1601,"3"3"-844,1 0-70,1 1-100,-1-1-341,1 1-35,0-1-41,0 0-44,0 0-48,0 0-51,23 17-83,17 6-129,-14-9 101,10 4 22,22 7 79,-9-5 9,-18-5-44,62 37-11,-41-22 105,-26-16 15,0 0 48,20 10 183,-7-1 565,23 19-887,-28-17 231,-12-4 70,-16-14-165,0 1 33,-2-1 6,0-1 35,-1 1 42,-1-1 46,-3-6-246,0 0 0,1 0 1,-1 0-1,0 0 0,0 0 0,1 0 0,-1 0 1,0 0-1,0 0 0,0 0 0,-1 0 0,1 0 1,0 0-1,0 0 0,0 0-52,-1 0 52,1 0 0,-1 0 0,1 0 0,-1 0 0,1-1 0,-1 1 0,1 0 0,-1 0 0,0-1 0,1 1 0,-1 0 0,0-1 0,0 1-52,-6 3 287,-1-1-38,0-1-43,0 0-47,-2 1-28,-16 7-96,17-5-61,0 0 0,0 1 0,0 0 26,-24 22-121,11-9 79,4-2 66,-18 15-40,1 2 0,-26 34 16,43-45 1,-75 90 16,53-67 35,-20 15-52,39-41 57,-1 0 95,-51 39 595,57-47-618,0 0-36,14-10-75,-1 0-1,0-1 0,1 1 0,-1-1 1,0 0-1,0 0 0,0 0 0,0 0 1,0 0-1,0 0-17,-11-2 9,12 0-17,1 0-72,0 0-71,0-1-65,1 1-63,0-1-59,0 0-55,0 0-52,0 0 184,0-3-735,0-5-627</inkml:trace>
</inkml:ink>
</file>

<file path=ppt/ink/ink1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8-08-22T01:46:52.101"/>
    </inkml:context>
    <inkml:brush xml:id="br0">
      <inkml:brushProperty name="width" value="0.2" units="cm"/>
      <inkml:brushProperty name="height" value="0.2" units="cm"/>
      <inkml:brushProperty name="color" value="#33CCFF"/>
    </inkml:brush>
  </inkml:definitions>
  <inkml:trace contextRef="#ctx0" brushRef="#br0">5 4 20671,'0'0'787,"-1"-1"-106,0 0 776,0 0-778,1 1-259,-1 0 39,1 0 50,0-1 57,0 1-1328,0 0-482</inkml:trace>
</inkml:ink>
</file>

<file path=ppt/ink/ink10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8-08-22T01:55:27.139"/>
    </inkml:context>
    <inkml:brush xml:id="br0">
      <inkml:brushProperty name="width" value="0.35" units="cm"/>
      <inkml:brushProperty name="height" value="0.35" units="cm"/>
      <inkml:brushProperty name="color" value="#00A0D7"/>
    </inkml:brush>
  </inkml:definitions>
  <inkml:trace contextRef="#ctx0" brushRef="#br0">5 50 11904,'0'-4'330,"-1"0"-40,1 0 87,-1 0-45,0-6 432,0 7-469,1-1 43,0 0-15,0 1 47,0-2 55,0 1 61,0 3-539,2 2-117,1 0-20,-1 0-44,4 2-325,4 3-355,-7-5 549,11 4-691,10 2-629</inkml:trace>
</inkml:ink>
</file>

<file path=ppt/ink/ink10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8-08-22T01:55:27.387"/>
    </inkml:context>
    <inkml:brush xml:id="br0">
      <inkml:brushProperty name="width" value="0.35" units="cm"/>
      <inkml:brushProperty name="height" value="0.35" units="cm"/>
      <inkml:brushProperty name="color" value="#00A0D7"/>
    </inkml:brush>
  </inkml:definitions>
  <inkml:trace contextRef="#ctx0" brushRef="#br0">19 30 12160,'-1'-2'417,"0"-3"448,-2-7 1234,0 8-1412,1 1-78,-2 1-107,2 1-300,0 1-37,2 0-243,0 0-67,0 1-53,0-1-42,1 3-203,2 1-287</inkml:trace>
</inkml:ink>
</file>

<file path=ppt/ink/ink10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8-08-22T01:55:27.722"/>
    </inkml:context>
    <inkml:brush xml:id="br0">
      <inkml:brushProperty name="width" value="0.35" units="cm"/>
      <inkml:brushProperty name="height" value="0.35" units="cm"/>
      <inkml:brushProperty name="color" value="#00A0D7"/>
    </inkml:brush>
  </inkml:definitions>
  <inkml:trace contextRef="#ctx0" brushRef="#br0">27 98 13184,'-3'-25'1438,"1"10"-551,0 4-229,0 2-100,1 4-252,0 1-42,0 1-40,0-1-33,0 1-3,-1 1-36,0-2 22,0 1-42,-1-2 71,3 4-320,0 1 109,-1-1 71,1 0 165,-1 1-187,1-1-34,0 1-61,0 0-89,-1 0 23,1 0-34,0 0-38,0-1-42,0 1-43,0 0-48,0 0-51,0 0-53,0 1-252,1 0-42,1 1-646</inkml:trace>
</inkml:ink>
</file>

<file path=ppt/ink/ink10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8-08-22T01:55:27.968"/>
    </inkml:context>
    <inkml:brush xml:id="br0">
      <inkml:brushProperty name="width" value="0.35" units="cm"/>
      <inkml:brushProperty name="height" value="0.35" units="cm"/>
      <inkml:brushProperty name="color" value="#00A0D7"/>
    </inkml:brush>
  </inkml:definitions>
  <inkml:trace contextRef="#ctx0" brushRef="#br0">14 35 12288,'-2'-10'1314,"1"4"-504,0 2-208,0 0-91,-3-4 695,3 7-992,0 0-47,0 1-75,1-1-51,-1 1-58,1 1-68,0-1-75,0 1-84,0 0-92,1 0-99,1 3-271,3 3-444</inkml:trace>
</inkml:ink>
</file>

<file path=ppt/ink/ink10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8-08-22T01:55:28.222"/>
    </inkml:context>
    <inkml:brush xml:id="br0">
      <inkml:brushProperty name="width" value="0.35" units="cm"/>
      <inkml:brushProperty name="height" value="0.35" units="cm"/>
      <inkml:brushProperty name="color" value="#00A0D7"/>
    </inkml:brush>
  </inkml:definitions>
  <inkml:trace contextRef="#ctx0" brushRef="#br0">4 9 12160,'0'-2'308,"-1"1"53,0-1 120,0 0 286,0 1-49,1 0-293,0 1-125,1 0-63,-1 0-128,0 1-33,1-1-38,-1 0-39,1 1-45,0 0-47,-1 0-51,2-1-54,-1 1-20,1 2-138,1-1-34,8 5-896</inkml:trace>
</inkml:ink>
</file>

<file path=ppt/ink/ink10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8-08-22T01:55:28.481"/>
    </inkml:context>
    <inkml:brush xml:id="br0">
      <inkml:brushProperty name="width" value="0.35" units="cm"/>
      <inkml:brushProperty name="height" value="0.35" units="cm"/>
      <inkml:brushProperty name="color" value="#00A0D7"/>
    </inkml:brush>
  </inkml:definitions>
  <inkml:trace contextRef="#ctx0" brushRef="#br0">4 28 13056,'0'-3'651,"1"0"-90,-1-1-77,0-4 579,-1 4-342,0 1-119,-1 0 105,1 3-553,1 0-57,0 0-49,0 1-42,0 0-72,1 2-243,1-1-5,0 1-96,1 0-80,1 0-61,4 3-419,8 4-598</inkml:trace>
  <inkml:trace contextRef="#ctx0" brushRef="#br0" timeOffset="1">1204 57 12416,'0'-3'371,"0"-1"59,0-1 173,0-8 871,-1 9-988,0-2 45,1 3-309,-1 1-35,0-1-41,0 1-45,-1 0-51,1 0-54,1 3-208,0-1-45,1 0-42,-1 1-37,2 1-435,1 0-106,0 0 118,1 1-38,1 0-198,3 3-539</inkml:trace>
</inkml:ink>
</file>

<file path=ppt/ink/ink10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8-08-22T01:55:28.726"/>
    </inkml:context>
    <inkml:brush xml:id="br0">
      <inkml:brushProperty name="width" value="0.35" units="cm"/>
      <inkml:brushProperty name="height" value="0.35" units="cm"/>
      <inkml:brushProperty name="color" value="#00A0D7"/>
    </inkml:brush>
  </inkml:definitions>
  <inkml:trace contextRef="#ctx0" brushRef="#br0">1 36 13568,'3'-13'1506,"-1"5"-578,-1 2-239,0 2-106,0 3-270,-1 0-58,0 0-54,0 0-48,0 1-46,1 0-39,-1-1-36,0 2-86,0-1-50,0 2-329,0-1 267,1 0 98,-1 0-266,1 1-34,2 5-860</inkml:trace>
</inkml:ink>
</file>

<file path=ppt/ink/ink10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8-08-22T01:55:29.086"/>
    </inkml:context>
    <inkml:brush xml:id="br0">
      <inkml:brushProperty name="width" value="0.35" units="cm"/>
      <inkml:brushProperty name="height" value="0.35" units="cm"/>
      <inkml:brushProperty name="color" value="#00A0D7"/>
    </inkml:brush>
  </inkml:definitions>
  <inkml:trace contextRef="#ctx0" brushRef="#br0">14 114 15104,'0'-2'219,"0"-28"2215,-1 21-1674,0-1-69,0 2-189,0 0-83,-1-1-99,0 1-114,0 2-216,1 1-102,0 0-88,0 1-75,0 0-287,1-2-439</inkml:trace>
</inkml:ink>
</file>

<file path=ppt/ink/ink10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8-08-22T01:58:42.306"/>
    </inkml:context>
    <inkml:brush xml:id="br0">
      <inkml:brushProperty name="width" value="0.35" units="cm"/>
      <inkml:brushProperty name="height" value="0.35" units="cm"/>
      <inkml:brushProperty name="color" value="#AB008B"/>
    </inkml:brush>
  </inkml:definitions>
  <inkml:trace contextRef="#ctx0" brushRef="#br0">635 314 9728,'-4'-3'693,"1"1"-75,-1 0-71,0 1-69,1 0-64,-1 1-61,0 0-56,0 0-53,0 1-49,1 0-45,-1 1-42,0 0-37,-4 2-26,1 1-106,-2 2-102,-8 12-338,12-13 386,0 0 51,2-2 59,1 0 41,-1 0 48,1 0 54,-32 61-243,12-22 45,-64 136 5,12 7 41,-60 167-100,98-266 110,13-27 53,-28 83-14,26-74 63,13-34-2,-1-2 42,13-31-103,-1 0 1,0 0-1,0 0 0,0 0 0,0 0 0,-1 0 1,1 0-1,0-1 0,-1 1 0,0 0-35,0-2-182,1-3-58,0-1-58,0 2-54,0-6-284,1-6-415,0 14 1048</inkml:trace>
  <inkml:trace contextRef="#ctx0" brushRef="#br0" timeOffset="695.347">460 416 9728,'0'-3'531,"0"1"-35,0-1-36,0 0-33,0-1 209,0 0-84,0 0-77,0 0-72,0 0-66,0 0-60,0 1-55,0-1-49,1-3 32,0 1-107,1-2-75,4-9-74,-2 11 83,6-10-123,3 1 51,3-2 41,12-6 59,-6 4-1,21-19 69,2 3-61,2 2-49,1 2-38,-18 13-22,1 2 0,1 1 0,0 2 1,1 1-1,19-4 42,-36 12-32,1 1 0,1 0 0,4 1 32,-11 1-6,0 1 0,0 1 0,1 0 0,-1 0 0,4 2 6,-7-2 0,-1 1 0,0 1 0,0-1 0,0 1 0,0 0-1,0 1 1,0 0 0,-1 0 0,0 0 0,0 1 0,0 0 0,0 0 0,-1 0-1,0 1 1,0 0 0,0 0 0,-1 0 0,2 3 0,1 4-32,0 0 0,0 3 32,10 29-8,-13-27 33,0 1 0,0-1 0,-2 1-1,0 3-24,-1-2 47,-2 0-1,0-1 0,-1 1 1,0-1-1,-6 19-46,3-21 36,0 0 0,-3 4-36,3-11 22,0 0 1,0-1 0,-1 1 0,0-1 0,-1 0 0,-3 3-23,0-1 53,-1 0 0,0-1 0,-1 0-1,-4 2-52,-13 7 154,-1-1 0,-1-2 0,-24 9-154,18-9 58,0-2-36,-40 9-65,-16-2-129,22-9-219,-2-4 391,-72 2-394,48-7 220,17-3 127,40 0 68,0 0 34,-17 0 93,36 2-207,20-2 54,1 0-1,0 1 1,-1-1-1,1 0 1,0 0-1,-1 0 1,1 0 0,0 0-1,-1 1 1,1-1-1,0 0 1,-1 0-1,1 1 1,0-1-1,0 0 1,-1 0 0,1 1-1,0-1 1,0 0-1,0 1 1,0-1-1,-1 0 6,2 5-108,4 0-42,-1-2 79,-1 0 1,1 0-1,0-1 1,3 2 70,19 7-182,-4-4 86,13 2-7,-7-2 19,19 5 38,110 32-9,-94-23-6,70 23 12,-80-24 105,25 15-56,59 39 99,-36-19-22,31 18 116,-78-43-80,0 0 37,1-1 46,1-3 59,-48-22-393,0-1-75,0 0-64,0-1-50,5 0-272,6 1-396</inkml:trace>
  <inkml:trace contextRef="#ctx0" brushRef="#br0" timeOffset="1214.958">2307 366 8384,'-1'-1'431,"0"0"-37,0 0-35,0 0-34,-1 0 230,0 1-117,0 0-105,-1 1-94,1 1-81,-1 1-69,0 0-56,0 1-63,-6 9-242,5-7 200,1-1 100,2-3 33,0 0 38,-71 98-146,-42 46-105,-14 19-20,48-51 127,65-90 46,-70 107 43,7 1 44,71-118 51,0 1 0,-2 9-139,6-16 82,1 1 0,0-1 1,-1 5-83,2 11 200,5-1 47,-3-20-186,0 0 0,0 0 0,1 0 0,-1 0-1,2 3-60,-1-4 62,1 1 0,-1 0 0,0 0 0,1-1 0,-1 0 0,1 1-62,21 12 561,2-5-37,2-5-46,0-3-55,2-3-64,-1-3-73,-1 0-81,-2-2-92,25-4 43,8-1-38,1-1-55,11 0-38,36-3-45,-89 13 18,8-1 42,20-2 31,-31 3-84,0 0-33,-2 1-24,-1-1-36,1 0-40,-1-1-46,-4 2-29,-1-1-50,7-2-384,6-2-452,-13 4 673</inkml:trace>
  <inkml:trace contextRef="#ctx0" brushRef="#br0" timeOffset="1499.149">1839 857 11264,'3'-1'716,"-1"0"-77,1 1-72,0-1-70,0 1-64,0-1-59,0 1-56,0 0-51,0-1-8,1 1-59,0 0-52,-1 0-44,2 0-28,-1 0-39,9 0-34,-7 0 13,1 0 52,-3 1 20,0-1 46,19 0-90,33 0 39,19-4-83,-43-1 43,0 1-45,0-1-83,-10 2-28,0-1-48,0 1-51,0-1-55,0 0-59,0 0-62,-1-1-64,1 0-70,-3 0-76,-2-1-68,12-7-752</inkml:trace>
  <inkml:trace contextRef="#ctx0" brushRef="#br0" timeOffset="1779.504">2123 379 12288,'-3'-7'1314,"1"2"-504,1 2-208,0 1-91,1 1-174,-1 0-43,1 0-40,0 0-38,0 0 114,1 0-118,0 1-81,0-1-98,4 0-140,-4 1 125,0 0 72,0 0-97,19-5-147,0 0 62,4 0-18,16 0 110,32-4-30,37-8 101,10-1 13,-39 9-118,-43 5-31,-21 3 13,2-1-60,0 0-86,-1 0-116,-8 2 105,0-1-41,3 1-151,-1-1-87,1 2-96,-1-1-103,-4 1 221,0-1-35,13 3-1129</inkml:trace>
  <inkml:trace contextRef="#ctx0" brushRef="#br0" timeOffset="2476.047">3457 289 9600,'0'0'622,"1"0"-64,-1 1-61,0-1-58,0 0-55,0 1-51,0-1-49,-1 1-45,1 0-42,-1-1-40,0 2 54,0 0-118,-1 0-93,0 0-103,-4 5-268,4-5 305,0 1 100,1-2 36,0 0 42,-26 30-193,-6 17 57,8-13 23,-49 65 1,-28 40-16,29-33-67,-37 52 106,-29 43 64,93-135-90,1 1-32,40-60 24,-9 12 36,0 0 68,1 0 59,-1-1 48,-10 10 200,11-16-48,0 1 0,-2-1-352,15-12 24,-1 0 1,0-1-1,0 1 1,0 0 0,-1 0-1,1-1 1,0 1-1,0-1 1,0 1 0,-1-1-25,2 0 6,0 0 1,0 1 0,0-1-1,-1 0 1,1 0 0,0 0-1,0 0 1,0 0 0,-1-1-1,1 1 1,0 0-1,0 0 1,0 0 0,0 0-1,-1 0 1,1 0 0,0 0-1,0 0 1,0 0 0,0 0-1,-1 0 1,1-1 0,0 1-1,0 0 1,0 0 0,0 0-1,0 0 1,0 0 0,-1-1-1,1 1 1,0 0 0,0 0-1,0 0 1,0 0 0,0-1-1,0 1-6,0-11 189,4-4-95,6-10-53,3 0-55,8-12-90,3 0-64,14-24-147,23-40-191,-16 35 206,5-4 21,-1 1 53,-1 0 70,0-1 87,135-175 5,-136 186 103,4-6 67,-29 39 3,1 1-1,14-12-108,-18 21-16,-12 11-6,0 0 1,0 1-1,0 0 1,1 0-1,0 0 1,-1 1-1,2 0 22,19-3-30,-26 6 28,-1 0 0,1 0 1,0 0-1,0 0 0,0 0 1,-1 1-1,1-1 0,0 1 0,0-1 1,-1 1-1,1 0 2,0 0-5,0 0-1,0 0 0,0 0 1,-1 0-1,1 1 1,0-1-1,-1 1 1,0-1-1,1 1 1,-1 0-1,0-1 1,0 1-1,1 1 6,0 2-14,0-1 0,0 1-1,0 0 1,-1 0-1,1 3 15,2 14-18,-2 8 26,-1 25-8,-6 34-33,-19 81-124,-3-15 139,16-92 59,0 0 48,1-1 61,1-1 74,-1 4-50,5-37-131,-1 1-63,-2 0-103,7-25 79,0 0-34,0-1-36,0 1-39,0-1-42,0 0-44,-1-1-47,1 0-50,-1 1-245,-1 0-363</inkml:trace>
  <inkml:trace contextRef="#ctx0" brushRef="#br0" timeOffset="2730.632">3061 906 10752,'2'-1'517,"0"-1"-37,-1 1-38,1 0-36,0 0-33,0 0-34,2-1 247,-1 1-114,1-1-103,0 1-93,1 0-80,-2 1-90,0-1-39,4 1-25,-1-1-80,9 1-131,-10 0 142,-1-1 42,1 1 58,0 0 74,18-2-225,-1-1 64,53-8 164,-43 5-121,-16 2-51,1 1-33,-1 0-42,0-1-50,0 1-46,-1 0-60,1 0-64,-1 0-73,2-1-192,8 0-361</inkml:trace>
  <inkml:trace contextRef="#ctx0" brushRef="#br0" timeOffset="3293.799">4321 383 9856,'-2'-5'944,"0"2"-70,1 2-350,0 1-63,-1 0 7,1 1-285,0 0-39,0 1-43,0 0-44,0 0-48,-1 0-52,-21 42-114,-3 4 61,-3-1 83,-101 164 16,81-129-25,-2 1-45,5-12 37,-45 76 133,50-72-77,6 1-87,21-38 76,2 2 49,11-32-34,-1 0-1,1-1 1,1 1 0,0 1-30,0-4 26,0 0-1,1-1 1,-1 1 0,1-1 0,0 1-1,1 0 1,0 0-26,-1-3 44,-1 0 0,2 0 0,-1 0 0,0 0-1,0 0 1,0 0 0,1 0 0,-1 0 0,1-1-1,0 1 1,-1-1 0,1 1 0,0-1 0,0 0 0,2 2-44,-1-2 77,1 0 0,-1 1 0,1-1 0,-1 0 1,1-1-1,-1 1 0,1-1 0,0 1 0,1-1-77,16-1 323,0-2-38,-2-2-52,-1 1-68,10-5 125,0-2-46,26-14 144,-13 6-132,9-4-70,-1 0-91,6-2-62,74-30-43,-81 38 47,-29 11-66,27-5 37,-32 8-37,0 0-39,6-1-109,-11 1 43,1 1-35,-1 0-41,1 0-43,0-1-49,-1 0-52,-2 1-103,1 0-86,0-1-190,6-1-462,-14 4 1153</inkml:trace>
  <inkml:trace contextRef="#ctx0" brushRef="#br0" timeOffset="3743.528">5144 477 11648,'0'-4'772,"0"2"-73,0 1-72,0 0-70,0 1-66,0 0-64,0 1-61,0 1-60,0-1-57,0 2-53,0-1-53,0 1-48,-1-1-48,1 1-43,0-1-42,0 1-39,-2 4 74,0 1 1,-1 0 0,0-1 0,0 1 0,0-1 0,-1 0 0,-3 4 2,-3 8-18,-30 49-12,-64 90 24,68-104-22,1-1-35,18-27 26,-33 51-29,2 2 56,4 2 49,26-42 45,-1 5-84,6-7-6,8-20-26,1 1 0,-1 5 32,4-13-12,-1 0 0,2 0 0,-1 0 0,2 0 1,-1-1-1,1 1 0,1 0 0,1 8 12,3-3-42,2-2 37,-6-10 19,0-1 0,0 1-1,1 0 1,0-1-1,-1 0 1,4 2-14,-2-1 35,0-1 1,0 0-1,0 0 0,0 0 0,1 0-35,24 5 237,-15-5-83,-1-2 0,1 1-1,-1-1 1,7-2-154,3-1 158,-2 0-51,12-3 353,24-7-460,0-6 272,-11-1-91,-1-3-60,-32 16-135,0-1 37,25-15 126,-24 14-120,0 0-48,1 0-71,0 1-90,-6 2-2,1 1-56,0 0-64,0 0-68,-4 2-89,0 0-106,0-1-88,-1 1-70,3-3-538,4-3-763</inkml:trace>
  <inkml:trace contextRef="#ctx0" brushRef="#br0" timeOffset="4058.777">5682 600 11264,'-3'-2'734,"1"1"-60,0 0-61,1 1-61,0 0-61,0 1-59,1 0-61,0 0-60,0 1-60,0 0-59,1 0-61,-1 0-58,1 0-60,0 1-59,0-1-60,0 0-58,2 2 162,-1-1 0,1 1-1,-1-1 1,1 0 0,2 2 2,0-1 13,0 1 0,0-1 0,1-1 0,0 1 0,1 0-13,34 14 82,-14-8-65,-18-7-26,10 4-72,-1-1 46,13 4 50,42 11 117,-51-14-141,0-1-57,-2-1-56,0 0-74,0 1-88,0-1-100,-6-1 44,1 0-302,8 1-412</inkml:trace>
  <inkml:trace contextRef="#ctx0" brushRef="#br0" timeOffset="4329.12">6798 592 12288,'0'-2'863,"0"0"-100,-1 1-96,1 0-87,-1 0-83,0 1-76,0 0-69,0 0-64,0 0-99,0 1-34,-1 0 70,-1 0-80,1 1-99,0-1-33,-4 2-11,3-1 55,-60 28-158,16-9 35,15-5 57,-66 37-17,32-16-28,0-2-74,20-13-17,-1 0-62,30-15 18,0 1 90,-4 2 68,-10 5 85,-4 1 6,12-5-107,3-2-90,10-4 24,0-1-35,-6 3-186,8-4 121,0 1-33,0-1-36,-1 0-39,1 0-40,0 0-42,-2 1-930</inkml:trace>
  <inkml:trace contextRef="#ctx0" brushRef="#br0" timeOffset="4615.264">6035 1090 11008,'-5'7'600,"0"1"-50,0 0-49,-1 0-46,1-1-44,-1 1-43,0 0-41,0 0-38,0 0-37,0 0-35,-6 7 122,0 0-116,0 0-99,-8 12 174,1 0-81,-9 15-9,2 1-97,-37 54 62,45-71-125,-26 37 15,7-8-3,-20 40-60,55-90-65,0-1 44,-2 1 40,-1 2 65,-1 3 42,2-4-86,1 0-65,1-1-75,0 0-56,1-1-79,0 1-91,1 0-103,0-3-144,0 1-368</inkml:trace>
</inkml:ink>
</file>

<file path=ppt/ink/ink10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8-08-22T01:58:56.290"/>
    </inkml:context>
    <inkml:brush xml:id="br0">
      <inkml:brushProperty name="width" value="0.35" units="cm"/>
      <inkml:brushProperty name="height" value="0.35" units="cm"/>
      <inkml:brushProperty name="color" value="#AB008B"/>
    </inkml:brush>
  </inkml:definitions>
  <inkml:trace contextRef="#ctx0" brushRef="#br0">464 677 12544,'9'-11'1348,"-4"4"-518,-2 1-213,0 2-95,-1 2-171,0 0-51,-1 0-47,0 0-43,1 1-40,-1 0-35,1 0 42,0 0-105,-1 0-46,5 1-65,-5 0 37,-2 3-206,-4 7 75,-3 4 0,0 0 53,-1 0 29,-1 0 0,-1 1 51,-6 6-41,-61 77-126,27-31 124,-19 24 10,-46 66 111,94-125-54,2 2 0,2 0 1,-14 37-25,31-68-4,-7 18-43,3-8-18,1-1-32,1-1-54,-1 4-137,3-8 94,0 0-38,0 1-42,1-1-45,0 1-48,0 0-54,1-2-62,-1 0-69,1 0-176,1 5-439,-2-11 1159</inkml:trace>
  <inkml:trace contextRef="#ctx0" brushRef="#br0" timeOffset="313.411">106 563 11648,'3'-4'587,"1"0"-41,0 1-40,0-1-40,0 1-37,0 0-38,0 0-36,0 0-34,0 1-35,1-1-32,4-1 159,1-1-118,0 2-110,4-2 112,1 1-65,-1 0-56,1 1-50,3-1-30,-1 0-48,5-1-36,10-1-40,5-1 13,49-7-82,2 2 57,23-3 81,88-12 21,-115 18-7,-21 4-69,-37 4-16,3 2-72,0 0-109,-6 1-96,-16-1 163,1 1-53,-4-1 38,1 1-33,-1 0-37,0 0-42,0 0-47,0 1-51,-1 0-57,0 1-60,-1-2 56,-1 1-40,0 0-132,1 1-344</inkml:trace>
  <inkml:trace contextRef="#ctx0" brushRef="#br0" timeOffset="699.223">1563 452 9024,'0'2'607,"0"0"-99,-1 0-88,1-1-79,-1 1-23,1 0-84,-2 1-3,0-1-94,-2 6 96,-6 10-37,0 1-67,0 1-53,0-1-42,-36 67-86,25-49 96,-31 49-19,-78 123 8,130-208-33,-57 86 12,-69 115 72,115-183-158,0 0 57,0-1 36,-23 44 149,21-35-123,-2 6-79,8-17-35,0 1-45,1-1-51,1 1-58,0 0-66,1-1-72,4-14-850,0-4 99,0 0 94,1-2 86,0-1 81,0 1 74,0-1 68,0 2 60,0-2 29,1 0 68,0 0-44,2-4-224,-4 9 811</inkml:trace>
  <inkml:trace contextRef="#ctx0" brushRef="#br0" timeOffset="1231.31">1351 497 9856,'3'-5'528,"0"0"-49,0-1 59,7-7 652,1 5-400,-4 2-522,1 1-51,0 0-47,1 0-40,1-2-20,1 1-40,2-1-27,6-3-25,5-4 7,-1 2 10,13-5-35,-12 8-10,14-4 10,-14 7-29,0 0 0,5 1 29,-7 2-34,0 1-1,0 1 1,0 1-1,7 2 35,-21-1-27,0 0 0,-1 0 1,1 1-1,2 1 27,-4-1-31,-1 0 1,1 1-1,-1-1 0,0 1 1,0 1-1,0-1 0,0 0 1,3 4 30,-4-4-23,-1 1 0,0 0 0,0 0 1,0 0-1,0 0 0,0 0 0,-1 0 1,0 1-1,0-1 0,1 4 23,-1-3-13,-1 1 1,0-1-1,0 1 0,0 0 1,0-1-1,-1 4 13,-1 5-12,0 0 0,-1 0 0,-1 0 0,0 0 0,0-1 0,-3 3 12,-2 7-29,-1-1-1,-1 0 1,-4 5 29,7-16 2,1-1-1,-2 0 1,-1 2-2,1-3 17,-1 0 0,0 0 0,-1 0-17,0-1 56,-1 0 0,-10 6-56,9-7 92,-1-1 0,-9 4-92,-30 7 712,-43 8-712,34-9 247,1 1-53,2 6-72,42-15-106,-1 1 0,-4 3-16,14-8 3,1 1 1,0 0 0,-2 2-4,4-3-10,1-1 0,0 1 0,0 0 0,0 0-1,0 0 1,0 0 10,2-2-6,0 0 0,0 0 0,0 0 0,1 0 0,-1 0 0,0 0 0,1 1 0,-1-1 0,1 0 0,0 0 0,0 0 0,0 0 0,0 1 0,0-1 0,0 0 0,1 0 0,-1 0 0,1 0 0,-1 0 0,1 0 0,0 0 0,0 0 0,0 0 0,0 0 0,0 0 0,0 0 0,0 0 0,1-1 0,1 2 6,0 1-1,1 0 0,0-1 0,0 0 0,3 2 1,19 9 63,-8-7 53,0-1 0,2-1-116,-15-3 23,32 7 160,0-2 84,8 1 134,22 2 281,6 1 26,-25-3-336,-19-2-187,-1-1-44,30 5 35,5 0-105,5 3-73,7 5 2,-53-13-136,-13-3 52,0 0-85,-4-2 42,0 1-36,4 0-204,-5-1 132,0 0-38,0 1-42,0-1-46,1 0-47,-1 0-52,7 0-720,6 0-728</inkml:trace>
  <inkml:trace contextRef="#ctx0" brushRef="#br0" timeOffset="1632.243">2386 551 10624,'-5'-5'1144,"2"3"-440,1 0-183,-1 0-80,3 2-148,-1-1-45,0 1-41,0 1-38,0 0 67,0 1-115,0 0-89,0 0-45,-1 5-160,1-3 72,0-1 106,-10 25-270,-2 0 67,-1-1 60,-1 1 49,-10 15 27,-15 21 82,-6 11 19,32-52-24,-14 25 54,-13 25 88,23-35-11,0 0-146,0 13 50,14-40-46,2 0-1,-1 0 1,1 0 0,1 0-1,0 0 1,1 0-1,0 0 1,1 1-1,0-1 1,0 0-4,1-3 16,0 0 0,0-1 0,1 1 0,-1-1 0,2 0 0,2 5-16,-3-6 24,1-1 1,0 1-1,0-1 0,0 0 0,1 0 0,0 0 0,0-1 1,1 1-25,16 10 147,2-2 75,6 1 122,18 1 273,-17-8 458,20 1-1075,-24-4 310,-1-2-50,15 2 159,0-3-66,0 0-74,0-2-84,0-1-92,0-2-101,-1 0-109,0-2-118,-28 3 115,-1 1-61,0 0-65,0-1-70,0 0-76,0-1-80,-1 0-86,0 0-90,4-2-405,5-4-623</inkml:trace>
  <inkml:trace contextRef="#ctx0" brushRef="#br0" timeOffset="1875.275">2027 865 12160,'4'-2'599,"0"0"-50,0 0-49,1 0-44,-1 0-44,0 1-40,0 0-39,1 0-35,0 0 16,0 0-44,1 0-38,-1 0-36,1 0-1,1 1-37,3-1 26,0 1-42,4-1 82,0 0-43,0 0-38,0 0-32,7 0 4,0 0-51,48-2-3,-38 3-5,-6 0-156,1-1 89,-1 0 57,35-3 120,-24 0-147,-14 2-81,-1-1-76,2 0-114,-11 1 79,-1 0-35,1 0-39,-1 0-39,1 0-44,-1 0-46,11-2-539,11-4-591</inkml:trace>
  <inkml:trace contextRef="#ctx0" brushRef="#br0" timeOffset="2129.82">2298 265 14976,'3'-5'874,"0"1"-53,0-1 63,1 0-45,-3 3-603,1 1 1,-1-1 0,0 1 0,1 0 0,-1 0 0,1 0 0,-1-1-1,1 2 1,-1-1 0,2 0-237,4-2 351,0 1-86,1 0-75,0 1-64,2 0-44,0 0-59,21 2-115,-22-1 69,1 0 34,58 2-47,-45 0-12,-1 0-35,-3 0-21,0 0-39,-1 0-43,1 0-51,1 0-88,1 0-76,-1 0-84,1 0-93,0 0-99,0-1-108,0 1-117,0-2-123,8 1-359,14-1-784</inkml:trace>
  <inkml:trace contextRef="#ctx0" brushRef="#br0" timeOffset="2598.852">3631 351 10880,'1'0'597,"0"0"-58,-1 0-55,1 0-52,-1 1-50,1-1-47,-1 0-43,0 1-42,1-1-38,-1 1-35,0 0 80,0 1-109,0 0-86,0-1-67,0 5-171,-1-4 154,1 0 94,0-1 9,-1-1 36,-2 13-63,-2 0-46,-3 3-96,-1 0 1,-7 9 87,11-17 1,-45 69-134,-1-2 51,-3 0 55,-1 0 61,-41 53 109,-39 72 184,115-168-198,-14 34-129,26-49 105,-4 17-105,6-9 90,1 1 34,4-20-68,1-3-43,0-2-43,0-3-40,0-1-37,0-1-35,1-4-234,0 4 57,0-2-76,0 1-61,1-2-49,1-4-371,2-8-525</inkml:trace>
  <inkml:trace contextRef="#ctx0" brushRef="#br0" timeOffset="3012.23">3571 436 10112,'2'-3'861,"-1"1"-98,0 1-103,-1 1-107,0 1-109,-1 1-114,1 0-116,-1 1-122,0-1-96,0 0-48,-8 31-174,0 0 48,1 0 42,0 1 37,1 7 20,0 0 37,-9 83 34,13-89 21,-3 48 135,6-57-135,-1-1-44,2 4-74,0-1-97,2 1-118,-2-16 109,1 1-38,1 4-344,0 0 0,4 9 593,7 12-721,2-8 202,2-2 103,-5-12 220,1-2 58,2-1 64,0-1 70,2-2 78,1-1 83,2-1 90,1-3 97,-7-2-42,0-2 64,0 0 55,0-2 48,6-1 254,0-2 56,-12 1-331,0 0 0,0-1 0,0 0-1,0 0 1,0-1 0,2-2-448,15-11 1085,-15 8-678,1 0-37,-2 0-35,1-1-36,10-10 206,-2-2-117,0 0-101,-2-2-88,0-1-74,-2-1-59,42-82-156,6-26 90,-10 8-7,-2 0 75,-32 81-18,-11 23 58,1 1 38,12-46 389,-12 34-288,-4-1-71,-3 12-119,-1-1-62,-1 22-50,0-10-184,-1 7 106,1 1-61,-1 1 33,0 1-36,0-1-42,-1 1-45,1 1-52,-1 0-55,0 1-62,-1 0-65,-2 2-366,-3 4-503</inkml:trace>
  <inkml:trace contextRef="#ctx0" brushRef="#br0" timeOffset="3346.775">4900 497 10496,'-1'0'520,"1"0"-45,-1-1-44,0 1-42,1 0-40,-1 0-37,0 0-36,0 0-34,0 0 150,-1 1-109,1-1-93,-1 1-76,0 1-49,-4 2-128,5-3 98,-1 1 77,2-2-64,-7 7 5,0 0-38,-11 18-74,12-17 45,-65 104-143,32-46 122,-22 31 49,-73 135 180,123-212-271,0 1 62,1-1 42,-9 20 174,1 2-201,11-23 2,0 0-37,1 0-49,1 0-59,1 1-69,0-1-80,1 1-91,2-1-99,0-12 107,1-1-60,0 1-147,0 3-358,0-10 936</inkml:trace>
  <inkml:trace contextRef="#ctx0" brushRef="#br0" timeOffset="3758.554">4753 485 10752,'5'-4'763,"2"-1"152,0 1-70,1 1-88,3 2-107,2 2-333,1-1-33,14 1 187,0 1-116,0 2-103,0 0-89,0 1-75,0 1-62,0 2-49,8 4-61,-14-4-45,-1 1 0,17 11 129,-11-4-54,0 4 53,-1 1 81,-16-11-114,-1 0-1,0 0 1,-1 1 0,0 0-1,0 0 1,-1 1-1,-1 0 1,0 0-1,0 0 1,-2 1 0,1 0-1,1 13 35,-3-12-21,0 1 1,-2 0-1,0 0 0,-1 9 21,-1 0-38,-1 0-1,-2 0 1,-2 8 38,-2 0-42,-3 4 42,-20 47 13,-4-2 99,24-59-80,-1 0-1,-1 0 1,0-1 0,-9 9-32,13-19 7,-1-1 1,1 0-1,-2 0 1,1-1-1,-1-1 1,-1 0-1,0 0 1,-9 4-8,-8 1 26,-2-3 61,-7-2 77,21-6-3,-1 0-1,-6-1-160,5-2 171,0 0-1,-2-1-170,-18-5 200,7-2-71,2-1-48,11 1-162,7 3 54,1 0-1,-7-5 28,7 3-54,0-1-50,3 2-12,1 0-41,0 0-48,0 0-56,0-2-102,0 0-86,0 0-94,1 0-106,0-1-112,1 0-124,2 4 394,0 1-35,1-1-35,-1 1-36,0-3-449,-3-9-1502,5 11 1808,-1 1 50,1-2-134,1 1 95,-1-2-53,1-4-289,0 12 1069</inkml:trace>
  <inkml:trace contextRef="#ctx0" brushRef="#br0" timeOffset="4329.563">6288 730 11008,'5'-7'1881,"-3"2"-717,0 0-296,-2 3-478,0 0-36,0-2 147,-1 2-297,1 0-34,-1 0-36,0 0-38,0 0-41,0 0-43,-8-9 248,-2 2-96,-1 2-78,-2 1-62,-3 1-50,-25-4-112,31 7 120,-21-3-130,-7 1 148,-35 0-67,27 5 62,0 2 0,0 2 0,-31 9 5,59-11 4,0 2-1,-9 4-3,21-6-5,0 0 0,1 0-1,-4 2 6,7-2-14,-1-1-1,1 1 1,-1 0-1,1-1 1,0 1-1,-1 2 15,3-4-5,0 0-1,0 0 0,0 1 0,0-1 0,0 1 0,1-1 0,-1 1 0,0-1 0,1 1 0,-1-1 1,1 1-1,0 0 0,-1-1 0,1 1 0,0-1 0,0 1 0,0 1 6,0-1-2,1 0 0,-1 1 0,1-1-1,0 0 1,0 0 0,-1 0 0,1 0-1,1 0 1,-1 0 0,0 0 0,0-1 0,1 1 2,5 6-3,0-1 1,1 0 0,0-1 0,0 1 0,4 1 2,-4-2-17,85 55 11,-25-15 39,8 9-33,-46-32-58,-1 2 0,-1 1 0,-2 1 0,8 10 58,-26-26-22,0 1 1,-1-1 0,0 1 0,-1 0-1,0 1 1,0 2 21,-2-6-26,-2 1 1,1 0-1,-1-1 0,-1 1 0,1 0 1,-2 1-1,1-1 0,-2 9 26,-1-7-19,1 0 1,-2-1-1,0 1 0,-2 5 19,0-3-10,-1 0 0,0 0 0,-5 6 10,-14 17 16,18-27 10,-1-1 0,-5 4-26,7-8 5,0 0 1,-1 0-1,1 0 1,-2-1-6,1 1 41,-1-1 1,0-1-1,-5 2-41,3-1 69,1-2-1,-1 1 1,0-2-69,-31 3 265,27-4-140,0-1-1,0-1 1,1 0 0,-1 0 0,1-2 0,0 1 0,-6-4-125,7 3 174,1-2 1,-9-4-175,-2-3-9,1-1 87,0-1 158,0 0 1,-4-7-237,12 10 71,0-1-35,-1-3-54,0-1-84,2 0-103,1-2-120,6 10 111,1 0-36,0-1-41,0 0-41,0 0-44,1 0-46,0-1-50,1 1-50,0-4-367,-1-6-515</inkml:trace>
  <inkml:trace contextRef="#ctx0" brushRef="#br0" timeOffset="4862.343">7024 3 10624,'1'-1'754,"0"1"-77,0-1-72,0 1-70,0 0-64,0 0-62,0 0-58,-1 0-55,1 1-49,0 0-48,0-1-42,0 1-40,0 1 14,0 0-112,1 2-119,0 4-313,-1-5 338,-1-1 75,0-1 36,0 1 43,0-1 50,0 14-254,0 18-58,0-27 161,-1 0 1,0 0-1,0-1 1,0 1-1,-1 0 0,1 0 1,-3 3 21,-58 110-212,38-74 178,1-2 56,-4 14 75,3 0-1,-8 29-96,21-47 157,-5 27-157,11-36 113,1 1 0,0 14-113,4-22-10,1-6 87,0-1 0,1 3-77,1-4-12,1 1-76,-2-8-3,0 1-36,0-1-41,1 1-46,0-1-50,-1 0-54,1 1-60,0-1-63,3 7-406,2 7-514</inkml:trace>
  <inkml:trace contextRef="#ctx0" brushRef="#br0" timeOffset="5161.573">6738 1666 19135,'0'-3'529,"0"1"52,0-6 1531,0 5-1236,-1 1-210,-1 1-87,0 0-115,1 1-284,-1 0-39,2 0-714,0 0 78,0 0 66,-1 0 58,1 1 68,0-1 33,0 0-132,0 2-479,0-2 570,0 0-42,0 0 51,0 0-37,0 1-687,0 0-47,0 0-260,0 1-717</inkml:trace>
</inkml:ink>
</file>

<file path=ppt/ink/ink1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8-08-22T01:46:46.653"/>
    </inkml:context>
    <inkml:brush xml:id="br0">
      <inkml:brushProperty name="width" value="0.2" units="cm"/>
      <inkml:brushProperty name="height" value="0.2" units="cm"/>
      <inkml:brushProperty name="color" value="#33CCFF"/>
    </inkml:brush>
  </inkml:definitions>
  <inkml:trace contextRef="#ctx0" brushRef="#br0">722 426 11520,'-4'-5'2147,"3"4"-1253,-1 0 4,1 0-505,0 1-46,0 0-100,0 0-42,0 0-46,0 0-52,-1 0-55,1 0-59,0 0-65,-1 0-68,2 0 56,-35 2 153,0 4-37,14-1-40,0 2-1,-7 3 9,-25 13-155,-26 17 155,53-26-20,-62 32-73,2 3 62,40-21 21,1 3 1,-24 21 9,38-23-74,6-1-44,23-25 87,0 0 1,0 0 0,0 0 0,1 0 0,-1 0 0,1 0 0,-1 2 30,2-4-13,0 0 0,-1 0 1,1 0-1,0 0 0,0 0 1,0 0-1,0 0 0,0-1 1,0 1-1,1 0 0,-1 0 1,0 1 12,0-1-14,1-1 1,-1 1 0,1 0 0,-1 0 0,1-1 0,-1 1 0,1 0-1,-1-1 1,1 1 0,-1-1 0,1 1 0,0 0 0,-1-1 0,1 1 0,0-1 13,8 4-122,1-2 38,22-4-52,-31 2 131,41-5-76,23-6 66,8-1 10,-25 6-75,35 2-102,-51 4 91,18 3 91,-27 0-8,-1 0 0,0 2 0,0 0 0,-1 2 0,1 0 1,5 5 7,-6-3-52,-1 1 1,16 11 51,-29-16-1,0 0 0,0 1 0,5 5 1,-8-7 10,-1 0 1,0-1-1,0 1 1,0 1 0,-1-1-1,0 0 1,1 1-11,2 13 62,-4-1 71,-1-14-83,-1 1 0,0-1 0,1 0 0,-1 0 0,-1 0 0,1 2-50,-13 16 381,8-14-179,0 0 0,0 0 1,-1-1-1,-5 4-202,-1 0 232,0-2-43,-18 12 297,-2-1-74,-1-3-68,-1-2-63,-1-2-57,0-2-51,-1-3-46,0-2-41,6-1-64,14-2-78,8-1-18,1 0-42,-4 0-120,1-1-110,2 0-41,0 0-102,0-1-113,5 0 254,0 0-33,-4-1-435,-4-2-474</inkml:trace>
  <inkml:trace contextRef="#ctx0" brushRef="#br0" timeOffset="464.96">1659 373 11136,'-4'0'547,"1"-1"-43,-1 1-40,0 0-39,1-1-37,-1 1-37,-4 1 251,1 0-123,-1 0-111,1 0-97,-1 1-84,-1 1-55,0 0-79,1 0-56,-15 6-110,13-5 91,0 0 68,0 0 107,-47 21-184,-25 19 31,3 6-24,27-15-49,20-12-37,-28 26 110,45-35-11,0 1-1,2 0 1,-1 1 0,-5 11 11,1 1 24,0 3-34,10-15-20,1 1 0,0 0 0,1 1 30,3-8-22,1 0 0,0 0 0,0 0 0,1 0 0,0 0 0,1 0 22,0-3-11,0-1 0,1 0-1,0 0 1,0 0 0,0 0 0,1 0 0,0 0-1,0-1 1,1 1 0,0 1 11,0-3 1,0 1 0,0 0 0,1-1 0,-1 0 0,1 0 0,0 0 0,1 0 1,-1 0-1,0-1 0,1 0 0,0 0 0,0 0 0,0-1 0,0 1 0,0-1 0,1 0 0,1 0-1,2 0-3,1 1-1,0-2 0,0 1 0,2-1 4,2-1-36,0 0 0,9-1 36,0-2-73,0 0-1,3-3 74,7-3-168,-2 0 0,11-7 168,60-29-330,-36 12 195,-31 15 112,11-6-150,1-3 173,-28 14-91,1 1-54,1-2-102,0-1-111,-10 8 130,-1 0-36,1 0-39,-1-1-43,18-11-547,13-11-560</inkml:trace>
  <inkml:trace contextRef="#ctx0" brushRef="#br0" timeOffset="741.895">2133 344 11264,'-3'3'630,"1"-1"-66,0 0-61,0 1-60,1-1-53,-1 1-51,0 0-47,1 0-43,0 0 0,-1 1-50,1-1-43,0 1-35,-1 5 63,0 5-20,0-5-8,1-5-33,0 0 43,-6 27 235,-1 0-117,2-6-126,0 0-56,-2 13-28,0 0-65,3-2-47,0 5 38,3 11 44,2-42-72,0 8 47,1 23 92,0-29-124,0 1-49,1-3-39,0 1-55,0-1-65,1 0-73,0-1-83,1 0-92,0 0-101,1 0-111,-1-4 216,-1-1-33,8 8-1115</inkml:trace>
  <inkml:trace contextRef="#ctx0" brushRef="#br0" timeOffset="995.383">2505 299 11136,'0'3'672,"0"-1"-68,0 1-64,0 0-61,-1-1-58,1 1-54,0 0-50,0-1-47,-1 2-2,1-1-55,-1 0-50,1 1-43,-1 0-24,1 0-43,-1 1-29,0 2-33,0 0 4,0-2 34,1-1 32,-1 0 45,-10 66 161,2-8-102,1 2-107,7-43-108,-1 2 50,2 50 135,1-41-121,1-14-49,1 1-44,0-1-54,0 0-65,2 0-74,0 0-85,1-1-95,1 0-104,-3-9 145,0-1-52,0 2-145,2 4-363,-5-12 896</inkml:trace>
  <inkml:trace contextRef="#ctx0" brushRef="#br0" timeOffset="1258.564">2427 398 11648,'1'-1'555,"1"1"-46,-1-1-45,0 1-42,0-1-41,1 1-38,-1-1-36,0 1-34,1 0 13,0-1-43,-1 1-38,1 0-35,0-1 28,1 1-57,-1 0-46,1-1-33,6 0 96,-6 0-51,0 1 72,36-11 250,0 0-104,0 0-93,0 0-85,-12 3-90,0 0-33,26-7-62,-13 4-54,1 1-44,40-8-225,-68 16 214,-1 0-62,1 0-72,-1-1-82,0 1-90,0 1-99,0-1-109,0 0-118,5 0-449,7 0-736,-24 2 1956</inkml:trace>
  <inkml:trace contextRef="#ctx0" brushRef="#br0" timeOffset="1560.386">2569 663 11264,'1'0'587,"0"0"-54,0 0-51,-1 0-49,1 0-46,0 0-43,0 1-42,-1-1-37,1 0-37,0 0-33,0 0 106,1 1-103,-1-1-80,1 0-58,2 1-47,-2 0 33,0-1 72,-1 0 109,10-1 62,-1 1-63,0-2-60,0 1-54,-1-1-51,1-1-45,-1 0-42,0 0-37,5-3-103,0 0-65,3-2-106,8-6-225,-3 3 101,-14 7 199,4-3-231,2 0-91,-1 1-82,-1 1-76,-2 3 150,-10 2 580,0 0 1,0 0 0,0 0 0,1 0 0,-1 0 0,0 0 0,0 0 0,0 0 0,0 0-1,0 0 1,0 0 0,0 1 0,0-1 0,0 0 0,0 0 0,0 0 0,0 0 0,0 0-1,0 0 1,0 0 0,0 0 0,0 0 0,0 0 0,0 0 0,0 0 0,0 0 0,0 0-1,0 0 1,0 1 0,0-1 0,0 0 0,0 0 0,0 0 0,0 0 0,0 0 0,0 0 0,0 0-1,0 0 1,0 0 0,0 0 0,0 0 0,0 0 0,0 0 0,0 0 0,0 0 0,0 1-1,0-1 1,0 0 0,0 0 0,0 0 0,0 0 0,0 0 0,0 0 0,-1 0 0,1 0-1,0 0 1,0 0 0,0 0 11,-2 3-298,-2 0 39,0 0 55,0-1 74,-15 11-451,-3 6 32</inkml:trace>
  <inkml:trace contextRef="#ctx0" brushRef="#br0" timeOffset="1767.542">2440 1014 11264,'2'4'717,"0"-1"-46,0 0-44,1 0-43,0-1-42,-1 0-38,1 0-39,1 0-35,-1-1-36,1 0-32,3 0 269,1 0-111,0-1-100,-1 0-146,0-1-48,-1 0-42,1 0-34,5-2 53,13-3 140,-19 4-233,30-9 83,-1-2-64,7-4-37,21-11-30,4-1-3,-22 11 30,-27 11-68,1 0-104,-2-1-97,1 0-93,-1 0-85,-1-1-79,1 0-74,-1-1-68,-5 2 84,-1 1-54,1 0-47,-1 0-36,7-4-436,7-7-605</inkml:trace>
  <inkml:trace contextRef="#ctx0" brushRef="#br0" timeOffset="2391.853">3259 430 10880,'-3'3'636,"1"1"-67,0-1-66,0 0-60,0 1-56,0-1-53,0 0-49,1 1-45,-1 0-5,1 0-51,-1 0-46,1 0-38,-1 1-21,1-1-33,-3 11 11,2-6 20,1-5 2,0 0 41,-7 24 108,3-9-136,0-1-39,-1 5-10,1 0-1,-1 16-42,4-19-76,0 0 61,-3 48 130,3-38-121,2-13-50,0 1-54,-1-4-32,1 1-53,0-1-60,1 1-68,-1-1-75,0 0-81,1 0-90,0 0-95,0 0 37,0-1-88,0-2-451,1-1-1,2 8 1167,-4-16-91,1-1 53,0 0 52,1-1 51,-1 0 49,0-1 48,0 0 44,0-1 45,0-3 302,0 1-94,-1-2-82,0 1-70,0-2-15,0 1-63,-2-14 278,2 13-276,-2-10 12,1-1-39,-1 0-37,1 1-35,-1-19 41,1 1-107,0 0-83,0 1-63,5-79-369,0 65 291,-2 24 111,1 0 33,1-1 40,-1 1 48,-2 18-34,1-4 25,-1 4 27,2 2 41,-1 1 70,0 2-37,0 1-44,2 3 21,2 6-23,-5-7-68,13 21 23,-2 0-48,17 28-7,23 29-52,-28-45-44,1-1 0,13 11 76,-23-29-31,1-1-1,0 0 0,1-1 1,1-1-1,8 5 32,-12-10-10,1 0-1,0-1 1,1 0-1,11 2 11,-20-7 47,1 0 89,-1 0 78,1-1 70,2 0 135,0-1 72,2 0 170,5-3 420,-1-2 26,-7 0-401,-2-1-160,0-1-56,-3 1-135,-1-2-59,0 0-69,-2-1-76,0-8 435,-3 0-120,-2-1-106,-1 1-88,0 3-107,0 0-37,-2-3-12,-4-7 13,3 8-47,-11-27 9,7 14-59,3 5-36,1 0-37,1 4-28,1-1-37,0 0-41,0-1-47,5 18 140,-10-41-506,7 29 333,2 1-53,-1-5-172,2 11 173,0-1-42,1 0-47,0 1-50,0-1-56,1 0-61,0 2-69,0 3 139,0 1 16,1 0-75,-1 0-85,1 1-72,0-1-208,1-2-521</inkml:trace>
  <inkml:trace contextRef="#ctx0" brushRef="#br0" timeOffset="2661.705">4169 266 10624,'1'2'677,"0"0"-78,0 0-73,-1 0-69,1 0-63,0 0-60,-1 1-53,1-1-49,-1 0-13,0 1-56,1 0-47,-1-1-39,0 3-12,1 7-31,-1-10 6,0 1 36,0 0 50,0-1 60,1 13 73,0 0-41,-1 0-39,0 0-34,-1 7 16,0 1-58,-2 22-19,-1 27-79,3-41 36,1-7 59,1 1-103,0-1-100,1-1-94,0 1-89,0 0-85,1-1-79,1 1-74,-1-1-70,1 1-64,1-1-59,0 0-55,0 1-49,1-1-45,0 1-39,0 0-35,-4-16 778,0-4 95,-2 0-8,-4-7 65</inkml:trace>
  <inkml:trace contextRef="#ctx0" brushRef="#br0" timeOffset="2961.303">3866 266 13824,'13'0'762,"0"0"-49,0 0-49,1-1-48,-1 0-45,0 0-44,0 0-42,0 0-42,0-1-40,0 1-37,0-1-37,0 0-35,12-2 196,1 0-121,-5 0-153,-1 0-64,1-1-57,-1 1-51,4-2-49,1 0-54,11-2-106,1-1-59,19-5-147,-19 5 158,-6 2 89,0 0 74,-6 2 79,1 0 80,0 1 91,0 0 104,12-1-484,-21 4 65,1 0-109,-9 0 59,0 1-45,-1 0-5,-1 0-39,1-1-44,-1 1-48,1 0-52,-1 0-55,1 0-60,-1 0-63,5 0-488,5 0-639</inkml:trace>
  <inkml:trace contextRef="#ctx0" brushRef="#br0" timeOffset="3263.137">4721 193 12416,'0'1'567,"1"0"-40,0-1-40,-1 1-38,1 0-36,-1 0-35,1 2 278,-1-1-122,1 0-111,-1 1-99,0 0-87,1-1-103,-1 1-41,0 1-10,-1 1-93,1 5-117,0-7 110,-1 1 54,1-1 78,0 0 101,-2 57-186,-8 29-112,3-30 43,3-19 61,3-16 112,-1 0-59,1 1-65,0 0-68,0 0-72,1 1-76,0-1-80,2 1-85,0-1-89,1 0-93,1-1-96,2 1-101,0-1-106,3-1-109,0-1-113,3 0-117,6 4-597</inkml:trace>
  <inkml:trace contextRef="#ctx0" brushRef="#br0" timeOffset="3843.337">5369 136 12928,'3'-4'1415,"-1"1"-542,-1 1-226,1 1-100,-2 0 22,1 0-92,1 0-83,-1 1-75,0 0-67,0-1-59,0 2-50,0-1-43,0 0-7,-1 2-43,-2-1-9,-1 1 37,-21 7-244,0 1 7,8-3 15,-17 12-107,0 0 99,4 0 71,-40 26-46,64-42 114,-17 12-1,0 1-1,1 1 1,-8 10 14,19-17-3,0 1 1,1 0 0,0 0 0,1 1 0,0 0 0,0 0-1,0 5 3,6-13-16,0 0 1,1 1-1,-1 0 0,1-1 0,0 1 0,1 0 0,-1-1 0,1 1 0,0 1 16,0-3-8,0 0 0,0-1-1,1 1 1,-1-1 0,1 1 0,0-1 0,0 1 0,0-1 0,1 3 8,-1-4-3,0 1 1,0 0 0,1 0 0,-1-1 0,0 1-1,1-1 1,0 1 0,-1-1 2,4 2 4,-1 0 0,0-1 1,1 1-1,-1-1 0,1-1 1,0 1-1,0 0 0,-1-1 0,1 0 1,0 0-1,0-1 0,0 1 1,1-1-5,13 0 33,-1-1 0,17-3-33,-33 4 0,30-5-20,-1 0-37,32-7-134,65-9-276,-85 17 362,0 2 60,-2 3 45,0 3 37,-34-2-25,0-1 0,-1 1 1,1 0-1,-1 1 0,1-1 1,-1 1-1,0 1 0,0-1 1,0 1-1,4 3-12,-5-2-9,0-1 1,0 1-1,0 0 0,-1 0 0,0 1 1,1 1 8,-2-2-2,0 1 1,0 0 0,2 4 1,2 15 29,-4 0 41,-5 7 89,-6-1 98,-6 0 115,4-17-136,0 0 36,3-6-46,0-1 1,0 0 0,-6 4-227,5-5 202,-1 0 0,0 0 0,-3 1-202,1-2 266,-1 0 0,-6 3-266,-27 4 454,-1-5-78,0-4-80,-1-3-81,1-1-84,25 0-114,6-1-35,4 0-26,-1 0-34,2 1-18,0-1-33,1-1-38,-1 1-41,2 0-1,0-1-34,0 1-37,0-1-40,1 0-42,-1 1-44,0-1-47,1 0-49,-7-3-464,-5-4-553</inkml:trace>
  <inkml:trace contextRef="#ctx0" brushRef="#br0" timeOffset="4195.975">6072 144 12672,'-2'3'566,"1"-1"-47,-1 1-43,0 0-43,1 0-40,-1-1-39,1 1-35,-1 0-34,1 0 16,-1 0-43,0 1-38,1-1-35,-1 2 35,0 0-57,-1 0-47,1 0-32,-6 14 142,6-13-103,-1 0 65,-12 24-58,3 0 0,0 1 0,2 0 0,-2 15-130,0 12 106,5 1-93,5-22-68,1 0-59,1 0-68,2 0-76,1-1-84,2 1-94,1-1-103,1 0-110,-4-22 375,1 0 43,0-1-80,1-1 0,2 5 311,1-1-292,-7-15 71,-1 0-74,0-1-64,0 0-51,0 0-326,0 0-469</inkml:trace>
  <inkml:trace contextRef="#ctx0" brushRef="#br0" timeOffset="4493.851">5488 128 15328,'1'-1'782,"1"0"-68,-1 0-66,1 0-62,-1 0-58,1 0-55,-1 1-52,1-1-49,0 0 16,0 1-59,0-1-53,0 0-47,0 1-8,1-1-50,0 0-16,1 0 10,2 0 1,-3 0-27,0 0 21,0 1 58,22-8 79,0 0-37,1 1-34,-1 0-34,26-7 102,1 2-105,-16 4-110,0 1-37,37-6-47,24 0-298,46 2 303,-91 9-12,0 1 54,-37 1-175,0 0 59,13 0 55,38 1 191,-46 0-169,0 1-72,-3-1-62,-1 2-86,1-1-99,-1 1-117,-8-1 168,0 0-34,0 0-38,0 1-39,0-1-41,0 1-43,0 0-44,-1 0-48,5 2-665,5 2-717</inkml:trace>
</inkml:ink>
</file>

<file path=ppt/ink/ink11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8-08-22T01:58:50.720"/>
    </inkml:context>
    <inkml:brush xml:id="br0">
      <inkml:brushProperty name="width" value="0.35" units="cm"/>
      <inkml:brushProperty name="height" value="0.35" units="cm"/>
      <inkml:brushProperty name="color" value="#AB008B"/>
    </inkml:brush>
  </inkml:definitions>
  <inkml:trace contextRef="#ctx0" brushRef="#br0">616 143 9984,'0'0'616,"0"-1"-61,0 1-57,0-1-55,0 1-52,0 0-49,-1 0-46,1 0-43,0 0-41,-1 1-38,0-1 73,0 1-117,0 0-94,0 1-61,0-1-37,-2 3-232,2-2 208,-1-1 79,2 0 46,-1 0 35,1 0 78,-20 31-339,1-2 75,-15 20 2,-24 38 28,-60 86 50,15-23 85,-26 47 43,100-153-138,2-1-42,2 0-43,1 3-41,14-23 91,7-15 16,1 1-67,1 1-97,1 3-265</inkml:trace>
  <inkml:trace contextRef="#ctx0" brushRef="#br0" timeOffset="285.504">644 114 10624,'7'-3'677,"0"-1"-57,1 1-54,-1 0-52,0 0-49,1 0-48,-1 0-43,1 0-44,-1 0-39,1 1-37,7-3 151,1 0-122,-1 1-100,-2 0-98,-1 1-42,9-2-41,29-5-98,-35 7 107,0 0 49,-2 1 41,0-1 57,1 0-237,1 1 32,14-3 33,-1 0 76,39-3 179,-26 3-172,-20 4-98,0-1-59,0 1-74,0-1-87,-6 2 11,0-1-56,0 0-60,0 1-66,0 0-70,0-1-75,1 1-80,-1 0-84,1 0-335,9 0-608</inkml:trace>
  <inkml:trace contextRef="#ctx0" brushRef="#br0" timeOffset="561.861">602 547 11008,'2'0'103,"24"-8"1593,-17 5-1173,0 2-38,-1-1-120,0 1-41,1 0-48,0 0-54,8 0-7,-1 0-36,16-1 80,1-1-112,-1 0-90,18-2-91,32-1-146,-48 4 130,8 2 65,5 0-288,-27 0 100,-9 0 37,0 0-39,0 0-46,-1 0-54,1 0-109,-1 0-75,3 0-165,5 0-394</inkml:trace>
  <inkml:trace contextRef="#ctx0" brushRef="#br0" timeOffset="900.571">2115 114 11136,'-2'0'555,"1"1"-60,0-1-57,-1 0-51,1 0-50,0 1-45,0-1-42,0 0-37,0 1-3,-1 0-42,0 1 65,0-1-105,-4 5 86,4-3-54,-10 8 53,1 0-44,0 1-39,-1 0-34,-10 12 11,-1 1-82,-32 33-80,31-32 74,-89 94-148,56-59 77,-1 0 35,-2 1 48,-106 118 235,99-99-216,53-64-43,-5 9 66,-8 10 35,9-14-110,16-20 28,1-1-90,0 0-79,0 0-67,1-2-232,1-1-369,2-2-185,-2 3 706,0 0 38,0-1 80,0 1 41,-1 0 47,1 0 54,4-5-752,3-6-436</inkml:trace>
  <inkml:trace contextRef="#ctx0" brushRef="#br0" timeOffset="1184.392">2119 28 9984,'4'-2'449,"0"-1"80,8-6 1003,-7 5-936,-2 3-309,0-1-43,0 1-52,-1 0-59,4 0-3,0 2-76,-2 2-60,0 2-42,3 10-153,-6-9 155,-1 16-88,-3 12 47,1-26 73,-10 66-239,-6 10 253,-22 75-131,1-6 111,8 0 94,22-77 43,5-27 83,1-1 0,5 33-200,-2-72-17,3 10 38,0-7-62,-2-6-31,1 1-48,-1-1-60,1 1-72,-2-6 25,1 0-50,-1 1-102,0-1-242</inkml:trace>
  <inkml:trace contextRef="#ctx0" brushRef="#br0" timeOffset="1436.035">1692 498 10624,'1'-1'542,"1"0"-41,-1 0-40,0 1-37,1-1-37,-1 0-35,3 0 254,-1 0-121,1 0-110,-1 0-96,1 1-86,-1 0-90,0 0-41,3 0-33,0 0-78,7 0-129,-8 1 159,-1-1 57,0 0 78,0 0 99,18 0-42,-1 1-33,1 0-34,0 0-36,0 0-35,1 1-38,-1-1-38,0 1-39,5 0-79,0 0-66,37 2-361</inkml:trace>
  <inkml:trace contextRef="#ctx0" brushRef="#br0" timeOffset="1953.12">3278 200 9856,'-2'-1'443,"0"0"-34,-2 0 312,0-1-120,0 1-110,0 0-98,-1 0-88,1 1-76,-1-1-66,0 1-38,-1 0-59,-12 1-35,10-1 14,3 1 21,1-1 43,-63 6 45,2 5-75,-3 4-29,-56 22-50,70-20-1,8-3 50,-13 8-49,51-19-4,0 1 1,0 0-1,1 0 1,0 1 0,0 0-1,0 0 1,0 1 3,5-5-5,0 1 1,1 0 0,-1 0-1,0 0 1,1 1-1,-1-1 1,1 0-1,0 1 1,-1-1 0,1 1-1,1-1 1,-1 1-1,0 0 5,1-1-10,-1 0 0,1 0 0,0 0 0,0 0-1,0-1 1,1 1 0,-1 0 0,0 0 0,1 0 0,-1 0 0,1-1-1,0 1 1,-1 0 10,2 1-31,0 1-1,0-1 0,0 0 1,0 0-1,2 2 32,10 9-47,3-1 39,19 8 30,-12-9-41,-23-12 16,67 30 10,-27-12-84,19 12 77,-48-24-8,-1 1 1,0 1-1,0 0 1,-1 0-1,0 1 1,0 1-1,0 1 8,-5-6 6,-1 1 1,0 0-1,0 0 0,-1 0 0,0 0 1,0 0-1,0 1 0,-1 0 0,0-1 1,0 1-1,-1 0-6,1 3 10,-1 0-1,-1 0 1,1 0 0,-2 0 0,1-1-1,-2 1 1,0 6-10,-1-2 25,-1 1 1,-1-1-1,0 1 0,-6 9-25,4-9 56,-2 1 0,0-2 0,-9 12-56,3-8 62,-1 0 1,0 0 0,-3 0-63,4-5 76,0-1 1,-1 0-1,-17 9-76,19-14 54,0 0-1,0-1 1,0 0-1,-1-1 0,-5 1-53,7-3 51,0-1-1,0 0 0,0-1 1,0 0-1,-1-1 0,-6-1-50,5-1 56,-1 0 0,1-1 0,0-1 0,0-1 0,1 0 0,-11-4-56,14 3 34,-1 0 1,1-1-1,-7-5-34,-5-6-6,4-4-53,12 14-70,3-1-49,0 0-61,1 0-73,2-1-85,0 1-95,2-1-109,0 0-118,3-1-157,3-7-509</inkml:trace>
  <inkml:trace contextRef="#ctx0" brushRef="#br0" timeOffset="2298.094">3687 278 7488,'2'-6'541,"0"0"-62,0 0-64,0 0-35,0 2 32,0-1-1,0 1 1,0 0 0,3-4-412,1-1 682,-3 6-397,12-13 1127,-7 9-849,-3 4-227,1 1-79,-3 2-98,-2 2-74,-1 2-56,-2 1-40,-4 10-90,4-11 95,-13 23-150,-3 0 46,-20 27 2,-19 28 114,-52 86 42,45-71 166,-5 19-214,19-21 42,42-78-167,-7 12-25,11-20 60,0 1-45,0 2-119,2-6 82,1 1-33,-1-1-39,2 0-41,-1 0-45,1 1-48,0 2-286,3 4-377,-3-13 1034</inkml:trace>
  <inkml:trace contextRef="#ctx0" brushRef="#br0" timeOffset="2666.441">4753 37 9376,'1'0'433,"0"-1"-35,0 0 300,0 1-122,-1 0-111,1 1-98,-1 0-88,-1 1-77,1-1-64,0 1-41,-1 1-58,-2 4-64,2-5 64,-11 20-126,-10 7 42,1 0 28,-40 57 11,-13 20 20,26-33 31,-30 53 39,1 2 67,41-61 92,-24 59-243,28-41 141,27-71-175,1 0 55,-7 32 204,7-26-170,3-9-66,-1 1-45,1 1-66,0-1-79,1 1-91,0-1-104,0-1-125,0 4-328</inkml:trace>
  <inkml:trace contextRef="#ctx0" brushRef="#br0" timeOffset="2934.916">3572 625 11136,'5'0'610,"-1"0"-49,0 0-46,1 1-46,-1-1-42,0 0-42,0 0-38,0 1-38,3-1 90,-1 1-72,0 0-65,0 0-59,0 0-52,0-1-46,6 2-3,-1 0-99,16 1-92,-17-2 113,0 0 84,-4 0-11,-1-1 33,119 5 187,-81-3-258,-1-1-67,1 1-94,-22-1 8,1-1-33,6 1-98,0 0-72,1-1-80,-1 0-86,-10 0 47,-1 0-70,0 0-58,0 1-42,9 0-414,13 1-576</inkml:trace>
  <inkml:trace contextRef="#ctx0" brushRef="#br0" timeOffset="3386.059">5401 241 9728,'-4'6'608,"-1"1"-60,0-1-58,1 0-54,-1 0-51,0-1-50,0 1-45,0 0-44,-1 1-2,0-1-54,0 1-47,0 0-42,-2 0-30,0 1-45,-3 4-53,-1-1-54,-12 14-132,8-9 144,3-2 122,7-6 27,-1-1 42,-76 88-45,-42 52 113,48-51-117,28-32-55,10-13-34,17-21-201,15-20 115,0-1-39,2-1-15,0 0-46,0 0-52,0 0-61,2-2-55,0 0-63,-1 0-149,-1 3-358</inkml:trace>
  <inkml:trace contextRef="#ctx0" brushRef="#br0" timeOffset="3865.358">6109 298 10112,'1'-1'695,"0"1"-90,0-1-84,-1 1-77,0 0-70,0 0-64,0 0-59,-1 0-50,0 1 29,-1 0-89,0 1-50,-2 1-24,-7 7 3,-1-2-39,-27 16-70,3-3 4,-40 33-46,-32 35 46,51-41 34,39-34 0,-40 35 11,-34 36-10,73-64 21,0 1-1,-7 12-20,15-18 22,2-1 0,0 1 0,0 1 0,-1 5-22,7-14-1,1-1 0,-1 1 0,1-1 1,1 1-1,-1 0 0,1 0 0,1 0 0,-1 0 0,2 1 1,-1-4-4,0-1 0,1 0 0,0 0 0,0 0 0,0 0 1,1 0-1,-1 0 0,1 0 0,0 0 0,0 0 0,0-1 0,1 1 0,-1-1 0,1 0 0,0 1 0,0-1 1,1 0 3,2 2-8,0 0 0,1 0 0,-1-1 1,1 0-1,0-1 0,1 0 0,0 1 8,5 0-4,0 0-1,0 0 0,13 1 5,-3-2 24,23-1-24,17-3 61,-36-1-52,0-2 98,0-1 82,-1-2 68,-4 0 21,1-1 35,6-4 489,1-2 0,12-8-802,-18 7 382,-3-2-81,-1-2-71,-2-1-59,9-14 3,9-19-56,-16 20-21,1-5-97,-9 13 15,0 0 1,-2-1-1,3-13-15,-8 20 20,-1 0-1,1-15-19,-3 18 27,-2 0 0,0-1-27,0 4 36,-1 0 0,-1-1 0,0 1 0,-1 0 0,0-1-36,-7-12 24,6 18 3,0 0 0,-1 1 1,1-1-1,-1 1 0,-1 0 1,-1-1-28,-7-6 3,-1 2-56,-2 0-95,8 6 31,-1 1-33,0 1-37,0 0-39,0 0-43,0 1-47,-7-2-257,-8 0-352</inkml:trace>
  <inkml:trace contextRef="#ctx0" brushRef="#br0" timeOffset="4200.397">6775 246 11392,'-2'0'813,"0"0"-122,1 0-113,-1 1-100,1-1-179,0 1-45,0 0-41,0 0-36,-1 1 87,0 0-86,-4 4 53,-9 9-10,-2 0-87,0 0-68,0 1-51,-48 43-94,38-32 138,-101 113 177,75-80-163,-20 31 67,56-67-150,2 0-53,2 1-71,2 0-87,7-15 49,-3 15-94,6-16 85,1-1-53,0-1-102,0-3 123,1 0-35,0-1-38,0 1-39,1 1-264,3 2-340,-5-7 927</inkml:trace>
  <inkml:trace contextRef="#ctx0" brushRef="#br0" timeOffset="4481.954">6583 306 9472,'0'0'437,"1"1"-35,0-1 301,0 1-126,1 0-112,-1 0-103,0 0-90,0 0-79,0 1-67,0 0-48,1 0-61,1 5-137,-2-4 107,0-1 85,0-1 6,-1 0 33,16 32-73,-1 0-36,26 69-118,-16-38 36,-7-22 60,-3-7 25,39 84 77,-38-87-30,2 0 1,13 16-53,-21-34 38,1-1 0,0-1-1,6 6-37,22 15 142,-14-15-14,1-1 39,1-1 44,-1-1 52,-9-7-170,22 9 209,-26-13-259,-1 0-56,2 0-88,1 0-116,-8-3 57,0 0-38,0 0-41,-1 0-45,10 0-376,6-1-427,-22 0 1080</inkml:trace>
  <inkml:trace contextRef="#ctx0" brushRef="#br0" timeOffset="4767.14">7718 111 9856,'1'-2'677,"0"0"-84,-1 1-81,1 0-74,-2 1-69,1 1-63,-1-1-58,0 1-51,-1 1 23,0 1-94,-1 1-68,-1 1-80,-50 71-274,16-27 139,-1 1 69,0 2 91,-14 23 27,-48 66 68,64-89-59,-46 73 186,55-80-216,6-6-75,0 0-88,2 0-111,9-19 85,1 0-36,4-7-51,0 1-46,-2 2-107,-2 7-260</inkml:trace>
</inkml:ink>
</file>

<file path=ppt/ink/ink11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8-08-22T01:58:47.535"/>
    </inkml:context>
    <inkml:brush xml:id="br0">
      <inkml:brushProperty name="width" value="0.35" units="cm"/>
      <inkml:brushProperty name="height" value="0.35" units="cm"/>
      <inkml:brushProperty name="color" value="#AB008B"/>
    </inkml:brush>
  </inkml:definitions>
  <inkml:trace contextRef="#ctx0" brushRef="#br0">478 8 11136,'2'-4'793,"-1"2"-88,0 1-85,0 0-79,0 1-75,0 1-71,-1 0-65,1 1-62,-1 0-57,1 0-52,-1 1-48,0 0-43,0 0-39,-1 0-34,1 3-89,-3 4 52,0 0-1,-1 0 1,0 0 0,-2 4 42,-5 12-55,-6 15 16,-32 74-2,13-42 137,-1 0-55,1 0-67,-2 0-79,8-14-44,1 0-64,-1 0-72,1 0-77,0 0-84,0 1-89,1-1-96,1 0-103,25-54 604,-3 6-30,2-4 4,2-3 5,1 0-61,0-1-76,2 1-93,-1-3 82,0 0-41,1 0-107,2 1-269</inkml:trace>
  <inkml:trace contextRef="#ctx0" brushRef="#br0" timeOffset="715.238">299 163 11904,'2'-6'1232,"0"1"-109,-1 3-615,0 0-44,0 1-48,1-1-54,1 0 27,0 0-118,-1 2-184,0-1-34,0 0-36,1 1-38,15-5 122,0-1-42,18-5-32,29-9-82,-36 13 77,2 0-45,73-15-101,54-7-137,-82 19 22,7 3 239,23 5-88,-79 2 74,1 2 0,2 2 14,-19-2-12,0 0 1,0 1-1,5 3 12,14 8-65,-27-12 53,0-1 1,0 1 0,-1 0 0,1 0 0,0 1 0,-1-1 0,0 0 0,0 1 0,1 0 0,-2-1 0,1 1 0,0 0 0,0 0 0,-1 0 0,0 0 0,1 0 0,-1 1 11,0 1-17,0 0-1,-1-1 1,0 1-1,1 0 1,-1-1-1,-1 1 1,1 0 0,-1-1-1,0 1 1,0-1-1,-1 3 18,-3 8-68,-1 0 0,-1-1-1,-1 0 1,0 0 0,0-1-1,-7 8 69,1-3-215,-1-1 0,-1 0 0,-1-1-1,0 0 1,-1-2 0,-1 0 0,-16 9 215,-9 2-337,-2-2 54,-1-3 73,1-3 93,-15 2 9,-1-3 89,6-4 53,-76 11 107,34-12-7,31-5-81,60-5-68,3-1-87,6 0-43,3 0 17,0 0 73,-1 0 40,1 0 37,51 4-100,0-1 45,139 11 86,-20 12-105,-135-18 14,0 2 0,0 2 0,10 6 38,-37-13-2,0 1 0,0 1 1,-1-1-1,0 2 0,-1 0 0,3 3 2,-7-6 0,-1 1 0,0 0 0,-1 0 0,1 1 0,-1 0 0,0 0 0,-1 0 0,0 0 1,0 1-1,3 7 0,-4-6 3,0 0 1,-1 0 0,0 0-1,-1 1 1,0-1 0,0 1 0,-1-1-1,0 5-3,0-6 14,-1 0-1,-1 0 1,1 0 0,-1 0-1,-1 0 1,1 0-1,-1-1 1,-1 1-1,0-1 1,-1 3-14,-2 1 32,0-1 0,-1-1-1,-2 3-31,0-2 77,0 0-1,-9 6-76,5-6 104,0-1 0,-2 1-104,-32 14 260,-3-4 49,-1-5 46,-1-4 44,3-4 41,-17 0-140,9-5 207,0-2 0,-15-4-507,-8-4 373,11-3-143,35 4-166,1 0-40,26 5-146,1 0 34,-5-1-5,-16-5-62,20 6 66,0-1-45,-1 0-68,1-1-81,0 1-97,0-1-113,4 2 199,0 0-35,1-1-36,-1 1-39,0 0-40,1-1-43,-1 1-45,1-1-46,-3-2-679,-1-3-919,4 4 1270,1 0-99,1-1 113,0 1 99,0-2-63,1-3-320</inkml:trace>
  <inkml:trace contextRef="#ctx0" brushRef="#br0" timeOffset="1165.741">2303 306 9280,'-5'-6'941,"1"3"-341,1 0-135,0 2-43,-2-1 24,0 2-109,2 1-217,0-1-37,0 2-38,-1-1-43,-14 8 131,0 0-77,1 0-51,-21 14-50,-6 7-130,5 3 34,2 3 32,1 1 34,16-15 47,-35 36-20,0-1 51,2 1 37,-116 138 168,1 0-26,102-111-145,64-82-50,-9 11 16,-12 15 146,14-20-180,5-4-29,-1 0-37,0 0-45,0-1-51,5-4-365,0 0 100,0-1 83,0 1 71,0-1 60,0 0 39,1-3-353,0 2 286,0 0-82,-1 1 136,1 0-34,1-4-701,6-11-1397,-5 10 1584,1-1 88,0 1 78,1-3-44,3-4-239</inkml:trace>
  <inkml:trace contextRef="#ctx0" brushRef="#br0" timeOffset="1478.978">2432 98 10752,'1'-2'330,"0"0"61,1-1 225,3-2 898,-3 4-842,-2 1-394,1 1-52,0 0-62,-1 0-70,1 2-80,-1 0-89,0 7-98,2 0 61,0 12-30,-1 60 71,5 43 49,0-66 26,2 0 0,9 27-4,23 70 8,9 14-144,16 18 136,-46-138-2,5 15 13,-8-22-47,-9-24-170,-5-13 110,0 0-38,-1-2-18,0 1-46,0 0-54,0 0-65,0-2-26,-1 0-57,0 0-134,0 2-327</inkml:trace>
  <inkml:trace contextRef="#ctx0" brushRef="#br0" timeOffset="1749.647">1848 666 10624,'6'-1'477,"0"-1"-32,5 0 351,0 1-119,1 0-110,-1 0-100,1 0-92,-1 1-84,0 0-75,-2 0-91,0 1-38,9 0-9,4 0-111,11 2-148,-4 0 36,-9-2 135,-4 0 94,0 0 112,95 1-133,8 0-30,-36-3 55,-55-1-92,0 0-45,-4 0-39,0 0-53,-1 0-63,1-1-72,-7 1 27,0 1-47,0-1-49,0 1-54,0-1-26,0 0-42,16-3-561,-7 1 153,10-3-479</inkml:trace>
  <inkml:trace contextRef="#ctx0" brushRef="#br0" timeOffset="2080.011">3342 261 10496,'5'-9'1087,"-2"4"-418,-1 2-173,-1 0-76,0 1 20,0 1-107,0 1-92,-1 0-80,1 0-69,0 0-46,-1 1-40,1 2-74,0-3 103,-1 0 60,1 9-37,0 0-69,-1-3-48,-1 0 0,0 0 0,0 0 0,-1 1 59,-1 5-51,-7 19-49,-2-1 39,-30 55 12,32-67 46,-70 129 116,12-24-22,27-42-82,37-73-5,-20 41 72,-15 48-76,34-82 16,0 1 1,1-1 0,1 1-1,1 0 1,0 0 0,1 1 0,0-1-1,2 10-16,0-24-48,-1 0 40,3 12 175,-1-10-165,-1-2-39,0-1-35,1 0-39,-1 0-47,0-1-53,1-1-59,0-2-141,0-1-250</inkml:trace>
  <inkml:trace contextRef="#ctx0" brushRef="#br0" timeOffset="2434.897">3277 159 9856,'7'-16'1019,"-3"6"-390,-1 4-162,0 0-70,0 2-56,-1 1-70,1 0-61,-1 1-51,1 0-24,0 1-45,6-1 68,-5 0 8,8-1 5,0 0-59,0 2-49,1-1-41,2 1-33,27 2-116,-24 0 97,-1-1 49,25 3-49,0 2-1,14 4 31,3 4-62,-42-9 35,-1 1 0,0 1 0,5 3 27,-7-3-32,-1 1 1,0 1 0,-1 0-1,0 0 1,-1 2-1,5 3 32,-7-4-24,0 1 0,0 0-1,-1 0 1,0 1 0,-1 0-1,0 0 1,-1 0-1,0 1 1,-1 0 0,-1 1-1,1-1 1,-2 1 0,0 1 24,2 12 10,-2-1 1,-1 2 0,-1-1-1,-1 0 1,-1 0 0,-2 0-1,0 0 1,-6 17-11,-3 4 20,-1 0 0,-3-1 0,-2-1 0,-7 11-20,17-39 15,-1-1 1,-1 0-1,0-1 1,-1 0-1,-1 0 1,0-1-1,-1-1 0,-13 12-15,13-15 77,-1 0 0,-9 5-77,-4 0 133,-2-2 49,8-5 16,0-2-1,-1 0 1,-4 0-198,-5 0 240,1-3-1,-4 0-239,-11-1 392,-6-3-392,-43-4 328,8-5-232,68 7-111,0-1-41,-2 0-70,0 0-85,0-1-104,1-1-119,-3 0-131,-8-4-358</inkml:trace>
</inkml:ink>
</file>

<file path=ppt/ink/ink1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8-08-22T01:46:45.647"/>
    </inkml:context>
    <inkml:brush xml:id="br0">
      <inkml:brushProperty name="width" value="0.2" units="cm"/>
      <inkml:brushProperty name="height" value="0.2" units="cm"/>
      <inkml:brushProperty name="color" value="#33CCFF"/>
    </inkml:brush>
  </inkml:definitions>
  <inkml:trace contextRef="#ctx0" brushRef="#br0">285 255 11136,'0'-1'677,"0"0"-64,0 0-61,-1 1-59,1 0-55,0 0-53,-1 0-49,1 0-46,-1 0-44,0 0-40,1 1-38,-1-1-34,-1 1 44,1 1-102,-1-1-73,1 1-40,-3 2-190,2-2 168,1 0 81,1-2 33,-1 1 37,1-1-24,-11 14-361,1 1 95,1-1 80,0 1 66,1-1 51,1-1 33,-25 53 261,25-52-262,0 1-34,-13 25 26,-33 72-20,-11 41-3,57-131 39,0 0 0,0 10-39,0 17 93,7-47-87,0 1 1,0 0 0,0 0-1,1-1 1,-1 1-1,1 0 1,-1 0-7,4 4-22,0-3-45,1-3-62,1-3-79,0-5-95,11-16-564,-4-1 113,-2-2 109,-2 0 105,-2-1 102,-1-1 98,0 0 94,-1 0 91,-1 3 89,1 0 69,4-23 394,0 0 56,13-94 1063,-10 60-678,-3 28-345,-1 9-145,1-1-73,-4 18 43,0 11 145,0 0-1,7-17-462,-1 11 291,2 2-73,4 4-105,-8 9-106,1 1-39,-8 6 18,0 1 0,-1-1-1,1 0 1,0 0 0,0 1-1,0-1 1,0 1 0,0 0 0,0-1-1,0 1 1,0 0 0,0 0 0,0 0-1,0 0 1,0 1 0,2 0 14,-1 0-16,1 0 0,-1 0 0,0 1 0,1-1 1,-1 1-1,0 0 0,0 0 0,0 0 0,0 1 16,5 4-29,-1 1 0,1 0-1,-2 0 1,1 0 0,4 9 29,14 27-50,7 20-53,16 52 103,-32-74-63,1-1-37,1 0-46,2 0-59,-15-32 154,6 13-102,18 31-265,-10-21 230,-4-10 139,1-3 103,-16-18-126,1-1 48,1 2 90,-1-1-68,-1-1-34,1 0-37,-1 1-57,1-1-65,-1 0-75,0 0-87,0-1-13,0-1-73,0 1-160,0-2-381</inkml:trace>
  <inkml:trace contextRef="#ctx0" brushRef="#br0" timeOffset="239.14">124 488 9280,'0'0'940,"0"0"-360,0 0-150,0 0-66,0 0-76,0 0-68,1 0-24,0 1 7,11 3 72,0-2-62,1-1-52,0-1-41,8-3 14,12-4 11,-4 1 44,9-2-70,0-1 0,25-11-119,-30 7 9,1 0-52,0 0-71,0-1-86,-25 10 124,3-1-209,0 0-77,3-1-146,6-3-337</inkml:trace>
</inkml:ink>
</file>

<file path=ppt/ink/ink1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8-08-22T01:46:34.148"/>
    </inkml:context>
    <inkml:brush xml:id="br0">
      <inkml:brushProperty name="width" value="0.2" units="cm"/>
      <inkml:brushProperty name="height" value="0.2" units="cm"/>
      <inkml:brushProperty name="color" value="#33CCFF"/>
    </inkml:brush>
    <inkml:brush xml:id="br1">
      <inkml:brushProperty name="width" value="0.35" units="cm"/>
      <inkml:brushProperty name="height" value="0.35" units="cm"/>
      <inkml:brushProperty name="color" value="#33CCFF"/>
    </inkml:brush>
  </inkml:definitions>
  <inkml:trace contextRef="#ctx0" brushRef="#br0">198 428 9728,'-3'-23'2863,"3"19"-2296,-1-1-46,1-1-12,0 1-93,0 0-110,0 2-200,0 1-34,0 1-73,0 1-46,-1 2-44,-13 37-92,0 0 49,0 0 41,1 1 36,-16 50 23,-34 120 112,42-136-130,9-40 108,6-18 31,3-8-3,1 0 36,1-5 78,1-3-52,0-2-44,0-1-32,2-12 49,13-53-51,3-2-43,-6 26-22,3-15 16,1 0 34,36-116 221,-15 73-100,-8 35-86,-2 13-43,2 0-37,-16 31-65,3-5 91,1 2 87,3 3 65,-16 19-127,0 1-1,0-1 0,0 1 0,3-1-58,-4 2 14,-1 1 0,1 0-1,0-1 1,-1 1 0,1 0-1,0 1 1,2-1-14,-3 0 3,1 1 1,-1 0-1,0 0 1,0 0-1,0 0 1,0 1-1,1-1 1,1 1-4,-2 0-4,1 0 1,-1 0 0,1 0-1,-1 0 1,0 1 0,1-1-1,-1 1 4,15 13-58,-11-7 22,0 0 0,-1 1 0,0-1 0,0 1-1,-1 0 37,10 24-63,6 24-47,-2 0 0,7 47 110,-1 28-144,-10-43 7,-4-20-2,8 20 96,-4-31 47,-4-20 24,-9-34-17,1 3 22,-2-2-68,1-1-70,-1 0-98,0-3 5,0-1 0,0 0-32,0 0-77,0 0-89,0 0-76,0 0-168,0 0-401</inkml:trace>
  <inkml:trace contextRef="#ctx0" brushRef="#br0" timeOffset="250.331">166 439 9472,'1'0'456,"0"0"-40,0 0-39,-1 1-36,1-1-35,0 0-33,0 0 181,1 0-109,-1 1-95,0-1-80,1 1-64,0-1-33,2 1-77,-2 0 33,0-1 64,0 0 94,17 0 38,0-1-47,0-1-44,-1 0-38,10-1-15,0-2-64,0 1-49,0-1-36,12-3-57,-25 6-80,0-1-72,1 0-59,-1 0-46,10-2-293,11-3-420</inkml:trace>
  <inkml:trace contextRef="#ctx0" brushRef="#br0" timeOffset="666.439">1330 166 12160,'0'-2'944,"1"0"-92,-1 1-87,0-1-84,0 1-78,0-1-75,-1 1-70,0 0-65,0 0-62,0 0-56,-1 0-53,0 0-48,1 1-43,-1-1-40,-2 0-8,-1 0-111,0 0-61,-5 1-175,5-1 189,2 2 90,1-1 42,0 0 49,0 0 56,-38 4-255,0 4 34,-9 4 23,23-4 23,-19 9 13,23-7-7,2 0 0,-1 2 0,1 0 0,-7 7 7,13-8-37,0 0 0,1 2-1,-6 7 38,1 3-38,15-18 21,0 0 1,0 0-1,0 0 1,1 1-1,0-1 1,0 2 16,1-3-10,0-1 0,0 1 0,1 0 0,-1 0 0,1-1 0,0 1 0,0 0-1,1 0 1,0 3 10,0-3-3,0-1 0,0 1 0,0 0-1,0-1 1,1 0 0,0 1-1,0-1 4,2 2-4,-1 0 0,2 0-1,-1 0 1,0-1 0,1 0-1,0 1 1,0-2 0,0 1-1,0-1 1,1 1 0,0-2-1,-1 1 1,1-1 0,0 1 4,10 2-20,0 0 0,9 1 20,12 1 1,-30-5 2,26 2 62,27 1-65,20 3 26,-53-4-9,1 1-37,-11-1-26,-1 0 1,0 1-1,0 0 0,5 4 46,-14-6-18,-1 0-1,1 1 0,-1 0 1,0 0-1,0 1 0,0-1 1,-1 2-1,3 2 19,-4-4-4,-1 0-1,0 0 1,0 1-1,0 0 1,1 3 4,-2-3 7,0 0 1,-1 0-1,1 1 1,-1-1-1,1 5-7,-2-3 4,0 1 1,0-1-1,0 0 0,-1 0 0,0 0 0,0 0 0,-1 0 1,0 0-1,0-1 0,-1 1 0,0 0 0,0-1 1,0 0-1,-4 5-4,2-3 21,-1 0-1,0-1 1,0 1-1,-7 5-20,-9 4 94,-1-3 50,4-5-109,9-6 21,1 0-1,-1 0 1,-8 1-56,-12-1 30,9-3-104,11-1-4,-1 0-34,0-1-55,-1-1-52,1 0-57,0-1-63,0-1-67,1 0-75,0-1-79,0 0-85,-2-2-201,-4-4-484</inkml:trace>
  <inkml:trace contextRef="#ctx0" brushRef="#br0" timeOffset="1033.178">1945 178 10240,'-2'2'771,"0"0"-83,0 0-79,0 0-73,1 0-71,-1 1-64,0-1-60,1 0-55,-1 1-11,0 0-64,1 0-58,-1 0-49,0 1-34,0-1-45,-4 9-86,3-5 42,0-3 69,1 0 54,0 0 71,-8 14-160,2 0 1,0 1 0,0 2-16,0 4-8,2 0 0,0 0 0,2 0 0,1 0 0,1 1 1,1 15 7,4 62 14,1-72 14,0 0-1,4 8-27,5 15 152,12 26-152,-9-37-35,-7-21-24,0-1-36,-2-4-24,-2-5 41,-2-5-9,0 0-22,0-1-47,-1-1-17,1 0-47,-1 0-53,1 0-59,-2-3 35,-1-1-43,0 0-436,0-1 96,0-3-384</inkml:trace>
  <inkml:trace contextRef="#ctx0" brushRef="#br0" timeOffset="1883.216">1550 223 13824,'2'-1'623,"0"0"-47,1 0-44,-1 0-44,1 1-42,-1-1-38,1 0-37,-1 1-36,3-1 237,0 0-116,0 0-102,0 0-85,0 1-99,-1-1-38,1 0-13,2 0 13,5-2 95,0 0-46,5-1 8,1 0-80,0 0-68,-1 0-57,14-4-122,41-14-385,-61 18 494,-1 0-36,12-4-166,-1 1-111,1-1-87,5-2-201,37-13-946,-41 15 1071,-5 2 141,1-1 70,0 1 88,0-1 104,-1 2 0,1-1 0,-1 2 0,1 1 0,5-1 102,-15 4-42,0-1 1,0 2 0,0-1 0,5 2 41,-8-1-10,-1 0 0,1 0 1,-1 1-1,0 0 1,1 0-1,-1 0 1,3 3 9,-4-3-3,0 1 0,0 1 0,-1-1 0,1 1 0,-1-1 0,1 1 0,-1 0 0,0 0 0,-1 1 0,1-1 0,-1 1 0,0-1 0,0 1 0,0 0 1,0 0 2,3 12-12,-1 1 0,0-1 0,0 9 12,0 21-26,-2-1 1,-2 29 25,-1-20 3,1-7-6,1 85 107,5-54-46,1-27-57,-4-34-2,7 34-35,-2-18 62,1-6 78,2-1 112,-10-24-161,1-1 45,0-1 205,-1-1 9,1-2 205,-1-4 57,-1 2-299,1 0-155,-1 2-107,0 0-37,0-19 391,0-14 173,0-1-83,0 0-80,1 0-77,0 0-75,1 0-73,0 0-70,1 0-67,6-39-5,11-39 48,-11 71-24,3 0 1,1 0 0,7-9-37,-8 23-1,3 1-51,-11 20 22,0 1 1,1 0 0,0 1-1,0-1 1,1 1-1,2-2 30,-7 7-12,0-1 0,1 1-1,-1 0 1,0 0-1,1 0 1,-1 1-1,1-1 1,-1 0 0,1 0-1,-1 1 1,1-1-1,0 1 1,-1-1 0,1 1-1,0 0 1,-1 0-1,1 0 1,0 0-1,1 0 13,-1 0-15,0 1 0,0 0 0,0-1 0,0 1 0,-1 0 0,1 0-1,0 0 1,0 0 0,-1 0 0,1 1 0,-1-1 0,1 0-1,-1 1 1,1 0 15,2 3-42,0 0 0,-1 0 0,1 0 0,1 6 42,8 19-104,-8-16 96,-1 0-1,-1 0 1,-1 0-1,0 0 1,0 1-1,-1-1 0,-2 13 9,0-9-3,-1 0 0,-1 0-1,-1 0 1,0-1 0,-2 1-1,0 1 4,-1-1-2,1 0-1,1 1 0,1-1 0,0 1 0,1 0 0,2 0 1,0 0-1,1 12 3,1-22-2,0 0 0,0 0 1,1 0-1,0 0 0,1 0 1,0-1-1,1 1 0,2 4 2,-2-6 0,-1-1 0,2 0 0,-1 0 0,1-1 0,0 1 0,0-1 0,0 0-1,1 0 1,0-1 0,-1 1 0,5 0 0,-5-2 13,0 0-1,0-1 1,0 0 0,0 0-1,0-1 1,3 1-13,0 0 31,1-1 1,0 0-1,0-1 1,0 1-1,0-2 1,0 0-32,9-1 74,-1 0 0,11-5-74,10-3 3,-22 5-10,-1-2-91,0 0-109,-8 3 58,1 0-34,-1-1-36,0 1-38,0-1-41,0 1-42,0-1-45,0 0-47,-1 0-49,1 0-52,4-5-394,6-4-535</inkml:trace>
  <inkml:trace contextRef="#ctx0" brushRef="#br0" timeOffset="2385.718">3090 158 10240,'-1'0'33,"1"-1"1,0 1-1,0 0 1,0 0 0,0 0-1,0 0 1,0 0-1,-1 0 1,1 0-1,0 0 1,0 0 0,0-1-1,0 1 1,0 0-1,-1 0 1,1 0-1,0 0 1,0 0 0,0 0-1,0 0 1,0 0-1,-1 0 1,1 0 0,0 0-1,0 0 1,0 0-1,0 0 1,-1 0-1,1 0 1,0 1 0,0-1-1,0 0 1,0 0-1,0 0 1,-1 0-1,1 0 1,0 0 0,0 0-1,0 0 1,0 0-1,0 1-33,-3 2 662,1 3-47,0 0-71,0 1-93,1 0-116,0-4-218,0 0-37,1 0-36,-5 20-57,-2 4-45,2 0 1,-1 22 57,6 15 30,1-42 0,1-1-1,1 1 1,2 8-30,-1-15 10,0-1 0,1 0 1,0-1-1,1 1 0,4 5-10,-4-8-9,1-1-1,0 0 1,1 0 0,2 2 9,7 5 40,1 0 82,0-1 73,2-1 65,4 1 124,2-1 66,6 1 154,17 4 380,-31-15 14,16 3-998,0-3 630,-5-4-149,1-1-56,-6-3-125,0-1-58,0-2-67,-1-1-76,-15 4-21,-1-1 0,0 1 1,4-4-79,-4 3 109,0-1 1,0 0-1,1-3-109,-1 2 162,-1 0 0,0-1 0,4-7-162,-5 7 138,0-1 0,-1 0 0,0 1 0,-1-1 0,0-1 0,2-4-138,0-7 266,-1 0 0,0-5-266,-2 3 202,0 0 1,-2-2-203,0 1 144,-2 1 0,0-2-144,-2 3 89,0 0 1,-2-5-90,0 8 39,0 0-1,-6-11-38,4 14-5,1 1 0,-2 0 0,-2-2 5,3 5-33,-1 0-1,0 1 1,-9-8 33,8 9-44,0 1 0,0 1 0,-1-1 0,-3 0 44,13 7-36,-3-1-120,0 0 41,-13-6-243,12 6 175,0 0-99,2 1 69,0 0-48,0 1-56,0-1-61,0 1-67,0-1-74,-1 1-81,1 0-87,-3 0-594,-2 0-749</inkml:trace>
  <inkml:trace contextRef="#ctx0" brushRef="#br0" timeOffset="3548.81">4060 137 11136,'0'0'162,"0"-1"48,0 0 41,0 0 35,0-1 292,0-3 901,0 2-672,0 2-465,0 1-59,0 0-72,0 0-85,0 1-97,0 1-111,-1 9-37,0 0 47,-1 2 30,-3 6 30,0 5-4,-22 123-7,-5 75-146,29-190 186,0 24-108,3-33 82,0 0 61,0-3 93,0-8-5,0-2 49,0-18-7,0 1-39,0-1-36,1 1-34,-1-8-15,0 0-99,1 1-64,0 0-46,3-30-462,-1 25 394,2-11-224,0 0 42,-1 1 55,1-1 42,0 1 43,1 0 42,-1-1 45,1 1 46,1 1 45,1-1 48,1-6 9,5-18-1,-3 18 52,-2 7 43,2 1 57,-8 19-1,2 1 66,-1 1 77,1 2 91,-4 4-348,-1 0-1,0 0 1,0 0 0,0 0 0,0-1 0,0 1 0,0 0 0,1 0 0,-1 0 0,0 0 0,0 0 0,0 0 0,0 0 0,0 0 0,0 0 0,1 0 0,-1 0 0,0 0 0,0 0 0,0 0 0,0 0 0,0 0 0,1 0 0,-1 0-1,0 0 1,0 0 0,0 0 0,0 0 0,0 1 0,0-1 0,1 0 0,-1 0 0,0 0 0,0 0 0,0 0 0,0 0 0,0 0 0,0 0 0,0 0 0,0 1 0,1-1 0,-1 0 0,0 0 0,0 0 0,0 0-10,3 6 172,0 0-35,1 8 47,1 3-81,0 10-67,-2-9-2,7 38-26,18 77-36,-19-99 14,1 0 0,12 26 14,-8-28-20,2-1-35,-3-8-38,0-2 1,1 0-1,4 3 93,-6-9-85,1-1-1,5 4 86,14 9-81,-2-8 46,1-3 41,-20-12-6,0 0 41,0-1 40,1-2 42,-1 0 41,1-1 42,-1-1 42,0-1 41,-1-1 43,-1-2 42,0-1 43,-1-1 43,-1-1 43,-1-2 43,-2-1 44,-1-2 43,-2 4-261,0 0-36,-2-10 240,0 0-115,-3 0-102,0-1-83,0 1-70,-1 1-52,-1 0-38,3 6-49,-3-10-141,-3-10 83,0-1 47,3 11-47,0 4-47,1 0-62,0 3-45,1 0-67,-1 0-79,0 1-91,0 1-12,1 1-77,-1 0-82,0 0-91,0-1-95,0 1-102,-1 0-110,1 0-114,2 7 40,0-3-574</inkml:trace>
  <inkml:trace contextRef="#ctx0" brushRef="#br0" timeOffset="4102.75">4998 256 9280,'0'3'453,"0"1"-33,-1 3 325,0 0-118,0-1-107,0 1-99,-1 0-88,0 0-78,0-1-69,-2 5-5,0-1-110,-9 21-106,7-18 93,3-7 23,0 0 45,-20 49-4,-35 68 39,37-83-120,-11 25-115,19-37 69,0 1 62,0 1 95,12-27-198,0 1 83,0 0 77,-1 0 71,2-1 86,-1-2 66,2-2 58,0-5 50,1-6 13,1-1-114,-1 1-90,1-1-70,0-1-35,4-19 139,-5 21-152,3-17-30,1 1 51,23-102 796,-17 91-753,-6 19-143,1 1-36,-6 17-21,50-132 4,-38 105-11,1 0 0,1 1 1,9-10 6,-6 14-30,-3 9-25,-13 14 39,-1-1 0,1 1-1,0 0 1,0 0 0,0 0-1,0 0 1,0 0 0,0 1 0,0-1-1,1 0 17,9 1-137,0 5-49,-6-2 143,0 0-1,0 1 1,-1 0 0,5 4 43,-2 0-23,-1-1 0,0 1 0,0 1 1,4 7 22,-1 0-30,0 1 0,1 5 30,4 15-119,-6-14 78,-2 0 0,-1 0-1,3 19 42,1 26-67,-5-24 50,-3-15-33,0 0-91,-1-7-13,0 0-34,1 21-256,0 29-376,-1-53 282,0-10 214,0 0-43,0 0-50,1 0-55,-1 0-60,0 0-66,4 17-1492</inkml:trace>
  <inkml:trace contextRef="#ctx0" brushRef="#br0" timeOffset="4403.983">4708 378 13184,'1'0'711,"0"0"-58,1 0-57,-1 0-55,0 0-51,0 0-49,1 0-47,-1 1-45,1-1 99,0 0-86,0 1-76,0-1-69,0 0-59,0 1-51,-1-1-43,1 1-34,1-1-30,5 2-61,-6-2 74,0 1 34,0-1 42,0 0 53,1 0 63,19 2-126,1-2 0,0-1 0,21-3-79,-16 0 26,1-1-42,-1 0-58,0-1-70,4 0-122,-16 3 85,-1 0-34,1 1-39,0-1-39,0 1-44,0 0-45,-4 1-23,1-1-40,-5 1 115,1 0-34,5-1-340,-8 1 300,1 1-40,0-1-44,0 0-47,0 0-52,0 1-56,21-1-1943</inkml:trace>
  <inkml:trace contextRef="#ctx0" brushRef="#br0" timeOffset="5103.587">5448 170 9728,'-4'-5'1147,"1"2"-410,1 1-168,-1 1-62,2 0-230,-1 1-37,1 0-41,-1 1-46,1 0-52,-1 1-55,1 0-60,0 0-66,-3 8 43,0 1 0,-1 9 37,-1 1-54,0 3 12,1 0 0,1 0 0,0 21 42,1 6-28,3 11 113,1-44-80,1 1 1,0-1-1,2 0 0,0 2-5,0-8 7,0-1 1,0 0-1,4 7-7,11 13 44,1-7 21,5-3 34,-1-6 162,0-2 38,-15-9-126,1-1 0,0 0 0,-1 0 0,4-1-173,-3 0 231,0-1 1,0 0-1,7-1-231,-6-1 188,-1 0 0,0 0 0,1-1 0,-1-1 0,0 1-1,0-2 1,-1 1 0,1-2 0,8-4-188,-2-1 426,-1-2-40,-3-1-40,-1-1-36,-6 6-137,0 1-1,-1-1 1,0-1-173,9-26 396,-4-2-103,-4-1-87,-2 1-69,-3 1-51,0 8-144,1-10 74,-2-4 111,-2-6-127,-1 20-16,0 1-62,-2 5-47,0 0-69,-3 2-80,-1 0-91,-1 1-103,-3 2-115,6 8 245,0 1-33,-1 1-34,0 0-37,2 2-129,1 1-92,-1 1-76,0 0-61,-4-1-567,-6 1-796</inkml:trace>
  <inkml:trace contextRef="#ctx0" brushRef="#br0" timeOffset="5432.181">6371 231 10112,'2'3'472,"-1"0"-38,0 0-35,0 0-34,1 3 269,-1 0-116,-1-2-257,0-1-35,0 5 136,0-3-158,-1 1-48,-1 6 53,-4 21 67,-1-1-56,-1 1-51,0 0-45,-3 13-16,1 0-58,-1 9-45,5-18-54,1 9 49,4-21-18,0-1-1,3 10 19,0-15 27,3 16-27,7 10 75,5-1 66,-9-29-104,-4-7 3,1-1-1,1 1 0,-1-1 0,3 2-39,4 2 20,1-2-49,1-5-68,1-5-87,-12 0-108,0-1-102,-1 0-85,0-1-68,2-3-431,2-3-622,-6 9 1597</inkml:trace>
  <inkml:trace contextRef="#ctx0" brushRef="#br0" timeOffset="5702.93">5861 101 14976,'-4'-6'1687,"1"2"-646,1 2-269,1 0-428,0 1-34,0 0 120,1 0-40,0 0-39,0 0-35,0 0 219,2 0-114,-1 1-153,1-1-50,1 1 35,-1 1-57,2-1 53,4 0 21,0 0-37,8-1 134,0 1-112,0-1-88,4 0-45,29 0 42,-21 1-161,195 1 135,-175 0-149,-1 0-40,6 0-65,0 1-80,0 1-94,0 0-109,-40-2 286,1 0-102,-1 0-92,1 0-85,0 0-77,0 0-71,-1 0-63,0 1-55,0-1-47,-2 2-40,-4-2 164,0 1-60,0-1-186,4 2-490,-8-2 865</inkml:trace>
  <inkml:trace contextRef="#ctx0" brushRef="#br1" timeOffset="863184.275">3214 121 5952,'0'0'339,"0"0"-41,0 0-38,-1 0-35,1 0 126,-1 0-114,0 0-102,-1 0-68,0 0-62,-3-1-146,3 1 163,1 0 78,-1-1-55,-1 0-36,-1-1-49,0 0-42,-4-3-103,2 2 96,2 2 74,0 0 79,0 1-20,1 0 48,-1 0 66,-2-1 134,-2 0 29,4 0-148,0 1-78,0 0-59,1 0-9,1 0 50,-2 0 190,-6 0 465,7 0-447,0 0-129,0 0-58,3 0 92,0-1-63,0 1-49,0-1-36,0-1 24,0 1 34,1 1 103,1-1-106,0 1-1,0-1 1,0-1 0,1 1 0,-1 0 0,-1 0 0,1-1-1,0 1 1,0-1 0,1-1-97,3-2 232,0 1-67,-6 4-147,12-7 368,1 0-36,-1 0-51,0 1-66,-3 3-122,-1 0-40,1 0-44,-1 1-50,9-3 26,0-3 89,-12 6-31,1-1 1,-1 1-1,1 0 1,0 0-1,0 0 1,0 1-62,0 0-50,2-1 64,20-2 180,-17 4-208,-7 1-36,0 1-36,-1 0-38,0 1-46,0 0-51,-1 1-55,-1 1-62,-1 1-66,0-2-148,0 1-336</inkml:trace>
</inkml:ink>
</file>

<file path=ppt/ink/ink1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8-08-22T01:48:51.560"/>
    </inkml:context>
    <inkml:brush xml:id="br0">
      <inkml:brushProperty name="width" value="0.2" units="cm"/>
      <inkml:brushProperty name="height" value="0.2" units="cm"/>
      <inkml:brushProperty name="color" value="#008C3A"/>
    </inkml:brush>
  </inkml:definitions>
  <inkml:trace contextRef="#ctx0" brushRef="#br0">501 213 9728,'-1'-2'518,"0"-1"62,-3-4 1486,2 6-1230,0 0-389,1 1-51,-1 0-65,0 0-77,0 1-88,1 1-100,-2 0-114,2-1-22,0 1-32,-4 6 90,0 0 0,1 1 0,-1-1 1,2 1-1,-1 0 0,-1 9 12,-1 2-20,-29 85-85,-13 36-89,11-49 136,-11 12 69,-8 20 47,35-79-22,-1 1 90,-1-1 82,0-1 79,-7 13 192,21-40-394,2-4 76,1 0 0,-2 0 0,-6 7-161,-7 3 178,19-22-126,0 0-53,1-1-59,0-2-65,1 0-73,1 0-77,-1-2-85,1 1-91,2-5-285,2-6-469</inkml:trace>
  <inkml:trace contextRef="#ctx0" brushRef="#br0" timeOffset="368.149">0 230 10624,'0'-1'583,"0"0"-40,1 0-41,-1 0-37,1 0-37,-1 0-36,1-1 294,1 0-124,0 1-110,0-1-99,0 1-87,0 0-108,0 0-41,3-1 15,-1 1-94,5-2-43,-7 2 32,1 0 39,-1 0 54,1 1 69,15-8 102,1 1-43,-1 0-38,1 0-34,3-1-1,1 0-33,46-13 168,-29 10-144,22-8 133,8-2 27,-23 8-178,29-9 47,-9 4-109,33-7-42,-73 20-44,0 2 33,-6 2 60,0 0 0,16 3-93,-30-1-61,0 0 57,11 6 158,-11-3-126,-3-1-54,0 0-46,0 1-67,-1 0-79,1 0-91,0 1-106,-1 0-149,3 2-360</inkml:trace>
  <inkml:trace contextRef="#ctx0" brushRef="#br0" timeOffset="804.943">1043 238 11392,'-1'1'738,"-1"1"-77,1 0-74,-1-1-70,1 1-66,0 0-62,0-1-59,0 1-53,-1 0-10,1 0-66,0 0-57,0 0-53,-1 1-39,1-1-52,-1 2-52,0 0-90,-2 4-76,2-3 167,-1-1 124,2-2 15,0 0 42,-8 13-140,-22 38-58,-43 73-162,33-48 165,32-60 66,-29 58 28,11-18 33,2 1 0,1 7-62,17-44 34,-3 6-13,-4 25-21,12-45-7,1 0 0,0 0-1,0-1 1,1 1 0,0 0-1,0 0 1,1 0 0,0 0 0,0 1 7,0-6 7,0-1 1,0 1 0,0 0-1,0-1 1,0 1 0,0-1-1,1 0 1,-1 1 0,1-1-1,0 0 1,-1 0 0,1 0 0,0 0-1,0 0 1,2 1-8,-1-1 10,0 0-1,1 0 1,0-1-1,-1 1 1,1-1 0,0 0-1,0 0 1,-1 0-1,1 0 1,1 0-10,5 0 37,1-1 0,-1 0 0,1 0-1,4-2-36,20-2 150,-27 3-98,65-11 375,-2-5-104,0-3-96,-2-5-90,-53 19-219,0-1 87,4 0 82,27-13 212,-30 12-244,-7 2-54,0 0-34,-1 0-41,0 0-46,0-1-54,0 0-60,-1-1-66,-1 0-74,-4 5-6,-1 0-71,1-1-159,0-2-383,-3 6 985</inkml:trace>
  <inkml:trace contextRef="#ctx0" brushRef="#br0" timeOffset="1086.326">777 638 13312,'0'0'532,"0"-1"-35,0 1-35,0-1-33,1 0 335,-1 0-119,1 0-110,-1 0-100,1 0-90,0 1-82,0-1-88,0 0-51,0 1-45,-1-1-38,3 0-50,2-2-186,-4 2 208,1 0 105,-1 1-8,-1 0 41,14-7 55,1 2-67,2 0-32,9-1 1,-1 0 31,8-2-39,22-6-3,75-16 26,-84 21-27,-31 6-98,21-3 209,-26 4-200,1-1-77,-4 2-43,1-1-64,-1 0-74,0 0-86,0 0-67,-4 1 167,0 0-33,1-1-154,-1 1-87,1-1-96,-1 0-83,2 0-219,1-1-543,-6 3 1447</inkml:trace>
  <inkml:trace contextRef="#ctx0" brushRef="#br0" timeOffset="1337.862">1016 111 14080,'-1'-1'592,"1"0"-34,-1-1 459,0 0-126,1 0-120,0 0-113,1 1-107,-1 0-99,1-1-93,0 1-86,1 0-80,0 1-73,0-1-65,0 0-61,1 0-51,-1 0-47,1 0-38,9-2 17,1 0 37,11-3 4,6 1 102,16-2 114,-23 4-78,0 1-45,-7 0-41,-1 1-40,-2 0-25,0 0-38,0 0-44,0 0-47,-3 0-1,1 0-40,-1 0-41,1 0-44,8-1-490,9 0-534</inkml:trace>
  <inkml:trace contextRef="#ctx0" brushRef="#br0" timeOffset="1605.95">1839 140 9600,'-7'5'775,"2"-1"-106,-1 1-103,1-1-102,0 2-97,0 0-95,0 1-91,-1 1-89,-16 26-1,2 1-1,2 0 1,1 2-1,-3 13-90,-16 53 126,3 1-51,9-26-56,3-6 10,-4 28-29,18-63-6,2 1-1,1 0 1,1 25 6,3-45-82,0-2-21,0-6-41,0-1-50,1-1-88,-1-3-17,1 0-68,1-2-55,-1 1-42,3 0-335,1 1-471</inkml:trace>
  <inkml:trace contextRef="#ctx0" brushRef="#br0" timeOffset="1968.992">1687 103 9728,'0'-1'470,"0"1"-40,0-1-38,0 0-37,0 1-34,1-1-33,-1 0 195,1 0-110,0 0-97,0 1-84,1-1-69,-1 0-56,0 1-40,6-2-48,-4 1 113,-2 1 9,0 0 47,27-6 368,-1 1-90,1 1-67,36-5 411,-23 4-229,-41 5-540,30-3 379,0 1-75,-1 2-63,1 1-53,24 3 51,-24 0-116,1 2 0,-1 1 0,3 2-124,-20-5 24,0 1 0,0 0 0,-1 1 0,1 1 0,0 0-24,-4 0 6,0-1-1,0 1 1,0 1 0,-1-1-1,0 1 1,-1 1-1,1 0 1,-2 0 0,1 0-1,0 3-5,3 7 1,-1 0-1,0 0 0,-2 1 1,0 1-1,-2-1 1,0 1-1,-1 2 0,0 2 8,-1 1 0,-2 10-8,-1-12 33,-1 0 0,-2 12-33,0-19 36,0 0-1,-2-1 0,1 0 0,-2 0 0,0 0 1,-1 0-1,-1-1 0,-1 2-35,-3 1 64,-1 1 0,0-2 0,-1 0 0,-1 0 0,-16 12-64,5-7 92,-1 0 1,-1-2 0,-1-2-1,-14 7-92,0-3 202,-24 8-202,39-19 35,0-2-96,13-5-15,1-1-35,0 0-39,0 0-42,-34 2-603</inkml:trace>
</inkml:ink>
</file>

<file path=ppt/ink/ink1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8-08-22T01:48:57.513"/>
    </inkml:context>
    <inkml:brush xml:id="br0">
      <inkml:brushProperty name="width" value="0.2" units="cm"/>
      <inkml:brushProperty name="height" value="0.2" units="cm"/>
      <inkml:brushProperty name="color" value="#008C3A"/>
    </inkml:brush>
  </inkml:definitions>
  <inkml:trace contextRef="#ctx0" brushRef="#br0">395 210 10112,'-1'4'43,"1"0"0,-1 0 1,0 0-1,0 0 0,0 0 1,-1 0-1,1-1 0,-1 1 1,0-1-1,0 1-43,-3 5 46,1 0-51,-13 35 64,3-1 33,-15 39 104,13-43-50,-1 0-46,-41 86 90,30-72-80,11-22-9,-1-1 35,-1 0 46,0-1 54,-1-1 62,-1 0 72,-1-1 80,-1-1 90,17-20-352,-5 4 112,8-7-150,-1-1 72,2 0-17,-1 0 52,1 0 61,-1 0 68,3-2 44,0 0-95,0-1-84,0 1-71,0-1-46,0 0-56,0-3 18,0 3-47,0 1 26,0-1 41,2-7 230,1-1-72,-1 1-62,2 0-53,0-1-27,1 0-50,12-19 24,-6 10-14,29-47-53,3-1-42,22-35-64,1 4-52,-11 19 19,1 1 46,7-8 22,-39 49 30,3 2 0,1 2 0,2-1 2,-11 16 11,-13 14 9,-2 4-40,-1 3-39,-2 4-37,-1-3 41,0 0-1,0 0 0,0 1 0,-1 1 56,-3 15-97,-2 1 37,4-16 46,-32 118-185,10-43 131,3-13 73,0-1 70,11-38-19,0 2 57,0-1 0,3 1 0,-2 19-113,8-24 88,1-21-27,0-6-57,0 0-1,0 0 1,0 0-1,0 0 1,0 0-1,0 0 1,0 0-1,0 0 1,0 0-1,0 0 1,0 0-1,0 0 1,0 0-1,0 0 1,0 0 0,0 0-1,0 0 1,0 0-1,0 1 1,0-1-1,0 0 1,0 0-1,0 0 1,0 0-1,0 0 1,0 0-1,0 0 1,0 0-1,0 0 1,0 0-1,0 0 1,0 0-1,0 0 1,0 0 0,0 0-1,0 0 1,0 0-1,0 0 1,0 0-1,0 0 1,0 0-1,0 0 1,1 0-1,-1 0 1,0 0-1,0 0 1,0 0-1,0 0 1,0 0-1,0 0 1,0 0 0,0 0-1,0 0 1,0 0-1,0 0 1,0 0-1,0 0 1,0 0-1,0 0 1,0 0-1,0 0 1,0 0-4,4-4 149,7-9 39,-8 9-115,29-40 200,-1-1-107,-1-2-82,-1 1-61,61-93-83,-26 54 6,49-50 54,-82 103-97,23-21 97,-43 43-22,0 1 0,1 0 0,1 1 0,-1 1 0,1 0 0,13-6 22,-22 12 2,1-1 0,-1 1 0,0 0 0,0 0 0,1 0 1,-1 0-1,5 1-2,-8 0-3,1 0 0,0 0 0,-1 0 1,1 1-1,-1-1 0,1 1 0,0-1 1,-1 1-1,1 0 3,6 4-53,-1 3-39,2 7-54,-3 1 39,-4-9 65,0 0 0,0 0 0,-1 6 42,0 3-34,0 1 1,-2-1-1,0 3 34,-2 15-38,-4 10 38,-1 0 39,-11 25-39,-17 42 67,9-39-58,7-19-40,1 1-47,13-36-15,2-5-14,1-3-27,0 0-53,1-1-17,0-1-52,0 1-58,1-1-65,0 3-254,0 4-371</inkml:trace>
  <inkml:trace contextRef="#ctx0" brushRef="#br0" timeOffset="464.93">1673 96 9376,'0'-3'843,"-1"1"-113,0 1-104,0 0-96,0 1-87,-1 1-80,1-1-70,-1 1-64,-1 2 29,0-1-104,0 1-78,-4 4 19,4-4 33,-26 31 45,12-11-86,-12 14-27,-8 12-60,3 0 0,1 2 0,3 2 0,2 1 0,-4 15 0,26-54 12,0 0 0,1 0 0,1 1 1,1-1-13,1-2 25,0-1 0,1 1 1,0-1-1,1 1 1,1 4-26,-1-9 18,1-1 0,0 0 1,1 1-1,0-1 1,0 0-1,0 0 0,1 0 1,0 0-1,0 0 1,1-1-1,0 1 0,0-1 1,0 0-1,1 0 1,0-1-1,0 1 0,1-1 1,-1 0-1,1-1 1,2 2-19,20 9 316,3-5 100,-22-8-218,0 0-1,1-1 1,1 0-198,0-1 248,-1 0-1,1-1 1,0 0-1,5-1-247,-4-1 325,0 0 0,-1 0 0,12-6-325,12-9 566,-8-1-184,-3-2-109,-8 2-19,-1-1-34,13-23 130,-6-2-103,-3-3-85,-7 8-82,-2 0-32,-5 10-27,-1 0 0,1-28-21,-5 45-1,0-1 1,-1 1-1,-1-1 1,0 1-1,-1 0 1,0-1-1,-1 2 1,0-1-1,-5-8 1,5 11-18,-2 1-1,1 0 1,-1 0 0,0 1-1,-5-6 19,-15-10-90,-3 4-38,21 16 86,0-1-24,2 2-27,2 1-31,-1 0-56,2 0-22,-1 0-53,1 0-62,-1 0-68,-1 0-346,-1-1-458</inkml:trace>
  <inkml:trace contextRef="#ctx0" brushRef="#br0" timeOffset="983.447">2684 10 9600,'-1'-1'515,"0"0"-35,0 0-35,0 0-33,-1-1 320,-1 1-115,0 0-104,0 0-93,-1 1-83,0 0-70,0-1-26,-1 1-68,-2 1-7,-7 0 139,11-1-172,0 1 47,-21 1-92,0 2 1,0 1 0,1 0 0,-1 2 0,0 2-89,-8 3 153,-4 4-153,-28 17 59,46-23-43,0 2 0,1 0 0,1 0-1,-1 2-15,9-7 8,1 1 0,-1-1 0,2 1 1,-1 1-1,1-1 0,0 1 0,1 0 0,-4 8-8,9-16 0,-1 0 0,0 0 0,1 1 0,0-1 0,-1 0 0,1 1 0,0-1 0,-1 1 0,1-1 0,0 0 0,0 1 0,0-1 1,0 1-1,1-1 0,-1 0 0,0 1 0,0-1 0,1 0 0,-1 1 0,1-1 0,-1 0 0,1 0 0,0 1 0,0-1 0,-1 0 1,1 0-1,0 0 0,0 0 0,0 0 0,0 0 0,0 0 0,4 3 7,1-1 0,-1 0 0,0 0 1,1 0-1,-1-1 0,5 2-7,-9-4 3,63 21-88,-32-12-119,12 7 204,-33-12-45,-1 1 1,0 1 0,0-1-1,-1 2 1,0-1 0,2 2 44,-3 0-35,0 0 0,0 0 0,-1 0 0,0 1 0,-1 0 0,0 0 0,0 1 0,3 8 35,-4-7-36,0 1-1,-1 0 0,-1 0 1,2 11 36,-3-12-19,0 1 1,-1 0-1,-1 0 1,0 0-1,-1 0 1,-1 8 18,0-10 0,0-1 0,0 1-1,-1 0 1,-1-1 0,1 0 0,-1 0-1,-1 0 1,0 1 0,-1-1 37,-1 0 0,0 0 0,-5 5-37,4-5 52,-1-1 0,0 0-1,-3 1-51,-1 0 81,0-1-1,-1 0 1,1-1 0,-1-1-1,-9 3-80,-9 0 180,0 0 0,0-2 0,0-2-1,-1-1 1,-7-1-180,18-2 113,-29-2 216,20-3-191,10 1-120,0-1-99,12 2-102,0-1-79,1 1-68,1-1-57,-5-4-322,-5-4-473,17 11 1180</inkml:trace>
  <inkml:trace contextRef="#ctx0" brushRef="#br0" timeOffset="1487.258">3153 104 8640,'0'0'849,"0"0"-325,0 0-136,0 0-59,0 0-69,0 0-59,0 0-16,-1 1 33,0 0 39,-1 1-44,0 0-39,1 0-37,-1 1-13,0 1-38,-1 1-13,1 0-44,-6 9 20,-32 50 117,-11 19 73,19-26-122,-29 51 142,-35 64 284,71-122-256,3 1 0,-8 26-287,30-77 0,-6 20 58,5-16-90,0 0-44,1 0-75,-1 0-85,1 1-104,0 0-120,0 0-237,0 3-451</inkml:trace>
  <inkml:trace contextRef="#ctx0" brushRef="#br0" timeOffset="2064.626">3066 39 9024,'7'0'788,"1"0"-70,0 0-66,0 0-63,-1 1-60,1-1-56,0 0-53,-1 0-49,1 1-47,0-1-43,-1 0-39,1 1-37,7-1 111,0 1-105,2 0-67,30 1 63,-27-1-62,-2-1 89,-9 0-66,0 0 41,4 0-112,4 0 91,-1 0 1,11 3-189,-21-2 33,-1 0 0,0 0 0,0 0 0,2 2-33,-4-2 7,0 1 0,-1-1 0,1 0 0,-1 1 0,0 0 0,1-1 0,-1 1 0,1 1-7,-2-1-4,0-1 1,0 0-1,0 1 1,0 0-1,0-1 1,0 1-1,-1-1 1,1 1-1,0 0 1,-1 0-1,0-1 1,1 1-1,-1 0 1,0 0-1,0-1 1,0 1-1,0 0 1,0 0-1,0 0 1,0-1-1,-1 1 1,1 0 0,-1 0-1,1-1 1,-1 1-1,0 0 1,0-1-1,0 1 4,-1 4-18,-1-1 1,-1 0-1,1 0 0,-3 3 18,-8 8-18,4-6 25,0 0 1,-1 0-1,-11 8-7,4-7 23,0 0 1,-1-1-1,1 0 0,-5-1-23,-35 12 92,0-2 0,-4-3-92,-22 7 42,63-17-9,-3 1 56,1 2 72,17-5-179,8-2-58,11 0-86,21-2-6,1-1 48,14 1 4,66 2-80,-76 2 87,-27-3 72,0 1 1,-1 0-1,0 1 1,0 0 0,5 3 36,-9-3-17,0 0 0,-1 0 1,1 1-1,-1 0 1,0 0-1,0 1 0,-1 0 1,6 5 16,-5-3-40,1 1 0,-1 0 0,-1 0 0,0 0 1,0 1-1,0-1 0,-1 1 0,0 1 0,0 2 40,-2-4-22,0 1-1,0 0 1,-1 0 0,0 0 22,0 9 2,0-1 1,-2 1-1,0 0 1,-1 0-1,-1-1 0,0 1 1,-2 0-3,1-3 32,-1-1 1,-7 14-33,6-16 64,-1 0-1,-6 8-63,6-10 74,-1 0 0,0-1 0,-1 0-74,-10 9 154,-1-3 33,-3-1 37,-1-1 38,6-6-47,1-1-1,-5 1-214,2-2 380,-20 2-380,18-4 314,-18-1-314,17-2 230,-15-2-230,-3-3 98,1-4-51,1-2-56,1-4-61,28 10-17,1 0-70,0-1-70,0 0-73,2-1-76,0-1-78,0 0-80,2-1-83,-2-6-469,-2-9-670</inkml:trace>
  <inkml:trace contextRef="#ctx0" brushRef="#br0" timeOffset="2414.645">3700 132 9728,'-4'-3'976,"1"1"-122,2 2-476,-1-1-37,1 1-36,-1 0-40,1 0-41,0 1-42,-1 0-45,1 0-46,0 1-48,0 0-49,-1 0-52,1 0-53,-1 2 79,1 0 0,0 0 0,-1 0 0,1 0 0,0 0 0,1 0 0,-1 0 0,1 1 0,0-1 0,0 3 32,4 17-105,4 0 51,3 0 60,2-2 72,1-1 82,0-1 92,-14-19-242,27 35 446,4-1-53,1-2-60,2-3-63,-28-25-215,0-1-41,0 0-40,1 0-43,-1-1-46,1 0-46,-1-1-49,1 0-51,4-1-194,5 0-294,-15-1 718</inkml:trace>
  <inkml:trace contextRef="#ctx0" brushRef="#br0" timeOffset="2685.351">4371 272 11904,'-2'-6'1332,"1"4"-490,0 0-191,-1 1-61,1 1-258,0 0-34,-1 0-36,1 0-40,-1 1-44,0-1-47,0 1-51,-1-1-55,-24 10 69,1 0 0,-1 1 0,2 2 0,0 0 0,0 2 0,-6 6-94,-6 6 225,-9 11-225,7-3 67,1 1-43,24-22-75,0 1-99,0 0-89,0 1-80,4-4 33,0 0-37,-10 12-415,1 0-99,1-1-70,15-18-392,0 2-783</inkml:trace>
  <inkml:trace contextRef="#ctx0" brushRef="#br0" timeOffset="2897.487">3875 643 8896,'-5'1'654,"1"1"-80,-1 0-75,1 1-68,0 0-61,0 0-55,0 1-48,1-1-42,-1 2-1,-1 0-40,-12 20 480,11-17-400,1 0 89,-10 13 25,1 1-83,0 0-71,0 2-61,-2 5-33,1 0-51,-4 11 33,0 8-112,14-35-34,1-1 39,-2 10 64,-3 29 182,7-35-209,0 0-43,1-2-49,1 0-56,-1 0-68,1 0-79,0-6-76,0 2-216</inkml:trace>
</inkml:ink>
</file>

<file path=ppt/ink/ink1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8-08-22T01:49:39.844"/>
    </inkml:context>
    <inkml:brush xml:id="br0">
      <inkml:brushProperty name="width" value="0.2" units="cm"/>
      <inkml:brushProperty name="height" value="0.2" units="cm"/>
      <inkml:brushProperty name="color" value="#008C3A"/>
    </inkml:brush>
  </inkml:definitions>
  <inkml:trace contextRef="#ctx0" brushRef="#br0">382 70 9472,'1'-2'491,"0"1"43,0-1 1158,-1 2-891,0 1-102,0 0-316,-1 0-84,1-1-170,0 1-37,0 0-42,-1 0-44,1 0-49,0 0-50,-1 0-54,1 1-58,-22 68 22,-3 1 83,-3 0 64,0-2 44,1-5 25,-58 132 31,50-118 8,1 2 75,-39 75 125,67-144-228,1-1 1,0 1-1,-2 10-44,6-18-22,0 2 49,1-2-76,1-1-103,-1-1 21,1 0-43,0 0-51,0 0-55,0-1-63,0 1-68,2-1-470,2 0-552</inkml:trace>
  <inkml:trace contextRef="#ctx0" brushRef="#br0" timeOffset="434.853">833 144 9984,'0'-2'614,"-1"1"-56,1 0-52,-1 0-50,0 1-49,0-1-44,0 1-44,0 0-40,0 0-38,-1 0-36,-1 1 109,-1 0-112,0 1-93,1 0-74,0-1-40,-13 8-198,12-6 202,1-1 90,1-1 3,1 0 37,-19 13 257,-10 10-386,10-8 345,-11 7-345,-3-1 170,-2-1 91,2 0 52,-49 25 476,32-18-393,21-12-236,0 0-79,-10 3 50,-22 4 0,-14 6 39,62-22-172,3 3-63,11-10 57,0 1 0,-1-1 0,1 1 1,0-1-1,0 1 0,-1 0 0,1-1 0,0 1 1,0 0-1,0-1 0,0 1 0,-1-1 1,1 1-1,0 0 0,0-1 0,0 1 1,0 0-1,1-1 8,-1 1-17,0 0-1,1 0 1,-1 0 0,1 0-1,-1 0 1,1 0 0,-1 0 0,1 0-1,0 0 1,-1 0 0,1 0-1,0 0 1,1 0 17,13 12-151,0 0 50,17 11 10,31 27 66,-38-27-50,-7-5 53,51 56-20,-61-66 45,59 68 73,-43-54-126,1-2-90,-18-16-88,-2-2 2,-2-1-37,2 0-87,-1-1-100,0 0-84,2 1-190,2-1-453</inkml:trace>
  <inkml:trace contextRef="#ctx0" brushRef="#br0" timeOffset="800.106">1103 217 11136,'0'0'70,"-1"-1"1,1 1 0,0 0-1,-1 0 1,1-1-1,-1 1 1,1 0 0,-1 0-1,1 0 1,-1-1-1,1 1 1,-1 0 0,1 0-1,-1 0 1,0 0-1,1 0 1,-1 0 0,1 0-1,-1 0 1,1 0 0,-1 0-1,1 1 1,-1-1-1,0 0-70,-9 5 1048,4 0-466,-1 1-80,1 0-97,1 0-117,1-2-159,0-1-84,-13 15-86,-11 14 41,10-9-77,1 1-1,-5 11 78,3-1-158,-7 20 158,0 7-46,18-38 31,0 0 0,2 0 0,0 1 0,2 0 0,0 0 0,2 2 15,1-11-4,1-1 0,1 1 1,0-1-1,4 14 4,-3-18 10,1-1 1,0 1-1,0 0 1,1-1-1,0 0 0,1 0 1,2 2-11,6 7 149,1-2 40,-9-11-95,1 0 0,0 0 0,0-1 0,0 0 0,1 0 0,0-1 0,-1 0 0,1 0 0,0 0 0,0-1 0,6 1-94,16 2 240,2-5-98,-15-2-122,21-4 213,-26 3-234,1 0-87,-6 1-10,0 0-42,0-1-47,0 1-52,0-1-58,0 1-62,0-1-69,1 0-73,-2 1 44,0-1-55,1-1-156,4-1-395,-10 4 1017</inkml:trace>
  <inkml:trace contextRef="#ctx0" brushRef="#br0" timeOffset="1068.626">902 585 10752,'4'0'689,"0"0"-66,0-1-63,0 1-59,0 0-58,0-1-53,1 1-50,-1-1-48,1 1 1,0-1-59,0 0-53,0 0-47,2 0-11,1 0-77,-1-1-59,1 1-40,12-3-153,-14 3 164,1-1 36,-2 2 39,1-1 43,-1 0 50,0 1 59,40-5 62,12 0-9,29-6 34,-67 7-436,-12 2 16,-3 1 10,0-1-55,-1 0-66,1 0-76,-2 0-117,1 0-94,-1-1-200,1-1-475</inkml:trace>
  <inkml:trace contextRef="#ctx0" brushRef="#br0" timeOffset="1317.118">979 209 12800,'1'-3'912,"-1"1"-92,1 0-88,0 0-82,0-1-79,0 1-75,1 0-69,0 0-65,0 1-61,0-1-56,0 0-52,1 0-47,-1 1-43,1-1-39,3-1-33,1 1-113,12-5-392,-15 6 401,0 0 35,0 0 41,-1 0 43,0 0 52,0 1 59,17-5-225,1 1 40,47-7 43,-38 7-51,1 1-88,-16 2 16,0 0-39,-10 0-30,0 1-40,-1 0-34,1-1-34,4 1-361,0-1-92,-1 0 89,-1 1-37,15 0-1499</inkml:trace>
  <inkml:trace contextRef="#ctx0" brushRef="#br0" timeOffset="1621.178">1522 107 11648,'0'0'858,"0"1"-67,1-1-64,-1 1-61,1-1-60,-1 1-57,1-1-54,0 1-52,-1-1-48,1 1-48,0-1-43,1 0-43,-1 1-38,0-1-37,2 1 88,-1 0-140,0 0-64,1-1-53,-1 1-43,1 0-47,6 1-231,-5-2 201,0 1 62,-1 0 104,-1 0 19,0-1 41,0 0 44,-1 1 49,64 17 290,-18-4-206,-23-7-201,-1-2-49,-10-2-130,-1 0 90,1 1 60,15 6 171,-10-4-155,-8-2-98,0 0-66,1 1-100,0-1-116,-6-1 97,1-1-36,-1 0-41,0 1-41,4 1-442,5 1-486</inkml:trace>
  <inkml:trace contextRef="#ctx0" brushRef="#br0" timeOffset="1879.836">2331 58 12544,'-5'-12'2987,"2"9"-2052,0 1-79,1 1-373,0 0-48,0 1-56,-1-1-63,0 1-68,0 0-77,0 0-83,-1 0-91,-9 1 146,0 2-65,0 1-49,0 2-34,-23 13-59,22-10 75,-23 18-76,1 2 0,1 1-1,1 2 66,28-26-1,-15 14-23,1 0-46,1 1-42,0 0-38,-7 11-138,1 2-64,3 2-51,3 1-38,17-34 32,1 0-53,0 0-43,0 0-33,0-1-372,1 1-516</inkml:trace>
  <inkml:trace contextRef="#ctx0" brushRef="#br0" timeOffset="2135.103">1821 425 11520,'-6'8'616,"-1"0"-52,1 0-48,0 0-48,-1 0-44,1 0-41,0 1-41,-1-1-37,-5 9 204,0 0-122,0 0-101,0-1-84,10-13-170,-15 23 227,1 0-37,-12 27 127,5 2-109,3 2-87,2 13-51,8-20-47,2 1 0,1 14-55,7-59-231,0 1-90,0-1-77,0-1-60,0-5 458,0 8-826,0 2-529</inkml:trace>
  <inkml:trace contextRef="#ctx0" brushRef="#br0" timeOffset="2671.93">2891 95 8896,'2'-4'487,"-2"2"118,1 0 91,-2 1 64,-1 0 1490,0 2-1339,0 0-223,1 0-95,0 0-340,0 0-33,-1 0-37,1 0-40,0 0-44,0 0-46,0 0-50,0 0-53,0 0-57,0 0-60,0 0-63,0 1-67,-24 27 361,-7 16-36,0-1 13,-78 113 24,66-88 4,2 0 3,3-4 43,4-6 209,-14 37-324,44-85-85,0-1 83,-7 16 131,8-15-110,-2 1-94,4-6-16,0 0-45,0-1-17,0 0-40,0 0-45,0 0-47,0 0-52,1 1-56,-1-1-60,1 0-64,0-2-334,1 0-511</inkml:trace>
  <inkml:trace contextRef="#ctx0" brushRef="#br0" timeOffset="2930.166">2538 103 10368,'1'-2'743,"0"0"-87,0 1-83,1-1-77,-1 1-72,1-1-65,-1 1-62,1 0-55,0 0-16,0 0-63,0 0-52,1 0-44,1-1-26,7-1-64,-8 2 58,0 0 45,1 0 61,-1 0 76,21-6 482,1 2 1,5-1-700,-3 1 431,1 1-44,-7 1-125,0 0-43,0-1-49,0 0-57,-2 0-136,1-1 98,5 0 114,33-7 380,-41 9-436,1 0-54,-3 2-68,0-1-61,0 1-73,0 1-84,0-1-95,-1 2-107,1 0-116,-7 0 214,-1 0-33,-1-1-502,2 0-515,-8 0 1361</inkml:trace>
  <inkml:trace contextRef="#ctx0" brushRef="#br0" timeOffset="3317.78">3305 127 8768,'-3'5'622,"0"-1"-67,-1 0-64,1 0-60,0 0-56,-1 0-53,1 0-47,0 0-45,-2 1 26,0 1-68,0-1-58,1 1-45,-4 2-20,-11 11-16,12-12 10,0 0 73,0 1 99,-13 12-4,-7 7 33,1 0-56,-5 6-14,-15 20 33,42-47-205,-33 40 81,1 2-48,17-22-20,2 2-1,-10 19-30,21-34 16,0-1 0,2 1 0,-1 0-16,3-3 28,-1-1-1,2 1 0,-1 0 0,1 3-27,1-5 34,0 0 0,0 0-1,1-1 1,0 1 0,1 4-34,0-4 46,1-1-1,-1 1 1,2 0 0,-1-1 0,3 5-46,6 7-34,2-2 113,2-3 99,2-1 85,8 1 224,2-5 103,-20-7-391,0-1 1,0 0-1,-1 0 0,1-1 1,0 0-1,0 0 1,0-1-1,0 0 1,0-1-1,0 1 0,2-2-199,10-5 438,0-2-41,3-7 166,-1-3-108,-4-4-95,-2-2-79,-5 4-105,-1 0-34,1-6-8,2-12 22,0-11-156,-3 8 166,3-36-166,-8 34 21,-4 1-68,-2-1-97,-1 23 25,-1 0-35,1 7-158,-2-1 1,0-2 311,1 8-188,-1 0-55,0-1-111,0 0-108,2 5 184,-1 1-36,1-1-37,-1 1-42,-1-4-414,-2-4-465</inkml:trace>
  <inkml:trace contextRef="#ctx0" brushRef="#br0" timeOffset="3616.653">3825 188 9280,'0'0'560,"-1"0"-53,1-1-50,0 1-47,-1 0-46,1 1-42,-1-1-40,0 0-37,-1 1 142,0 0-119,0 1-98,0-1-79,-1 1-57,-5 4-79,6-3 77,0-1 81,1-2-15,0 1 33,-22 21 144,0 0-104,4-3-89,-1 0-40,-7 8-9,-3 6-33,-26 35-14,-22 37 135,35-39-58,17-20-59,6-7-37,2 1-44,14-33 8,-1 5-39,2-5 0,1 0-31,-1-1-62,2-2-28,-1 1-64,0 0-77,1 0-86,-1 0-288,2 0-448</inkml:trace>
  <inkml:trace contextRef="#ctx0" brushRef="#br0" timeOffset="3871.199">3691 217 5056,'0'7'240,"0"7"182,0-6-196,1-1 0,0 1 0,0-1 0,1 3-226,0-1 224,2 0 39,15 28 923,-3-14-465,-2-4-191,1-1-88,-7-7-245,0-1-36,0 0-38,-1 1-43,55 74 274,-34-48-267,-12-18-88,0 1-48,1-1-57,0-1-67,7 7-376</inkml:trace>
  <inkml:trace contextRef="#ctx0" brushRef="#br0" timeOffset="4100.545">4496 1 9600,'-4'1'501,"0"1"-43,0-1-41,0 1-40,0 0-38,0 0-34,-3 2 205,0 1-116,0-1-99,1 1-84,-1 1-66,0 0-41,-12 13 53,11-10-57,0-1 55,1 0 91,-21 24-3,1 1-62,-14 19-1,0 2-74,-8 18 30,-39 77-136,57-93 0,-2-1-46,21-35-90,0-1-60,1 0-49,0 0-42,-6 10-235,-8 13-342</inkml:trace>
</inkml:ink>
</file>

<file path=ppt/ink/ink1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8-08-22T01:49:31.781"/>
    </inkml:context>
    <inkml:brush xml:id="br0">
      <inkml:brushProperty name="width" value="0.2" units="cm"/>
      <inkml:brushProperty name="height" value="0.2" units="cm"/>
      <inkml:brushProperty name="color" value="#008C3A"/>
    </inkml:brush>
  </inkml:definitions>
  <inkml:trace contextRef="#ctx0" brushRef="#br0">330 291 9984,'0'-5'1019,"0"3"-390,0 0-162,0 0-70,0 1 156,0 0-78,-1 1-74,0 0-68,0 0-60,0 1-57,0 0-48,0 0-45,-1 0-1,0 1-72,-2 2-87,-6 8 31,0 0 0,1 1 0,0 0 0,0 1 6,-29 59-42,27-52 39,-38 86 25,6-16 4,-16 35-110,37-78 89,-1 0 90,15-29-101,4-12-13,2 1-1,-1 0 0,1 0 0,0-1 0,0 4 20,2 6 2,3 0 55,4-2 75,6-2 96,4-2 72,1-4-52,-11-6-172,-1 0 0,1 0 0,-1 0 0,1-1 0,0 0-76,12-1 188,0-1 0,1-1 0,3-1-188,-10 1 108,35-5 233,8-3 18,0 0-49,0-3-56,-2-3-67,-51 16-202,2 0 135,-1 0-18,-1 1-71,-1-1-49,0 0-53,-1 1-40,1-1-53,-2 0-64,1 0-69,0-1-173,-1 0-303</inkml:trace>
  <inkml:trace contextRef="#ctx0" brushRef="#br0" timeOffset="312.467">73 654 10624,'-4'-6'1378,"3"3"-529,1 2-208,0-1-80,1 1-258,0 0-42,0 1-46,1-1-50,0 0-55,1 1-58,0-1-62,0 1-67,16-4 239,0-2 39,12-3 150,-3 3-93,-1 0-92,2 1-74,-1 1-54,60-12-39,-52 8 51,-23 5-64,1 0 33,12-3 90,21-5 174,-16 3-168,-18 4-112,-1-1-38,0 1-44,1-2-50,-9 4-11,1 0-39,-1 0-41,0-1-44,0 1-45,-1-1-47,1 0-50,-1 0-51,1-2-295,2-2-442</inkml:trace>
  <inkml:trace contextRef="#ctx0" brushRef="#br0" timeOffset="598.454">276 274 11136,'0'-4'1189,"0"1"-456,0 1-189,0 1-82,0 0-170,0 1-36,0 0 159,0-1-115,1 1-96,-1 0-62,1-1-81,1 1-51,-2 0 55,1 0 6,-1 0 33,4-1 176,0-1-37,5-1 147,0-2-51,5-3 23,2-1 39,9-4 12,0 0-62,0 1-58,0 0-50,0 0-44,1 1-38,25-11 71,94-36 161,-83 33-142,-60 25-243,23-10 56,35-10 147,-39 13-172,2 0-50,-1 1-78,-9 3-292,-10 2 207,1 1-58,-1-1-23,0 1-67,1 0-80,-1 0-94,-1 0-30,0 0-81,1 0-198,0 0-488</inkml:trace>
  <inkml:trace contextRef="#ctx0" brushRef="#br0" timeOffset="4646.69">1604 172 9024,'-2'-4'883,"1"1"-338,0 1-140,1 1-62,-1 0 7,1 0-67,-1 0-61,0 1-55,1 0-47,-1 0-41,-1 1-13,-2 3-124,4-4 82,-1 1 40,1-1-48,-26 35 77,-1 6 237,0 5-330,8-13 46,18-32-46,-58 117-41,7-12 8,-49 94 33,66-130 0,28-55-4,-46 99 54,46-96-39,0 1 0,2 0 0,0 0 0,1 1 0,0 1-11,4-13 9,-1 0-1,1 0 1,0 5-9,3 2 59,2-3 61,2-3 92,-3-6-64,2 0 34,0-1 35,1-1 40,-3 0-83,0-1-1,0-1 1,0 1-1,0 0 1,2-1-174,20-7 767,0-4-117,-14 6-373,0-1-35,-10 6-193,27-16 491,-1-1-110,0-3-104,-2-1-96,102-85 304,-96 81-461,-1 0-61,0 0-80,-1 0-99,-29 25 123,2-2-192,1 0-67,0 0-56,-1 0-43,4-2-346,3-2-461</inkml:trace>
  <inkml:trace contextRef="#ctx0" brushRef="#br0" timeOffset="5002.597">2008 315 9728,'0'0'38,"0"0"1,0 0 0,0 0-1,0-1 1,0 1 0,0 0-1,0 0 1,-1 0 0,1 0 0,0 0-1,0 0 1,0 0 0,0 0-1,0 0 1,0 0 0,0-1-1,-1 1 1,1 0 0,0 0-1,0 0 1,0 0 0,0 0-1,0 0 1,0 0 0,-1 0-1,1 0 1,0 0 0,0 0 0,0 0-1,0 0 1,0 0 0,0 0-1,-1 0 1,1 0 0,0 0-1,0 0 1,0 1 0,0-1-39,-1 2 710,1 1-58,0 2-91,0-3-323,0 0-35,1 0-39,-1 0-41,1 0-47,-1-1-49,9 18-59,15 24-118,-15-30 122,0 0-1,10 10 29,9 9 20,-16-19 12,5 5 129,16 13-161,4-3 150,-4-8 37,3-4 83,-27-12-201,-2-3-78,-2 1-62,1-1-78,-1-1-92,1 1-79,1-1-141,2 0-314</inkml:trace>
  <inkml:trace contextRef="#ctx0" brushRef="#br0" timeOffset="5246.343">2827 278 11904,'-2'-1'734,"1"0"-62,-1 0-58,1 1-56,-1-1-54,1 1-52,-1 0-48,1-1-46,-1 1-44,0 0-41,0 0-39,1 1-35,-3-1 100,0 1-113,0 0-85,-1 1-99,-9 5-257,11-6 229,1 1 37,-2-1 89,2 0-4,0 0 36,-17 9-290,0 1 66,0 1 55,2 0 44,-4 4 45,0 2 195,-12 13-247,11-9 79,0 3-65,2 0-104,10-11-5,0-1-39,0 0-45,1 1-48,-4 4-158,1 0-106,0 1-115,6-10 257,0 0-33,1 0-503,-3 3-534</inkml:trace>
  <inkml:trace contextRef="#ctx0" brushRef="#br0" timeOffset="5499.024">2394 675 9856,'-7'6'792,"0"1"-94,1 0-87,-1 1-81,1-1-74,0 1-70,0 0-61,0 0-57,-3 5 59,1 1-102,-2 2-54,-5 9-28,0 1 19,5-9 45,-9 13-98,3 1 0,0 0-1,-1 7-108,9-17 61,1 1 0,0 3-61,0 11 16,3-1-43,3-23-165,1-5 29,1-1-13,-1 0-49,1-2-9,-1 1-51,1-1-56,1 1-64,-1-3 2,-1 0-47,1 1-137,1 0-346</inkml:trace>
  <inkml:trace contextRef="#ctx0" brushRef="#br0" timeOffset="6077.631">3461 274 8640,'-2'-10'2047,"0"8"-1411,-1-1-46,1 2-141,-1-1-48,0 1-56,-1 0-61,-2 0 184,0 0-63,0 1-60,1-1-53,-1 1-51,0-1-45,1 1-40,0 1-37,-5-1 20,0 2-75,-22 6-51,18-2 66,-22 10-144,1 1 39,-12 5 37,0 3 0,-20 16-11,56-33-8,-60 43-10,58-40 44,0 0 0,-4 6-26,1 1 21,-5 4 118,-10 15-139,29-34 4,1-1-1,-1 1 0,1-1 1,-1 1-1,1-1 1,0 1-1,0 0 1,0 1-4,0-3-1,1 0 1,0-1-1,0 1 0,0 0 1,0 0-1,0-1 1,0 1-1,0 0 1,0-1-1,0 1 1,1 0-1,-1-1 0,0 1 1,0 0-1,1-1 1,-1 1-1,0 0 1,1-1-1,-1 1 1,1 0-5,-1-1-1,1 1 1,0-1-1,-1 1 1,1-1 0,0 1-1,-1-1 1,1 1-1,0-1 1,0 0 0,0 1-1,0-1 6,6 1-21,0 0 0,0 0 0,0-1 0,0 0-1,0 0 1,2-1 21,13 0-33,8 1 30,15 0 44,-16 1-57,-24-1 3,1 1 0,-1 0 1,0 0-1,1 0 1,-1 1-1,0-1 1,0 1-1,0 1 1,3 1 12,-4-1-21,1 0 1,0 0-1,-1 1 1,0 0 0,1 0-1,-2 0 1,1 1 0,0-1-1,-1 1 1,0 0-1,0 0 1,1 2 20,1 4-36,-1-1-1,-1 0 0,1 1 1,-2-1-1,1 1 1,-1 4 36,0 1-35,-1 1 1,0 3 34,-2-4-2,0 1-1,-2 12 3,0-13 27,-1 0-1,-4 11-26,2-11 50,-1-1 1,-4 9-51,2-8 69,0-1 1,-5 5-70,2-5 69,0 0 1,-1-2-1,-1 1 0,0-1-69,-3 1 93,0-1 0,-1-1 0,0 0 0,-1-2 0,-17 7-93,26-12-12,0-1 34,-3 1 110,1-1 0,-12 2-132,6-3 35,1-1-102,8-3-18,0 1-43,0-1-47,0-1-53,-2-1-140,-3-2-234</inkml:trace>
  <inkml:trace contextRef="#ctx0" brushRef="#br0" timeOffset="6394.147">3750 340 8512,'-2'1'535,"-1"0"-66,1 0-63,0 0-59,0 1-53,-1-1-51,1 1-44,0 0-42,0 0-16,-1 0-46,-1 3-12,-9 9-149,10-10 116,0 0 95,-30 37-107,14-13-89,-5 12 51,-14 31-47,15-23 91,-14 31 46,18-32-45,2 2 1,-11 46-46,14-24 81,10-24 53,3-18-108,1-6-74</inkml:trace>
  <inkml:trace contextRef="#ctx0" brushRef="#br0" timeOffset="6718.228">3635 384 8512,'6'-4'689,"-1"0"-73,1 0-68,0 1-64,0 0-58,0 0-54,0 1-49,1-1-43,4 0 89,-1-1-80,4 1-19,5-2 52,-2 1-39,-6 1-53,-2 0 7,0 1 57,10-5-20,1 0-46,-1-1-43,1 1-37,3-2-14,0-1-41,11-4-14,0-1-48,37-15-14,-23 11 52,-43 17-66,-1 0 0,1 1-1,-1 0 1,1 0 0,-1 1 0,5-1-3,-2 1-35,1-1-43,-5 1-59,-1 1-53,0-1-43,0 1-33,1 1-208,-1 3-298,-2-5 770</inkml:trace>
  <inkml:trace contextRef="#ctx0" brushRef="#br0" timeOffset="6978.819">3612 707 8128,'4'-2'473,"-1"1"-48,0-1-47,1 1-42,-1-1-39,0 1-37,4-2 164,-3 2-223,1-1-33,3 0 91,19-4 286,-22 4-395,1 1 37,0 0 49,0-1 59,12-2 83,1-1-52,1 1-46,-1 0-42,11-2 48,-1 0-70,0 1-58,-1 0-43,-25 4-106,8-1 28,-1 1 0,12-1-37,-5 3 86,-15 0-41,0 0-49,-2 1-46,0-1-40,-1 3-189,-2 0-95,-2 1-63,-3 5-278</inkml:trace>
  <inkml:trace contextRef="#ctx0" brushRef="#br0" timeOffset="7233.838">3466 1067 9728,'1'1'606,"1"1"-59,0-1-55,1 0-50,-1 1-48,0-1-43,0 0-38,0-1-36,2 2 148,1-1-77,0-1-20,6 2 365,-7-2-409,1 1 101,-1-1 92,8 1 140,0 0-121,0-1-107,0-1-93,3-1-45,0 0-92,2 0-56,8-3-45,-3 1-7,-8 2 30,2-1-123,0 0 71,36-8 260,-30 4-223,-9 3-85,-1 0-60,2-1-89,-1 0-103,1 0-120,-8 2 145,1 0-36,8-3-415,7-4-435</inkml:trace>
</inkml:ink>
</file>

<file path=ppt/ink/ink1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8-08-22T01:49:46.544"/>
    </inkml:context>
    <inkml:brush xml:id="br0">
      <inkml:brushProperty name="width" value="0.2" units="cm"/>
      <inkml:brushProperty name="height" value="0.2" units="cm"/>
      <inkml:brushProperty name="color" value="#008C3A"/>
    </inkml:brush>
  </inkml:definitions>
  <inkml:trace contextRef="#ctx0" brushRef="#br0">330 67 11520,'5'-2'-2,"0"0"38,0 0 40,-1 0 46,1-1 48,-1 0 54,0 0 56,0 0 62,-1 1-10,-1 1-36,0 1-39,-1 1-42,0 1-44,-1 0-47,-1 2-49,0-1-52,-3 8 103,-1-1-34,-8 12 12,0 2-58,-40 75-68,-25 55 107,20-38-32,19-41-68,21-43 115,-13 16-100,-3 2 137,21-32-64,9-14-90,2 0 38,-3 0 113,3-4 37,1-2 136,2-6 42,2 2-189,-1 0-106,1 0-98,33-62 92,-16 27-64,2 2 1,2 0 15,33-46-21,94-133-105,-81 129 107,-50 65 28,7-9 20,17-14-29,-44 46-1,2-1-5,1 0-1,-1 0 0,0 0 0,1 0 0,-1 0 0,2 0 7,-4 2-2,0 0 0,0 0 0,1 0 0,-1 0 0,0 0 0,0 0 0,1-1 0,-1 1 0,0 0 0,1 0 0,-1 0 0,0 0 0,0 0 0,1 0 0,-1 0 1,0 1-1,0-1 0,1 0 0,-1 0 0,0 0 0,0 0 0,1 0 0,-1 0 0,0 0 0,0 1 2,1-1-4,-1 1 0,1-1-1,-1 1 1,0-1 0,1 1-1,-1-1 1,0 1 0,0-1 0,1 1-1,-1 0 1,0-1 0,0 1-1,0 0 1,0-1 0,0 1 4,1 4-36,-1 0 0,0 0 0,0 0 1,0 0-1,-1 1 36,-1 7-80,-1 0 0,-3 6 80,0 4-61,-14 56-3,1 2 43,-2 9 31,16-69 22,-17 81 103,18-68-37,2 0 59,3-33 36,1-1-116,0-1-36,2-2 16,-3 2 28,5-6 191,-1 0-34,6-9 148,0 0-106,-1 0-85,2-4-48,7-7-13,24-31-48,18-25-39,-21 33-75,20-19 24,-38 46-18,2 1 0,0 0 0,20-11 18,-24 20 0,0 0 1,1 2-1,7-3 0,-3 5 63,-21 8-64,0 0 1,0 0-1,0 1 0,0 0 0,2-1 1,-4 1-4,0 0 1,0 0-1,0 1 0,0-1 0,0 0 0,0 1 0,-1 0 0,1-1 0,0 1 1,0 0-1,0 0 0,-1 0 0,1 0 0,-1 0 0,1 0 0,-1 0 0,1 0 1,-1 1-1,1-1 0,-1 1 0,0-1 0,0 1 0,0-1 0,0 1 0,1 1 4,0 3-10,0 0 1,0 0-1,-1 0 0,0 0 0,0 0 0,0 0 0,0 0 0,-1 0 0,0 0 0,-1 1 0,1-1 0,-1 0 0,-1 0 10,-8 40-13,-3-4 49,10-33-20,-20 53 111,-2-1-1,-18 27-126,12-23 99,8-19-17,9-20-53,2 0-52,4-8-36,1 1-45,5-12-53,0 1-37,1 1-159,1-2-52,-1-4 156,1 0-35,0 0-104,1 0-56,-1-2-49,1 1-38,1-1-379,3-1-532</inkml:trace>
  <inkml:trace contextRef="#ctx0" brushRef="#br0" timeOffset="301.389">1502 18 9728,'1'0'483,"-1"0"-40,1 0-36,0 1-37,-1-1-34,0 1-32,1 0 210,-1 1-112,0-1-100,-1 1-87,1 0-75,-2 1-54,1 0-68,-1 1-52,-2 3-103,2-4 124,1 0 68,0-2 12,0 0 33,-70 131-190,12-15 100,-29 88-10,77-174 15,0 1 35,4-9 28,0 0 0,2 0 0,0 3-78,4-14 2,1-5-57,1-1-50,-1-1-73,2-1-85,-1 1-72,1 0-137,1 2-316,-3-7 785</inkml:trace>
  <inkml:trace contextRef="#ctx0" brushRef="#br0" timeOffset="766.009">2109 83 8896,'0'-1'176,"1"0"28,-1 1 42,1-2 350,0 1 85,2-1 1033,-2 1-1219,0 1-42,0 0 690,-1 0-686,0 0-144,0 0-34,-1 0 190,1-1-110,-1 1-92,1 0-87,-1-1-55,0 0 0,-3 0 60,4 1-68,-1 0 66,-16 0 164,2 2-105,0 0-80,2 2-61,1 0-23,1 1 0,-5 2-78,-3 3 96,-28 17-28,-1 6-61,-7 9-54,17-9-66,1 2 113,18-15-40,1 0 0,1 1-1,0 0 1,2 2 40,7-11-24,1 0-1,1 1 1,0 0-1,-3 9 25,7-13-26,-1 1 0,1 0 0,0-1 0,1 4 26,0-7-5,1 0-1,0 0 0,0 0 1,1 0-1,-1 0 1,1 0-1,1-1 0,-1 1 1,1 0-1,0 0 0,0-1 1,1 1-1,0-1 0,2 4 6,-1-4 2,-1 0 1,1 0-1,1-1 0,-1 1 0,0-1 0,3 1-2,-1 0 21,1-1 0,-1 0-1,1 0 1,0-1 0,2 1-21,8 3 78,0-2 46,0 0 42,0-1 35,25 3 392,-26-5-76,0-1 0,15-2-517,7-3 607,-13-1-244,-5-2-100,0 0-47,-4-1-79,0 0-45,-1-2-52,0-1-56,-5 3 15,-1 0 0,7-8 1,-2 0-40,1-2-82,-8 9 19,0-1-35,5-5-192,-5 7 114,-1 1-38,1-2-45,-1 1 18,0 1-37,0 0-43,0-1-48,0 0-51,0 1-57,0-1-61,-1 0-66,3-5-419,3-7-593</inkml:trace>
  <inkml:trace contextRef="#ctx0" brushRef="#br0" timeOffset="1150.619">2807 30 12160,'0'0'805,"0"0"-80,0 0-78,0 0-74,0 0-69,0 1-66,-1 0-61,0-1-58,1 1-53,-1 0-51,0 0-45,0 0-42,0 1-39,-1-1-33,0 2-31,-1 0-101,-7 6-351,6-5 324,2-2 104,0-1 38,1 1 45,-1-1 52,-25 21-233,1 1 49,1 0 27,1 1 1,-1 4 20,-48 59-100,-8 21 100,12-3 52,38-52 30,2 2 49,26-49-130,-14 30 85,11-21-134,2-2-97,3-6 24,0 0-38,0-1-42,1 1-48,0 0-51,0 0-57,1-2-128,0-1-95,1 0-76,0-1-60,4 2-515,5 0-722</inkml:trace>
  <inkml:trace contextRef="#ctx0" brushRef="#br0" timeOffset="1405.612">3244 42 8768,'0'0'495,"0"0"-59,0 0-56,0 1-53,0-1-49,0 0-46,-1 0-41,1 0-38,0 0 43,0 0-98,0 0-73,-1 0-37,0 2-123,0-2 119,1 1 83,-1-1 11,1 1 35,-6 4 75,1 1-63,-3 2-32,1 1-78,-7 9-57,6-9 53,-26 27 3,0 4 55,-72 96 287,64-77-267,13-15-34,-29 62 247,38-68-241,0-1-77,-1 0-107,9-19 11,0-1-39,8-11-196,-1 2-234</inkml:trace>
  <inkml:trace contextRef="#ctx0" brushRef="#br0" timeOffset="1615.787">2582 324 9728,'10'2'686,"-1"0"-65,1 0-63,-1-1-59,1 1-57,0 0-54,-1-1-50,1 1-47,-1 0-45,1-1-42,-1 1-37,1-1-36,9 2 38,1-1-104,-4 0-74,0 0-41,37 1-230,-31-2 196,1-1 79,-11 0 46,-1-1 37,27-2-382</inkml:trace>
  <inkml:trace contextRef="#ctx0" brushRef="#br0" timeOffset="2297.302">3814 148 4480,'0'-1'136,"0"-1"55,0 1 54,0-1 55,0 1 53,0-1 54,0 1 51,0-1 52,0 1 51,0-1 50,0 1 50,0-1 50,0 1 47,0-1 49,0 1 47,0 0 47,0 0-461,0 1-34,0 0 332,0 0-70,0 0-375,0 0-38,0 0-46,0 0-40,-2 1 82,-6 3-42,-1 0-63,2 1-54,-1 1-44,-5 5-41,-15 17-101,19-18 118,-91 91-263,30-33 158,25-24 59,-1 2 35,-42 47 83,-24 23 89,101-105-131,-16 18-60,20-21 87,4-5 4,1-1 38,1-1 43,2-1 51,4-6-143,8-7 72,-1-1-38,3-3-19,7-11 0,78-104-84,-29 43 38,-15 20-60,62-73-17,-55 73 42,5 5 35,-65 61-47,6-5-6,-1 1 1,1 1 0,3-3 9,-9 8-19,0-1 1,0 1 0,0-1 0,0 1 0,0 0 0,1 0 18,6 0-107,1 3-45,-11-2 140,1 1 0,0-1 0,-1 0-1,1 1 1,0-1 0,-1 1-1,1-1 1,-1 1 0,1-1-1,0 1 1,-1-1 0,1 1-1,-1-1 1,1 1 0,-1 0 12,3 10-125,-3-7 96,0 0 1,-1 0 0,1 0 0,-1 1 0,0-1 28,1-2-8,-21 86-223,-4-2 75,6-29 114,-3 0 66,0-5 10,3 2 1,-5 26-35,17-50 19,-1 0 56,-13 49 193,20-74-266,0 0-51,-1 0-70,1-1-93,0-1 9,0-1-56,0 1-62,0-1-69,1-1-329,-1 0-450</inkml:trace>
  <inkml:trace contextRef="#ctx0" brushRef="#br0" timeOffset="2551.947">3451 438 8512,'4'0'170,"20"0"795,-9 0-356,-3 0-148,1-1-62,-2 1-126,-1-1-65,1 1-76,0-2-85,26 0-85,0 0-94,-25 2 62,34-4-234</inkml:trace>
  <inkml:trace contextRef="#ctx0" brushRef="#br0" timeOffset="2829.04">4319 140 9024,'0'1'575,"0"-1"-59,0 1-59,-1 0-54,0 0-51,1 0-48,-1 0-46,0 1-42,-1-1-8,1 1-51,-1 1-45,1-1-42,-1 0-30,-1 1-43,1 1-41,-3 1-75,-1 3-72,2-3 134,1-1 100,2-2 20,-1 0 33,-8 12-129,-40 52-87,-3 0 65,48-59 52,-38 43-178,-13 24 181,34-41-25,4 1 34,2 2 47,3 2 61,10-26-16,2 0 96,1 0 92,2 0 89,2-2 86,2 0 83,2-2 80,3-2 77,-2-2-233,1-1-38,0-1-38,0 0-34,10 0 263,1-1-116,0-2-99,0-1-84,0-1-67,-1 0-50,13-1 66,-19 2-276,1 0 57,31-6 278,-26 4-236,-8 1-84,-1 0-48,-1 0-38,-1 0-48,1 0-52,-1 0-61,0 0-66,0-1-73,0 0-79,0 1-86,-4 0-257,1 0-489</inkml:trace>
  <inkml:trace contextRef="#ctx0" brushRef="#br0" timeOffset="3069.039">4071 402 10240,'4'-1'562,"0"0"-53,0 1-52,-1-1-48,4 0 171,-1-1-110,0 1-95,0 0-82,2 0-28,0 0-72,16-2 195,21-2 94,5 1-27,-25 2-278,0 2-48,-17-1-151,9 0 121,-12 0-104,-1 0-49,2-1-89,-1 0-110,-3 1 76,1 0-37,0 0-41,-1 0-44,2-1-372,2-1-423</inkml:trace>
  <inkml:trace contextRef="#ctx0" brushRef="#br0" timeOffset="3314.004">4250 108 11392,'4'-1'749,"0"0"-85,-1 0-170,0 0-53,0 1-49,0-1-47,0 0-44,0 1-40,0-1-37,0 0-34,0 1-1,1-1-40,4-1 57,-1 1-98,10-1 48,74-10-65,-9 1-49,-71 10-60,-1 0-37,1-1-46,0 1-46,0 0-47,1 0-50,-1 1-51,0-1-54,0 1-54,1-1-57,1 1-567,6 0-650</inkml:trace>
  <inkml:trace contextRef="#ctx0" brushRef="#br0" timeOffset="3663.705">5014 108 10880,'3'0'773,"-1"0"-66,0 1-63,-1-1-59,1 1-58,-1 1-54,0-1-52,0 0-48,-1 1-46,0 0-43,0-1-40,0 1-37,0 2 107,-2 1-115,1-2-107,-1 1-47,0 0-35,-6 11-88,5-11 117,1-2 62,-58 72-53,-57 52-48,93-100-4,0 1 0,2 1 0,-11 20 4,19-25 24,1 0-1,1 1 1,-1 4-24,8-14 56,2 1 91,1 0 83,3 0 73,2-1 66,3-1 56,3-1 49,4-3 39,0-4-74,0-2-60,0 0-54,1-2-46,1 0-41,-1-1-34,14 0 127,0-1-51,19 1 112,0-2-99,0-1-85,1-4-72,16-4-64,0 0-63,-21 4-55,-1-1-53,-28 5-391,-11 2 334,-1 0-47,1-1-97,-1 1-96,1-1-114,-2 1 206,0 0-35,0 0-346,0 0-111,1 0-268,-1 0-654,-1 1 1704</inkml:trace>
</inkml:ink>
</file>

<file path=ppt/ink/ink1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8-08-22T01:49:54.726"/>
    </inkml:context>
    <inkml:brush xml:id="br0">
      <inkml:brushProperty name="width" value="0.2" units="cm"/>
      <inkml:brushProperty name="height" value="0.2" units="cm"/>
      <inkml:brushProperty name="color" value="#008C3A"/>
    </inkml:brush>
  </inkml:definitions>
  <inkml:trace contextRef="#ctx0" brushRef="#br0">378 110 13952,'-1'2'-7,"0"0"0,-1 0 1,1 0-1,0 0 0,-1-1 1,0 1-1,0 0 7,-5 6-39,-17 23 19,-5 21 135,12-22-28,-18 31 96,-50 80 137,41-67-102,22-37-69,0 0 37,12-21-163,-17 34 185,17-29-153,0 2-86,5-11-33,1-1-40,0 1-46,1-1-53,0 1-59,0-1-64,2-5 6,1-1-58,0 0-46,0-2-38,0 2-328,0 1-462</inkml:trace>
  <inkml:trace contextRef="#ctx0" brushRef="#br0" timeOffset="670.119">203 119 9280,'0'-2'527,"0"1"-42,1-1-42,-1 1-40,1-1-37,0 1-37,1-2 229,0 0-124,1 1-109,0 0-96,1 0-80,0 0-58,1-1-72,11-2-163,-9 2 136,-4 2 54,1 0 49,-1 0 61,0 0 71,11-4 0,0 0-35,16-3 104,8 0-54,18-3 16,-21 4-81,24-4-13,0 2-44,1 1-47,-1 4-51,-42 3 25,16 2-47,-4 4 27,-11 2-42,-17-6 12,0 0 1,1 0-1,-1 0 1,0 0-1,0 0 1,0 0-1,1 0 1,-1 0-1,0 0 1,0 0-1,-1 1 1,1-1 2,0 1 1,0-1 1,-1 1 0,1-1-1,-1 1 1,1 0 0,-1-1-1,0 1 1,0 0 0,0-1-1,0 1 1,0 0 0,0-1-1,0 1 1,0 0 0,-1 0-2,0 3 8,-1 0 0,0 0 0,0 0 0,0 0-1,-1-1 1,1 1 0,-1-1 0,-2 3-8,-9 11 51,-13 12-51,1-4 102,-1-2 0,-2-1 1,-3 2-103,17-15 56,-1 0 0,-6 2-56,1-2 189,-13 4-189,-22 6 443,-3-3-443,27-7 103,-2 1 164,-29 14-267,60-24-19,1 1-36,3-1-108,3-1-10,0-1 151,30-8-242,-14 4-48,14-1 312,9-1-516,2-1 93,-10 2 151,0 0 47,0 1 45,1 2 40,-16 2 52,1 0 0,8 3 88,-14-1-21,0 1 0,0 1 1,10 4 20,-19-6-17,-1 1 1,0 0-1,0 0 1,0 1 0,0 0-1,0 0 1,0 0-1,-1 0 1,0 1-1,1 0 1,-1 0 0,1 2 16,-2-3-10,0 1 1,-1-1 0,0 1 0,0 0-1,0 0 1,0 0 0,0 2 9,0-2-2,-1 0 1,0 1 0,-1-1-1,1 1 1,-1-1-1,0 1 1,0 3 1,-4 23 19,-5 0 85,-3-5 47,7-16-62,-1-1 0,0 0 0,-1 0 0,0 0-1,0-1 1,-5 4-89,-16 11 201,0-4 196,-12 6-397,5-6 271,-1-2 1,-3 0-272,-5-1 544,-28 7-544,-5-5 398,54-13-323,1-1 259,-14 0-334,15-4 39,0-1-109,11 0-19,1-1-44,-1 0-49,1-1-53,4 1 53,1 0-41,-1-1-47,2 0-52,-1-1-58,2 0-61,0-1-67,0 0-73,2-4-312,3-5-512</inkml:trace>
  <inkml:trace contextRef="#ctx0" brushRef="#br0" timeOffset="1382.519">1182 143 8128,'-3'2'569,"-1"-1"-85,1 1-78,0 0-71,0 0-65,0 0-57,0 1-52,0-1-44,-1 3-6,0 0-69,-7 10-54,8-10 53,-1 0 70,-41 62-45,2 2 0,-19 47-66,8-3 129,19-27 25,19-42-30,1 0 42,4-8 6,-1-2 39,9-28-152,2-5 52,0-7 187,1-2-95,0 2-107,1 3-54,-1 0-46,8-46 0,5 0-87,22-45-171,-16 50 117,3-1-50,24-41-304,58-80-657,-80 130 856,7-5 300,-10 17-70,0 1 38,9-3 69,1 4 109,-14 12-22,1 1 37,0 2 42,1 0 45,0 3 63,3 3 78,-21 1-358,1 0 0,-1 0 0,1 0 1,-1 1-1,0-1 0,1 0 0,-1 1 0,0-1 1,1 1-1,-1-1 0,0 1 0,0 0 0,0-1 1,1 1-1,-1 0 0,0 0 0,0 0 0,0 0 1,0 0-1,0 0 0,-1 0 0,1 0 1,0 0-1,0 0 0,-1 0 0,1 1 0,0-1 1,-1 1-32,1 0 64,-1 1 0,1 0 1,-1 0-1,0-1 0,0 1 1,0 0-1,0 2-64,-6 22 353,-5 0-84,-1-4-72,4-13-94,1 1 1,-1-1-1,-10 9-103,8-9 140,0-2 0,0 1 0,-10 5-140,-7 2 258,-2-3 34,-2-2 37,-1-3 41,24-7-276,-13 4 121,15-3-182,1 2-34,3 0-60,3 4-94,2 0 2,-1-4 95,4 5 27,0 0 0,1 0 0,0 0 0,0-1 0,2 0 31,8 10-69,16 17 190,0 0 83,22 23 181,-21-20-178,-26-29-202,9 11 120,-11-14-149,-1 0-63,0-1-83,0 1-101,-3-3 90,1 0-31,3 2-261,2 3-298,-8-8 767</inkml:trace>
  <inkml:trace contextRef="#ctx0" brushRef="#br0" timeOffset="1704.025">1895 41 8256,'0'0'559,"-1"0"-67,1 0-62,-1 0-59,0 0-54,1 1-51,-2 0-46,1-1-43,-1 2 52,-1 0-109,1-1-84,-1 1-45,-5 4-135,4-3 121,1-1 87,2-1 15,0 0 38,-33 34 42,2 3-38,-27 42 51,42-55-128,-4 5-6,-24 33 36,-26 52-74,65-104 7,-27 49 57,-14 31 89,43-84-142,1-2 10,0 1 0,0 0-1,1 0 1,0 0 0,0 0-1,0 1 1,0-1 0,1 1-1,0 1-20,1-6-77,0-1-36,1 1-198,0-1 12,2-1-191</inkml:trace>
  <inkml:trace contextRef="#ctx0" brushRef="#br0" timeOffset="2004.446">1936 20 5184,'-1'3'293,"0"-1"-41,-1 0-39,1 0-35,-2 2 89,1 0-96,-1 0-57,-3 6 52,4-7-81,0 1 42,-2 6 213,1 0 0,0 1 0,1-1 0,-1 5-340,-1 25 813,3-15-372,2 0-66,-1-1-80,1-1-94,0-17-166,0 31 158,2-1-43,3 36 53,4 68 40,-8-78-104,0-12-4,0-26-45,-2 0 37,0-17-52,-4 6 170,4-12-248,-1-1-52,-3 0-121</inkml:trace>
  <inkml:trace contextRef="#ctx0" brushRef="#br0" timeOffset="2235.732">1518 396 8896,'10'0'999,"0"0"-95,0 0-89,1 0-85,-1 0-83,0 0-76,0 0-73,0 0-69,-1 0-96,1 0-49,-1-1-47,0 1-44,0 0-41,0 0-37,10 0 15,1 0-116,1 0-104,-1 1-65,27 0-275,-33-1 329,0 1 36,3 0 52,0 0 88,-9-1-426,-1 0-114,0 1-96,0-1-78,4 0-503,5 0-724</inkml:trace>
  <inkml:trace contextRef="#ctx0" brushRef="#br0" timeOffset="2572.799">2405 163 8896,'-1'0'501,"0"-1"-49,0 1-45,0 0-45,0 0-42,0 0-39,0 0-38,0 0-34,-1 1 114,0 0-111,0 0-92,-1 1-74,1 0-60,-5 4-168,4-4 144,1 0 77,0 0 104,-12 14-274,-8 10 131,-12 20-87,3-3 27,1-2 64,1 2 76,-11 24 371,-3 13-451,12-15 116,23-49-144,1 0 55,-13 35 189,12-25-151,5-13-72,1 0-36,-1 5-86,3-1-100,0-12-58,0 0-183</inkml:trace>
  <inkml:trace contextRef="#ctx0" brushRef="#br0" timeOffset="2968.145">2244 61 9024,'2'-9'917,"-1"4"-352,0 1-146,0 1-64,0 0 81,1 1-78,0-1-66,0 1-54,3-1 94,4-1 108,-7 2-225,-1 2-158,10-4 373,8 1 83,-3 1-155,18-4 271,0 2-92,0 3-81,0 1-68,8 3 4,-1 3-59,-14-1-52,0 1 0,0 2 0,11 5-281,-28-9 8,0 0 0,-1 1 0,1 0 0,-1 1 0,0 0 0,-1 0 0,1 1 0,2 3-8,-3-2-4,-1 1 0,0-1 0,0 1 0,-1 1 0,0-1 1,-1 1-1,0 0 0,0 0 0,-1 1 0,0-1 0,-1 1 0,0 0 0,-1 0 0,0 0 0,-1 0 0,0 0 1,-1 0-1,0 0 0,-2 9 4,0 1 21,-2-1 1,-2 6-22,0-2 47,-2-1 1,-1 0-1,0-1 0,-2 0 1,0-1-1,-2 0 0,-1 1-47,1-4 45,0-2 0,-13 14-45,12-17 68,-1 0 0,0 0 0,-7 3-68,4-4 66,0-1 0,0-1 1,-1-1-1,0-1 1,-1 0-1,0-1 1,0-2-1,-16 3-66,19-5 54,-1-1-1,1-1 1,-2 0-54,-3-2-35,14 0-43,1-1-85,3 1 4,0-1-54,0 0-60,0 0-69,1-1-77,0 0-83,0-1-93,1 0-98,-1-2-319,1-4-607,2 10 1605</inkml:trace>
  <inkml:trace contextRef="#ctx0" brushRef="#br0" timeOffset="3358.579">2943 25 10624,'-2'-3'1121,"2"1"-430,-1 1-179,0 0-79,1 0-92,0 1-78,0 0-21,0 0 43,0 0 488,0 0-16,0 0-390,0 0-50,0 0-48,0 0-42,0 0-39,0 1-35,0 0 64,1 0-78,1 2-6,-1-2-74,0 0 37,7 4 53,0-1-38,7 7 19,3 0-88,20 20-59,-26-20 77,-3-2-161,-1-1 89,0 0 56,15 13 184,-13-12-170,-2-3-63,0 0-59,0 0-72,0-1-90,1 1-103,-1-1-120,-3-3 175,-1 0-36,1 0-37,-1 0-39,1 0-168,0 0-81,0 0-206,3 1-510</inkml:trace>
  <inkml:trace contextRef="#ctx0" brushRef="#br0" timeOffset="3633.171">3766 53 7872,'0'0'779,"-1"0"-107,0 0-97,-1 0-90,0 0-83,0 1-73,0-1-66,-1 1-59,0-1-23,-1 1-59,-2 0-10,-8 2 35,10-2-39,1 0 73,-22 5 152,1 1-84,-11 4 3,-45 18 228,47-17-178,15-5-69,0 0-38,0 0-37,1 1-32,-17 11 35,1 2-101,28-17-159,0-1 94,0 1 62,-7 5 149,4-3-150,4-3-91,0 1-73,0 0-108,1-2 62,1 0-34,0 0-36,0 0-41,0 0-41,0 1-45,-1 1-487,-3 4-537</inkml:trace>
  <inkml:trace contextRef="#ctx0" brushRef="#br0" timeOffset="37054.749">3228 264 5696,'4'0'1125,"-1"-1"-109,1-1-109,-1 1-112,0-1-138,0 1-104,0 0-105,0 1-104,-2 0-221,-1 0 15,0 0 65,0 0-64,0 1-17,0 4 184,-1 0-58,0 0-52,0 0-45,-2 1-22,1 0-47,-2 1-29,-1 3-30,-1 3-6,2-5 37,-24 66 165,-15 71-219,26-84 42,-24 98 26,25-96 53,8-31-10,0-1 43,3-16-3,1-7-16,0-3 28,-1 0 70,1-3-32,-2-2-75,1-1-97,1 0-118,3-1 7,0 0-35,0 1-48,0-1-84,1 0-97,-1 1-83,1-1-166,0-1-387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8-08-22T01:46:25.596"/>
    </inkml:context>
    <inkml:brush xml:id="br0">
      <inkml:brushProperty name="width" value="0.2" units="cm"/>
      <inkml:brushProperty name="height" value="0.2" units="cm"/>
      <inkml:brushProperty name="color" value="#33CCFF"/>
    </inkml:brush>
  </inkml:definitions>
  <inkml:trace contextRef="#ctx0" brushRef="#br0">207 511 9984,'-2'-1'674,"1"0"-66,0 1-65,-1-1-60,1 1-58,-1 1-54,1-1-51,0 1-49,-1 0-45,1 0-41,0 0-38,0 0-37,-1 3 19,0-1-104,0 1-65,1-1-40,-4 9-275,4-7 251,0-1 91,0-2 55,1 0 40,-1 0 23,-7 31-241,1 4 136,-4 37-49,5 1 63,2-3 40,3-31 63,2 0-1,5 35-116,1-36 42,2-2-34,4-1-45,2-1-60,-13-32-56,1 0-54,-1-1-45,0-1-37,2 1-229,1-1-329</inkml:trace>
  <inkml:trace contextRef="#ctx0" brushRef="#br0" timeOffset="406.807">33 573 10368,'-11'-6'1736,"6"3"-954,0 0 62,1 1-231,1-1 52,1 1-245,0-1-62,2 1-57,0-1-52,1 0-47,0 0-43,4-2 51,-1 0-124,1 1-52,11-7-39,-10 7 60,18-13-27,2 1 52,61-36 320,-50 32-279,0 0 8,1 2-44,20-8-20,1 5-49,-25 11-16,1 1 1,19-2-1,-25 7 72,25 1-72,-11 3-1,-32 2-29,-1-1 1,1 1 0,-1 0 0,9 4 29,-12-3-20,0-1 0,0 2 0,0-1 0,-1 1 0,1 0 0,-1 0 1,1 2 18,-2-1-7,1 0 0,-1 0 0,0 0 0,-1 1-1,1 0 9,1 4 13,0 0-1,0 0 0,-1 1 0,3 7-12,-2-2 28,-1 0-1,-1 1 0,-1 0 0,0 0 0,-1 1-27,0 6 48,-1 0-1,-1 0 1,-2 9-48,-1-7 62,-3 14-62,-7 6 15,-5-3 40,10-26 14,-2 0 1,-7 9-70,3-7 185,-15 16-185,4-10 201,0 0 0,-29 19-201,-20 10 206,50-39-160,1-1-76,8-5-52,0 0-66,2-2-35,0-1-61,0 1-69,1 0-77,4-4-2,0 1-72,2-2-59,-1 1-49,-3-1-416,-4 1-584</inkml:trace>
  <inkml:trace contextRef="#ctx0" brushRef="#br0" timeOffset="865.16">1540 336 10880,'-1'-2'742,"0"0"-64,-1 1-62,1-1-58,-1 1-56,1 0-53,-1 0-51,0 0-46,0 0-44,0 1-41,0-1-38,0 1-36,-2-1 100,-1 1-106,1 0-94,0 1-44,-14 2 9,13-2 46,2 0-12,1 0 33,-22 7 14,2 1-39,-19 13 11,15-5-81,0 1 0,-2 5-30,0-2 32,-8 7-1,5 0-46,3 2-13,-20 28 28,32-37-6,2 0-1,1 1 0,-10 20 7,20-35-9,0 0-1,0 0 0,1 0 0,0 0 0,1 0 0,-1 1 0,2-1 0,-1 0 0,1 1 0,0 1 10,0-5-1,1-1 0,-1 0 1,1 1-1,0-1 0,0 0 1,0 1-1,0-1 0,1 0 0,-1 0 1,2 1 0,-2-1 4,1-1 1,0 0-1,0 1 0,1-1 1,-1 0-1,0 0 1,1 0-1,-1-1 1,1 1-1,-1-1 1,1 1-1,2 0-4,3 1 11,0 0 1,0-1-1,0 0 0,1-1 0,6 1-11,0-1 46,0 0-1,-1-2 0,5 0-45,3-2 236,19-4-236,17-9 356,-13-1-84,-3-4 35,-18 8 41,-2-2 0,12-9-348,-5 0 388,-1-1 0,-1-1 0,-2-1 0,1-3-388,-12 12 503,11-18-503,-15 20 197,-1 0 0,3-9-197,-6 10 97,0 0 0,-1 0 0,-1-1-97,-1 1 64,0 1 1,-2 0-1,1-8-64,-3-12 69,0 27-41,-1 0-1,1 1 0,-1-1 0,0 0-27,0 3 32,0-1 0,0 1 0,0-1 0,-1 1-1,-2-3-31,2 3 32,1 1 0,-1 0 0,0 0 0,-1 0-1,1 0 1,0 1 0,-1-1-32,-20-9 125,-3 3-42,-1 5-49,-1 2-54,0 3-60,1 2-66,0 1-72,3 2-77,8-2-4,1 1-69,1 0-56,0 1-43,-9 5-340,-9 6-482</inkml:trace>
  <inkml:trace contextRef="#ctx0" brushRef="#br0" timeOffset="1299.048">2496 156 10624,'0'0'661,"-1"-1"-75,0 1-71,0-1-66,0 1-62,0 0-56,0 0-52,0-1-48,0 1-10,-1 0-53,0 0-45,1 0-38,-2 0 0,-4 0 12,4 0 30,2 0-14,-1 0 42,-10 1 153,-1 0-59,-1 1-49,0 1-40,-10 3 52,5 0-27,2 0-1,-3 2-184,-26 14 177,2 2-37,4 0 53,-5 6-193,6-2 119,-17 19-119,20-14 40,1 1 1,-21 30-41,39-43 3,1 1 1,1 0 0,0 2-1,0 3-3,9-15-13,1 0 0,1 0-1,0 0 1,-1 6 13,3-10-17,1 0 1,0 0-1,1 0 1,-1 0-1,1 1 1,1-1-1,0 3 17,0-6-7,0 0-1,0 0 1,1 0-1,-1 0 1,1-1-1,0 1 1,1 0 7,-1-1-1,0-1 0,1 1 1,-1-1-1,1 0 0,0 0 1,0 0-1,2 2 1,0-2 10,0 1-1,0-1 1,0 0-1,1 0 1,0 0-1,0-1 1,-1 0-1,1 0 0,1 0 1,3 0-10,11 0 52,-1-1 1,1 0-1,0-1 0,-1-2 1,1 0-1,7-2-52,17-5-2,-2-3 107,-1-3 67,-14 2 64,1-1 1,5-5-237,-7 3 114,-1-1-35,5-5-50,-1-1-90,0-1-110,-16 12 37,0 0-35,0-1-39,0 1-40,0-1-44,0 0-46,-1 0-49,1 0-51,-1 0-54,0 0-57,-1 1-32,0 0-64,3-3-190,6-7-485</inkml:trace>
  <inkml:trace contextRef="#ctx0" brushRef="#br0" timeOffset="1623.64">3025 160 9472,'0'0'629,"0"1"-55,-1-1-53,1 1-51,0 0-48,0-1-47,-1 1-44,1 0-41,-1 0 71,0 1-80,0-1-73,0 1-66,-1 0-56,1 0-50,0-1-42,-1 1-34,0 2-86,-4 4-246,4-5 286,1-1 60,-1 1 56,1-1 71,-1 1 82,-15 31-259,1 2 54,-4 19 67,3 2 61,-9 58 142,12-38-171,5-13 106,0 45-183,8-55 207,2 6-207,0-41 19,5 27 172,-2-30-176,1-2-81,2 0-112,-3-8 37,0-1-41,-2-3-29,-1-1-48,1-1-43,-1-1-35,2-3-257,2-5-369</inkml:trace>
  <inkml:trace contextRef="#ctx0" brushRef="#br0" timeOffset="2187.834">2653 189 10112,'3'-1'553,"1"0"-48,0 0-46,-1 1-43,1-1-41,0 0-38,-1 1-36,1-1-35,3 0 177,0 1-107,1-1-87,-1 0-67,3 0-16,12-2 139,-14 2-146,1 0 83,0-1 106,17-4 173,-1-1-73,1 1-66,-1-1-62,1 0-56,-1 0-50,1 0-44,-1-1-40,9-2-8,1 1-46,68-19 2,16 1 52,-79 20-173,-20 3-24,0 1-37,-3 0-16,0 1-34,0-1-39,-1 1-41,1 0-45,0 1-48,0-1-53,-1 1-57,13-1-155,-1 1 41,0 0 58,-1 2 77,-9 0 191,0 0 47,0 2 54,-1 0 58,-14-3 61,0 0 0,-1 1 0,1 0-1,-1 0 1,1 0 0,-1 0 0,1 0 0,-1 0-1,0 0 1,1 1 0,0 0 5,-2-1 0,-1 0 0,1 0 0,0 0 0,0 0 0,-1 1 0,1-1-1,0 0 1,-1 0 0,1 1 0,-1-1 0,0 0 0,1 1 0,-1-1 0,0 0 0,0 1 0,0-1 0,0 0 0,0 1 0,0-1 0,0 0 0,0 1 0,-1 0 0,-1 6 3,0 0 1,0 0 0,-1 0 0,0 0-1,-1-1 1,0 1 0,-4 5-4,-10 13 46,-10 12-46,-3 2 18,-71 111 15,60-85-44,2-1-60,17-18 61,10-17 45,4 0 46,3 1 58,5-1 71,2-25-175,-1 0 0,1 0 1,0 0-1,0 0 0,1 0 1,-1 0-1,1 0-35,0-1 41,0-1 1,0 1-1,0-1 0,0 1 0,2 1-41,12 10 215,4-4 50,11-3 134,-21-6-250,0-1 0,0-1 0,8 0-149,32-5 386,-19-1-93,6-3 98,0-3 59,-4 0 365,0-2 1,18-11-816,-3-3 647,-25 13-358,0 0-35,0-1-46,-2-1-51,11-10 79,-2-3-53,3-10-16,-22 24-79,0-1 0,8-16-88,-12 19 37,-1 0 0,-1-1-1,0 1 1,0-1 0,-2 0-1,0 0 1,0-5-37,-2-23 116,-1 31-41,-2 0 0,-1-6-75,1 8 40,0 1 1,-1-1-1,-1 1 1,1 0-1,-2 0 0,1 0 1,-1 1-1,0 0 1,-1 0-1,0 0 0,0 0-40,-2-1 64,-1 1 0,1 0 0,-1 0 0,-8-4-64,-23-12 115,13 12-79,-1 1-34,-1 2-41,0 1-46,0 2-53,0 0-58,1 2-65,0 2-70,10 0 0,1 1-69,1 0-56,0 1-43,-8 1-359,-10 1-508</inkml:trace>
  <inkml:trace contextRef="#ctx0" brushRef="#br0" timeOffset="2516.244">4445 152 11776,'-3'1'611,"1"-1"-43,-1 1-44,0 0-41,0 0-40,1 0-39,-1-1-37,0 1-35,-2 0 232,-1 0-124,1 1-111,0-1-99,0 0-101,0 0-58,1 0-49,-1 0-42,-4 1-110,-12 5-338,15-5 366,0 1 58,2-1 54,0 0 32,1 0 38,-1 0 42,-2 3-142,0-1 0,0 1 0,0 0-1,1 1 1,0-1 0,0 1-1,0 0 1,1 1 0,0-1-1,-1 3 21,-5 9-65,2 0-1,0 1 1,0 6 65,-4 12-161,2 1 84,0 6 56,-3 40 21,9-29-79,2-22-37,1 0-72,2 2-112,0-17 105,0-1-32,0 0-36,0 0-39,1 0-40,0 0-43,2 9-422,1 12-494,-5-38 1297</inkml:trace>
  <inkml:trace contextRef="#ctx0" brushRef="#br0" timeOffset="3033.629">4188 197 12416,'0'0'35,"-7"-13"1859,2 4-720,3 2-283,-1 0-102,3 2-356,-1 1-55,1-1-58,1 1-65,0-1-69,1 0-75,0 0-80,1 1-86,14-15 128,-11 14-87,0 0 0,1 1-1,5-4 15,24-9-93,-13 7 77,-20 8 20,30-10-38,2 0 34,-7 4 4,-1 1 0,24-2-4,-29 6-6,0 1-1,-1 2 1,22 1 6,-25 1-41,0 0-1,17 6 42,-29-7-12,0 1-1,-1 0 0,1 0 0,-1 1 0,1-1 0,-1 1 0,0 0 0,0 1 0,-1-1 0,1 1 0,-1 0 0,1 0 0,0 2 13,-3-4-8,0 1 0,0 0 0,0 0 0,0 1 0,-1-1 0,1 0 0,-1 0 0,0 1 0,0-1 0,0 1 0,0-1 0,-1 2 8,1-1-3,-1-1 0,0 1 0,0 0 0,-1 0 0,1 0 0,-1-1 0,0 1 0,0 1 3,-2 2 0,0 0 0,0 0 0,0 0 0,-1-1 0,0 1 0,0-1 0,-1 0 0,0 0 0,0-1 0,0 1 0,-1-1 0,-14 12 0,0-1 0,-13 6 0,32-21 0,-96 61-2,-6 3 15,100-63-15,-9 6 45,1 0 1,-6 7-44,14-12 4,0 0 0,0 1 1,0 0-1,0-1 0,0 3-4,-5 12-63,7-8-11,4 0 55,2-1 44,2-2 36,7 3 87,12 0 116,21 3 158,2-4-45,1-2-57,1-1-69,-35-4-186,34 2 130,1 0 38,10 0 83,30-1 203,63-1 334,-104-2-606,1 0-32,30-1 39,-68 1-431,0 0 82,0 0 69,0 0 59,0 0 44,-1-1 34,47-1 542,-41 1-520,0 0-87,-7 0-72,-1 0-49,1 0-55,-1 0-62,2 0-89,-1 0-87,0 0-95,1 0-103,-1-1-110,0 1-120,-5 0 351,-1 1-34,1-1-32,-1 0-36,0 1-1137,1-1-1005</inkml:trace>
</inkml:ink>
</file>

<file path=ppt/ink/ink2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8-08-22T02:01:42.182"/>
    </inkml:context>
    <inkml:brush xml:id="br0">
      <inkml:brushProperty name="width" value="0.35" units="cm"/>
      <inkml:brushProperty name="height" value="0.35" units="cm"/>
      <inkml:brushProperty name="color" value="#008C3A"/>
    </inkml:brush>
  </inkml:definitions>
  <inkml:trace contextRef="#ctx0" brushRef="#br0">2129 91 8000,'-2'0'482,"1"1"-50,-1-1-48,0 1-44,1 0-43,-1-1-39,0 2-39,1-1-34,-2 2 88,0 0-110,1 0-93,-1 1-72,0 2-81,-2 7-216,3-8 243,1 0 75,0-3 31,0 0 34,-7 34-127,0 0 0,3 1 1,-1 19 42,1 113-64,8-16 87,12 78 72,-1-103-7,7-2-1,4 0-87,-16-89 105,14 45-35,-14-53 34,-4-13-3,0 1 42,-4-12-49,1-1 81,0 0 70,-1-2 58,2 0 277,1-2 422,0-6 217,-3 4-851,1-1-34,-1 1-90,0-1-37,1 0-41,-1 0-49,1-1-43,-2 2-85,1 0-35,5-10 377,0-1-54,0 1-47,0-1-44,0 1-38,0-1-34,7-12 31,-4 6-89,19-38-2,-16 32-5,140-274-39,-50 102 49,41-78 3,-65 142-76,9 4-87,-84 123 96,46-65 12,-29 35-21,-5-2-65,-14 36 68,-1 0 1,0 0-1,1 0 0,-1 1 0,0-1 0,0 0 1,0 0-1,0-1 11,-1 0-31,1 1-16,0 2-11,0 0-19,0 0-35,0 0-83,0 0-57,0 1-47,-1 0-37,-2 4-456,-1 0 27</inkml:trace>
  <inkml:trace contextRef="#ctx0" brushRef="#br0" timeOffset="645.484">2980 1313 16575,'-2'-1'901,"0"0"-76,1 0-70,-1 0-70,1 1-64,-1 0-64,1 0-60,-1 0-56,1 0-55,-1 0-51,1 0-48,-1 1-46,0 0-43,1-1-39,-1 1-37,0-1-35,-1 2-10,0-1-68,0 0-56,0 0-43,-14 2-351,11-3 234,0 1-75,1-1-30,0 0-85,0 0-101,1 0-117,1 0-94,0 0-412</inkml:trace>
  <inkml:trace contextRef="#ctx0" brushRef="#br0" timeOffset="-1403.844">1067 148 9376,'0'0'904,"0"1"-115,0-1-107,-1 1-101,1 0-94,0 0-87,-1 0-79,1 0-73,-1 1-77,1-1-51,-1 1-46,0-1-40,0 2-53,0 1-71,-2 7-372,1-6 351,2-3 111,-1 0 51,0 1 61,1-1 70,-24 84-196,-21 54 132,24-80-94,5-13-45,-26 72 32,0-1 79,12-36 17,-19 45 6,4-22 206,-44 73-319,82-165 24,4-9-46,1 0-44,0 0-78,1-3-165</inkml:trace>
  <inkml:trace contextRef="#ctx0" brushRef="#br0" timeOffset="-980.55">492 251 7872,'-5'-1'895,"-1"0"-94,5 1-654,0 0 0,1 0 0,-1 0 0,0 0 1,0 0-1,0 0 0,0 0 0,1-1 0,-1 1 0,0 0 0,0-1 0,0 1-147,1 0 353,0 0-82,1 0-73,-1 0-61,0-1-55,1 1-36,0 0-26,1 0-38,-2 0 53,1 0 46,5 0 27,0-1-37,13-3 28,-7 0-46,86-20 173,1 2 60,21-5 119,60-9 278,-121 25-434,-1 2-96,13 1-61,36-1-45,0 4 24,-36 3 66,-11 1 70,0 1 112,-59 0-207,-1 0-38,0 0-90,0 0-45,0 0-38,0 0-194,0 0-7,0 0-205</inkml:trace>
  <inkml:trace contextRef="#ctx0" brushRef="#br0" timeOffset="399.86">1463 1489 12928,'0'0'1415,"0"0"-542,0 0-226,0 0-100,0 0-115,0 0-102,0 0-34,0 0 27,0 0 51,0 0-65,0 0-80,0 0-101,0 0-103,0 0-66,0 0-5,0 0-20,0 0-29,0 0-50,0 0-116,0 0-81,0 0-65,0 0-49,0 0-343,0 0-487</inkml:trace>
  <inkml:trace contextRef="#ctx0" brushRef="#br0" timeOffset="1636.281">4818 410 6464,'0'-3'298,"0"1"-84,0-3 279,0 4-356,0-1 36,0 1 51,0-1 59,0 0 71,0-1 83,0 6-389,-3 0-63,1 1-18,-10 24-106,2 5 56,8-29 76,-5 18-10,-41 127-43,-30 82 67,62-187-28,-16 42 55,-39 115 171,49-139-184,1 0-51,-2 7-88,1 1-114,11-35 65,0-1-38,0 1-41,1 0-45,-4 19-440,11-37 498,0 5-66,3-22 298</inkml:trace>
  <inkml:trace contextRef="#ctx0" brushRef="#br0" timeOffset="2156.02">4588 528 8384,'2'-3'647,"1"0"-96,-1 1-89,1-1-80,0 0-72,-1 1-63,1-1-55,0 1-47,2-3 27,2-2-38,8-6 79,1 2-95,4 0-59,12-3-29,-13 6 20,87-34 122,55-12 12,-131 45-146,21-7 117,0 3 0,6 2-155,-41 8 55,0 2-1,6-1-54,-11 2 12,1 1-1,-1 0 1,9 1-12,-13 0-4,0-1-1,0 1 1,0 1 0,0-1 0,0 1 0,1 1 4,-4-1-8,1 0 0,-1 0-1,0 0 1,1 0 0,-1 1-1,-1-1 1,1 1 0,2 4 8,-3-5-13,-1 1 0,0-1 0,0 1 0,0 0-1,1 2 14,-2-2-5,1 1-1,-1-1 1,0 0-1,-1 1 0,1-1 6,-1 3 4,0 0 0,0-1 0,0 1 0,-1-1-1,0 1 1,-1-1 0,0 3-4,-4 7 35,0 0-1,-1-1 1,0 1 0,-1-2 0,-7 10-35,0-3 47,-1 0 1,0-1 0,-1-1-48,-10 8 21,-1-1 0,-1-1 0,-5 1-21,-27 17 73,-10 1-73,27-17 64,0-1 34,34-20-70,-21 11 46,0 0 55,-33 16 242,-21 11 214,31-12-251,21-11-212,29-18-111,0 0 0,0 1 0,0-1-1,0 1 1,-2 3-11,6-6 0,-1 0-1,0 0 1,1 0 0,-1 0-1,1 0 1,-1 0 0,1 0-1,-1 0 1,1 0 0,0 0-1,0 0 1,0 0-3,-1 0 0,1 0 0,1 0 1,-1 0-1,0 0 0,0 0 0,0-1 0,0 1 0,1 0 0,-1 0 0,0 0 0,1 0 0,-1-1 0,0 1 0,1 0 0,-1 0 0,1-1 0,0 1 3,0 1-6,1-1-1,-1 1 0,1-1 0,0 0 1,0 1-1,-1-1 0,1 0 0,0 0 7,11 4-6,2-1 17,1-1 1,-1 0-1,1-1 0,0 0 1,13-2-12,84-5 54,-105 4-53,74-6 129,25-2 121,-36 6-141,-6 2-53,89 2 230,-99 1-268,-26 0-53,0 0-39,-1 0-45,1 1-52,-19-2-85,0 0-72,0 0-64,-1 0-56,4 0-224,6 0-526,8 2-762,-27-3 1958</inkml:trace>
  <inkml:trace contextRef="#ctx0" brushRef="#br0" timeOffset="2634.775">6353 520 9600,'-4'-9'1248,"1"4"-493,-1 1-202,1 1-93,-1 1-162,0 0-91,-1 0-102,0 0-115,-4 0-99,0 1 1,0-1 0,-5 1 108,6 1-84,0 0 0,0 0-1,-7 2 85,6 0-58,0 0 0,1 0-1,-5 2 59,3 0-45,-1 1 0,-7 4 45,-3 4-50,-9 7 50,-47 40-30,30-21-40,-40 44 70,51-44-60,2 1 0,1 2 0,3 2 1,-2 5 59,18-25-48,-8 21 48,15-29-1,1 0 0,1 0 0,0 1 0,1 0 0,1-1 1,0 2 0,2-10 1,1 1 1,0-1-1,0 1 1,0 0-1,1-1 1,1 1-1,-1-1 1,2 0-1,2 9-1,-2-11-1,0 1 0,0-1 0,1 0 0,0 0 0,0 0 0,0-1 0,1 1 0,0-1 0,0 0-1,0 0 1,0-1 0,1 1 0,1-1 1,5 4 34,0-1 0,0-1 0,9 3-34,-4-2 87,0-2 0,11 3-87,-4-3 241,17 1-241,25-1 299,-39-5-227,0-1 76,0 0 67,1-1 57,3-1 86,0-1 45,8-3 1048,22-7-1451,-19 2 598,-17 3-273,-2 0-34,23-12 172,-2-4-116,-2-5-95,-3-3-74,-24 18-31,13-15-147,-18 17 36,1-1-1,-2 0 1,0-1 0,-1 0 0,0 0 0,-1-1 0,1-5-36,-2 3 35,-1-1 1,1-12-36,-3 16-12,-2-1-1,0 0 1,0-8 12,-4-12-71,-5 1-40,-5 2-46,-5 1-50,-2 7 13,-4 2 82,12 13 86,0 1-1,-1 1 1,0 0-1,-1 1 1,-7-4 26,-27-7-123,24 11 6,-1 1-53,-7 0-159,16 4 113,0 0-39,-6 0-195,-9 2-276,27 0 649</inkml:trace>
  <inkml:trace contextRef="#ctx0" brushRef="#br0" timeOffset="3047.687">7277 454 9376,'-3'-1'426,"0"1"-34,-4-2 297,1 1-118,-1 1-108,1 0-95,-1 1-85,0-1-74,1 2-62,-2-1-37,-1 1-55,-16 7-18,14-6 31,7-1-63,0-1-1,1 1 1,-1 0 0,1 0-1,-1 0 1,1 1-1,0 0-4,-2 1-7,0 0-1,1 1 0,0-1 0,-1 3 8,-5 8-51,0 1-1,-5 13 52,4-8-4,-39 82-30,6 2 52,15-33 14,21-55-50,-22 57 2,3 2 75,20-52 0,1 0 0,1 6-59,2-14 53,2 0 1,0 0 0,1 13-54,1-22 7,-1 1-1,2-1 1,-1 0 0,1 0 0,1 3-7,-2-5 22,1-1-1,0 1 1,1 0-1,-1-1 1,1 1-1,3 3-21,-3-4 35,0-1 0,1 1 0,-1-1 0,1 0 0,-1-1 0,1 1 0,3 2-35,13 3 172,3-2 37,5-3 4,0-3-35,15-2 36,0-2-40,-11 0 115,27-8-289,-1-5 124,-11-1-109,0-4-113,-25 10 43,-1 1-109,1-1-114,0 0-115,-8 5 73,0-1-51,0 0-52,0 1-53,17-10-584,15-7-658</inkml:trace>
  <inkml:trace contextRef="#ctx0" brushRef="#br0" timeOffset="3435.572">8164 402 9024,'-5'2'593,"-1"-1"-63,0 1-61,1 1-56,-1-1-55,1 1-50,0 0-48,0 0-44,0 0-42,0 0-38,-4 4 34,0 0-116,0 1-91,-2 4-112,-13 16-318,16-18 371,-1 2 97,5-6 53,-1-1 43,2-1-8,-89 131-120,70-99 28,2 2 0,-13 32 3,6 1 20,15-36 20,1 1 1,2 3-41,5-22 15,1 0 0,1 1-1,0 0 1,2-1 0,0 1 0,0 0 0,2-1-1,0 1 1,4 10-15,-4-19 26,1 0 0,0-1 0,2 4-26,-2-6 43,1 0 1,0 1-1,0-1 0,2 2-43,-3-4 51,1 1 0,1-1 0,-1 0-1,1 0 1,1 1-51,-1-2 63,0 0 1,0 0-1,0 0 0,1-1 1,4 2-64,8 1 181,0-1 0,0-1 0,0 0 0,16-1-181,22-1 285,-30-1-191,-1-1-45,27-4 106,-30 1-120,1 0-66,1-1-111,-15 3 55,5-1-84,-5 1 1,-2 0-25,0-1-63,1 1-73,-1-1-60,2-1-139,4-2-330</inkml:trace>
  <inkml:trace contextRef="#ctx0" brushRef="#br0" timeOffset="3685.055">7783 933 10624,'0'-2'573,"0"1"-45,0 0-42,1 0-43,-1 0-39,1 0-38,-1 0-36,1 0-35,1-1 197,0 1-118,0-1-104,1 1-93,-1 1-91,1-1-44,2 0-58,11-1-340,-13 1 319,1 1 54,-1-1 74,1 1 90,39-8-92,1 1-39,99-13-10,-81 13 1,11 0 97,-60 6-87,4-1-18,-1 1-59,0-1-77,0-1-92,13-4-349</inkml:trace>
  <inkml:trace contextRef="#ctx0" brushRef="#br0" timeOffset="3884.914">7815 500 12544,'2'-2'770,"0"1"-84,0-1-80,0 1-74,-1 0-71,1 0-64,0 0-60,0 0-54,0 0-8,1 0-62,-1 1-54,0-1-45,3 0 7,5-1-4,-6 1-35,0 1 71,26-6 69,1 0-33,30-3 97,0 1-114,0 1-101,0 2-89,1 0-75,-1 2-64,1 0-51,-48 2-87,0 1-101,0 0-85,-1 0-69,-13 0 550,21 0-988,10 0-632</inkml:trace>
  <inkml:trace contextRef="#ctx0" brushRef="#br0" timeOffset="5135.298">9828 426 8512,'0'0'138,"0"-4"1030,-1 2-476,0 1-208,-1 0-113,2 1 184,-1 1-391,1 0-36,-1 1 33,-1 0-94,-1 1-106,1 0 3,1-2 65,-13 22-152,1 0 35,-3 13 9,0 1 42,-13 32 7,-4 0 21,-28 57 44,-3-1 72,56-111-51,1 0-38,-2 3-33,-4 8-50,-1 2-8,5-8 62,0-4 46,1 0 52,1-2 37,0 0 54,-1-1 63,0 1 70,8-13 137,-1 0-93,1 0-84,-1 0-69,1 0-65,0-1-42,-1 1 4,0-2 64,1 1-62,0 1 54,-1-2 158,1-1-59,0 1-51,0 0-43,0-1-14,1 0-37,1-5 120,0 3-48,5-15 116,0 1-73,0 0-63,2 0-53,1-3-35,1-1-45,22-42-45,-16 31 60,9-14-54,2 1-41,61-91-202,-48 75 171,-3 7 21,-12 23 29,1 1-1,24-22 34,-10 18-74,-36 31 51,0 1 0,1 0 0,0 1 0,0-1 0,0 1 0,0 1 0,2-2 23,-6 4-18,1-1 1,-1 0-1,0 1 0,0 0 0,1-1 1,-1 1-1,0 0 0,1 0 0,-1 0 0,1 1 18,9 4-146,-3 4-51,-1 8-45,-4 3 60,-2 23-66,-3-1 118,-4 2 47,-11 46 19,-30 83 90,21-95-17,-16 39 115,6-18-4,13-34-74,18-46 39,3-9 59,1-10 139,1-1-96,0 0-66,1-3 87,0 1-4,6-10 321,0-1-88,1 1-80,0-1-70,0 1-60,0-1-53,1 1-41,-1-1-34,31-44 152,-32 46-224,32-46 68,0-1-39,44-60-34,-14 25-104,41-39 82,40-22-13,-98 108-65,3 0 78,-23 22-61,30-18 61,-44 32-58,13-4 58,-16 7-58,2 2 0,2-1 58,-15 6-19,1-1-1,-1 1 0,1 0 1,-1 0-1,1 1 0,-1-1 0,1 1 1,-1 1-1,2-1 20,-5 1-14,0-1 0,0 1 1,1-1-1,-1 1 0,0 0 0,0 0 1,0 0-1,0 0 0,0 0 0,0 1 14,0-1-19,0 1 0,0 0 1,-1 0-1,1-1 0,-1 1 0,1 0 0,-1 0 0,0 0 0,0 0 1,0 1-1,0-1 19,2 4-50,-1 1 1,0 0-1,-1 0 0,1 0 1,-2 0-1,1 0 1,-1 0 49,1 14-131,-2 0 1,-1-1 130,-2 15-203,-6 26 203,-14 34-100,-7 0 77,-2-3 46,9-28 8,-29 76 69,-14 39-40,50-126-7,2 1 0,-2 21-53,16-70-4,-3 25 123,3-23-112,2 2-50,0-1-81,2 0-107,-1-4 68,1-1-38,-2-1 1,0-1-35,2 1-330,-1 0-107,2 0-87,-1-2 102,0 1-33,8-1-1499</inkml:trace>
  <inkml:trace contextRef="#ctx0" brushRef="#br0" timeOffset="5637.235">11759 389 6464,'-2'-5'505,"0"1"-53,0 1-57,-1 1-60,-1 0-64,0 2-68,-2 0-70,-1 1-75,0 0 42,-1 0 0,0 1-1,1 0 1,-6 3-100,2-1 157,1 1 0,-11 6-157,-18 16 230,3 4-80,-19 20 5,2 3 88,-16 24-243,28-27 151,15-16 64,2 0-1,-8 17-214,21-30 133,0 0 0,-4 15-133,9-20 111,1 1 1,0 3-112,3-11 99,1 0 0,0 0 0,0 1 1,1 6-100,1-7 123,0 0 1,0 0 0,1 0 0,2 6-124,0-6 121,0 0 0,0 0 0,1 0 0,0 0 0,0-1 0,1 0 0,1 0 0,-1 0 0,2-1 0,-1 0 0,1 0 0,0-1 0,0 0 0,6 3-121,20 10 383,2-3 46,-19-10-74,1-1 0,4-1-355,-1 0 765,16 2-765,-8-5 527,0 0 0,0-1-1,5-3-526,3-1 997,5-2-997,-3-2 400,0-3-43,-1-4-41,0-1-39,-1-4-36,-2-2-36,-14 7-48,-1-1-1,5-5-156,-8 4 98,-1 0 0,8-10-98,-11 10 46,-1 0 1,9-18-47,-12 18 2,-1 0-1,0-1 1,1-6-2,-4 7-22,-1 0-1,0-1 1,1-13 22,-4 19-54,0 1 0,-1-1 0,0 0-1,-1-2 55,0 3-66,-1 0-1,0 0 1,-1 0-1,0 0 1,0 0-1,-4-6 67,2 5-79,-1 1 0,0 0 0,-1 0 0,0 1 0,-7-8 79,4 7-105,0-1 0,-11-6 105,-9-5-176,-3 3 85,11 7 63,-1 2 0,-1 1 0,-15-5 28,10 6-48,0 2-36,0 0-52,0 2-63,10 2 23,0 1-37,0 0-43,0 1-47,7 0-163,0 0-102,-3 1-211,-6 1-504,20-2 1212</inkml:trace>
  <inkml:trace contextRef="#ctx0" brushRef="#br0" timeOffset="6148.159">12742 451 6464,'5'-5'555,"-2"3"-213,-1 0-89,0 0-38,-1 1 28,0 0 223,-1 1-234,0 0 50,0 0 41,0 0 35,0 0 718,0 0-653,0 0-44,0 1-72,-1-1-64,1 0-58,-1 1-29,0-1-59,0 1-41,-1 0-49,0 0-17,1 0 57,0-1 48,-5 5-29,1 0-50,0 1-55,1 0 0,-1 1 0,1 0 0,0 0 39,-92 183-324,60-104 258,21-47 77,-35 97 84,30-76-92,5-10-50,3 1-61,3-1-80,3 0-95,6-44 145,0-1-32,-1 1-35,1-1-34,0 1-37,0-1-36,0 0-37,0 0-39,0 1-39,1-1-41,-1 0-40,1 0-42,-1 0-43,1-1-43,0 1-45,0 0-45,1 0 6,-1 0 67,1 0-66,1 3-288</inkml:trace>
  <inkml:trace contextRef="#ctx0" brushRef="#br0" timeOffset="6530.494">12508 357 10496,'0'-11'1121,"0"5"-430,0 1-179,1 1-79,-1 0-43,1 1-77,0 0-67,0 1-56,1-1-22,0 0-48,5-3 138,-5 4-139,0 0 50,13-11 386,0 2-107,2 2-91,0 1-76,12-2 49,17-3 17,-27 8-212,24-6 53,2 1-48,45-3 27,-35 9-118,-5 2-13,0 2 0,0 2-1,19 5-35,-46-3-5,1 0 0,22 9 5,-27-7-20,0 2 0,0 0 0,14 9 20,-20-10-27,0 2 0,-1 0 0,1 0 0,-2 2 0,4 2 27,-7-4-40,1 1 1,-2 0-1,1 0 1,-1 0-1,-1 1 0,5 9 40,-5-6-55,-1 0-1,1 4 56,5 30-75,-7-25 58,-2 0 0,-1 0-1,-1 8 18,-1 1 24,-2-1 0,-2 7-24,-2 0 116,-8 19-116,7-29 25,-1-1 1,-2-1-1,-1 0 1,-1 0-1,-1-1 1,-1-1-1,-1 0 1,-1-1 0,-2 1-26,1-4 36,-1-2 1,0 0 0,-1-1 0,-9 6-37,7-9 53,0 0-1,-1-1 0,-1-1 0,-13 4-52,-4 0 194,-24 4-194,20-9 158,-19 2-158,16-6 117,-15-1-117,14-4 70,-13-3-70,53 1-43,0 0 45,-19-3 120,15 2-109,6-1-42,0 1-38,2 0-25,-1 0-39,0-1-42,1 0-48,0 1-54,0-1-59,0 0-63,0 0-69,-4-4-597,-2-3-670,11 9 1730</inkml:trace>
  <inkml:trace contextRef="#ctx0" brushRef="#br0" timeOffset="7085.26">13813 377 7232,'0'-1'215,"-1"0"-45,-1-2 76,-1-2 116,2 4-196,1-1 54,-1 0 19,1 1 61,0-1 75,-1 0 84,2 2-194,-1 0-54,0 0-48,1 0-42,1 0 21,3 0 11,-4 0-14,9 4 127,-3 3-105,-2 2-83,-2 1-61,-2-5-35,-1 0 0,1 0 0,-1 0 0,0 0-1,0 1 19,-2 7-15,-1 8-13,-1-1 1,0 0 27,-9 23-19,-3 3 19,3-14-1,-1-1 1,-13 19 0,-10 22 11,21-38 8,-23 53 81,29-61-96,-2 9-4,9-24 10,1-1 0,0 1 1,-1 9-11,3 3 53,3-4 49,2-1 74,4-2 94,3-1 117,8 0 184,1-3-35,3-4-45,1-2-50,1-3-59,0-1-65,-1-2-73,0-1-80,17 0 65,0-1-36,44-4 109,-9-1-98,101-17 201,-145 18-398,-13 1-41,-3 1-62,-1 0-92,-2 0-60,0 0-101,0 0-119,-7 1 185,0 1-36,0 0-133,-1 0-66,0 0-168,4-1-415</inkml:trace>
  <inkml:trace contextRef="#ctx0" brushRef="#br0" timeOffset="7333.935">13698 729 9728,'10'-3'761,"0"1"-75,-1 0-71,1-1-66,0 1-62,0-1-55,-1 1-51,1 0-46,8-2 167,-1 0-103,7-1 40,16-2 172,-23 4-318,21-2 27,1 0-70,8-1-29,-1 0-71,-1-3-55,0-1-38,-32 6-45,-5 1-79,-1 0-59,0 0-84,-2 1-41,0-1-80,1 0-89,-1 0-101,3-2-407,3-2-581</inkml:trace>
  <inkml:trace contextRef="#ctx0" brushRef="#br0" timeOffset="7563.422">13675 222 11136,'3'-2'501,"-1"0"-39,1 0-36,0 0-37,2-1 291,1 0-125,0 0-112,0 1-100,0-1-86,0 1-77,2 0-45,0 0-70,1 1-50,13-3-52,-14 3 53,1-1 54,-1 1 80,120-17 31,-41 7-42,-42 5-79,63-6 138,-69 9-162,2-1-49,1 0-74,-1 0-94,-1 0-114,-23 3-32,0-1-83,3 0-162,10-1-375</inkml:trace>
  <inkml:trace contextRef="#ctx0" brushRef="#br0" timeOffset="7880.898">15146 67 9984,'10'-2'1904,"-7"2"-1323,-1 1-59,-1-1-234,0 1-35,-1 1-40,0-1-46,0 1-48,-1 0-55,0 1-58,0-1-65,-6 7 12,0 0 0,0-1-1,0 0 1,-2 1 47,-15 16-77,-72 96 2,29-34 54,22-24 99,-1 10-78,17-23 77,-19 46-77,29-51-22,-2 14 22,4-7-39,8-17-112,-2 13 151,8-28-48,0 0 1,1 0-1,1 5 48,2-11-8,0 0 0,0 0 0,1 1 8,2 1 8,1-1 46,1-1 40,1-1 36,11 10 220,3-3 92,-13-13-240,1-2 1,0 1 0,0-1-1,0 0 1,1-1-1,-1 0 1,2 0-203,26 6 549,-12-5-265,0-2-57,0 0-48,1-1-40,21-1 34,-3-2 89,19-5-262,-44 4 61,0-1-51,-1 0-58,0-1-62,1 0-66,-1-1-72,0 0-75,1 0-81,12-5-301,16-4-461</inkml:trace>
  <inkml:trace contextRef="#ctx0" brushRef="#br0" timeOffset="8496.904">16700 230 9984,'3'-7'1053,"-1"2"-404,-1 2-167,0 0-74,0 1 25,-1 0-94,0 0-80,0 0-68,0 0-66,-1 1-35,-3-4 155,2 4-119,1-1 82,-4-3 199,1-1-38,-2 1-36,1 0-35,-7-3 201,-1 0-118,0 3-105,-1 0-91,-1 1-77,0 1-63,-11 0-76,8 3-98,1 0 0,-8 1 129,8 1-36,1 0 62,-37 10-83,15-1 57,-9 5 0,12-2-28,7-2-22,0 1 33,-1 3 35,0 1 1,1 1-1,-7 8-18,-4 6-68,32-26 58,0 0 1,1 1 0,-1 0-1,1 0 1,1 0 0,-1 2 9,4-7-4,1 1 1,-1 0 0,1 0-1,0 0 1,0 0 0,0 0-1,0 0 1,1 1 0,-1-1-1,1 2 5,0-2-10,0 0 1,0 0 0,1 0 0,-1 0 0,1-1-1,0 1 1,0 0 0,0 0 8,1 3-1,1 0 0,0-1 0,0 1 0,0-1 0,3 2 1,0 2 45,1-1-1,8 7-44,8 4 233,21 15-233,-27-22 30,-10-6-28,48 35-12,-1 4-40,-36-29-43,13 17 93,-21-20-46,0 0 0,-1 0 1,2 4 45,-1 2-46,-1 0 1,-1 1 0,0 0 0,-2 0-1,0 0 1,2 19 45,-4-14-38,-1 0 1,-1 9 37,-2-10-5,-1 1-1,-1 9 6,0-22 7,0 0-1,-1 1 0,0-2 0,0 1 0,-1 0 1,-1-1-1,-1 3-6,3-8 11,-1 0 1,1-1-1,-1 1 1,-1-1-1,1 1 0,-1-1 1,1-1-1,-2 1 1,1-1-1,0 1 1,-1-1-1,0-1 0,-4 3-11,-1-1 32,0-1 0,0 0 0,-1-1-1,1 0 1,-1-1 0,0 0 0,1-1-1,-11 0-31,-12-1 113,0-2 0,-14-3-113,8-1 76,15 2 40,1-1 0,-20-7-116,28 6 49,-1-1 0,-4-3-49,-3-3-24,-2-2 217,-14-12-193,27 18 12,0-1-35,2 0-37,-1 1-44,2-1-55,-1 0-60,0 0-81,-3-5-189</inkml:trace>
  <inkml:trace contextRef="#ctx0" brushRef="#br0" timeOffset="11467.633">10 1770 8128,'-1'-1'266,"-1"-3"721,0 3-399,1-1-171,-1 2-89,1 0-156,1 1-52,0 0-44,0 1-36,0 1-32,0 2-81,0-4 88,2 16-126,5-1 47,-4-12 59,-1 0-1,1-1 1,0 1 0,0-1 0,0 1-1,4 2 6,-2-2 5,1 0 0,-1 0 0,1-1 0,0 0 0,0 0-1,5 2-4,8 0-14,-6-2 11,0-2-1,0 1 1,0-2 3,26 0-103,4-2 103,-10 0-21,-1 1 37,21 1 39,50 0-37,52 4-96,-45 0 67,55-4 47,-43 0-30,-41 1-37,2 4 20,-1 5 1,70 16 10,-59-3-83,-3 4 56,26 8 83,-24-12-10,48 4 83,2-11-9,-48-12-89,11-5 27,75-11-58,-67-1 28,21-3 86,64-7 155,-143 19-231,32 1-38,52 9 5,28 15-9,-12-1 25,-115-17 100,26-3-121,77-10-4,0-7 104,15-1 157,-17 3-55,23-2-53,-85 10-128,-1-2-90,-30 4 8,0 0 52,110-6 137,-90 9-100,-28 2-13,0 2 1,0 2-1,20 4-15,118 30 23,-108-20 7,46 10 93,-85-23-71,0 0-1,24-1-51,-26-3-55,0-1 41,0-1 37,0 0 34,14-2 83,0-2 56,43-6 314,84-22 635,-114 21-831,0-1-83,-46 11-202,52-10 74,1 2-103,64-4 49,-39 4-46,-8 2-14,1 4 0,35 3 11,-58 4-101,3 3 101,-5 1-9,104 13 118,-91-11-113,17 0 53,80-2-49,87-14 82,-120 3-90,-41 0 4,48-3 47,-37 2-50,-39 1-13,-1 0 47,59-5 72,-52 5-86,93-15-52,-106 10 62,-9 0 34,0 0 46,0 0 56,0-1 69,14-2 10,-1 2-94,1 1-74,0 3-57,-16 3-41,0 3 0,1 1-1,-1 2 1,19 5 28,56 13 77,54 8-51,-86-18-61,0-3-38,248 2 191,-193-13-103,-26-5 55,-28 1-28,3 1 171,0 0-90,-2-1-60,122-13 18,-83 5 47,-40 7-147,45 2-88,-103 5 78,27 2-31,1 5 74,57 14 100,-69-11-82,-1-1-36,-7-1-18,5 0 17,-1-1 0,40-1 5,-33-5-44,1 1 114,19 0 157,9-1 486,6-4-713,-27-2 176,-9-1-99,0 2-43,34-5-3,-28 2 24,1-1-29,1-1 70,131-24 393,-108 19-353,-15 3-2,90-10 92,-109 17-132,1-1 33,15 1 91,0 5-65,12 5-27,-28 0 17,18 7-143,-2 0 56,34 3-77,-1-7 7,-31-8 84,-16-2-69,0 0 91,6-1 90,101-9 514,-89 6-441,-8-1-116,-30 3-113,0 0-36,94-14 10,63-7 94,-100 14-74,1-1-49,-16 4 34,-1 2 74,14 2 83,43 3 147,-1 6-28,-41 1-168,-15 0-94,0 1-91,-2 0 103,261 25-47,-188-23 92,-119-7-123,0-1 34,79 8 69,-70-5-113,0-1-93,-13-1 16,-1 1-44,0-1-49,0 0-55,0 1-60,1-1-65,-1 1-72,0-1-77,-4 0-85,0 1-105,2-1-251,8 3-613</inkml:trace>
</inkml:ink>
</file>

<file path=ppt/ink/ink2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8-08-22T01:52:43.471"/>
    </inkml:context>
    <inkml:brush xml:id="br0">
      <inkml:brushProperty name="width" value="0.1" units="cm"/>
      <inkml:brushProperty name="height" value="0.1" units="cm"/>
      <inkml:brushProperty name="color" value="#008C3A"/>
    </inkml:brush>
  </inkml:definitions>
  <inkml:trace contextRef="#ctx0" brushRef="#br0">4919 307 8896,'0'-3'351,"0"1"77,-1 0 63,1 1 50,0 0 398,-1 1 532,0 1-618,0 0-70,1 0-319,-1 0-59,1 1-122,-1-1-56,0 0-63,1 1-70,-1-1-73,1 0-35,0-1-38,-1 1-40,1 0-40,-1 0-44,1 0-45,-1 0-47,-18 36 102,-2-1 109,5-11 72,2 1 1,-2 6-16,-13 45 29,13-26-58,11-22 7,5-25 29,0 0-1,0 0 0,0 0 1,0-1-1,1 1 1,0 1-7,-1-3 14,1 0 0,0 1 1,0-1-1,0 0 1,0 0-1,0 0 0,1 1 1,-1-1-1,1 1-14,9 6 109,2-2 36,15 1 261,1-4-100,1-3-84,0-2-65,-1 1-49,-18 0-166,0-1 83,0 1 56,14-3 175,-9 1-161,-8 0-95,-1 1-45,1-1-56,0 0-64,-3 1 1,0-1-42,0 0-46,1 1-49,-1-1-52,0 0-57,0 0-60,0-1-64,0 1-432,0-1-585</inkml:trace>
  <inkml:trace contextRef="#ctx0" brushRef="#br0" timeOffset="254.613">4822 547 9152,'6'-2'966,"0"0"-107,0 0-99,0-1-92,0 1-86,0 0-79,0 0-72,0-1-64,-1 1-86,0 1-42,6-3 135,-3 1-177,-1 1-38,18-5 271,-14 4-201,15-3-24,2 0-82,-6 2-74,0-1-34,-9 2-39,1-1 0,-1 0 0,8-4 24,-18 6-17,0 0-69,0 1-68,-1-1-68,0 1-66,0-1-64,0 0-63,-1 0-62,0-1-429,-1-2-566</inkml:trace>
  <inkml:trace contextRef="#ctx0" brushRef="#br0" timeOffset="472.381">4817 298 8000,'3'-3'522,"-1"1"-39,1-1-37,0 0-35,3-1 309,1-1-123,0 1-109,0 0-96,1 1-82,0 0-70,6-1 34,-3 1-115,15-2 150,-19 3-183,1 1 34,9-1-60,1 0-47,34-2-9,-42 4-25,0-1-74,1 1-106,-6-1 31,0 1-39,0-1-15,-1 1-37,6-1-232,3 1-283</inkml:trace>
  <inkml:trace contextRef="#ctx0" brushRef="#br0" timeOffset="705.134">5291 290 7872,'2'0'594,"0"1"-85,0 0-78,0 0-69,0 0-63,0 0-53,0 1-47,0 0-37,2 2 71,5 6 199,-6-6-213,-1-1 94,0-1-112,-1 0 36,5 5 334,0 0-77,0 0-70,1 0-66,-1 0-59,0 0-53,1 0-48,0 0-41,3 4 19,0 1-67,20 21 48,-24-25-190,0 0 50,5 5 91,6 8 146,-10-12-169,1 0-43,-1 1-68,-1-2-71,1 0-85,-1 0-103,0 0-115,-2-4-168,1 2-372,-5-6 939</inkml:trace>
  <inkml:trace contextRef="#ctx0" brushRef="#br0" timeOffset="952.693">5562 282 8128,'-4'1'547,"-1"0"-65,1 1-60,0-1-54,0 1-51,0-1-45,-1 1-41,1 0-36,-3 2 80,0 0-73,-17 11 284,14-8-187,3-2 5,-10 8 8,0 1-39,0 1-37,1 1-34,-14 17 111,2 3-98,7-7-99,0 1-35,-35 61 75,52-86-146,-3 7-41,0 1 56,-12 26 186,11-18-155,5-11-71,2 0-39,-1 4-95,3-1-107,2 4-501</inkml:trace>
  <inkml:trace contextRef="#ctx0" brushRef="#br0" timeOffset="1335.284">5943 347 8384,'-1'0'459,"0"-1"-43,0 0-42,0 1-38,-1 0-36,1-1-33,-2 1 180,0 0-39,-1 0-105,-7 2 358,6-1-311,3 0-122,0-1 49,-4 1 65,1 0-34,-7 2 215,0 1-110,0 0-95,-2 2-38,0 0-85,2 0-71,-16 9 99,2 0-118,1 1 56,-5 5 89,-13 15 195,30-24-259,1 0 0,1 1 1,0 1-1,-2 4-186,-3 8 201,2 2-45,12-24-140,1 0-1,-1 1 0,1-1 0,0 1 1,0-1-1,0 1 0,1-1 0,0 1 0,0 0 1,0-1-1,1 5-15,-1-6 15,1 0 1,0 0 0,0 0-1,0-1 1,0 1 0,0 0-1,1 0 1,0 0-16,-1 0 22,1-1 0,0 1 0,0-1 0,1 0 0,-1 1 1,0-1-1,1 0 0,1 1-22,5 2 60,1 0 0,-1-1-1,1 0 1,0 0 0,0-1 0,0 0 0,1-1 0,-1 0 0,1-1 0,-1 0 0,1 0 0,9-2-60,2 0 156,0-1 0,9-2-156,6-3 118,-2-1-35,-24 4-155,15-4-9,-17 4 13,0 1-64,1-2-90,-5 3 52,0-1-41,0 1-44,0-1-48,0 1-54,0-1-58,1 0-62,-1 0-67,1-1-116,1 0-35,12-8-1512</inkml:trace>
  <inkml:trace contextRef="#ctx0" brushRef="#br0" timeOffset="1735.462">6275 315 11136,'0'-1'801,"-1"1"-91,1 0-87,-1 0-81,1 0-75,-1 0-71,0 1-65,0-1-60,-1 0 19,0 1-92,1 0-76,-1-1-63,-1 1-57,-4 2-132,4-2 142,1 0 93,1 0-4,1-1 39,-12 9-56,1 2-60,0 3-105,-8 14 81,8-12-6,0 0 23,1 0-1,-5 14-16,-6 16 168,2 5-168,12-34 23,-2 11 47,7-19-61,-1 0 1,2 0-1,-1 0 1,1 0-1,1 1 1,0 2-10,3 11 42,4-1 40,6-3 58,6-1 77,-15-16-181,-1 0 0,1 0 0,0 0 0,0 0 0,0-1 0,0 1 0,0-1 1,3 1-37,0-1 49,0 0 0,0-1 0,1 1 0,6-2-49,8-1 112,-1-2 0,1 0 0,0-1-112,2-1 133,-11 3-170,25-6 185,-25 5-189,-7 2-25,0 0-38,-1 0-17,0 0-35,0-1-39,0 1-41,-1-1-47,1 0-49,0 0-53,-1 0-57,4-3-434,3-4-541</inkml:trace>
  <inkml:trace contextRef="#ctx0" brushRef="#br0" timeOffset="1966.547">6173 596 11392,'2'-1'691,"0"0"-49,0-1-46,0 1-45,0 0-43,0 0-42,0 0-39,0 0-38,1 0-36,-1 0-35,3 0 222,0 0-116,0 0-104,-1 0-128,1 0-51,-1 1-42,0-1-36,4 1-16,10-1-64,-9 1 80,-4-1 22,-1 1 51,14-2-50,-1 0-1,2-2-85,0-1-24,-1 1-107,-14 3-29,-1 0-59,1-1-47,-1 1-38,1-2-239,1-2-343</inkml:trace>
  <inkml:trace contextRef="#ctx0" brushRef="#br0" timeOffset="2222.595">6169 401 10368,'5'-2'793,"1"0"-79,-1 0-76,1 1-71,-1-1-66,1 1-64,-1 0-58,1 0-54,0-1 0,1 1-65,-1 0-57,1 0-49,1 0-25,0 0-47,1 0-29,5-1-21,3 1 25,-6-1 48,-3 1-173,-1 1 48,5-1 66,16-1 173,-19 2-197,0 0-57,-1 0-58,-1 0-73,1 0-87,0 0-100,-3 0 40,1 0-59,2 0-385,3 0-486</inkml:trace>
  <inkml:trace contextRef="#ctx0" brushRef="#br0" timeOffset="2566.563">6753 347 11136,'0'-2'632,"-1"0"-54,1 0-51,-1 0-49,1 1-48,-1 1-46,0-1-44,0 1-42,-1 0-40,1 0-38,-1 0-37,1 1-33,-3 0 53,1 1-113,0-1-86,1 1-38,-14 7 121,12-6-30,0 1-1,1-1 0,-1 1 0,-1 3-56,-11 18 238,6-8-126,2-3-76,-26 44-13,-41 82 88,65-118-60,8-17-47,1 0 1,-1 1 0,1-1-1,0 1 1,-1 2-5,3 9 29,5-1 37,-5-15-49,0 1 1,0 0 0,1 0 0,-1-1 0,0 1-1,1-1 1,0 1 0,-1-1 0,1 0-1,1 1-17,13 6 158,3-5-34,-1-1-42,0-2-50,-9 0-38,15-2 53,-10-1-51,-3 0-31,-1 0-40,0 0-30,1 0-43,-3 1 31,0 0-41,0 0-44,0-1-43,0 1-45,0-1-47,0 0-47,-1 0-48,5-3-325,5-4-454</inkml:trace>
  <inkml:trace contextRef="#ctx0" brushRef="#br0" timeOffset="2920.487">7097 355 10240,'0'0'720,"0"-1"-59,0 0-55,0 1-53,-1-1-51,1 1-48,0 0-46,-1 0-42,0 0-41,1 0-39,-1 0-35,0 1-32,0 0 129,-1 0-102,1 0-108,0 0-42,-1 0-24,-2 4 113,3-4-82,0-1 56,-9 12 51,-1 1-113,2 0-78,-15 24-98,14-22 93,-10 21-91,0 2 62,-5 20 85,18-39 0,1 1 0,1 0-70,3-9 42,0 0 1,0 9-43,2-13 46,0 1 1,0 0-1,1 0 1,0 3-47,5 9 143,2-1 41,5-4 44,5-2 50,3-4-91,1-3-41,0-4-38,1-3-35,-13 0-56,0-1 1,0 0 0,4-1-18,29-13-50,-37 13 26,0 0-59,0 0-61,0-1-60,-1 1-64,1-1-65,-1 0-65,1-1-68,3-2-363,5-6-512</inkml:trace>
  <inkml:trace contextRef="#ctx0" brushRef="#br0" timeOffset="3287.41">7493 384 9472,'0'0'579,"0"0"-69,0 0-66,0 0-61,0 1-58,-1-1-53,1 0-49,0 0-44,0 0 50,0 0-112,0 0-86,-1 1-43,0-1-133,0 1 136,0 0 100,1-1 7,-1 0 43,-5 4 377,1 0-94,-1 1-86,1 0-76,0 1-67,1 0-57,0 0-48,-1 1-38,-1 4-25,-8 16-31,11-19 50,-1 0 50,3-6-49,-22 51 157,2-1 72,9-15-78,8-9-32,3-20-67,0 0-1,1 0 1,1 2-99,1 7 202,2-2 45,-2-12-180,-1 0 1,1 0-1,-1-1 0,1 1 1,0 0-1,0 0 0,0-1 1,0 1-1,1-1 0,-1 0 1,1 0-1,-1 0 0,1 0 1,1 1-68,0-1 109,0 0 0,0 0 0,1 0 1,-1-1-1,3 1-109,14 2 323,6-3 8,0-3-112,-14 0-160,-1-1-39,0 0-44,-2 0-46,4-2 68,1 0-42,-4 1-75,-3 1-69,1-1-107,-2 0-49,-1 1-104,1-1-118,-4 2 234,0-1-34,0 1-150,0 0-66,0-1-181,2-2-453</inkml:trace>
  <inkml:trace contextRef="#ctx0" brushRef="#br0" timeOffset="3536.262">7419 650 11392,'3'-1'882,"-1"0"-78,0 0-73,1 0-72,-1 0-67,1 0-63,0 0-60,-1 1-56,1-1 12,1 0-69,-1 0-63,0 1-58,2-1 24,0 0-93,0 0-74,0 1-51,10-2-17,-10 1 29,0 0 65,29-6-12,-7 1-53,-1 0-46,0 0-66,-2-1-86,-16 4-18,10-4-138,-13 4 160,0 0-54,0-1-107,0 0-112,-3 2 158,1 0-38,-1-1-41,0 0-42,3-2-461,0-5-505</inkml:trace>
  <inkml:trace contextRef="#ctx0" brushRef="#br0" timeOffset="3736.334">7433 388 8512,'9'-4'866,"1"0"-114,-1 0-102,1 1-90,3 0 12,-1 0-89,3 0 8,8-2 147,1 1 19,-9 1-604,1 0 40,56-8 502,-50 9-490,0-1-101,-9 2-59,-1-1-48,0 1-56,1 0-61,-1 0-68,0 0-73,0 0-81,0 0-87,-1 0-403,3 1-578</inkml:trace>
  <inkml:trace contextRef="#ctx0" brushRef="#br0" timeOffset="4040.247">7971 388 6976,'-1'9'840,"0"0"-101,-1 0-93,-1 0-84,0-1-74,0 1-65,-1-1-57,0 1-48,-2 4 99,0 0-59,-1 6-53,-1 0-51,0-1-47,0 1-40,-3 4-13,1-1-42,-3 6-19,-6 12-5,-14 30 58,23-47-60,-1 0 35,9-18-36,0-2 64,2-3-143,0 0-1,0 0 1,0 0-1,0 0 1,0 0-1,-1 0 1,1 0-1,0 0 1,0 0-1,0 0 1,0 0-1,0 0 1,0 0-1,0 0 1,0 0-1,0 0 1,0 0 0,0 0-1,0 0 1,0 0-1,0 0 1,0 0-1,0 0 1,0 0-1,0 0 1,0 0-1,0 0 1,-1 0-1,1 0 1,0 0-1,0 0 1,0 0-1,0 0 1,0 0-1,0 0 1,0 0-1,0 0 1,0 0-1,0 0 1,0 0-1,0-1 1,0 1 0,0 0-1,0 0 1,0 0-1,0 0 1,0 0-1,0 0 1,0 0-1,0 0 1,0 0-1,0 0 1,0 0-1,0 0 1,0 0-1,0 0 1,0 0-1,0 0 1,0 0-1,0 0 1,0 0-1,0 0 1,0-1-1,0 1 1,0 0 0,0 0-1,0 0 1,0 0-6,1-4 199,-1-2-78,1 2-108,0 0-70,0-5-255,1 4 76,1-4-239,0 1-32,-1 4 206,-1 1-37,2-3-240,-1 0-103,1 0-113,-2 3 351,0 0-34,0 0-86,5-14-2220,-3 9 1671,0 2 358,0 0 81,2-2-58,1-4-279</inkml:trace>
  <inkml:trace contextRef="#ctx0" brushRef="#br0" timeOffset="4291.334">7952 404 7360,'2'-1'680,"-1"1"-89,0 0-83,0 0-76,0 0-70,0 1-64,0 0-56,-1 0-52,1 1 27,0 0-87,0 2-51,0 1-23,0 0 51,0-3 59,2 9-27,0-1-39,5 12 8,2 3-57,11 21-51,-13-32 64,-1-1 56,9 8 116,1 0-50,-8-11-99,0-1 0,1-1 0,2 2-87,-4-4 35,-1-1-1,1 0 1,0 0 0,0-1-1,1 0 1,0-1-1,-1 0 1,1 0-1,0-1 1,5 1-35,1-2 34,-8-1-59,1 0-40,2-2-97,0 1-105,8-4-437</inkml:trace>
  <inkml:trace contextRef="#ctx0" brushRef="#br0" timeOffset="4518.174">8375 319 8768,'0'-3'348,"0"0"-66,0-5 459,0 4-358,0 2-140,0-1 44,0 0 52,0 0 62,0 1 223,-1 1-106,0 1-97,0 0-89,0 1-78,0 1-70,-1 0-60,0 0-52,0 1-39,0 0-45,-6 9-138,5-7 132,1-1 73,0-1 94,-14 26 37,-5 16 11,8-16-41,-40 99 466,38-88-433,-22 61 198,27-68-297,1 1-45,8-28-150,-1 1-54,1-1-46,1 0-35,-1 3-199,1 3-291,0-12 726</inkml:trace>
  <inkml:trace contextRef="#ctx0" brushRef="#br0" timeOffset="5119.093">8720 396 8640,'0'-1'267,"1"0"-35,-1 0 142,1 0-103,-2-1 339,1 1-294,0 1-103,-1 0 39,1-1 48,0 0 57,0 1 64,0-1 72,0 0 81,0 0 90,-1-1-335,1 1-48,0 1-43,-1-1-40,0 1-38,0 1-34,-1 0 39,0 0-102,0 1-46,-3 2-106,-10 16-63,1 1 55,-1 6 34,-5 16 18,11-24 23,4-8 1,-13 28-36,0 1 39,1 0 53,3 1 69,12-35-144,0 0 47,-3 20 217,5-18-233,-1 0-107,1-2-54,0-1-90,0 1-104,0 0-119,0 0-266,0 1-491</inkml:trace>
  <inkml:trace contextRef="#ctx0" brushRef="#br0" timeOffset="5419.893">8485 388 11392,'0'-1'834,"0"0"-69,1 1-65,-1-1-62,0 0-61,1 1-58,-1-1-54,1 0-52,0 1-49,-1-1-47,1 1-44,0 0-40,0-1-39,0 1-36,1-1 63,-1 1-143,1 0-34,1-1-42,0 1-97,5-1-231,-5 1 271,0 0 68,-1 0 70,0 0 87,0 0 103,18-1-89,0 0-41,21 1 45,-9 1-56,1-2 0,8-3-132,7-2 40,63-8 137,-76 10-163,0 0-48,-25 3-51,-5 0 22,-1 0-21,0 1-46,-1-1-86,1 0-90,-1 0-109,-1 1 161,-1-1-33,0 1-166,-1 0-71,0-1 116,0 1-63,0 0-69,0 0-60,0 0-177,0 0-452</inkml:trace>
  <inkml:trace contextRef="#ctx0" brushRef="#br0" timeOffset="-2994.039">2836 360 7616,'2'-3'691,"-1"1"-265,0 1-110,-1 0-48,0 0-55,1 1-45,-1 0 235,0 0 6,0 0 83,0 0 136,0 0-253,0 0-92,0 0-66,0 0-58,0 0-49,0 0-7,0 1-86,0 1-32,-1-1 43,1 0 35,-4 10-7,-3 6-72,0 0-31,3-6 44,-37 138 61,18-50 60,20-86-104,-2 23 317,5-29-291,-1 0-39,1 0-42,0 0-50,-1-1-59,1 1-66,0-6-456</inkml:trace>
  <inkml:trace contextRef="#ctx0" brushRef="#br0" timeOffset="-2475.87">2638 335 9024,'2'-2'640,"-1"-1"-43,0 0-42,1 1-40,0-1-40,0 1-37,0 0-36,1 0-34,2-3 272,1 1-119,0 1-106,0-1-92,-1 2-124,0 0-45,6-3 45,-2 2-111,11-3 1,27-6 109,0 3-1,19-1-197,-41 8 64,11 2-74,-14 0-12,-17 1 17,-1-1-1,1 0 1,0 1 0,0 0 0,-1 0 0,2 1 5,-3-1-10,1 0 1,-1 1-1,1-1 1,-1 1 0,0 0-1,0 0 1,0 0-1,0 1 1,0-1 0,0 1-1,0 0 10,-1 0-11,1 0 0,-1 1 0,1-1 0,-1 1-1,0 0 1,-1-1 0,1 1 0,0 0 0,0 4 11,-1-3-6,0 1 1,0 0 0,0-1 0,-1 1 0,0-1 5,0 7 12,-1-1 1,-1 8-13,-8 22 61,-2-1 81,-3 0-142,0 0 38,1-5-31,-14 23-7,6-11 15,19-42-19,1 1 1,0 0-1,0 0 1,0 0-1,1 0 1,0 0-1,0 0 1,0 1 3,1-5-2,0 0 0,0 0 0,0-1 0,1 1 0,-1 0 0,0 0 0,1 0 0,-1-1 0,1 1 0,-1 0 0,1-1 0,0 1 0,0 0 0,0-1 0,0 1 0,0-1 0,0 1 0,0-1 0,1 0 0,-1 0 0,0 1 0,1-1 0,-1 0 0,1 0 0,-1 0 0,1 0 0,0-1 0,-1 1 0,2 0 2,2 1 46,1-1 0,-1 0 0,1 0 0,-1 0 0,1-1 0,-1 0 0,1 0 0,-1 0 0,3-1-46,22-4 171,-16 1-121,-1 1-34,13-5-76,-6 3-37,-10 2 12,0 0-33,3-2-104,0 0-89,-2 1-27,-1-1-83,0-1-92,0 0-101,-6 3 211,0 0-51,0-1-139,3-2-351</inkml:trace>
  <inkml:trace contextRef="#ctx0" brushRef="#br0" timeOffset="-2199.614">3029 556 8384,'1'-1'572,"1"0"-51,-1 0-50,1 0-47,-1 1-44,1-1-42,0 1-37,0-1-37,0 1 10,1-1-42,-1 1-39,1 0-33,3-1 118,2 0-26,-2 1-84,-3 0-15,27-5 507,-1-2-105,0-1-92,-1-1-76,-4 1-103,1 0-36,-21 7-286,0 0 51,2-1 65,8-4 163,-7 2-209,-4 2-68,0 0-46,0 0-54,-1-1-62,0 1-70,0-1-79,-1 0-196,0-2-343</inkml:trace>
  <inkml:trace contextRef="#ctx0" brushRef="#br0" timeOffset="-1964.245">3025 355 6848,'5'-2'203,"1"-1"-1,-1 1 1,1 0 0,0 0 0,0 0-1,0 1 1,2-1-203,8 0 409,1 0-73,-7 1-184,-1 0-37,1 0-43,-1-1-47,4 0-43,-1 0-39,1-1-44,0 1-48,-1 0-55,1-1-58,0 1-63,-1 0-69,1-1-333,6 1-460</inkml:trace>
  <inkml:trace contextRef="#ctx0" brushRef="#br0" timeOffset="-1713.607">3489 344 4928,'-1'9'535,"-1"0"-91,-1 2 3,-3 4 140,2-4-187,1-4-103,1-1-22,1 1 36,-3 11 265,0 0-69,1 1-67,0-1-60,0 1-56,1-1-52,-1 1-45,1-1-43,-1 7 6,-1 0-54,0 4-27,-4 15-14,6-26 0,0 21 295,2-38-264,-1 0-52,-3-3 46,-1-4-2,2 1-100,0 1-84,1 0-105,1 1-17,0 0-51,-1-1-99,1-2-225</inkml:trace>
  <inkml:trace contextRef="#ctx0" brushRef="#br0" timeOffset="-1476.765">3434 261 5952,'8'-18'843,"-6"12"-604,0 2-36,-1 2-121,-1 1-1,1-1 1,0 1 0,0-1-1,0 1 1,0 0 0,1-1-1,-1 1 1,0 0 0,0 0-1,1 0 1,-1 0 0,1 0-1,-1 0 1,1 0-1,-1 1 1,1-1-82,1 0 141,0 0 1,0 0-1,0 1 0,0-1 1,0 1-1,0-1-141,11 1 452,0 2-84,-2 0-107,-6-1-177,-1 0-34,12 4-29,-1 1 39,16 9 149,-3 4 79,-19-12-138,-1 2-1,1-1 1,-2 1 0,1 0-1,2 5-149,3 7 189,-2 0-46,-8-14-63,-1 1-1,0-1 1,-1 1-1,1 5-79,0-2 90,-2 0 0,0 0-1,0 4-89,-1-2 111,0 0 0,-2 8-111,0-8 89,-1 0 0,-1 6-89,-8 9 120,-3-2 106,-4-4 82,-3-1 56,5-7 192,0-2-1,-19 11-555,5-6 420,25-13-399,-1-1 41,1 0 50,-1-1 0,1 0 0,0-1 0,-6 2-112,-1-2 59,6-1-82,1 0-44,-1-1-52,1 0-59,0-1-68,0-1-73,0 1-154,-2-3-296,8 5 763</inkml:trace>
  <inkml:trace contextRef="#ctx0" brushRef="#br0" timeOffset="-1177.135">3893 9 9472,'1'-2'618,"0"0"-47,0 1-45,-1 0-43,0 0-41,0 1-40,0-1-38,0 1-36,-1 0 227,0 1-121,-1 0-109,0 1-92,-1 0-57,1 1-87,-1-1-64,-3 6-73,4-6 55,-10 15 13,2 1-1,0 1 1,0-1-1,-3 15-19,-3 16 80,9-21-1,2 1 35,2-1 41,2 1 49,1-27-75,1 0-36,-1 0-36,0 0-34,0 0-35,0 0-31,0 2-140,1 0-120,0 0-113,0 0-107,1-1-98,-1 1-92,1-1-85,1 0-77,-1 0-71,2-1-63,-1 0-55,1 0-49,1 0-42,-1-1 231,1-1 104,2 1-65,3-1-330,-10 0 1187</inkml:trace>
  <inkml:trace contextRef="#ctx0" brushRef="#br0" timeOffset="-750.245">4151 253 9856,'0'0'666,"0"0"-77,0 0-72,-1 0-69,1 0-62,0 0-58,0 1-54,-1-1-49,1 0-24,0 0-49,-1 0-41,1 0-35,-1 1-3,-1 0-39,1-1 13,0 0 48,0 1 109,0-1-56,1 1 35,-6 2 350,1 0-191,1-1-42,-1 1-39,0 0-37,-4 2 124,0 0-116,-2 1-86,1 0-90,-2 0-67,-16 9-89,18-10 112,1-1 52,-1 0 67,-11 7-36,-2 2-45,3 2-52,2 2-61,18-16 68,-1-1 0,1 1 0,0-1-1,-1 1 1,1-1 0,0 1-1,-1-1 1,1 1 0,0-1 0,0 1-1,-1-1 1,1 1 0,0-1-1,0 1 1,0-1 0,0 1-1,0 0 1,0-1 0,0 1 0,0-1-1,0 1 1,0 0 0,0-1-1,0 1 1,0-1 0,1 1 0,-1-1-1,0 1 1,0-1 0,1 1-1,-1-1 1,0 1 0,1-1-1,-1 1 1,0-1 0,1 1 0,-1-1-1,1 0 1,-1 1 0,1-1-1,-1 0 1,1 1 0,-1-1 0,1 0-1,-1 1 1,1-1 0,-1 0-1,1 0 1,-1 0-5,17 6 76,-3-2-52,-9-3-18,48 10 9,-40-7-39,0 0 1,0 0 0,0 2 23,-7-3-23,1 0 1,-1 1-1,0 0 0,0 0 0,0 0 1,1 2 22,-3-2-24,0 0 1,0 1-1,0-1 1,-1 1-1,0 0 1,0 0-1,0 0 1,1 3 23,-1-2-32,-1 0 0,0 1 0,0-1 1,-1 0-1,1 2 32,-1 18-44,-3-5 75,-4 0 84,-1-5 59,-2 0 84,-2-2 96,-2 0 106,2-5 8,-1 0 0,0-1 0,-1 1-468,-10 4 563,10-7-289,-1-1-40,1 0-48,0-1-58,6-2-200,0-1 89,-3 1 109,-6-1 170,9-1-198,1 0-54,0-1-52,0 0-67,0-1-81,1 1-95,0-2-111,2 2 136,1 0-34,-1-1-35,1 1-37,-2-3-591,-2-1-586</inkml:trace>
  <inkml:trace contextRef="#ctx0" brushRef="#br0" timeOffset="-4112.184">2133 461 9280,'0'-1'270,"0"0"98,0 0 85,0-1 70,0 1 45,0-1 41,0-3 1504,0 3-1231,0 0-51,0-1-107,0 2-409,0 0-44,0 0-47,0 0-55,0 0-57,0 0-65,0 1-68,0-1-75,-1 1 290,-2-1-99,-6 1-45,8 0-21,-27 3 140,-1 5-85,1 4-86,3 3-84,14-5 4,11-10 79,0 0 0,-1 1 0,1-1 1,0 0-1,-1 0 0,1 1 0,0-1 0,0 1 0,-1-1 1,1 0-1,0 1 0,0-1 0,0 0 0,0 1 1,0-1-1,-1 1 0,1-1 0,0 1 0,0-1 0,0 0 1,0 1-1,0-1 0,0 1 0,0-1 0,1 1 1,-1-1-1,0 0 0,0 1 0,0-1 0,0 1 0,0-1 1,1 0-1,-1 1 0,0-1 0,1 1 3,10 4 59,3-2-34,16-3-9,-18 0 7,4-1 20,1 0 1,7-2-44,13-3 29,-10 1-46,-1 1-45,-6 3 22,-7 1 56,0 0 56,-9 0-25,-5-2 68,-3 1 20,0 1-101,-25 7 46,-12 9-73,18-6-20,-28 11-72,5 2 34,-22 15 51,34-17-53,1 1-51,11-7 74,1-1 38,14-10 3,5-2-8,1-1-1,-1 0 1,0 1-1,1-1 1,-1 1-1,1-1 1,0 1-1,-1 0 0,1 0 1,0 0-1,0 0-2,1-1-2,-1-1 0,1 1 0,0-1 0,0 0 0,0 1 0,0-1 0,0 1 0,0-1 0,0 1 0,0-1 0,0 1 0,0-1 0,0 1 0,0-1 0,0 0 0,0 1 0,0-1 0,0 1 0,0-1 0,1 1 0,-1-1 2,1 1-6,-1 0-1,1-1 1,-1 1-1,1-1 0,0 0 1,-1 1-1,1-1 1,0 1-1,-1-1 1,1 0-1,0 0 1,0 1-1,-1-1 0,1 0 1,0 0-1,0 0 1,-1 0-1,1 0 7,12 1-25,0-2-42,1 0-43,0-2-41,1 0-43,-1 0-42,0-1-42,-1 0-42,-6 2 112,20-6-623,-9 2 172,-4 1-9,-6 2 280,-1 1-42,0-1-62,0-1-53,2 1-161,4-3-410,-12 5 1058</inkml:trace>
  <inkml:trace contextRef="#ctx0" brushRef="#br0" timeOffset="-3797.647">2262 61 6848,'-4'1'672,"0"0"-108,0 0-98,1 1-89,0 1-79,0 0-69,0 0-60,0 1-48,-1 3-7,-6 12 7,7-12 3,1-2 23,-7 17 70,2 0-58,0 3-24,-2 15 7,-1 10 32,-19 64-34,-49 153 66,48-173-61,26-80-197,-1 0 55,-3 14 122,-6 14 180,8-24-202,0 2-53,-2 0-102,2-3-96,0-1-116,2-8 81,1 0-36,-1 0-39,0 0-43,2-3-332,-2 3-387</inkml:trace>
  <inkml:trace contextRef="#ctx0" brushRef="#br0" timeOffset="-7026.387">248 196 8896,'-1'0'1001,"0"0"-125,0 0-116,-1 1-108,0 0-100,0 1-92,0 0-84,0 0-76,0-1-108,1 1-40,-2 2 53,-1 1-97,0 1-105,-7 17-33,3-1-112,-2 16 142,1-7-20,-20 77 15,6-26 45,-2 0 74,17-59-124,-6 20 63,-6 22 124,5 1 0,8-22-126,7-38-166,0-1-43,0 4-251,0-9 409,0 6-385,0 2-238</inkml:trace>
  <inkml:trace contextRef="#ctx0" brushRef="#br0" timeOffset="-6260.745">171 241 5824,'-2'-1'232,"1"0"-36,-5-4 532,4 5-414,-1-1 98,3 1-166,0 0 59,-1 0 50,1 0 41,0 0 1316,0 0-976,0 0-91,0 0-59,0 0-100,1-1-159,-1 0-67,1 0-60,1 0-54,-1 0-46,1 0-38,3-1-29,4-2-118,-6 2 72,-1 1 41,0 1 44,-1-1-29,17-6 80,1 1-52,10-4-39,1 2-61,-9 3-74,19-2 103,-1 5 8,-34 2-30,0 0 1,0 0 0,0 1 0,0 0 0,0 0 0,0 0 0,0 0 0,-1 1 0,1 0 0,2 2 21,-4-3-13,0 1 0,0 0 1,-1 0-1,1 0 0,-1 0 0,0 0 1,0 1-1,0-1 0,0 1 1,0-1-1,0 1 0,-1 0 1,1 0-1,-1 0 0,0 0 1,1 0-1,-1 1 13,0 1-9,0-1 0,0 0 0,-1 1 0,1-1 0,-1 5 9,0-5-1,-1 0 0,1 1 0,-1-1 0,0 0 0,-1 3 1,0-1 7,0-1 0,-1 1 0,0-1 1,0 0-1,0 0 0,0 0 0,-1 0 1,-3 3-8,-1 0 15,-1 1 1,0-1 0,-1-1 0,0 1-1,0-1-15,-31 16-17,-48 23 165,32-15 3,29-18-103,19-7-16,8-4 32,1-2 21,1 0-18,3-1-59,43-15 24,-18 5-54,1 3-57,-19 5 34,0 1 0,0 1 1,1 0-1,-1 0 1,0 1-1,10 1 45,-16 0-21,0 0-1,1 0 0,-1 1 0,0-1 0,0 1 1,0 1-1,0-1 0,1 1 22,-1 0-30,0 0 0,-1 1 0,0-1 0,0 1 0,3 3 30,-4-4-18,0 1 0,0-1 1,-1 1-1,1 0 0,-1 1 18,0 0-12,0-1-1,0 0 0,-1 1 1,2 3 12,-2-2-1,0 0 0,-1 0 1,0 0-1,0 0 1,0-1-1,0 1 0,-1 0 1,-1 3 0,1-1 16,-1-1 0,-1 0-1,1 0 1,-1 0 0,0 0 0,-4 4-16,3-5 27,0 0-1,0 0 1,-1-1 0,0 1 0,0-1 0,-5 4-27,-10 6 23,-1-1 98,-2-2 81,0-1 64,-6 0 117,15-7-79,1-1-1,-1 0 1,-1 0-1,-13-1-303,-8-2 473,22-2-374,8 1-3,1 0 0,-1-1 0,1 0 0,-5-1-96,0-3 53,4 2-74,0 0-55,1-1-65,1 0-76,0-1-86,1 0-97,1-1-107,0 0-118,2 1-145,0-4-476</inkml:trace>
  <inkml:trace contextRef="#ctx0" brushRef="#br0" timeOffset="-5916.217">708 327 6208,'0'0'323,"0"0"-38,0 0-37,0 0-35,0 0 121,0 1-108,0-1-97,0 0-62,0 0-52,0 1-84,0 0 70,0 0 58,-1 0 83,-2 8 526,-1 1-88,-1-1-81,1 1-73,-1 0-66,0-1-58,1 1-51,-1 0-44,-5 10 118,-4 9 14,2 0-139,0-1-69,-19 45 93,23-55-307,0-1 106,-12 37 297,16-40-268,1 0-44,0 0-60,1 0-77,1-5-8,0 1-46,1-1-50,0 1-57,0-6-291,0 1-363</inkml:trace>
  <inkml:trace contextRef="#ctx0" brushRef="#br0" timeOffset="-5495.705">998 319 4480,'-37'36'2444,"29"-28"-1955,1 0-37,-1 1-5,-1 1-77,-9 11 253,1 2-109,2 0-86,0 1-59,7-10-169,-3 3 2,0 1-59,-23 41 181,20-34-116,7-12-56,1-1 42,-1 1 51,0 0 57,5-8-194,1-1 0,-1 1 0,1-1 0,-1 1 0,1-1 0,1 1 0,-1 0 0,1 2-108,0 8 227,1 0-70,2-6-29,2-1 73,4-2 109,8-1 229,2-4-5,-7-2-235,-3-1-112,0 0-75,12-3 66,31-9 338,-36 8-385,0 1-34,-3 0-53,0-1-41,0 0-49,-1 0-57,0-1-64,0-1-72,-1 0-79,-1 0-88,-6 4 27,0 1-76,0-1-162,3-2-390</inkml:trace>
  <inkml:trace contextRef="#ctx0" brushRef="#br0" timeOffset="-5095.637">1328 355 7744,'0'0'659,"0"0"-62,0-1-58,0 1-56,0 0-52,-1 0-50,1 0-47,0 0-44,-1 0-40,1 0-39,-1 1 110,0-1-118,0 1-92,-1 0-69,-1 3-111,1-3 87,1 0 90,1 0-8,0-1 37,-10 12 191,1-1-93,1 1-74,-1 1-52,-12 17 66,-10 15 138,2 4-100,5-4-79,2 1 113,-3 17-247,23-57 4,0 1-1,0 0 1,0-1 0,1 1-1,0 0 1,1 2-4,1 11 39,4-4 36,4-3 53,4-3 71,6-5 85,-10-4-105,0 0 0,0-1 1,0-1-1,0 1 1,0-1-1,0-1 1,7-2-180,24-7 576,-21 4-334,-2 0-45,21-11 101,-3-3-84,-2-3-99,-1-2-112,-29 23-159,1-1-65,-1 1-52,0 0-43,2-3-248,0-4-359</inkml:trace>
  <inkml:trace contextRef="#ctx0" brushRef="#br0" timeOffset="6104.69">9983 355 8768,'0'-3'675,"0"1"-184,0-4 594,0 4-718,0 0 39,0 2-32,0-1-34,0 1 243,-1 0-120,-1 0-107,1 0-51,-1 1-112,1-1-109,0 0-41,0 1-43,-5 3-34,1 1 0,-1 0 1,1 0-1,0 0 0,1 1 0,-1 0 1,-2 5 33,-1-1-31,-31 46-134,0 2 75,-10 13 85,-1-1 116,30-44-43,-7 12 81,0-1-9,20-27-229,0-3-88,-3 2-303</inkml:trace>
  <inkml:trace contextRef="#ctx0" brushRef="#br0" timeOffset="6432.72">9864 278 7616,'3'-11'503,"3"-14"526,-4 17-672,1 0 58,-1 0 72,0 0 98,-1 6-162,0 0-91,0 2-80,0 0-73,0 0-62,0 2-53,0 0-44,0 0-34,4 9-214,-5-8 193,1 0 38,0-1 57,27 166-476,-21-112 331,-1-1 74,2 10 70,5 9-59,-6-44 69,1-1 0,2 2-69,0-9 127,-2-6 11,-4-6 51,-4-8-29,1-1 44,-1 0 301,0-3 642,0 0-835,0 1-41,-1-1-59,1 1-72,0 0-96,-1 0-43,1 0-49,0 1-52,-1-3 220,-1 0-45,1 1-44,-1-1-42,1 1-39,-1-1-39,1 1-36,-1 0-34,-2-2-252,0-1-113,0 2-97,0-1-80,0 1 93,1 0-34,-4-1-490,-8-5-1573,10 6 1916,0 0 42,-2 0-117,1 0 84,-2-1-77,-3-2-338</inkml:trace>
  <inkml:trace contextRef="#ctx0" brushRef="#br0" timeOffset="6600.068">9648 588 8000,'0'0'442,"0"0"-53,0 0-50,0 0-47,0 1-43,0-1-41,0 0-36,0 0-34,0 0-20,0 0-33,0 1 2,0-1-78,0 1-87,1-1 76,-1 0 34,0 0 66,1 0 86,9 0 1381,-5-1-919,0 0-71,0 1-107,-2 0-285,0-1-41,-1 1-45,1 0-50,-3 0-44,17 0 494,0 0-120,1 0-101,-1 0-84,-1-1-75,0 1-41,35-5 57,-29 2-50,-5 1-41,36-6 180,-35 5-179,0 0-49,-3 0-50,-1 1-58,1-1-68,-1 0-81,24-5-590</inkml:trace>
  <inkml:trace contextRef="#ctx0" brushRef="#br0" timeOffset="6869.119">10324 339 6720,'0'0'439,"0"0"-37,-1-1-38,1 1-34,-1 1 232,0-1-119,0 2-104,0-1-92,0 1-77,-1 0-64,-1 1-31,-3 6-78,5-7 50,0 0 64,-11 19-82,0 1-39,-2 6-112,-5 21 122,8-16-4,7-20 29,-5 19-7,-11 47-65,15-51 55,2 0 42,2 0 58,2 0 77,0-21-174,2 2-65,1 1-95</inkml:trace>
  <inkml:trace contextRef="#ctx0" brushRef="#br0" timeOffset="7185.209">10195 339 7872,'2'-2'193,"0"-2"214,1 1-34,2-5 279,1 2-108,0 0-89,-1 1-142,1 2-33,-3 1-158,-1 1 1,1 0-1,0 0 1,0 0-1,0 0 1,3 0-123,37-3 485,-30 4-277,0 0 1,-1 1-1,1 1 0,0 0 1,0 0-1,8 4-208,8 5 320,1 3-71,-21-9-175,0 1 1,0 0 0,3 4-75,-5-5 33,0 2 1,-1-1 0,0 1 0,1 1-34,-3-2 16,1 1 0,-1 0 1,0 0-1,2 6-16,-3-5 2,0-1 1,-1 1 0,0 0-1,0 0 1,-1 0-3,1 21-8,-3 0 37,-1-17 7,1-1 0,-2 0 0,0 1 0,-1 1-36,1-4 58,-1 1 0,0-1 0,-4 6-58,3-8 43,1 0 0,-1 0 0,0-1 0,0 0 0,-1 0 0,1 0 0,-7 3-43,-9 6 98,-2-1 51,-7 2 81,-16 2 181,31-14-234,-1 0-1,1 0 0,0-2 0,-5 0-176,-7-1 198,1-2-37,21 0-225,-6-2-28,8 1 36,0 0-34,1 1-18,0-1-37,0 0-43,1 0-50,0 0-56,0 0-63,0-1-69,1 1-76,1-3-464,1-3-601</inkml:trace>
  <inkml:trace contextRef="#ctx0" brushRef="#br0" timeOffset="7770.673">10816 376 7360,'0'-3'668,"0"2"-256,0-1-107,0 1-48,0 1-53,0-1-43,0 1 221,0 0 10,0 0 80,0 0 115,-1 1-262,-1 3-74,1 1-91,-1 1-60,1 4-72,-1 0-45,1-4 39,-5 14-29,1 1 34,-5 20 111,0 8 142,-4 27 269,10-44-305,2-14-105,1-1 1,1 2-140,2 7 151,3-1 40,1-9-30,2-3 34,-7-11-97,0-1-1,0 0 1,0 1 0,1-1-1,-1 0 1,0 0 0,1 0 0,-1 0-1,0 0 1,1 0 0,-1 0-1,1-1 1,0 1 0,-1 0 0,1-1-1,0 1 1,-1-1 0,1 0-1,0 1-97,1-1 165,0 0 0,0 0-1,0 0 1,-1-1 0,1 1-1,0-1 1,1 0-165,10-4 637,0-2-90,-2 0-114,-6 3-267,-1 0-36,5-5 274,0 0-34,7-12 271,-1-1-123,-2-2-112,-2 0-102,0-2-93,-1 1-84,-1 0-71,-6 15-53,13-34 112,-1 0-52,-1-1-56,-3-1-58,-8 28 39,1 0-107,-3 7-7,1 0-43,0 0-47,-1 1-47,0-1-49,0 0-53,0 1-53,-1-1-57,0 5 108,-1 1 72,1 3 52,-1-1-8,0 1-57,1 1-2,-1-1-55,1 0-64,0 1-70,-1 0-385,1 0-503</inkml:trace>
  <inkml:trace contextRef="#ctx0" brushRef="#br0" timeOffset="8122.258">11285 360 8896,'-1'0'800,"1"0"-99,0 1-95,-1-1-88,1 1-82,-1 0-76,0 0-70,0 1-63,0-1-68,0 0-45,0 1-40,0-1-36,-1 2-39,-1 0-63,-4 6-293,4-5 280,2-2 87,0 0 44,-1 0 54,1-1 61,-13 20 85,0 0-41,-13 23 107,0 11-78,17-32-140,2 0-1,-4 18-101,7-13-3,4-7 56,2-4 44,2 0 60,4 3 145,-2-11-99,0-1 37,2-1 41,1 0 45,1-2 47,1-1 51,11 0-20,1-2-93,0-3-84,0-2-75,0-1-68,-1-2-60,-1-2-51,-1-1-44,-14 7 30,0-1-42,0 0-47,-1 0-49,1 0-53,-1-1-56,1 1-60,-1 0-63,2-3-290,2-4-432</inkml:trace>
  <inkml:trace contextRef="#ctx0" brushRef="#br0" timeOffset="8370.539">11170 596 9728,'7'-4'1026,"0"1"-98,0-1-95,0 1-89,1-1-85,-1 1-79,0 0-75,1 1-70,1-1 1,0 0-84,0 0-78,0 0-69,2 0-37,0 0-72,5-1-55,1 0-82,10-3-72,-9 2 97,-3 1 94,-7 1 5,-1 1 35,2-1-130,-3 1-24,-1 0-23,-1-1-34,0 1-16,-1 0-34,0-1-39,0 0-42,1-2-178,2-3-257</inkml:trace>
  <inkml:trace contextRef="#ctx0" brushRef="#br0" timeOffset="9106.826">11184 352 8512,'1'-2'475,"1"1"-48,0 0-45,-1 0-41,1 0-39,0 0-37,2-1 168,-1 2-227,0-1-35,2-1 85,0 1-96,7 0 120,-5 0-70,-4 0-64,0 0 40,52-8 198,-18 4-183,-6 1-116,-1 1-113,-4 1-105,0-1-121,-13 3 76,0-1-38,-1 0-40,1 0-43,-5 0-16,0 1-50,3-1-253,1-1-58,12 0-853,-13 1 910,1 1-1,0-1 104,-7 1 350,1 0 115,-2 0 79,0 0 53,0 0 47,0 0 42,1 0 79,-1 1 42,2 0 100,1 1 243,4 4 413,-8-2-739,0-1-36,-1 1-81,0 0-37,0 0-44,-1 2-49,3 14 222,-2 1-76,-2 1-59,-1 0-44,-3 8 194,-7 25-298,-7 12 246,-17 33 223,34-98-310,0 1-56,0 0-46,0 0-40,-2 3-65,-2 9-193,4-10 221,0-1 62,0-1 22,0-1 35,1 1 39,-1-1 44,0 0 68,1 1 60,-1-1 68,1 0 73,0-1 79,-1 1 83,1-1 90,0 0 96,0-9-459,1 1-57,-1-1-52,1 1-49,0-1-45,0 0-40,0 1-37,0-1-34,2-6-49,-1 1-74,2-3-69,5-19-290,-6 23 327,-1 7 92,13-40-588,17-29-525,-17 43 690,-5 11 192,-1 1 36,-7 14 193,4-8-29,-5 11 59,0 0 1,1-1 0,-1 1 0,0 0 0,1 0-1,-1 1 1,1-1 0,0 0 0,0 0-1,0 1 1,0-1 8,4 1-238,-2 5 45,1 9-116,-5-13 297,4 16-195,-2 0 71,1 4 44,-2 10 35,1-3 18,0-9-16,0 10-5,3 20 45,-3-34 54,1 0-1,2 6-38,-3-13 32,1 0 1,-1 0-1,1 0 0,1-1 1,1 4-33,-2-6 30,0 0 0,0 0 0,0-1 0,0 1 1,1 0-1,-1-1 0,1 0 0,3 2-30,0-1 56,0-1 60,0-1 54,1-1 49,3-2 190,0-1 81,0-1 64,0-2 45,-7 2-245,1 0 1,-1 0-1,0 0 0,0 0 0,2-3-354,3-4 730,0-3 9,-6 6-411,0 1-35,2-9-3,0-1-38,0 1-35,-1-1-36,0 0-34,0-1-33,1-15 16,-1-1-122,-1-1-115,-1 2-109,-1-1-101,0 10-447,-1 19 570,1-1-35,-1 1 16,1 1-34,-1-1-40,0 0-45,1 1-51,-1-1-56,0 1-61,0-1-66,0 0-395,0-1-542</inkml:trace>
  <inkml:trace contextRef="#ctx0" brushRef="#br0" timeOffset="9405.7">12222 376 6976,'-2'5'280,"-3"7"331,0 0-110,0-1-99,0 1-88,1 0-76,-1-1-66,1 1-54,1-1-43,-1 2-28,-5 25 3,7-22-1,1-1 40,0 0 63,1 7-4,0 18 106,3-21-94,3-2 46,-5-15-185,3 1 147,-3-3-131,1 0-63,-1 0-83,0 0-59,0 0-57,1 0-101,-1 0-224</inkml:trace>
  <inkml:trace contextRef="#ctx0" brushRef="#br0" timeOffset="9669.333">12116 188 9376,'5'-3'607,"0"1"-39,1 0-39,-1-1-36,7-1 391,0 0-122,-5 2-357,0 0-36,8-2 276,2-1-2,-4 3-230,-1-1-38,9 0 41,0 0-44,1 1-46,0 0-47,0 1-49,0 0-51,0 0-53,0 1-54,0-1-39,10 0 3,-12 4 44,-18-2-115,5 2 107,-5-2-100,0 1-64,0 0-113,-1-1 52,0 0-39,-1 0-43,1 0-46,-1 0-50,0 0-55,0 1-217,0 1-362</inkml:trace>
  <inkml:trace contextRef="#ctx0" brushRef="#br0" timeOffset="10156.863">12663 147 5696,'0'0'289,"0"0"-35,0 0 158,0 0-114,0 0-97,0 1-70,-1-1-76,1 0-53,-1 2-62,0-1 80,1-1 42,-1 1 55,-5 9 611,-1-1-110,1 1-99,1 0-89,1-3-162,-1 0-40,1 1-37,1-1-32,-5 9 75,0-1-82,-11 21 80,11-20-103,3-8-91,-11 21 59,7-11-26,0 0 0,-5 18-71,6-9 84,4 0 50,5 0 70,4 1 89,-4-26-174,0 0 1,0 1-1,0-1 0,0 0 1,0 0-1,0 0 1,1 1-120,-1-2 100,1 1 0,-1-1 0,0 0 0,1 0 0,-1 1 0,1-1 0,-1 0 0,1 0-100,15 4 761,1-4-41,1-3-47,0-4-49,-1 0-54,-3-1-56,-2 0-98,0-1-68,-1-1-61,0 0-54,0-1-47,-1-1-41,10-12 52,-9 9-95,0-2-1,-2 0 0,6-9-101,-8 9 99,0 0 38,-1 0-90,-2 0-1,1 0 1,-2 0-1,0 0 1,-1-4-47,1-6 18,-1 0-47,-1 0-64,0 0-79,-1 7-14,0 16 13,-1 1 48,0-1 41,0 0 36,0-2 29,1-8 110,-1 9-100,0 1-49,0-1-72,0 0-90,-1 0-111,1 2 119,0 1-36,0-2-117,0 1-64,0 0-70,0-1-73,0 1-80,0 0-83,0-1-89,0 1-94,0 1-333,0 1-708</inkml:trace>
  <inkml:trace contextRef="#ctx0" brushRef="#br0" timeOffset="10899.364">13160 160 6208,'0'0'305,"0"0"-37,0 0 167,0 0-119,0 0-103,0 0-90,-1 0-59,1 1-48,-1 0-79,0 0 66,0-1 53,0 1 80,-8 8 3,2 0 61,0 2 200,0 0 1,1 0-1,-2 9-400,4-11 156,0 0-34,-1-1-43,1 1-51,-24 38-34,7-10-9,-6 13 15,7-5 28,1 1 43,4-9 82,3 1 0,-5 28-153,15-59 91,0 4 92,1-4 12,1-6 35,0-1-73,0 0-65,1-5 48,1-1-15,0-1-54,0 1-48,0 0-43,0-2-50,0 0-44,0-2-64,1-4-141,0-2-51,-1 5 157,0 2 79,1 0 53,-1-1-60,2-4 3,0 1 57,0-1 49,0 1 42,1-3 48,1 0 37,0 2 94,0 0 0,4-4-189,6-11 274,-1 1-100,30-52 133,-25 46-96,-13 25-121,-1-1 0,2 1 0,-1 0 0,1 0 0,0 1 0,1 0 0,0 1 0,0 0 0,1 0 0,3-1-90,-5 3 79,1 1-1,-1 1 1,1-1 0,0 1 0,0 1-1,0-1 1,0 2 0,0-1 0,0 1-1,1 1 1,-1-1 0,10 2-79,-8 1 124,-1 2-48,-8-3-71,0 0 0,0 0 0,0 0 0,-1 0 0,1 0 1,0 1-1,-1-1 0,1 1-5,7 12-53,-8-12 40,-1 1 0,1-1 0,-1 0 0,1 1 0,-1-1 0,0 1-1,0-1 1,0 1 0,0 0 0,0-1 0,-1 0 0,1 1 0,-1-1 0,1 1 0,-1-1 0,0 1 13,-2 5-1,-1-1 0,0 1 1,0-1-1,0 0 0,-1 0 0,-3 3 1,1-2 15,0-1-1,0 1 0,-1-2 0,0 1 0,-1-1-14,-4 3 78,0-1 0,-15 6-78,-31 10 252,53-22-211,-12 5 134,13-5-107,0 0 1,0 0-1,1 1 1,0-1 0,-1 2-69,-5 5 160,10-8-149,-1 0 1,1 0-1,-1 0 0,1 0 0,-1 0 1,1 0-1,0 0 0,0 0 0,-1 0 1,1 0-1,0 0-11,0 1 5,0-1 0,0 0 0,0 1 0,1-1 0,-1 1 0,0-1-1,1 0 1,-1 0 0,1 1 0,-1-1 0,1 0 0,0 0 0,-1 0 0,1 1-5,1 0 108,0 1-1,0-1 1,1 1 0,-1-1-1,0 0 1,1 1-108,19 10 551,-11-7-322,1-1-37,0 0-40,-2-2-44,14 4 7,-7-4 79,-1 0 0,9 0-194,-7-2 83,0 0-46,-5-1-50,0-1-38,0 1-46,-1-1-51,-5 0 47,0 0-69,0 0-73,0 0-77,0-1-82,0 1-84,0-1-89,-1 0-93,5-1-490,6-2-711,-17 5 1867</inkml:trace>
  <inkml:trace contextRef="#ctx0" brushRef="#br0" timeOffset="11268.339">13707 152 6720,'0'0'589,"0"0"-226,0 0-93,-1 0-42,-5 6 335,0 0-75,1 1-70,0 0-62,-3 4 75,1 0-102,1 1-81,0-1-58,-14 24 265,11-21-264,-1 0-50,-11 14 29,1-2 28,-6 13-198,16-22 89,1 0 44,3 1 58,0 1 72,5-7-114,0 0 62,2 0 54,2-1 48,2 2 114,1-1 45,-3-6-161,1-1 0,0 0 0,0 0 0,0 0 0,4 2-311,13 10 929,-6-7-357,-2-3-143,0-1-57,-2-2-115,0 0-54,0-1-64,0-1-70,14 2 216,0-3-52,0-1-44,1-3-42,5-2-16,-1-4-44,-17 5-52,0-2 0,3-1-35,-4 1 10,-1 0 1,6-5-11,-5 2-305,-4 3 72,-4 4 79,0-1-35,1-1-128,0 0-92,-1 1-13,0 0-85,0 0-95,0 0-105,0-1-330,1-1-610,-5 5 1643</inkml:trace>
  <inkml:trace contextRef="#ctx0" brushRef="#br0" timeOffset="11505.236">13518 433 7488,'10'-1'706,"1"-1"-38,-1 1-38,0 0-38,0 0-36,0 0-37,0 0-35,0 0-35,7 0 264,1-1-106,0 1-103,1-2-100,0 0-254,-3 1-63,1-1-49,-2 0-71,-1-3-92,-11 4-19,-1 0-49,0 0-43,0 0-34,1-3-212,-1-2-308,-2 7 788</inkml:trace>
  <inkml:trace contextRef="#ctx0" brushRef="#br0" timeOffset="11673.18">13743 176 9024,'11'-5'704,"-1"0"-90,1 1-77,0-1-64,10-2 262,27-7 794,-32 10-987,1 0-77,-1 1-73,1-1-66,0 1-61,-1-1-56,1 1-51,0-1-45,13-1-7,0-1-97,0 1-65,38-4-157,-26 5 153,-31 3-127,0 0-62,-1 0-53,-1 0-43,4-1-275,4-1-397</inkml:trace>
  <inkml:trace contextRef="#ctx0" brushRef="#br0" timeOffset="16200.719">0 1218 5952,'0'-1'457,"0"1"-34,0-1 330,1 1-118,-1-1-110,1 1-100,0-1-90,0 0-82,0 1-72,0-1-73,0 1-44,1-1-43,1 0-95,2-1-181,-3 1 228,-1 1 57,0-1 26,0 1 36,0 0 39,0 0 45,9-4 94,0 1-66,1-1-58,-1 1-47,12-5-5,10-3-75,-22 8-50,-1 0 1,1 1-1,-1 0 1,8-1 30,-4 2-25,-1 1 0,1 0 0,6 1 25,-4 1-14,0 1 1,12 3 13,-12-2 11,0 1-1,7 4-10,4 2 21,-2-1-60,1-2 1,1 0 38,6-1 0,-2-3 63,-1-3 90,6-2-170,-2-4 65,-16 1 32,1 0 1,-1-2-1,0 0 0,8-5-80,-18 8 2,0 0-1,0 0 0,0 1 0,0-1 0,1 2 0,-1-1 1,1 1-1,-1 0 0,7 0-1,21 3-107,0 2 70,67 17 96,-46-9-90,-28-6-45,1-2-57,108 12 303,-45-12-132,-66-4 43,0-2-46,7-1-44,17-4 9,-15 0 47,-10 2 22,0 2-45,20 1-130,29 2 106,-48 1 8,0-1 40,23 0-82,0 2 0,0 2 1,2 2 33,-28-2 35,1-2 60,3 0 58,36-1 260,-40-2-294,-4 1-47,-1 0-37,4-1-5,-1-3 66,9-4 143,-1-2 74,-16 5-164,3 1 22,0 2-73,-1 2-60,1 1-43,2 2-70,0 0-1,7 4 76,-9-3 7,0 0 54,-12-3-78,15 3-27,-1 0 36,13 3 53,1-2 127,8 0-172,-17-3 9,-1-2-49,14-1-18,-1-2 55,0-3 44,-1-1 35,103-33 369,-127 37-444,1 0 0,0 1 0,0 1 0,1-1 0,-1 2 0,0-1 0,8 2-1,-1 1-8,1 1-1,-1 0 1,0 1 0,5 3 8,46 9 0,-45-11 26,15 2-26,-3-3 102,25-2-102,36-4 101,-33-1-74,-18-3-49,-1-1 0,0-2 1,12-5 21,-7 1 1,-41 11 7,22-5 46,22-2-54,-17 7 60,-8 2-23,0 2-50,-2 2-77,0 0 1,8 4 89,4 3-31,-7-2 37,7 3-9,11 0 3,-5-5 64,-32-7 17,-1 1 0,11-2-81,14-3 64,0 0 95,80-13 595,-91 14-624,0-1-37,-9 1-23,-1-1-35,30-9-53,-5 2 17,-13 5 112,11-2-103,-20 4-32,1 1 0,0 0 0,0 1 0,1 1 0,17 2 24,-19 2-10,0 0-1,-1 2 0,1 0 1,-1 1-1,7 4 11,-1-1-13,0-1-1,13 3 14,-18-7 14,1-1 0,0-1 0,0 0 0,0-2 0,1 0-1,-1-1 1,0-1 0,0-1 0,-1 0 0,4-2-14,19-6 59,72-21-86,-65 18 80,34-8 12,-8 2 30,-54 16-111,0 0-1,1 2 0,-1 0 0,0 1 1,17 2 16,-10-1-7,-6 1-77,18 3 84,-1 0-44,-6 0 50,25 5-6,-25-2-1,26 0 1,11-3 80,0-3-45,-43-1-30,0-2-1,0-1 1,0-1-1,8-3-4,15-4 78,0 2-1,1 3 0,0 1 1,42 3-78,-89 2-10,42 0-101,23 4 44,-47-2 41,-1 1 0,7 3 26,18 7-86,-13 0 15,23 8 34,-16-8 113,5 0-76,-24-8 1,-1-2 35,11-1 121,0-1 0,3-2-157,0 1 23,-12-1-61,0 0 0,1-2 38,20-4 40,-7-1 95,-18 4-21,0-1 35,-11 3-95,25-7 169,-1 1-89,1 0-72,-1 1-53,-5 2-60,0 1 1,0 1 0,24 0 50,6 5-2,0 2 0,0 3 0,10 4 2,-15-3-2,-10-1 15,9 3-13,10 4-10,1-2 1,23-1 9,-45-8 19,10-1-19,-12-1 49,-19-1-28,-1 0 0,17-2-21,26-5 58,48-14-58,-93 17-8,26-6 41,19-2 85,-29 7-75,1 3-41,-11 2-34,2 1-33,-7 0 48,0 1-1,-1 0 1,1 1-1,0 1 1,-1 1-1,0 0 0,8 4 18,-18-7 0,91 37-17,-77-32 14,1-2 1,0 0 0,0-1 0,5 0 2,38 0 12,-1-2 0,5-3-12,2 0 2,32-3 24,-45-1 55,38-10-81,-36 4 125,27 0-125,-23 8 24,-11 4-57,-25 1-20,-1 0 0,0 1 0,19 6 53,21 7-32,2-3 0,2-2 32,8-3 70,0-4-1,65-4-69,3-12-11,-91 7 62,0-2 0,33-9-51,-57 9-1,0 2 0,1 1 0,0 1 0,-1 2-1,21 1 2,-32 3 32,-2 1 49,-1 2 101,-1 0 1,4 3-183,0 0 109,0-1-50,6 1-6,2 0 1,3-1-54,3-1 64,-1-1 0,1-1 0,1-2 0,-1-1 0,6-2-64,-4-2 69,3-1-69,25-2-77,0 2 70,62-5 37,-37-3-38,113-21 155,-129 18-184,-70 14 36,30-7 21,-1 2-1,2 1-19,8 4-49,-34 1 16,1 0 0,-1 0 0,0 1 0,0 0 0,0 0 0,0 0 0,1 1 33,25 13-79,-4-1 103,-14-9 32,1-1 35,4 0-66,14 1-25,-8-2 54,1-2-1,5-1-53,3-1 111,14-3-111,6-3 29,10-8 27,-13 3-10,-19 4 67,0 0-66,7-2-52,18-5-52,1 0 44,-19 5 88,-7 2 69,0 1 96,-15 3 143,1 1 0,7 1-383,15 1 459,-15 2-207,0 0-36,0 0-42,0 1-49,-3 0-58,1-1-52,10 1 16,1-1 44,-1 0 42,1-2 36,6 0 73,0 0 39,21-3 191,-1-1 45,-9 1-241,-1 2-59,0 0-48,1 1-37,5 1-19,-54-1-112,13 0 0,26 2 147,-26 1-125,-2 1-72,0 1-101,-8-2 35,0 1-37,-2-2 34,-1 1-77,0 0-89,0 0-100,0 0-113,-1 0-125,-1-1 269,1 0-36,-1 0-38,1-1-38,-1 6-980,0 2-885</inkml:trace>
</inkml:ink>
</file>

<file path=ppt/ink/ink2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8-08-22T01:53:58.004"/>
    </inkml:context>
    <inkml:brush xml:id="br0">
      <inkml:brushProperty name="width" value="0.1" units="cm"/>
      <inkml:brushProperty name="height" value="0.1" units="cm"/>
      <inkml:brushProperty name="color" value="#008C3A"/>
    </inkml:brush>
  </inkml:definitions>
  <inkml:trace contextRef="#ctx0" brushRef="#br0">94 172 8128,'0'-1'207,"0"-1"62,0 0 57,0 0 49,0 0 131,0 0 53,0-1 163,0 1 431,0 1-235,0 1-364,0 0-267,0 0-45,0 0 136,0 0-107,0 2-100,-1 20-263,-2 0 49,-5 11 52,0 0 61,-5 16 77,-9 45 100,3-12-35,7-28-122,9-36-43,1-5-39,1 1-1,0 4-7,1-2 24,2 0 35,2-2 51,0-1 67,-3-12-89,-1 0-1,1 0 1,0 0-1,-1 0 1,1-1-1,0 1 0,-1 0 1,1 0-1,0 0 1,1 0-88,-2-1 97,1 1 0,0-1 0,0 1 0,0-1 0,0 0 0,0 0 0,0 1-1,0-1 1,0 0 0,1 0 0,-1 0 0,0 0 0,0 0 0,0 0 0,0-1 0,0 1 0,0 0 0,0 0 0,0-1 0,0 1 0,0-1 0,0 1 0,0-1-97,8-4 716,-4 2-399,-1-1-34,0 1-40,-1 0-46,0 0-52,0 0-58,9-9 378,0 0-99,-1-1-87,1 1-73,2-4-36,0 1-62,26-32 69,-26 27-129,0 0 0,-1 0 0,0-4-48,11-18-11,33-52-25,-4-3 72,-52 95-203,0-1 61,0 1 54,0 0 45,1-3 87,2-5 263,-3 7-293,-1 0-68,1 2-36,-1-1-38,1 0-43,-1 0-48,0 0-73,1 0-68,-1 0-74,0 1-81,0-1-87,0 0-92,0 0-101,0 0-105,0 5-285,0 4-672</inkml:trace>
  <inkml:trace contextRef="#ctx0" brushRef="#br0" timeOffset="433.797">723 180 9280,'0'1'693,"-1"-1"-70,0 1-68,1 0-64,-1 0-61,0 0-57,0 1-54,-1 0-51,1 0-8,-1 0-63,0 1-56,1-1-50,-2 2-40,1-1-55,-2 2-81,0 1-65,-6 8-263,7-10 313,0 0 45,1 0 55,-1-1 53,1 0 61,0 0 71,-25 34-158,0 1 56,-58 90 315,51-73-298,27-43-24,0 0-49,4-7-30,1 1-1,0-1 1,0 0 0,1 0 0,-1 1 0,1 1 3,1 11 54,2-9 18,2 0 41,4 2 115,5-1 106,-4-6 40,2 0-71,1-3-60,0 0-54,9-2 26,8-2-27,-18 1-132,5 0-124,1-1 85,-1 0 54,29-8 233,-26 5-207,-6 1-69,1 0-53,-1-1-69,0 0-82,0-1-97,-1 0-111,-6 3 145,0 0-32,0 0-36,0 0-37,0-1-331,3-3-404</inkml:trace>
  <inkml:trace contextRef="#ctx0" brushRef="#br0" timeOffset="690.713">530 490 7360,'6'-3'738,"0"0"-66,0 1-62,0 1-56,0 0-50,1 0-45,-1 0-40,0 0-34,6 0 251,6-2 211,-8 0-449,0 1-39,0-1-37,1 1-34,2-1 37,0-1-45,0 1-39,0 0-33,16-5 170,40-10 363,-45 11-399,-20 6-312,1 0-11,-1-1-51,-1 1-35,0 0-45,-1 0-23,0-1-44,1 1-49,-1-1-54,2-2-257,1 0-346,-5 4 885</inkml:trace>
  <inkml:trace contextRef="#ctx0" brushRef="#br0" timeOffset="936.617">567 213 9984,'2'-2'485,"0"1"-39,0 0-38,1 0-35,1 0 277,1-1-117,1 1-22,0 0-113,1-1-31,5 1 62,-3 0-81,-2 0-69,-2 0 6,0 0 64,11-3 82,0 1-83,-1 0-71,1 1-64,3-1-27,0 1-58,4 0-31,12 1-1,-24 1-176,0-1 77,-1 1 49,18-1 186,-16 1-158,-4-1-55,1 1-45,0 0-57,0-1-70,0 1-82,0 0-94,0 0-108,0 0-119,2 0-325,5 0-568</inkml:trace>
  <inkml:trace contextRef="#ctx0" brushRef="#br0" timeOffset="1173.531">1192 172 7872,'0'0'485,"0"0"-57,0 0-54,0 0-51,0 0-48,-1 0-43,1 0-41,0 0-36,-1 0 47,0 0-94,1 1-71,-1-1-38,-2 1-86,2 0 92,0-1 83,1 1-2,-1-1 37,-9 10 100,0 1-51,0 0-45,1 0-38,-2 4-25,0-1-34,-19 32-38,11-17 36,-59 99 26,55-82 4,1 0 49,18-36-83,3-6 14,-1 0-1,1 1 0,0-1 1,0 0-1,1 2-37,0 2-2,1-1-69,-1-7 64,0 0 0,0 0-1,0 0 1,1 0 0,-1 0-1,0 0 1,0 1 0,0-1-1,0 0 1,0 0 0,0 0-1,0 0 1,0 0 0,0 0-1,1 0 1,-1 0 0,0 0-1,0 0 1,0 1 0,0-1-1,0 0 1,0 0 0,1 0-1,-1 0 1,0 0 0,0 0-1,0 0 1,0 0 0,0 0-1,1 0 1,-1 0 0,0 0 7</inkml:trace>
  <inkml:trace contextRef="#ctx0" brushRef="#br0" timeOffset="1417.752">1100 176 6464,'0'0'344,"0"0"-42,0 0-38,0 0-37,0 0 128,0 0-116,-1 0-101,1 0-68,0 1-56,-2 0-95,2 0 78,0 0 59,-1 0 88,-1 15 439,5 10 200,4 1-27,-1-11-222,0-2-283,0 0-36,6 14 114,-2-8-156,1 0-53,14 17 7,-16-25-106,1 0 1,0-1 0,0 0-1,12 8-21,3-1 71,1-3 61,-12-8-120,16 7 92,-19-10-112,-2-1-44,0 0-53,1-2-68,-1 1-80,15-2-541</inkml:trace>
  <inkml:trace contextRef="#ctx0" brushRef="#br0" timeOffset="1635.499">1560 78 8000,'-1'-1'625,"-1"0"-102,0 1-91,1 0-82,-1 0-74,1 1-63,-1 1-56,1-1-44,-2 3 9,-2 5 11,3-6-16,1-1-7,0-1 41,-6 12 109,-1 1-35,-8 12 131,0 1-106,0 0-84,-2 1-56,-29 51 60,29-45-53,10-18-194,0-2 65,1 0 41,-18 35 177,16-27-149,4-9-56,0 0-34,0 0-42,1 0-51,0 0-58,1 0-66,1 0-74,1 0-83,0-5-239,1 2-409</inkml:trace>
  <inkml:trace contextRef="#ctx0" brushRef="#br0" timeOffset="1950.407">1905 114 8384,'0'0'815,"0"0"-311,-1 1-130,1-1-57,-3 5 125,0 0-60,0-1-53,0 0-47,-2 2 62,0 0-78,-1 0-59,0 1-42,-9 9 207,8-8-179,-12 17 199,-1 0-77,1 2-65,1 0-54,-14 23 55,6-5 158,-12 30-409,30-55 57,-3 15 157,9-21-150,0 1-57,1 0-88,1-15 81,0 3-175,0-1-65,0-1-55,1 1-45,0-1-276,1-1-400</inkml:trace>
  <inkml:trace contextRef="#ctx0" brushRef="#br0" timeOffset="2206.439">1702 94 8640,'4'-1'466,"-1"-1"-38,0 1-36,0 0-33,4-1 266,0 1-112,1-1-20,1 1-110,1 0-29,6 0 62,1-1 40,-6 1-51,10-2 97,0 1-66,1 1-62,0 1-60,0 0-56,0 0-54,0 0-51,0 0-48,10 1-32,0-1-86,-21 0-320,-7 0 177,0 0-43,-1 0-8,0 0-47,0 0-54,0 0-59,-1 0-42,0 0-58,1 0-149,0 0-372</inkml:trace>
  <inkml:trace contextRef="#ctx0" brushRef="#br0" timeOffset="2552.406">2194 90 7232,'1'0'550,"0"0"-45,0 0-42,0 1-40,-1-1-39,1 1-37,0 1 246,-1 0-123,0 0-108,-1 1-91,1 0-77,-1-1-65,0 1-43,-4 6 73,4-6-65,0-1-7,0-1 33,-14 21 183,0 0-110,-1-1-89,-1 0-65,-36 51-105,32-39 90,14-20 25,-1 1-34,-14 31-41,13-22 56,1 0 88,5-7 33,1-1 72,2 0 166,2-3 61,-2-9-325,1-1 0,0 0 1,0 1-1,0-1 0,0 0 0,0 0 0,0 1 0,1-1 0,-1 0 0,1-1 1,-1 1-1,2 1-125,11 7 704,-6-6-395,0-1-41,4 1 11,1-2-111,5 1-142,-1-2 104,0 0 67,22-2 346,-16-1-290,-9 0-179,0-1-81,-2 1-76,-1-1-81,1-1-94,-1 1-105,1-1-115,-6 2 191,-1 0-33,1 0-34,0-1-37,-1 1-38,1 0-38,-4 1 129,0 0-40,1 0-230,0-1-109,-1 1 313,-1 1-33,1-1-35,-1 0-37,1 0-39,-1 0-42,1 0-43,-1 0-45,0 0-48,0 0-49,0 0-52,0-1-53,0 1-9,-1-1 106,0 0-55,0-1-305</inkml:trace>
  <inkml:trace contextRef="#ctx0" brushRef="#br0" timeOffset="2767.658">2043 400 8512,'2'-2'508,"0"1"-34,2-3 375,1 2-118,-1-1-103,2 0 9,-1 1-103,2 0 4,4-2 153,4-1 161,-1 1-351,2 0-98,-1 1-84,1 1-69,7-2 18,11-4 7,-31 8-362,0-1 34,4-1 31,2-1 105,13-4 244,-15 5-278,0-1-63,-2 0-60,0 1-73,0-1-83,0 0-97,-1-1-109,-1 1-123,-1 1 230,-1 0-35,0 0-37,0 0-39,1-2-876,-2-1-818</inkml:trace>
  <inkml:trace contextRef="#ctx0" brushRef="#br0" timeOffset="3021.388">2089 135 8768,'7'-3'693,"1"0"-70,0 0-69,0 1-68,1 0-65,-1 0-66,0 0-62,0 1-62,0 0-60,1 0-59,-1 0-57,0 0-55,1 0-55,-1 0-53,1 1-50,-1-1-51,4 0-178,0 0-97,-1 0-91,1 0-89,-5 0 94,0 0-36,12-1-1332</inkml:trace>
  <inkml:trace contextRef="#ctx0" brushRef="#br0" timeOffset="3271.513">2590 135 7360,'0'2'542,"-1"0"-84,1 0-77,-1 0-68,0-1-59,1 1-50,-2 2 90,-3 6 209,2 0-118,-2 1-90,0-1-76,0 1-65,0-2-59,-1 1-34,-21 31 58,11-19-108,-4 5-11,-7 14 0,-3 11 36,-17 25 93,33-56-26,-4 13-53,15-27-29,0-1 0,1 1-1,0 0 1,0 1-21,-1 16 159,4-25 30,1-1-102,0 0-77,0-1-37,1-1-104,-2 2-31,2-3-174,1 0-94,0-2-108,1-6-344,-5 13 878</inkml:trace>
  <inkml:trace contextRef="#ctx0" brushRef="#br0" timeOffset="3669.835">2622 45 8000,'3'-5'518,"-1"1"-56,1 1 0,0-1 0,0 0 0,0 1-1,0-1-461,-1 3 164,-1 0-1,1-1 1,0 1-1,-1 0 1,1 0-1,0 0 0,0 1 1,0-1-1,0 0-163,10-2 580,1 1-114,0 0-103,0 1-91,0 1-81,1 1-71,-1 1-59,-1 1-50,8 5-71,-16-6 35,-1 0 0,0 0 0,0 0 0,1 0 0,-1 1 0,-1 0 0,1-1 0,0 1 0,-1 0 0,1 0 0,0 3 25,5 9-47,-4 1 51,-3-12-1,0 0 1,-1 0 0,0-1-1,0 1 1,0 0 0,0 0-1,0-1 1,-1 1 0,0 0 0,0 0-1,0-1 1,0 1 0,0-1-1,-1 1 1,1-1 0,-2 2-4,0 0 15,0-1 1,0 0-1,-1 0 1,1-1-1,-1 1 1,0-1-1,-1 1-15,-19 12 127,-1-4 61,-2-3 78,2-3 90,-2-2 385,-13 0-741,16-2 832,-22 5-832,31-3 146,7-1-132,7 0-81,2 1 55,3 3 93,-4-7-67,10 13 466,2 0-95,0 0-81,1-1-66,0 0-50,5 7 35,19 25 274,-1 1-92,-2-2-108,1-1-93,8 8 34,-28-33-79,-2 2 0,0-1 0,3 9-159,-15-25-79,0-1 93,1 3 129,-2-3-150,0 1-60,1-1-102,-1 0 39,0-1-36,0 1-39,0 0-41,0 0-47,0 0-49,0-1-436,0 0-487</inkml:trace>
</inkml:ink>
</file>

<file path=ppt/ink/ink2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8-08-22T01:53:41.087"/>
    </inkml:context>
    <inkml:brush xml:id="br0">
      <inkml:brushProperty name="width" value="0.1" units="cm"/>
      <inkml:brushProperty name="height" value="0.1" units="cm"/>
      <inkml:brushProperty name="color" value="#008C3A"/>
    </inkml:brush>
  </inkml:definitions>
  <inkml:trace contextRef="#ctx0" brushRef="#br0">595 68 8896,'-2'-2'804,"0"1"-66,0 0-62,0 0-62,0 0-57,0 0-55,0 0-53,-1 1-50,1-1-47,0 1-45,-1 0-42,1 0-40,-1 0-36,1 0-35,-3 1 62,2-1-138,0 1-34,-4 0-38,0 1-93,-9 3-217,11-3 254,1-1 64,0 0 61,0 1 75,0-1 90,-32 10 63,0 0-76,-7 5-26,15-5 17,-9 6-218,8-1 151,1 0 0,0 1 0,-14 13-151,-20 24 304,3 3 54,49-46-246,0 1-1,0-1 1,1 2 0,1-1 0,-5 10-112,11-17 31,-1-1 1,2 1-1,-1-1 1,1 1-1,-1 0 1,1 0 0,1 0-1,-1 4-31,1-6 11,0 0 0,0-1 0,0 1 0,1 0 0,-1 0 0,1 0 0,0 0 0,0 0 0,0-1 0,0 1 0,1 0 0,-1-1 0,0 1 0,1-1 0,0 1-11,3 2 10,0 0 0,0-1 1,0 1-1,0-1 0,1 0 0,-1-1 1,1 1-1,0-1 0,0 0 0,1-1 1,-1 0-1,1 1 0,-1-2 1,1 1-1,2-1-10,10 2 55,0-1-1,0 0 1,1-2 0,15-1-55,8-3 138,0-1-45,-4-1-25,0-2 0,11-5-68,-20 4 88,14-8-88,3-5 109,-9 1 30,-2-3 59,-30 19-309,-1 0 58,11-12 13,-10 9-52,-3 4-1,-1 0-43,1-1-51,-1 1-58,0-2-105,0 1-94,0 0-105,0-1-114,-2 3 285,1 0-34,-1 0-34,1 0-35,-1 0-38,1 0-38,-1 0-40,1 0-41,-1-2-648,0-7-1846,0 8 2222,0 1 62,0 1 325,0 0 32,0-3-405,0 0-68,0-2-354</inkml:trace>
  <inkml:trace contextRef="#ctx0" brushRef="#br0" timeOffset="425.241">995 105 9024,'-2'1'459,"-1"0"-38,1 0-38,0 0-34,-2 1 249,0 1-121,0 0-105,0 1-92,1-1-79,0 1-63,-2 3-13,-6 11-8,8-13-34,0 1 66,1-2 35,-24 50 1288,-8 30-1472,10-25 564,-2-1-88,0-3-135,-9 29 84,27-65-328,7-16-99,0 3 78,-1 0 52,1-6-146,1-3-107,0-4-156,1-1-57,-1 1-56,0 0-58,1 0-59,0-1-61,0 1-62,0 0-62,0 0-65,1-1-66,-1 1-66,1 0-69,0-1-68,0 1-71,0-1-72,0 0-73,0 2 506,-1-1 86,1-2-50,2-4-259,-4 13 957</inkml:trace>
  <inkml:trace contextRef="#ctx0" brushRef="#br0" timeOffset="852.433">885 113 8128,'3'-4'861,"2"-1"-46,-1 2-46,1-1-47,0 1-46,0 0-48,1 0-48,0 0-48,-1 1-48,1 0-50,0 0-49,0 0-50,0 0-51,0 0-50,-1 0-51,1 1-52,1-1-40,3-1 183,1 0-38,0 1-36,0 0-34,11 0 76,0 3-102,-5 2-87,0 1-40,-13-2-22,1 0 0,-1 0 0,0 0-1,0 0 1,0 1 0,0 0-1,0 0 1,0 0 0,-1 0-1,1 1 10,5 9 21,-4 2 35,-5-13-37,1 1 0,-1-1 0,0 1 1,0-1-1,-1 1 0,1-1 0,-1 2-19,-7 18 176,5-15-100,-1-1-1,0 0 1,-1 0 0,1-1 0,-5 4-76,-13 11 200,15-15-60,0 0 1,-1-1 0,1 1 0,-5 0-141,2 0 153,-1-1 1,1-1-1,-5 1-153,-8 0 179,-1-1-41,-1-1-46,1-2-52,24 0-83,0 1-16,14 10 0,2-2 62,1-2 56,1 0 47,0 0 51,-1 1 36,58 28 385,-49-24-416,0-2-36,7 2-41,1-2-102,-17-6-38,-1 0-35,1-2-38,0 1-42,-11-3-161,-2 0-108,1 0-89,0 0-73,2 0-472,4 0-680</inkml:trace>
  <inkml:trace contextRef="#ctx0" brushRef="#br0" timeOffset="1183.464">1569 56 7744,'0'2'606,"0"0"-65,-1 0-62,0 0-57,0 1-54,0-1-48,-1 0-44,1 0-41,-2 1 69,0 0-75,-1 1-29,-2 2 11,0 0-15,3-3-23,-16 18 443,2 0-74,0 2-68,1 0-58,1 1-49,0 0-41,-13 25 235,-24 38 344,33-57-609,0 1-86,-3 6-34,-10 19 17,31-54-327,0-1 102,0 1 88,-2 2 112,1-1-59,0-1-134,1-1-92,0 1-112,0-1-65,1 0-111,-1 0-122,1 0 212,0-1-36,0-1-607,0-1-606</inkml:trace>
  <inkml:trace contextRef="#ctx0" brushRef="#br0" timeOffset="1490.066">1519 7 9152,'4'-5'1947,"-3"4"-1351,0 1-57,0 0-240,0 0-32,0 1-39,0 0-43,0 0-47,0 0-51,0 1-56,1-1-60,11 18 219,-2 1-66,-1 13-35,-4 1-78,-5-13-34,-1 0 0,-1 9 23,-1-7 11,0 0 34,1-15-16,-2 30 24,-4 21 125,-1 10 18,4-24-170,4-42-109,0 1 45,0 5 70,-1-2 62,1 10 192,0-12-212,0 1-42,0-2-66,0 0-92,0-2-111,0-1 70,1 0-36,-1-1-39,0-1-42,0-2-533,0-2-520</inkml:trace>
  <inkml:trace contextRef="#ctx0" brushRef="#br0" timeOffset="1734.051">1285 256 11008,'0'0'1166,"0"0"-447,0 0-186,0 0-82,0 0-155,0 0-33,0 0 171,0 0-108,0 0-92,0 1-60,1-1-71,-1 0-49,1 1 13,0 0 27,0-1 14,0 1 54,4 1 374,-1 1-62,1-2-59,0 1-53,0-1-50,0 0-44,0 0-42,1 0-36,2 0 49,1-1-63,1 0-24,6 0 19,1-1 78,3 1-142,0 1-44,58-1 5,-40-5 29,-19 2 10,0-2 54,-13 3-127,0 0-41,0 0-53,1 0-62,-1 0-76,0 0-84,1 0-96,-1-1-108,3 0-266,5-2-475</inkml:trace>
  <inkml:trace contextRef="#ctx0" brushRef="#br0" timeOffset="1985.051">1947 11 8128,'0'-1'497,"1"1"-38,-1 0-35,0 0-35,0 1 294,0 0-117,0 1-104,-1 0-91,0 1-77,-1-1-64,1 1-57,-1 0-35,-3 7 209,3-6-175,0 0 116,-7 11 156,0 1-46,1-1-42,-1 1-38,-9 16 212,1 0-117,2-4-122,0 1-56,-32 67 362,29-55-307,10-23-212,-7 17 112,11-18-177,4-8-50,1-1-37,-1-6-139,1 0-82,1 0-67,-1 0-53,2 0-325,2 0-466</inkml:trace>
  <inkml:trace contextRef="#ctx0" brushRef="#br0" timeOffset="15865.777">2517 129 7616,'0'2'590,"0"0"47,0-1 387,0-2 57,0-2 1126,0-1-798,0 2-592,0-1-70,-1 0-87,1 0-106,-1 2-322,1 0-32,0 0-35,-1 0-38,1 0-39,-1 0-42,1 1-43,-1-1-47,-10-3 394,-1 2-119,0 1-96,-1 1-73,-3 1-54,-20 3-60,26-2 72,0-1 37,-38 7 2,26-3 18,0 0 1,-8 5-78,17-5 29,-1 0-1,2 2 1,-1-1-1,-3 4-28,8-5-4,-1 1-1,2 1 1,-8 6 4,6-3-20,0 0 1,1 1-1,-6 9 20,7-9-26,0 1-1,1 1 0,0-1 0,1 1 1,1 0-1,-1 4 27,2-6-18,1-1-1,1 1 0,-1-1 1,2 1-1,0 0 1,0-1-1,1 1 0,0 3 19,1-5-6,0-1 0,0 1-1,1-1 1,0 1 0,0-1-1,4 5 7,-2-5 11,0 1 0,0-1 0,1 0 0,1-1 0,3 5-11,-3-5 20,0-1 1,1 0-1,0 0 1,0-1-1,0 0 1,0 0 0,1-1-1,0 0 1,-1 0-1,2-1 1,-1-1-1,0 1 1,0-1 0,1-1-1,0 0-20,4 0 138,1 0 0,11-2-138,-7-1 156,-1-1 1,2-1-157,0 0 367,15-7-367,-17 4 436,15-7-436,-23 9 183,-1-1 0,9-6-183,-9 5 116,0 0 1,0-1-1,-1 0 0,6-8-116,-8 9 80,-1-1 1,0 1-1,0-1 0,-1-1 0,0 1 0,1-2-80,-3 4 79,0 0 0,0-1 0,-1 1 0,0-1 0,0-2-79,0-6 132,-3 0-37,1 11-78,0 0 1,-1 0-1,1 1 1,0-1-1,-1 0 1,-1-1-18,1 2 2,0 1 1,1-1 0,-1 1 0,-1-1-1,1 1 1,0 0 0,-1-1 0,1 1-1,-1 1 1,1-1 0,-1 0 0,0 1-1,0-1 1,0 1 0,0 0 0,0 0-1,-3-1-2,-6 0-5,-1 0 0,0 0 0,-6 1 5,0 1-33,0 1-1,-3 1 34,-9 3-81,-1 1-1,-21 7 82,22-4 8,-42 10-113,47-12 118,19-6 2,4 0-95,1 0 65,-1 0 58,-1 0 85,-1 1-7,2-1-110,1-1-74,0 1-87,0-1-59,0 1-87,0-1-100,1 0-112,3 0-43,3 0-338</inkml:trace>
</inkml:ink>
</file>

<file path=ppt/ink/ink2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8-08-22T01:54:07.494"/>
    </inkml:context>
    <inkml:brush xml:id="br0">
      <inkml:brushProperty name="width" value="0.1" units="cm"/>
      <inkml:brushProperty name="height" value="0.1" units="cm"/>
      <inkml:brushProperty name="color" value="#008C3A"/>
    </inkml:brush>
  </inkml:definitions>
  <inkml:trace contextRef="#ctx0" brushRef="#br0">231 206 12160,'1'-5'1645,"0"2"-872,-1 0-39,-1 0-44,1 0-48,-1-1-53,0 2-56,-1-1-62,0 1-66,0 0-70,-1 0-75,0 1-80,0 1-83,-1 1-88,0 0-93,-2 2 24,1 1 0,-1-1 0,-3 4 60,-6 4-65,-29 19-109,2 3 79,31-22 77,0-1-1,-4 7 19,8-8 1,0 0-1,1 0 1,-5 8-1,9-13 6,0 0 0,1 1 0,-1-1-1,1 0 1,0 1 0,-1 0-6,2-1-1,0-1 0,-1 0 0,1 1 0,0-1 0,1 0 0,-1 1 0,1-1 1,-1 0-1,1 0 0,0 1 0,0-1 0,0 0 0,1 0 0,-1 0 0,1 0 0,0 0 0,0 0 0,0-1 0,0 1 0,2 1 1,0 1 28,1-1-1,0 1 1,0-1 0,0 0-1,4 1-27,-1 0 50,1 0 0,0-1 0,1-1 0,-1 1 0,7 0-50,3 0 101,-1 0-1,1-2 0,1 0 0,14-1-100,12-3 333,-25 0-10,0-1-1,11-3-322,-19 3 175,-1-1-1,1 0 1,-1-1-1,8-4-174,-13 5 107,0 0-1,0-1 0,0 0 1,4-4-107,-4 3 98,15-15 209,-20 18-249,1 0-1,-1 0 1,-1 0-1,1 0 1,0-2-58,7-22 232,-6-3-96,-4 0-82,-3-1-67,0 15-50,-1 1 1,0-2 62,-3-3-155,0 0-1,-6-7 156,7 15-155,0 0 55,-1 0 16,-1 1 1,-2-2 83,-3-2-106,6 7 4,-1 1-43,2 0-16,-1 1-42,1 1-49,-1-1-54,0 1-60,0-1-67,0 2-72,0-1-78,8 5-21,1 0 86,-1 0 78,0 0 71,0 0 135,0 0 32,1 0-114,0 1 95,-1-1 70,4 1-236,-3 0 153,0-1 65,0 0-44,20 8-2224</inkml:trace>
  <inkml:trace contextRef="#ctx0" brushRef="#br0" timeOffset="327.855">921 141 9472,'0'-1'488,"0"1"-45,0-1-44,0 1-40,-1-1-39,1 1-36,-1-1 181,0 0-121,0 1-103,-1-1-88,1 1-70,-2 0-53,-1 0-93,2 0 67,1 0 61,0 0 90,-10 6-14,-3 6-58,0 0-40,-37 25 270,-5 2 24,21-10-60,14-11-66,1 2 37,2 2 46,1 1 53,15-20-265,0 1 0,1-1 0,-1 1 0,1 0 0,-1-1 0,1 2-82,0-1 59,0-1 0,1 0 0,0 1 0,-1-1 0,1 0 0,0 1 0,1-1 0,-1 0 0,1 0 0,-1 1 0,1-1 0,0 0 0,0 0 0,0 0 0,1 0 0,-1 0 0,2 3-59,10 9 352,4-3 56,2-3 38,2-2-96,1-3-76,0-2-55,-5-1-44,1-2 0,-1 0 0,0-1 1,3-1-176,0-1-19,-1-1 97,-3-1 145,0-1-1,8-4-222,-10 4 81,-1 0-42,0-1-59,0 1-72,-4 1-18,-1 1-44,1 0-48,-1-1-52,1 1-59,0-1-62,-1 1-67,1 0-71,-4 2-9,1-1-71,0 0-189,4-2-467</inkml:trace>
  <inkml:trace contextRef="#ctx0" brushRef="#br0" timeOffset="658.218">1523 133 10496,'1'-3'374,"0"0"36,-1 0 489,0 3-855,0 0-1,0 0 1,0 0-1,0 0 1,0-1-1,0 1 0,0 0 1,0 0-1,-1 0 1,1 0-1,0 0 1,0 0-1,0 0 1,0 0-1,0 0 0,0 0 1,0 0-1,0 0 1,0 0-1,0 0 1,-1 0-1,1 0 0,0 0 1,0 0-1,0 0 1,0 0-1,0 0 1,0 0-1,0 0 0,0 0 1,0 0-1,-1 0 1,1 0-1,0 0 1,0 0-1,0 0 0,0 0 1,0 0-1,0 0 1,0 0-1,0 0 1,0 0-1,0 0 0,0 0-43,-2 1 548,0 1-36,-1-1-47,1 1-59,0 0-176,1-1-35,-1 1-41,0-1-43,1 1-53,-1-1-38,-55 49 13,-122 112 206,148-130-194,2 2 41,-50 76 272,75-104-341,-4 6 10,7-12-38,1 0 1,0 0-1,0 0 1,0 0-1,0 0 0,0 1 1,0-1-1,0 0 0,0 0 1,0 0-1,0 0 0,0 0 1,0 0-1,0 0 1,0 0-1,0 0 0,0 0 1,-1 1-1,1-1 0,0 0 1,0 0-1,0 0 0,0 0 1,0 0-1,0 0 1,0 0-1,0 0 0,1 1 1,-1-1-1,0 0 0,0 0 1,0 0-1,0 0 0,0 0 1,0 0-1,0 0 1,0 0-1,0 0 0,0 1 1,0-1-1,0 0 0,0 0 1,0 0-1,0 0 0,0 0 1,1 0 10,4-1-536,4-4-94,-6 3 259,23-21-2160,-11 5 907,8-13-893</inkml:trace>
  <inkml:trace contextRef="#ctx0" brushRef="#br0" timeOffset="897.506">1491 84 9472,'3'-6'962,"-1"3"-368,0 0-155,-1 1-66,-1 1 12,1 0-89,0 1-79,-1-1-67,1 1-32,0 0-79,0 2-97,-1-2 79,0 0 35,0 0-11,2 8 31,-2 0-73,-4 21-143,3-23 133,0 0 32,-2 21 194,-1 1 38,-4 62 696,6-50-568,1 7-12,1-30-289,0 17 103,1 1 1,2 4-188,-2-34-57,0 0 54,-1 4 81,2 4 129,-2-7-145,0-1-47,0 1-72,1-1-72,-1 0-92,0 1-108,0-4 120,0 1-34,0-4-304,0-2-356</inkml:trace>
  <inkml:trace contextRef="#ctx0" brushRef="#br0" timeOffset="1064.615">1252 292 9984,'0'0'502,"0"-1"-37,0 1-35,0-1-35,1 0 299,-1 1-120,1-1-108,-1 1-98,1 0-87,0-1-74,0 1-89,0 0-35,1 0 1,4 0-81,-4 0 41,-1 1 56,1-1 75,0 0 94,13 0-30,1 1-81,0 0-62,0 1-47,32 1-11,-27-2 6,-7-1-110,0 0 55,33-1 134,-26 1-105,-9-1-47,0 1-42,-2-1-29,0 1-42,0-1-48,0 0-55,0 0-61,1 0-66,-1 0-72,0 0-78,10-2-586,11-2-701</inkml:trace>
  <inkml:trace contextRef="#ctx0" brushRef="#br0" timeOffset="1245.499">2075 63 8896,'0'0'883,"-1"0"-338,1 1-140,-1-1-62,-3 4 31,1-1-79,-1 0-71,0 0-59,-1 0-27,0 1-60,-12 11 7,10-7-4,-38 46-16,-7 8-66,18-23-40,2 1 51,-20 30 266,-30 56-276,78-118-140,0-2-65,1 0-52,0-1-42,0 3-240,0 2-346</inkml:trace>
  <inkml:trace contextRef="#ctx0" brushRef="#br0" timeOffset="1544.331">2378 1 8256,'0'0'518,"0"0"-50,0-1-49,-1 1-46,1 0-43,0 0-42,-1 0-38,1 0-36,-1 1 117,-1-1-114,1 1-94,-1 0-73,0 0-63,-2 3-117,2-3 139,1 0 84,0 0-3,1-1 34,-21 23 418,2 4-112,3 2-84,1-1-56,12-22-228,-28 53 281,-11 22 647,0 11-990,30-62 264,-5 20-264,8-9 194,7-21-48,1 1 45,1-19-105,0-2 36,-1-1-41,0-1-68,0 1-87,-1-4-240,0-1 11,0-3-204,2 9 507</inkml:trace>
  <inkml:trace contextRef="#ctx0" brushRef="#br0" timeOffset="1792.295">1845 243 10880,'3'0'667,"0"0"-50,-1 1-49,1-1-46,0 0-45,0 1-41,0-1-39,-1 1-38,2 0 27,-1 0-46,0 0-41,0 0-39,2 0 70,0 1-63,0 0-49,0-1-33,9 5 269,-7-4-234,0 0 86,0 0 97,11 2 96,0-1-75,1 0-65,0-1-60,4 0-6,1 0-61,4-1-16,13 1 28,-33-2-327,-1 0 40,7 1 53,1-1 90,19 0 242,-24 0-268,0 0-40,3 0-68,-1 0-106,-6 0 19,1 0-39,-1 0-43,1 0-45,-1 0-48,1 0-54,-1 0-56,0 0-60,0 0-624,3 0-699</inkml:trace>
</inkml:ink>
</file>

<file path=ppt/ink/ink2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8-08-22T01:54:03.490"/>
    </inkml:context>
    <inkml:brush xml:id="br0">
      <inkml:brushProperty name="width" value="0.1" units="cm"/>
      <inkml:brushProperty name="height" value="0.1" units="cm"/>
      <inkml:brushProperty name="color" value="#008C3A"/>
    </inkml:brush>
  </inkml:definitions>
  <inkml:trace contextRef="#ctx0" brushRef="#br0">564 33 9280,'0'-3'1490,"0"-1"-103,0 1-506,0 1-52,0-1-52,0 1-54,0-1-56,0 1-57,-1 0-58,0 0-60,0 0-61,0 1-63,0 0-63,-1 0-65,-1 0-67,1 1-68,-1 0-69,-1 1-71,-19 4 159,1 2-61,-5 4-43,-13 8-34,22-11 13,-18 9-32,2 2-1,0 1 0,1 2 0,1 1 1,1 1-1,1 2 0,2 1 0,0 1 0,-18 27 34,35-40-17,0 0 0,1 1-1,1 0 1,1 1-1,0 0 1,1 0 0,1 0-1,0 3 18,4-12-6,0 1 0,1 0-1,0 1 1,0-1 0,1 0-1,0 0 1,1 0 0,0 2 6,0-5 0,1 0 1,-1 0 0,1-1 0,0 1-1,0-1 1,1 1 0,-1-1-1,1 0 1,1 0 0,-1 0-1,1 0 1,3 4-1,0-3 12,0 0 0,0 0 0,1 0 1,-1-1-1,1 0 0,0-1 0,1 0 0,-1 0 0,3 0-12,10 3 37,-1-1-1,2-1 1,8 1-37,3-1 61,1-2-1,-1-2 1,1 0 0,11-3-61,1-2 197,-1-2-197,-1-2 136,-2-1 34,-23 4-5,0-1-1,-1 0 0,2-2-164,-10 3 147,0 0 0,0 0 0,5-5-147,9-10 349,-4-4 73,-16 19-295,-1-1 0,0 1 0,-1-1 1,1 0-128,-1-1 152,0 1 0,0-1 0,-1 1 0,1-1-152,-1-13 293,-2 2-79,-3 0-68,-2 2-58,-5-2-43,-3 2-50,10 12-10,-1 0 1,0 1-1,0-1 1,0 1-1,0 0 1,0 0-1,-1 1 1,1-1-1,-6 0 15,-1-1-46,-1 1 0,1 1 0,-9-1 46,5 2-27,0 0-1,-11 2 28,0 2 4,-1 1 0,2 1 0,-9 3-4,32-7-48,-4 0-13,4 1-60,1-1 27,1 0-34,0-1-41,-1 2-47,2-2-239,0 0 51,0 1 44,0-1 41,1 1-93,0-1 67,1 1 51,-1-1 37,4 1-395,-4-1 342,1 0-99,-1 0-105,1 0-119,1 0-66,0 0-203,2 0-522</inkml:trace>
  <inkml:trace contextRef="#ctx0" brushRef="#br0" timeOffset="450.276">1106 181 9728,'0'-1'569,"0"0"-43,0 1-41,0-1-39,-1 1-39,1 0-36,0 0-34,-1 0-35,0 1 210,-1 0-114,1 0-102,-1 1-88,1 0-98,-1 0-42,-1 3-34,0-1-83,-4 6-143,4-6 166,1-1 57,0 0 76,0 0 99,-21 28 159,-6 9 112,19-27-356,0 0-38,-27 36 387,14-13-201,14-21-21,-7 16-248,7-7 77,2 0-38,6-20-19,1 1-1,-1 0 1,1 0-1,0-1 1,0 1-1,0 0 1,0 0-1,1 0 1,0-1-1,0 1-19,0-1 35,1 0-1,-1 0 0,1 0 1,0 0-1,0-1 1,2 4-35,-1-3 50,-1-1 1,1 0 0,0 0 0,0 0-1,3 2-50,-3-3 71,1 1 0,0-1-1,0 1 1,0-1-1,2 0-70,25 8 328,1-6-90,-5-3 89,10-2-327,-4 1 158,-15 0-220,-1-1 73,4 0 61,26-5 172,-30 2-187,-3 1-44,1-2-47,-1 0-62,-1-2-73,1 0-87,-2-1-99,0-1-111,-1-1-125,-3 2-147,3-4-452,-11 12 1188</inkml:trace>
  <inkml:trace contextRef="#ctx0" brushRef="#br0" timeOffset="736.835">992 426 11136,'4'-3'817,"1"0"-60,0 1-56,0-1-56,1 1-53,-1 0-50,0 0-48,0 0-46,1 0-43,-1 0-42,0 0-38,1 0-37,5-1 189,0 0-120,3 0-57,-1 0-112,0 1-84,22-4 39,-21 3-44,-4 2 7,-1 0 46,50-6-8,-20 3-70,-13 0-67,-5 0-43,-1-3-46,-17 6-166,-1 0-95,0 0-77,0 0-62,-1 0-382,-1-2-549</inkml:trace>
  <inkml:trace contextRef="#ctx0" brushRef="#br0" timeOffset="1246.951">1019 205 9280,'3'-2'707,"1"-1"-98,0 1-90,-1 0-84,1 0-75,0 1-68,0-1-59,1 1-54,2 0 18,0-1-83,15 0 34,-13 1-38,0 0 104,14-1 166,-1-1-38,1 0-36,0 1-35,22-3 174,1 0-116,-19 2-182,1 0-33,27-3 25,10 0-99,-15 1-76,-1 1-36,-29 2 7,0 0-101,-1 0-64,25-6-378,-31 6 449,0-2 33,-10 4 111,-1-1 70,0 1 128,-1 0 78,-3 2 301,0-1-414,1 0-44,0 0-62,-1 0-38,-13 11 95,0 1-34,-14 16-13,-22 33-81,47-57 28,-25 30-4,11-14-5,1 1 1,1 1 0,0 0 0,-6 16 9,20-34 1,0 0 0,0 0 1,0 0-1,1 1 1,-1-1-1,1 0 1,1 1-1,-1-1 1,1 1-1,0 0-1,0-3 3,0-1 0,0 1-1,1 0 1,0 0 0,-1-1 0,1 1-1,0-1 1,0 1 0,0 0 0,1-1-1,-1 0 1,1 1 0,-1-1-1,1 0 1,0 0 0,0 0 0,0 0-1,0 0 1,0 0 0,1 0-3,19 10 111,1-5 45,2-3 41,1-5 32,16-5 193,16-9 287,0-5 83,-21 3-308,-15 4-223,-1-2-45,-2-2-56,-3-2-68,-12 14-78,-1-1 1,0 1-1,0-1 0,0 1 0,-1-1 1,0 0-1,0 0 0,0 0 0,-1 0 1,0 0-1,0-1 0,0 1 0,-1 0 1,0 0-1,-1-4-14,-2-16 0,-4 1-55,-2 0-71,-3 3-88,0 6-110,8 11 203,-1 0 0,0 0 0,0 0 0,0 1 0,-5-3 121,-2-1-231,-1 2-60,-2 0-130,8 3 163,-1 1-36,1 0-41,-1 1-44,0 0-47,1 0-53,3 0 57,0 1-51,-1 0-142,-2 0-363,7 0 976</inkml:trace>
  <inkml:trace contextRef="#ctx0" brushRef="#br0" timeOffset="1517.442">2218 168 7744,'0'0'354,"-1"-1"-32,-1 1 230,1 0-113,-1 1-100,0-1-86,0 2-75,0-1-61,0 0-50,0 1-35,-4 4-34,4-4 30,1 0 47,-1 0 72,-11 15 81,0 0-58,-3 5-25,-6 11 9,2-3-23,7-10-15,-11 16 49,1 1-41,-3 9 68,3 1-1,-17 46-191,40-92 4,-12 36 81,11-34-75,0 1 0,0-1 1,1 1-1,0-1 0,-1 1 0,1 0 1,1-1-1,-1 1 0,1 0-10,-1-2-33,2 3 32,0-3-72,1-2-71,-1-1-111,-1 0 40,1 0-48,0-1-101,1-1-234</inkml:trace>
  <inkml:trace contextRef="#ctx0" brushRef="#br0" timeOffset="1884.576">2145 185 8640,'5'-16'815,"-2"6"-311,-1 3-130,1 1-57,3-7 474,3 3-114,1 2-99,2 2-88,0 2-76,0 1-61,0 1-50,-1 1-37,9 0 178,2 2-106,-1 1-90,-1 2-72,-14-2-133,-1-1-1,1 2 0,-1-1 1,4 3-43,-5-3 13,0 0 0,-1 1-1,1 0 1,-1 0 0,0 0 0,0 0 0,0 0 0,0 1-1,0-1 1,1 3-13,-3-3 11,1-1 0,-1 1 0,0 0 0,0 0 0,0 0 0,0 1-1,0-1 1,-1 0 0,1 0 0,-1 0 0,0 1 0,0-1 0,0 0 0,0 0 0,0 0 0,-1 1-1,0-1 1,1 0 0,-1 0 0,-1 0 0,1 0 0,0 0 0,-1 0 0,1 0 0,-1-1 0,-1 2-11,-5 8 60,-1-1 0,-1-1 1,0 1-1,0-2 0,-4 4-60,8-9 23,2 0 74,-1 0 1,0-1-1,0 0 0,-2 2-97,-5 0 242,0 0 1,-7 2-243,-18 7 438,31-11-407,1 0-1,0 0 1,0 0 0,0 0-1,0 1 1,0 0 0,0 0-31,4-3 4,0 0 1,0 1-1,0-1 1,1 0-1,-1 0 1,0 0-1,0 1 1,1-1-1,-1 0 1,1 1-1,-1-1 1,1 1-1,0 0-4,0 0 1,0-1 1,0 1-1,0-1 0,0 1 0,0-1 1,1 0-1,-1 1 0,0-1 1,1 1-1,0-1 0,-1 0 0,1 0 1,0 1-1,-1-1 0,1 0 0,1 1-1,1 2 4,1 0-1,-1 0 0,1 0 0,0 0 0,0-1 0,1 1 0,-1-1 0,1 0 0,4 2-3,13 3-24,-2-3-42,1-3-61,0-2-76,1-1-93,-15 1-106,0-1-100,0 0-85,0 0-71,4-1-505,5 0-724</inkml:trace>
  <inkml:trace contextRef="#ctx0" brushRef="#br0" timeOffset="2281.808">2766 152 10496,'1'-6'1121,"0"3"-430,0 0-179,0 1-79,-1 2 48,0-1-78,0 1-70,-1-1-61,1 1-54,-1 0-44,-1 0 72,-1 0 63,2 0-148,0 0-3,0 0 52,-3 2-11,0 0-43,-4 2 49,-1 2-99,-5 5-85,2-2 23,-57 45-9,35-25 33,0-1 37,3-1 28,25-22-89,-39 34 201,29-24-78,-11 13-167,20-19 21,0 1 0,0-1 1,1 1-1,-1 2-21,4-6-1,0 1 1,0-1 0,1 1 0,-1 0-1,2 0 1,-1 0 0,1 1 0,0-5 11,1 1 0,0 0 0,0 0-1,0 0 1,1-1 0,0 4-11,-1-4 17,1 0-1,0 1 1,0-1-1,1 0 1,-1 0-1,2 2-16,0-1 25,-1 0 0,1 0 0,0 0 0,1-1 0,-1 0 0,1 1 0,-1-1-1,1 0 1,0-1 0,1 1-25,3 2 45,1-1 0,-1 0 1,1-1-1,0 0 0,0 0 0,3 0-45,-1-1 42,0 0 0,10 0-42,14-2 115,-22 0-84,0-2 0,-1 0-1,1 0 1,-1-1 0,11-4-31,5-6 88,-3-4 53,-21 14-87,1-1 0,-1-1 0,0 1 0,0-1-54,-1 0 79,0 1 0,0-1-1,0 0 1,0-3-79,0 2 58,-1 0 0,0 0-1,0 0 1,0 0 0,-1 0 0,0 0 0,0-1-1,-1 1 1,0 0 0,0-1 0,-1-1-58,-3-9 99,-5 1-65,-4 2-85,-6 4-107,8 6 40,-19-4-5,21 7 41,-1 0-60,4 1-7,-1 0-49,1 1-57,-1 0-65,5-1-44,-1 1-90,2 0-74,0 0-62,1 1-448,2 0-643,-2-2 1681</inkml:trace>
  <inkml:trace contextRef="#ctx0" brushRef="#br0" timeOffset="2546.463">3064 225 10624,'0'0'629,"0"-1"-60,0 0-57,0 1-55,-1-1-52,1 1-49,-1 0-46,1 0-43,-1 0-41,1 0-37,-1 1 88,-1 0-115,1 0-93,-1 0-66,1 0-36,-3 3-157,2-2 154,1-1 83,0 0 20,1 0 36,-14 15-251,0 1 42,-15 15-3,8-9 93,-4 6 83,-6 12-67,9-8 3,2 1 41,-8 20 94,21-37-72,1 1 0,-2 5-66,-1 17 32,9-39-81,-1 8-149,1-6 99,0 0-47,0-1-27,0 1-57,1-2-69,-1 1-80,1-1 34,0-1-48,0 0-125,1 0-311</inkml:trace>
  <inkml:trace contextRef="#ctx0" brushRef="#br0" timeOffset="2816.737">2968 185 9024,'2'-2'521,"0"0"-38,1 1-35,-1 0-35,3-1 320,0 0-115,-1 1-297,-1 1-31,4-1 201,1 1-22,-2 0-181,1 0-34,5-1 228,-4 1-123,11-1 161,0 0-80,1 0-72,-1 0-62,0 1-55,1 0-46,19 0 101,-2 0-89,-33 0-273,2 0 61,0 1 50,9 0 130,-9 0-149,-2 0-36,1 0-43,-1 1-54,0 0-64,0 0-76,-2 1-85,1 0-98,-2 1-108,0-3 315,-1 0 1,0-1 0,0 1 0,0 0-1,0 0 1,0 0 0,-1-1 0,1 1 0,0 0-1,0 0 1,0 0 0,-1-1 0,1 1 0,0 0-1,-1 0 1,1-1 0,-1 1 0,1 0 0,0-1-1,-1 1 1,0-1 0,1 1 0,-1-1 0,1 1-1,-1 0 213,-4 3-1296,0-1 36,0 0 51,1 0 63,2-2 627,-2 1-296,0 0 89,-2 1-60,-2 2-295</inkml:trace>
  <inkml:trace contextRef="#ctx0" brushRef="#br0" timeOffset="3063.617">3018 332 4480,'12'0'700,"-1"0"-96,0 0-91,0 0-83,0-1-76,-1 1-68,1-1-61,0 1-55,-1-1-57,-1 0-33,10 0 2,44-6-70,-50 5 35,1 0 49,-1-1-45,7 0 35,-8 2-106,-11 2-73,-3 1-43,-9 6-200</inkml:trace>
  <inkml:trace contextRef="#ctx0" brushRef="#br0" timeOffset="3299.695">2849 557 8768,'-1'0'27,"-2"4"509,0 1-59,1 0 38,-1 2 198,2 1 8,3-2-190,1-2-36,1 1 66,1 0 209,0 0-77,1-2-73,0 0-68,1 0-61,0-1-57,0 0-51,0-1-46,4 0 121,1 0-83,2-1-1,8-1 108,-7 1-124,-6 0-88,20 0 79,-1-1-72,0-1-64,0 0-56,0-2-46,0-2-38,-12 2-39,0-1 0,8-5-34,-16 7 32,0-1-55,1 0-69,0 0-81,-1 0-95,1 0-108,0 0-120,-5 2 198,0-1-35,8-3-606,7-3-590,-17 8 1378</inkml:trace>
</inkml:ink>
</file>

<file path=ppt/ink/ink2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8-08-22T01:54:59.874"/>
    </inkml:context>
    <inkml:brush xml:id="br0">
      <inkml:brushProperty name="width" value="0.35" units="cm"/>
      <inkml:brushProperty name="height" value="0.35" units="cm"/>
      <inkml:brushProperty name="color" value="#00A0D7"/>
    </inkml:brush>
  </inkml:definitions>
  <inkml:trace contextRef="#ctx0" brushRef="#br0">5 12 5696,'0'0'5,"0"0"60,0-1 55,0 1 52,0 0 47,0 0 44,0 0 42,0-1 35,0 1 81,0 0 36,-1 0 545,1-1 61,-1 1 1506,1 0-1816,0 0-39,-1 0 63,1-1-102,0 1-214,0 0-98,-1 0-110,1 0-125,0 0-114,0 0-37,0 0-37,0 0-39,0 0-42,0 0-42,0 0-44,0 0-46,0-1 342,1 0-52,0 0-47,0 0-43,0 0-107,1 0-71,0 0-56,-1 1-40,-1 0 153,2 0-452,1-1-406,-3 1 985</inkml:trace>
</inkml:ink>
</file>

<file path=ppt/ink/ink2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8-08-22T01:55:00.243"/>
    </inkml:context>
    <inkml:brush xml:id="br0">
      <inkml:brushProperty name="width" value="0.35" units="cm"/>
      <inkml:brushProperty name="height" value="0.35" units="cm"/>
      <inkml:brushProperty name="color" value="#00A0D7"/>
    </inkml:brush>
  </inkml:definitions>
  <inkml:trace contextRef="#ctx0" brushRef="#br0">1 4 10368,'0'0'583,"0"-1"-34,0 0-46,0 1-57,0-1-65,0 1-78,0 0-86,1-1-98,-1 1-99,0 0-50,1 0-55,-1 0-57,1 0-60,-1 0-63,1 0-66,-1 0-70,1 0 213,2 0-881,2 0-651</inkml:trace>
</inkml:ink>
</file>

<file path=ppt/ink/ink2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8-08-22T01:55:00.927"/>
    </inkml:context>
    <inkml:brush xml:id="br0">
      <inkml:brushProperty name="width" value="0.35" units="cm"/>
      <inkml:brushProperty name="height" value="0.35" units="cm"/>
      <inkml:brushProperty name="color" value="#00A0D7"/>
    </inkml:brush>
  </inkml:definitions>
  <inkml:trace contextRef="#ctx0" brushRef="#br0">0 17 12672,'0'-1'392,"0"0"-63,0 0-53,0 1-44,0-1 23,0-2 344,0 2-305,0 0 32,0 0 89,0 0-160,0 1 34,0-1 37,0 0 42,0 1 44,0-1 48,0 0 53,0 0 55,1 1-630,0 0-35,2 0-189,1 0-107,-1 0-89,-1 0 36,1 0-336,3 0-483</inkml:trace>
</inkml:ink>
</file>

<file path=ppt/ink/ink2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8-08-22T01:55:01.209"/>
    </inkml:context>
    <inkml:brush xml:id="br0">
      <inkml:brushProperty name="width" value="0.35" units="cm"/>
      <inkml:brushProperty name="height" value="0.35" units="cm"/>
      <inkml:brushProperty name="color" value="#00A0D7"/>
    </inkml:brush>
  </inkml:definitions>
  <inkml:trace contextRef="#ctx0" brushRef="#br0">1 8 14464,'0'-1'167,"0"1"63,0-1 53,0 1 47,0-1 115,0 0 43,0-1 1092,0 2-931,0-1-45,0 1-239,0 0-39,0 0 15,0 0-89,0 1-103,0 0-119,0-1 166,0 0-77,0 0-2,0 0 6,0 0-86,0 0-79,0 1-201,0 2-200,0-1 213,0-1 70,0-1-33,0 1-39,1 0-43,-1 0 17,0 0-35,1 1-384,1-1-104,-1 1-85,2 0-643,3 1-912</inkml:trace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8-08-22T01:46:24.801"/>
    </inkml:context>
    <inkml:brush xml:id="br0">
      <inkml:brushProperty name="width" value="0.2" units="cm"/>
      <inkml:brushProperty name="height" value="0.2" units="cm"/>
      <inkml:brushProperty name="color" value="#33CCFF"/>
    </inkml:brush>
  </inkml:definitions>
  <inkml:trace contextRef="#ctx0" brushRef="#br0">198 144 12288,'0'0'-96,"0"0"21,0 0 102,0 0 62,0 0-38,-1 5 6,-39 159 92,8-26-10,1-15-108,1 1 7,-29 68-38,58-189-9,0-1 46,0 0 148,0-3 40,1-1 179,0-4 71,0 2-237,0 0-127,1 1-107,1-16 444,1-1-101,2 1-79,-1 0-59,4-18 87,7-27 96,2-1-36,2 0-53,0 0-67,-11 39-164,16-48 87,4 0-79,9-14-62,-14 42-83,21-32 65,-29 54 16,-4 8 34,0 1-1,7-6-49,10-6 3,-26 26-4,0-1 1,0 1 0,0-1-1,0 1 1,0 0 0,1 0-1,-1 0 1,0 0 0,1 0-1,-1 0 1,1 1 0,-1-1-1,1 1 1,-1-1-1,1 1 1,1 0 0,-2 1-2,-1-1 0,1 0 0,0 1 0,0-1 0,0 1 0,-1-1 0,1 1 0,0 0 0,-1 0 0,1 0 2,1 1-10,-1 0 1,0-1 0,0 1 0,0 0 0,0 0-1,0 1 1,1 1 9,16 28-38,-13-17 45,0 1 0,2 9-7,7 35 31,-7-21-38,-6-28-4,15 75-17,0 2 48,-1 0 42,-1-2 34,-3 20-13,-7-60 4,-4-33-234,-1-9 30,0-1-100,0-1 36,0 0-53,0-1-42,-1-1-53,1 0-46,-1 0-36,-1-1-165,0 0-32,-1-1-80</inkml:trace>
  <inkml:trace contextRef="#ctx0" brushRef="#br0" timeOffset="246.103">198 438 9472,'3'0'776,"1"0"-76,-1-1-73,0 1-67,1-1-64,-1 0-59,0 0-53,1 0-50,0 0 8,0 0-56,0-1-49,0 1-40,3-3 80,9-4 220,-11 6-335,0 0 35,-1 0 46,1 0 60,9-4 188,0-1-58,0 0-53,1 1-49,1-2-10,1 0-55,-1 1-48,1-1-43,17-6 65,1 1-108,-25 9-218,0 1 35,11-4 35,0 0 77,28-7 177,-34 10-193,0 0-36,4-1-66,-1 1-93,-8 2 23,0 0-37,-1 0-40,1 1-44,0-1-48,0 0-50,0 1-54,0 0-59,8-1-618,10-1-677</inkml:trace>
</inkml:ink>
</file>

<file path=ppt/ink/ink3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8-08-22T01:55:01.471"/>
    </inkml:context>
    <inkml:brush xml:id="br0">
      <inkml:brushProperty name="width" value="0.35" units="cm"/>
      <inkml:brushProperty name="height" value="0.35" units="cm"/>
      <inkml:brushProperty name="color" value="#00A0D7"/>
    </inkml:brush>
  </inkml:definitions>
  <inkml:trace contextRef="#ctx0" brushRef="#br0">5 12 14336,'0'-1'613,"0"0"-93,0-1 124,0-2 691,-1 2-775,1 1-8,-1 1 106,0 0-281,1-1 36,-1 1 39,0 0 42,1 0-755,0 0 98,0 3-144,0-2 200,0 0-42,0 0-222,1 1-92,-1 0-74,1 0-60,1 1-326,2 1-555,-3-3 1176</inkml:trace>
</inkml:ink>
</file>

<file path=ppt/ink/ink3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8-08-22T01:55:01.994"/>
    </inkml:context>
    <inkml:brush xml:id="br0">
      <inkml:brushProperty name="width" value="0.35" units="cm"/>
      <inkml:brushProperty name="height" value="0.35" units="cm"/>
      <inkml:brushProperty name="color" value="#00A0D7"/>
    </inkml:brush>
  </inkml:definitions>
  <inkml:trace contextRef="#ctx0" brushRef="#br0">1 0 12928,'0'0'1415,"0"0"-542,0 0-226,0 0-100,0 0-115,0 0-97,0 0-25,0 0 64,0 0 687,0 0-468,0 0-274,0 0-42,0 0-95,0 0 58,0 0-64,0 0-6,0 0-79,0 0-102,0 0-345,0 0 52,0 1-119,0 0-451,1 0 551,-1 0-63,1 0-229,1 0-32,3 1-1408</inkml:trace>
</inkml:ink>
</file>

<file path=ppt/ink/ink3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8-08-22T01:55:02.359"/>
    </inkml:context>
    <inkml:brush xml:id="br0">
      <inkml:brushProperty name="width" value="0.35" units="cm"/>
      <inkml:brushProperty name="height" value="0.35" units="cm"/>
      <inkml:brushProperty name="color" value="#00A0D7"/>
    </inkml:brush>
  </inkml:definitions>
  <inkml:trace contextRef="#ctx0" brushRef="#br0">9 8 12288,'0'-1'253,"0"0"60,0 0 48,0 0 42,0 0 471,-1 0 645,0 0-893,0 1-36,1 0-74,-1-1-91,0 1-259,1 0-34,-1 0-40,0 0-40,1 0-45,-1 0-49,1 0 106,-1 0-16,1 0-10,0 0-97,0 0 27,0 0-23,0 0-31,0 0-50,0 0-120,0 0-84,0 0-68,0 0-55,0 0-353,0 0-506</inkml:trace>
</inkml:ink>
</file>

<file path=ppt/ink/ink3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8-08-22T01:55:02.960"/>
    </inkml:context>
    <inkml:brush xml:id="br0">
      <inkml:brushProperty name="width" value="0.35" units="cm"/>
      <inkml:brushProperty name="height" value="0.35" units="cm"/>
      <inkml:brushProperty name="color" value="#00A0D7"/>
    </inkml:brush>
  </inkml:definitions>
  <inkml:trace contextRef="#ctx0" brushRef="#br0">19 1 10496,'0'0'653,"0"0"-78,0 0-75,0 0-69,0 0-64,0 0-60,0 0-55,0 0-50,0 0-54,0 0-36,-1 0 21,1 0-97,0 0-48,-1 0-143,0 0 149,1 1 42,-1-1 35,1 0 42,0 0 49,-2 2 162,0 1 53,1-2-106,0 1 37,0-1 43,0 0 50,0 0 559,1-1-404,0 0-227,0 0 29,-1 0-91,1 0-76,-1 1-64,0-1-14,-1 4-44,2-1-79,0-1-98,1 0-87,0 0-80,1 0-70,0-1-61,0 1-52,1 0-43,3 1-594,5 2-695</inkml:trace>
</inkml:ink>
</file>

<file path=ppt/ink/ink3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8-08-22T01:55:03.219"/>
    </inkml:context>
    <inkml:brush xml:id="br0">
      <inkml:brushProperty name="width" value="0.35" units="cm"/>
      <inkml:brushProperty name="height" value="0.35" units="cm"/>
      <inkml:brushProperty name="color" value="#00A0D7"/>
    </inkml:brush>
  </inkml:definitions>
  <inkml:trace contextRef="#ctx0" brushRef="#br0">152 78 15328,'-2'-1'287,"1"0"37,-3-2 414,0 1 67,-4-3 1155,5 3-1397,0 1-43,0-1-50,0 1-77,0 0-92,0-1-108,-3-1-96,-1 0-59,1 0-54,0 0-54,0 0-51,0 0-48,0 0-46,0-1-43,0 1-27,0 0-35,-6-3-419,1 0-116,-1 0-99,4 3 160,-3-2-459</inkml:trace>
</inkml:ink>
</file>

<file path=ppt/ink/ink3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8-08-22T01:55:03.476"/>
    </inkml:context>
    <inkml:brush xml:id="br0">
      <inkml:brushProperty name="width" value="0.35" units="cm"/>
      <inkml:brushProperty name="height" value="0.35" units="cm"/>
      <inkml:brushProperty name="color" value="#00A0D7"/>
    </inkml:brush>
  </inkml:definitions>
  <inkml:trace contextRef="#ctx0" brushRef="#br0">23 34 16448,'-1'-1'1102,"0"-1"-81,0 1-86,0-1-90,-1 1-95,1-1-100,-1 1-103,1 0-110,0 0-229,0 0-42,0 0-43,0 0-43,0 0-44,0 0-46,0 1-47,0-1-47,1 0-48,-1 0-50,0 0-51,1 0-51,-1 0-52,1 0-54,-1 0-54,1 0-55,-1-1-755,1-3-786</inkml:trace>
</inkml:ink>
</file>

<file path=ppt/ink/ink3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8-08-22T01:55:03.725"/>
    </inkml:context>
    <inkml:brush xml:id="br0">
      <inkml:brushProperty name="width" value="0.35" units="cm"/>
      <inkml:brushProperty name="height" value="0.35" units="cm"/>
      <inkml:brushProperty name="color" value="#00A0D7"/>
    </inkml:brush>
  </inkml:definitions>
  <inkml:trace contextRef="#ctx0" brushRef="#br0">23 107 17215,'-3'-16'2628,"2"9"-1535,0 3-518,0 0-34,0 0-40,0 1-47,0-1-118,-1 1-43,1 0-46,0-1-52,0 1-55,-1-1-60,1 1-65,-1-1-67,2 2-80,-1 0-33,0-1-49,1 1-65,-1 0 49,1 1-39,0-1-44,0 0-50,-1 1 21,1-1-41,0 1-41,0-1-46,0 0-47,0 1-50,0-1-53,0 0-55,0-2-769,0-4-818</inkml:trace>
</inkml:ink>
</file>

<file path=ppt/ink/ink3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8-08-22T01:55:03.959"/>
    </inkml:context>
    <inkml:brush xml:id="br0">
      <inkml:brushProperty name="width" value="0.35" units="cm"/>
      <inkml:brushProperty name="height" value="0.35" units="cm"/>
      <inkml:brushProperty name="color" value="#00A0D7"/>
    </inkml:brush>
  </inkml:definitions>
  <inkml:trace contextRef="#ctx0" brushRef="#br0">23 8 15808,'0'-1'427,"-3"-3"1979,2 3-1440,0 0-481,1 1-50,-1 0-59,0-1-71,0 1-113,0 0-62,1 1-68,-1-1-75,0 1-81,0 0-86,0 0-93,0 0-98,-1 1-10,1 0-39,-1 1-122,-1 1-313</inkml:trace>
</inkml:ink>
</file>

<file path=ppt/ink/ink3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8-08-22T01:55:04.842"/>
    </inkml:context>
    <inkml:brush xml:id="br0">
      <inkml:brushProperty name="width" value="0.35" units="cm"/>
      <inkml:brushProperty name="height" value="0.35" units="cm"/>
      <inkml:brushProperty name="color" value="#00A0D7"/>
    </inkml:brush>
  </inkml:definitions>
  <inkml:trace contextRef="#ctx0" brushRef="#br0">15 21 14720,'0'-5'1010,"-1"-6"1776,-2 8-1484,1 2-710,-1 1-53,2 0-433,1 0-86,0 0-79,0 0-72,0 0-150,0 0-112,0 0-92,-1 1-68,0 2-442,-1 1-576</inkml:trace>
</inkml:ink>
</file>

<file path=ppt/ink/ink3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8-08-22T01:55:05.053"/>
    </inkml:context>
    <inkml:brush xml:id="br0">
      <inkml:brushProperty name="width" value="0.35" units="cm"/>
      <inkml:brushProperty name="height" value="0.35" units="cm"/>
      <inkml:brushProperty name="color" value="#00A0D7"/>
    </inkml:brush>
  </inkml:definitions>
  <inkml:trace contextRef="#ctx0" brushRef="#br0">19 0 14720,'0'2'903,"0"-1"-94,0 0-90,0 1-85,0-1-81,-1 0-76,1 1-73,0-1-68,-1 1-16,1-1-84,-1 1-76,1-1-69,-1 2-67,0-1-113,0 1-86,0-1-62,-2 5-567,2-4 524,0-2 168,1 1 43,-1-1 52,1 1 59,-1 4-505,0-1-41,-1 3-142,1 3-371,1-10 874</inkml:trace>
</inkml:ink>
</file>

<file path=ppt/ink/ink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8-08-22T01:46:29.748"/>
    </inkml:context>
    <inkml:brush xml:id="br0">
      <inkml:brushProperty name="width" value="0.2" units="cm"/>
      <inkml:brushProperty name="height" value="0.2" units="cm"/>
      <inkml:brushProperty name="color" value="#33CCFF"/>
    </inkml:brush>
  </inkml:definitions>
  <inkml:trace contextRef="#ctx0" brushRef="#br0">46 138 11008,'-3'-3'581,"-1"-1"-55,-9-6 812,7 6-726,-2 1 160,5 2-335,-1 1 43,2 0-204,1-1-59,0 0-50,1 0-41,1-1 16,4-2 2,7-3-4,2 1-43,6-1 36,1 2 1,11-2-134,-15 3 104,68-14 367,2 0-91,2 3-86,0 4-85,0 6-83,0 6-79,-52 2-77,14 4 30,-20-1-105,24 7 105,-47-10-13,-1-1-1,1 1 1,-1 0 0,5 3 13,-10-5-1,-1 0 0,1 0 0,-1 0 0,0 0 0,1 0 0,-1 0 0,0 0 0,0 0 0,1 1 0,-1-1 1,0 0-1,0 1 0,-1-1 0,1 1 0,0-1 0,0 1 0,-1-1 0,1 1 0,-1 0 0,1-1 0,-1 1 0,0 0 0,0 1 1,0 0 0,0 0 0,-1 0 0,1 0-1,-1 0 1,0 0 0,0 0 0,0 0-1,-1 0 1,1 0 0,-1 0 0,-19 28 13,12-19 27,-1-1 0,-10 9-40,3-6 152,-12 9-152,-19 9 438,-3-1-438,44-27 34,-28 15 120,-24 9 188,33-16-220,0-1-49,1 1-66,0 0-88,1 0-109,17-8-147,0 0-117,0 1-98,0-1-79,-2 4-497,-5 4-719</inkml:trace>
</inkml:ink>
</file>

<file path=ppt/ink/ink4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8-08-22T01:55:05.226"/>
    </inkml:context>
    <inkml:brush xml:id="br0">
      <inkml:brushProperty name="width" value="0.35" units="cm"/>
      <inkml:brushProperty name="height" value="0.35" units="cm"/>
      <inkml:brushProperty name="color" value="#00A0D7"/>
    </inkml:brush>
  </inkml:definitions>
  <inkml:trace contextRef="#ctx0" brushRef="#br0">29 3 10624,'-5'-2'1121,"1"2"-430,1 0-179,1 0-79,-1 1-92,0 1-79,-1 1-23,-1 1 34</inkml:trace>
</inkml:ink>
</file>

<file path=ppt/ink/ink4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8-08-22T01:55:05.404"/>
    </inkml:context>
    <inkml:brush xml:id="br0">
      <inkml:brushProperty name="width" value="0.35" units="cm"/>
      <inkml:brushProperty name="height" value="0.35" units="cm"/>
      <inkml:brushProperty name="color" value="#00A0D7"/>
    </inkml:brush>
  </inkml:definitions>
  <inkml:trace contextRef="#ctx0" brushRef="#br0">151 54 14336,'-6'-5'518,"1"0"43,-8-6 828,7 7-821,-1-1 8,0 1-86,0 0-168,-1 1-98,0 1-112,4 0-104,0 1-35,-1 0-180,1 0-69,-1 0-66,0 0-61,0 1-57,0-1-51,0 0-48,0 1-43,-2-1-439,-1 0-79,-1 1-301,-4 0-794</inkml:trace>
</inkml:ink>
</file>

<file path=ppt/ink/ink4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8-08-22T01:55:05.569"/>
    </inkml:context>
    <inkml:brush xml:id="br0">
      <inkml:brushProperty name="width" value="0.35" units="cm"/>
      <inkml:brushProperty name="height" value="0.35" units="cm"/>
      <inkml:brushProperty name="color" value="#00A0D7"/>
    </inkml:brush>
  </inkml:definitions>
  <inkml:trace contextRef="#ctx0" brushRef="#br0">184 70 16575,'-11'-6'1157,"-1"0"-71,0-1-92,0 1-117,4 2-369,-1 0-70,1 1-77,-1-1-83,2 1-116,0 0-67,0 1-71,0-1-76,0 1-79,0 0-84,-1-1-87,1 1-92,-2 0-23,0 0-45,-2 0-135,-6-1-349</inkml:trace>
</inkml:ink>
</file>

<file path=ppt/ink/ink4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8-08-22T01:55:05.758"/>
    </inkml:context>
    <inkml:brush xml:id="br0">
      <inkml:brushProperty name="width" value="0.35" units="cm"/>
      <inkml:brushProperty name="height" value="0.35" units="cm"/>
      <inkml:brushProperty name="color" value="#00A0D7"/>
    </inkml:brush>
  </inkml:definitions>
  <inkml:trace contextRef="#ctx0" brushRef="#br0">120 45 16703,'-5'-2'1060,"0"-1"-81,0 0-87,0 0-93,0 1-100,-1-1-106,1 1-112,-1-1-119,1 1-123,2 1-169,0 0-33,0 0-34,1 0-35,-1 1-36,0-1-36,0 0-38,0 0-38,1 1-38,-1-1-41,0 0-40,0 1-41,0-1-42,0 1-42,-1-1-345,-1 0-113,1 0-92,0 0-71,-3-2-723,-1-2-1007</inkml:trace>
</inkml:ink>
</file>

<file path=ppt/ink/ink4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8-08-22T01:55:06.003"/>
    </inkml:context>
    <inkml:brush xml:id="br0">
      <inkml:brushProperty name="width" value="0.35" units="cm"/>
      <inkml:brushProperty name="height" value="0.35" units="cm"/>
      <inkml:brushProperty name="color" value="#00A0D7"/>
    </inkml:brush>
  </inkml:definitions>
  <inkml:trace contextRef="#ctx0" brushRef="#br0">51 79 17215,'-3'-3'1023,"-1"1"-47,1-1-60,-1 0-74,0 1-227,1 0-63,0-1-71,-1 1-78,1-1-85,0 0-92,0 1-98,0-1-107,1 0-113,0 0-120,0-1-127,1 3 119,0-1-34,0 0-35,1 1-36,-1-1-38,1 0-38,0 0-38,0 0-41,0 0-40,0 0-41,1-5-1020,2-5-923</inkml:trace>
</inkml:ink>
</file>

<file path=ppt/ink/ink4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8-08-22T01:55:06.170"/>
    </inkml:context>
    <inkml:brush xml:id="br0">
      <inkml:brushProperty name="width" value="0.35" units="cm"/>
      <inkml:brushProperty name="height" value="0.35" units="cm"/>
      <inkml:brushProperty name="color" value="#00A0D7"/>
    </inkml:brush>
  </inkml:definitions>
  <inkml:trace contextRef="#ctx0" brushRef="#br0">101 201 15936,'-5'-14'1192,"0"1"-64,1 1-44,-1-1-67,-1-2-69,-3-1-67,-5-8-129,8 15-555,0 1-67,1 0-91,0 1-82,0 0-98,0-1-112,3 4 79,0 1-34,0-1-35,-1 0-39,1 0-38,1 1-43,-1-1-42,0 0-46,0-3-361,-1-2-462</inkml:trace>
</inkml:ink>
</file>

<file path=ppt/ink/ink4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8-08-22T01:55:06.420"/>
    </inkml:context>
    <inkml:brush xml:id="br0">
      <inkml:brushProperty name="width" value="0.35" units="cm"/>
      <inkml:brushProperty name="height" value="0.35" units="cm"/>
      <inkml:brushProperty name="color" value="#00A0D7"/>
    </inkml:brush>
  </inkml:definitions>
  <inkml:trace contextRef="#ctx0" brushRef="#br0">70 62 16064,'-2'-3'834,"1"0"-38,-1 0-40,0 0-43,1 1-45,-1-1-48,0 1-51,-1 0-52,1-1-56,0 1-58,-1 0-60,0 0-63,0 1-65,0-1-68,0 0-71,-1 0-72,2 1-86,0-1 60,-7-4 188,6 4-213,2 1-25,0 0-42,-1 0-133,0-1-116,1 1 131,0 0-36,-1 0-39,1 0-41,0-1-494,-2 0-519</inkml:trace>
</inkml:ink>
</file>

<file path=ppt/ink/ink4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8-08-22T01:55:10.321"/>
    </inkml:context>
    <inkml:brush xml:id="br0">
      <inkml:brushProperty name="width" value="0.35" units="cm"/>
      <inkml:brushProperty name="height" value="0.35" units="cm"/>
      <inkml:brushProperty name="color" value="#00A0D7"/>
    </inkml:brush>
  </inkml:definitions>
  <inkml:trace contextRef="#ctx0" brushRef="#br0">18 25 11648,'0'-1'260,"-1"0"34,0-2 371,-3-6 1067,2 5-1052,0 2-198,0 0-111,1 1-236,0 0-40,-1 1-42,1 0-47,1 0-108,0 0-20,0 0-140,0 0-100,0 0 105,0 0-55,0 1 58,0-1-48,1 1-153,0 1-75,0 0-61,0 0-47,1 1-447,0 2-624</inkml:trace>
</inkml:ink>
</file>

<file path=ppt/ink/ink4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8-08-22T01:55:10.523"/>
    </inkml:context>
    <inkml:brush xml:id="br0">
      <inkml:brushProperty name="width" value="0.35" units="cm"/>
      <inkml:brushProperty name="height" value="0.35" units="cm"/>
      <inkml:brushProperty name="color" value="#00A0D7"/>
    </inkml:brush>
  </inkml:definitions>
  <inkml:trace contextRef="#ctx0" brushRef="#br0">7 0 13440,'0'0'859,"0"0"-102,0 0-99,0 0-91,-1 0-84,1 0-80,0 0-72,0 1-67,0-1-72,0 0-47,0 0-42,0 0-38,-1 0-25,1 0-68,-1 2-234,0-2 216,1 1 71,0-1 43,0 1 53,-1 0 61,1 1-149,-1 1-42,1 0-39,0 0-37,0 0-36,0 0-33,0 3-246,2 1-109,-1-1-93,1 1-78,-1-1-62,2 4-328,3 7-616,-6-17 1648</inkml:trace>
</inkml:ink>
</file>

<file path=ppt/ink/ink4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8-08-22T01:55:10.704"/>
    </inkml:context>
    <inkml:brush xml:id="br0">
      <inkml:brushProperty name="width" value="0.35" units="cm"/>
      <inkml:brushProperty name="height" value="0.35" units="cm"/>
      <inkml:brushProperty name="color" value="#00A0D7"/>
    </inkml:brush>
  </inkml:definitions>
  <inkml:trace contextRef="#ctx0" brushRef="#br0">10 0 10496,'0'2'549,"-1"-1"-51,1 0-51,0 0-48,0 0-45,0 0-44,0 0-42,0 0-39,-1 1 46,1 0-77,-1-1-69,1 1-61,0-1-55,-1 1-46,0 1-147,0 0-50,0 3-388,0-4 434,1 0 43,-1 0 83,1 2-345,0 0-33,0 8-986</inkml:trace>
</inkml:ink>
</file>

<file path=ppt/ink/ink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8-08-22T01:46:29.967"/>
    </inkml:context>
    <inkml:brush xml:id="br0">
      <inkml:brushProperty name="width" value="0.2" units="cm"/>
      <inkml:brushProperty name="height" value="0.2" units="cm"/>
      <inkml:brushProperty name="color" value="#33CCFF"/>
    </inkml:brush>
  </inkml:definitions>
  <inkml:trace contextRef="#ctx0" brushRef="#br0">70 25 17215,'-4'-1'599,"0"0"78,0 0 141,-6-1 1157,7 1-1311,0 0-192,0 1-39,0 0-50,0-1-59,1 1-133,0 0-37,-1 0-41,1 0-45,0 0-46,0 0-51,-1 0-55,1 0-56,-1-1-910,1 0 479,1 0-33,0 0-36,1 0-37,-1 0-39,0 0-41,0-1-73,0 1-223,0-1-44,0 0-261,0-1-728</inkml:trace>
</inkml:ink>
</file>

<file path=ppt/ink/ink5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8-08-22T01:55:10.953"/>
    </inkml:context>
    <inkml:brush xml:id="br0">
      <inkml:brushProperty name="width" value="0.35" units="cm"/>
      <inkml:brushProperty name="height" value="0.35" units="cm"/>
      <inkml:brushProperty name="color" value="#00A0D7"/>
    </inkml:brush>
  </inkml:definitions>
  <inkml:trace contextRef="#ctx0" brushRef="#br0">55 0 11392,'-2'0'744,"1"0"-90,-1 1-87,0-1-80,1 1-76,-1-1-72,1 1-65,-1 0-61,0 0-31,0 1-72,1-1-63,-1 0-54,0 1-62,0 0-51,-1 0-70,0 1-137,1 0 95,0-2 104,0 1-1,-2 2-240,1-1-34,-8 6-924,10-8 1272</inkml:trace>
</inkml:ink>
</file>

<file path=ppt/ink/ink5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8-08-22T01:55:11.191"/>
    </inkml:context>
    <inkml:brush xml:id="br0">
      <inkml:brushProperty name="width" value="0.35" units="cm"/>
      <inkml:brushProperty name="height" value="0.35" units="cm"/>
      <inkml:brushProperty name="color" value="#00A0D7"/>
    </inkml:brush>
  </inkml:definitions>
  <inkml:trace contextRef="#ctx0" brushRef="#br0">74 0 12544,'-3'1'724,"0"0"-69,0 0-66,1 0-64,-1 0-63,1 1-58,-1-1-57,1 1-55,-1 0-52,1 0-49,0 0-48,-1 0-44,1 0-42,0 1-39,0-1-38,0 0-35,-1 2-100,0 0-71,0 1-64,0-1-53,0 1-123,0 0-45,-5 11-1113,4-8 586,-1 4-580</inkml:trace>
</inkml:ink>
</file>

<file path=ppt/ink/ink5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8-08-22T01:55:11.362"/>
    </inkml:context>
    <inkml:brush xml:id="br0">
      <inkml:brushProperty name="width" value="0.35" units="cm"/>
      <inkml:brushProperty name="height" value="0.35" units="cm"/>
      <inkml:brushProperty name="color" value="#00A0D7"/>
    </inkml:brush>
  </inkml:definitions>
  <inkml:trace contextRef="#ctx0" brushRef="#br0">42 0 13696,'-4'2'587,"1"0"108,-7 3 1815,8-4-2018,-1 0-47,1-1-53,0 1-79,-1 0-94,0-1-107,0 2 39,1 0-85,0 0-76,0 1-73,1 0-64,1 1-60,0-1-53,0 1-46,2 2-267,0 0-78,1 1-198,2 0-474,1-2 71,10 7-1726,-6-6 1200,-4-3 831,0 0 41,0-1 53,1 0 60,-2 0 187,0 0 55,1-1 60,-1 0 67,0 0 73,0 0 77,1 0 83,-1 0 90,5 0-364,0 0 47,2-1-39,7 0-176</inkml:trace>
</inkml:ink>
</file>

<file path=ppt/ink/ink5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8-08-22T01:55:11.526"/>
    </inkml:context>
    <inkml:brush xml:id="br0">
      <inkml:brushProperty name="width" value="0.35" units="cm"/>
      <inkml:brushProperty name="height" value="0.35" units="cm"/>
      <inkml:brushProperty name="color" value="#00A0D7"/>
    </inkml:brush>
  </inkml:definitions>
  <inkml:trace contextRef="#ctx0" brushRef="#br0">1 1 13312,'1'0'922,"0"0"-97,0 0-94,0 1-87,1-1-85,-1 1-80,0 0-75,0-1-71,0 1-21,1 0-88,-1 0-81,1 1-72,-1-2-62,0 1-33,1 1-112,0 0-96,0 1-70,5 3-777,-5-4 669,0 0 227,0-1 44,-1 0 54,1 0 64,7 4-881,7 2-537</inkml:trace>
</inkml:ink>
</file>

<file path=ppt/ink/ink5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8-08-22T01:55:11.676"/>
    </inkml:context>
    <inkml:brush xml:id="br0">
      <inkml:brushProperty name="width" value="0.35" units="cm"/>
      <inkml:brushProperty name="height" value="0.35" units="cm"/>
      <inkml:brushProperty name="color" value="#00A0D7"/>
    </inkml:brush>
  </inkml:definitions>
  <inkml:trace contextRef="#ctx0" brushRef="#br0">0 1 13312,'2'0'938,"-1"0"-100,0 0-95,1 0-92,-1 0-87,0 1-81,0-1-77,1 0-72,-1 1-22,0 0-89,1-1-81,-1 1-72,0-1-61,0 1-32,2 0-109,-1 0-90,0 0-62,4 3-574,-4-3 545,0 0 177,0 0 37,-1-1 42,1 1 51,7 2-801,7 2-497</inkml:trace>
</inkml:ink>
</file>

<file path=ppt/ink/ink5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8-08-22T01:55:11.842"/>
    </inkml:context>
    <inkml:brush xml:id="br0">
      <inkml:brushProperty name="width" value="0.35" units="cm"/>
      <inkml:brushProperty name="height" value="0.35" units="cm"/>
      <inkml:brushProperty name="color" value="#00A0D7"/>
    </inkml:brush>
  </inkml:definitions>
  <inkml:trace contextRef="#ctx0" brushRef="#br0">5 13 14080,'0'-1'0,"0"0"85,0 1 77,0-1 67,0 0 0,0 1 35,0-1 346,0 0 64,-1-2 992,1 3-1182,0-1-37,0 1 22,0-1-91,-1 1-221,1 0-35,0-1-40,-1 1-42,1 0-46,0 0-49,-1 0-53,1 0-56,-1 0-74,1 0-9,0 0-51,0 0-114,0 0 87,0 0-50,0 0-48,0 0-43,0 0-41,0 0-35,0 1-638,0 0 160,0 0-51,0 1-265,0 1-725</inkml:trace>
</inkml:ink>
</file>

<file path=ppt/ink/ink5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8-08-22T01:55:13.820"/>
    </inkml:context>
    <inkml:brush xml:id="br0">
      <inkml:brushProperty name="width" value="0.35" units="cm"/>
      <inkml:brushProperty name="height" value="0.35" units="cm"/>
      <inkml:brushProperty name="color" value="#00A0D7"/>
    </inkml:brush>
  </inkml:definitions>
  <inkml:trace contextRef="#ctx0" brushRef="#br0">10 29 10240,'-3'-10'1087,"1"4"-418,0 2-173,1 0-76,0 2-91,1 1-76,0 0-24,0 1 32</inkml:trace>
</inkml:ink>
</file>

<file path=ppt/ink/ink5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8-08-22T01:55:14.054"/>
    </inkml:context>
    <inkml:brush xml:id="br0">
      <inkml:brushProperty name="width" value="0.35" units="cm"/>
      <inkml:brushProperty name="height" value="0.35" units="cm"/>
      <inkml:brushProperty name="color" value="#00A0D7"/>
    </inkml:brush>
  </inkml:definitions>
  <inkml:trace contextRef="#ctx0" brushRef="#br0">0 24 12928,'3'-9'1415,"-1"4"-542,0 1-226,-1 2-100,0 0-265,0 1-45,0 1-42,-1-1-39,2 1 52,0 1-118,2 3-152,1 0-98,-1 0-90,0 1-76,2 2-222,0 0-95,-1-3 148,0 1-58,1-1-46,0 1-36,-2-2 197,8 6-814,7 6-683,-19-15 1917</inkml:trace>
</inkml:ink>
</file>

<file path=ppt/ink/ink5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8-08-22T01:55:14.291"/>
    </inkml:context>
    <inkml:brush xml:id="br0">
      <inkml:brushProperty name="width" value="0.35" units="cm"/>
      <inkml:brushProperty name="height" value="0.35" units="cm"/>
      <inkml:brushProperty name="color" value="#00A0D7"/>
    </inkml:brush>
  </inkml:definitions>
  <inkml:trace contextRef="#ctx0" brushRef="#br0">1 2 12800,'0'-1'947,"0"1"-113,0-1-106,1 2-102,-1-1-95,0 1-89,1 0-85,0 0-78,-1 0-73,1 0-66,0 1-62,-1 0-55,1-1-51,0 1-43,1 3-181,1 0-188,3 8-750,-4-9 854,-1-2 202,0 0 41,0 0 48,0 0 56,7 10-861,6 7-497</inkml:trace>
</inkml:ink>
</file>

<file path=ppt/ink/ink5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8-08-22T01:55:14.537"/>
    </inkml:context>
    <inkml:brush xml:id="br0">
      <inkml:brushProperty name="width" value="0.35" units="cm"/>
      <inkml:brushProperty name="height" value="0.35" units="cm"/>
      <inkml:brushProperty name="color" value="#00A0D7"/>
    </inkml:brush>
  </inkml:definitions>
  <inkml:trace contextRef="#ctx0" brushRef="#br0">350 1 8384,'1'1'459,"0"1"-50,0 0-48,-1-1-43,1 1-43,-1 0-37,1 0-37,-1 0-32,0 0-6,1 0-38,-1 3 32,0 1-88,0 3-64,-1-5 11,1-1 35,0 3 106,0 3-78,0 1-55,0 0-50,0 1-45,0-1-40,0 1-35,0 11-229,0-19 313,0 21-353,0 15-247</inkml:trace>
  <inkml:trace contextRef="#ctx0" brushRef="#br0" timeOffset="1">24 1782 11392,'-1'6'411,"1"0"-46,-1-1 25,1 2 137,-1 3 177,0-1-170,1 1-10,-2 2 101,2-2-443,-1 0-37,0 0-37,0 0-35,-1 9-22,0 1-116,1 0-103,-1 0-87,1 1-74,-1 1-59,0 12-236,0 20-394</inkml:trace>
</inkml:ink>
</file>

<file path=ppt/ink/ink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8-08-22T01:46:32.129"/>
    </inkml:context>
    <inkml:brush xml:id="br0">
      <inkml:brushProperty name="width" value="0.2" units="cm"/>
      <inkml:brushProperty name="height" value="0.2" units="cm"/>
      <inkml:brushProperty name="color" value="#33CCFF"/>
    </inkml:brush>
  </inkml:definitions>
  <inkml:trace contextRef="#ctx0" brushRef="#br0">376 217 8128,'1'-2'445,"0"-1"39,1-3 481,-1 2-355,1 1-157,0 1-77,-2 2 47,0 0-179,0 0-14,0 0-60,0 0 96,0 0-36,0 6-32,-2 0-89,-2 2-66,-2 3-71,-1 1 15,-18 44-77,-9 34 78,-4 9-3,1-17-8,-24 43 141,-4 8 75,17-40-33,14-31 32,30-57-248,1 3 74,-1 1 69,-3 5 93,5-8-99,0-2-39,1-2-47,0-2-33,2-1-67,0-3-74,1-2-88,2-4-99,2-6-339,0-1 85,3-7-183,-1 0 100,10-27-658,4-6-239</inkml:trace>
  <inkml:trace contextRef="#ctx0" brushRef="#br0" timeOffset="266.514">353 156 7616,'11'-20'1011,"-3"3"-259,-2 7-209,0 1-46,-1 0 54,-3 7-302,1-3 403,-1 4-399,0 0 33,-2 2-78,0-1-52,0 0-45,1 0-38,-1 2-9,0-1-83,0 0 33,0 0 35,1 50 61,4 0-63,2-9-64,1 0 0,8 24 17,4-3-2,2 0 1,3-2 0,3-1-1,3 0 2,-3-12 49,19 24-49,-30-47 4,11 14-56,1-1 52,-7-14 49,1-1 78,-17-17-46,0 0 34,1-3 35,-5-2-94,-1-1-47,0-1-41,-1 1-37,1-1-97,-1-1-62,0 1-49,0-1-33,0 0-33,0-2-409,0-3-474</inkml:trace>
  <inkml:trace contextRef="#ctx0" brushRef="#br0" timeOffset="498.831">279 695 8896,'3'0'587,"-1"0"-67,1-1-61,-1 1-58,1 0-54,0-1-48,-1 1-46,1-1-39,1 0 81,1 0-91,1-2-26,5 0 12,-7 1-85,1 0 83,1 0 105,24-9 75,0-1-107,0 1-92,1-1-74,-5 1-61,1 1-34,101-37-138,-116 43-14,7-2-181,0-1-94,1 0-94,10-6-328</inkml:trace>
  <inkml:trace contextRef="#ctx0" brushRef="#br0" timeOffset="1103.958">1157 266 8896,'0'0'559,"0"0"-53,-1 1-51,1-1-48,0 1-47,-1 0-43,1 0-41,-1 0-38,0 0 0,0 1-47,1-1-42,-1 1-39,-1 0-23,1 0-40,-1 2-39,0 0-49,-2 4-90,2-3 95,0-2 91,1-1 14,0-1 35,-9 18-37,1 1 0,-3 8-67,3 0 36,0 0 0,-3 23-36,4-5 92,1 18-92,1 8 171,6-52-94,-1 25-41,1-32 29,1-1 67,-1-3 83,0-1 108,0-33-48,0 1-99,0 0-83,1 0-67,0-20-99,3-28-164,-1 42 174,0-1-109,3-37-168,-1-31-113,-3 130 217,4 1 69,3 0 55,3-1 42,2-1-3,1 0 0,19 26 73,-24-41-1,1 0 0,0-1 0,1-1 0,0 0 0,2 0 1,-2-2 21,1-1 1,0 0-1,7 3-21,4 0 79,-9-5-73,1 0-1,0-1 1,5 0-6,9 1 77,-14-5 16,0-2 49,0 0 59,1-2 69,-1-2 79,0 0 89,1-3 99,-1 0 108,-1-3 25,-2-1-54,-1-1-53,-3-1-49,-1-1-47,-2-1-43,-1 0-41,-2-2-39,1-15 243,-5-2-118,-3 1-95,-2 2-73,-3-2-42,0 1-37,-14-32 130,0 7-107,-5-2 250,-5-4-495,12 26 64,1 9-40,-25-24-69,41 47 39,-28-29-106,17 20-17,7 6 2,-1 0-51,1 1-62,-1-1-72,7 6 146,-2-2-152,1 1-53,1 0-45,-1 0-36,0-1-454,0-2-551</inkml:trace>
</inkml:ink>
</file>

<file path=ppt/ink/ink6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8-08-22T01:55:14.774"/>
    </inkml:context>
    <inkml:brush xml:id="br0">
      <inkml:brushProperty name="width" value="0.35" units="cm"/>
      <inkml:brushProperty name="height" value="0.35" units="cm"/>
      <inkml:brushProperty name="color" value="#00A0D7"/>
    </inkml:brush>
  </inkml:definitions>
  <inkml:trace contextRef="#ctx0" brushRef="#br0">9 1 11136,'-1'3'453,"0"0"-33,0 3 324,0 0-120,0 0-113,0-1-101,0 1-94,1-1-85,-1 1-74,1-1-73,0-1-46,0 1-41,0 0-33,0 4-106,2 14-309,-1-16 353,-1 0 50,4 15-500,1 13-418</inkml:trace>
</inkml:ink>
</file>

<file path=ppt/ink/ink6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8-08-22T01:55:14.935"/>
    </inkml:context>
    <inkml:brush xml:id="br0">
      <inkml:brushProperty name="width" value="0.35" units="cm"/>
      <inkml:brushProperty name="height" value="0.35" units="cm"/>
      <inkml:brushProperty name="color" value="#00A0D7"/>
    </inkml:brush>
  </inkml:definitions>
  <inkml:trace contextRef="#ctx0" brushRef="#br0">5 1 14464,'0'0'789,"0"-1"-75,0 1-72,0 0-69,0 0-65,0 0-62,-1 0-58,1 1-55,0-1-52,0 0-49,0 1-44,0-1-41,-1 1-39,1-1-34,0 2-16,-1-1-86,1 1-52,-1 5-512,1-4 505,0-2 89,0 0 37,0 6-380,0-1-53,1 1-48,0-1-43,1 3-146,0-1-44,2 4-403,1 1-49,5 4-509,6 10-930</inkml:trace>
</inkml:ink>
</file>

<file path=ppt/ink/ink6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8-08-22T01:55:15.086"/>
    </inkml:context>
    <inkml:brush xml:id="br0">
      <inkml:brushProperty name="width" value="0.35" units="cm"/>
      <inkml:brushProperty name="height" value="0.35" units="cm"/>
      <inkml:brushProperty name="color" value="#00A0D7"/>
    </inkml:brush>
  </inkml:definitions>
  <inkml:trace contextRef="#ctx0" brushRef="#br0">1 12 13696,'0'-2'235,"0"0"78,0 0 144,0 0 337,-1 0 253,1 1-399,0 0-184,1 1-103,-1 0-202,1 0-59,0 1-68,-1-1-76,1 1-82,1 0-91,-1 0-98,0 0-106,2 1-39,0 0-43,1 0-143,2 2-368</inkml:trace>
</inkml:ink>
</file>

<file path=ppt/ink/ink6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8-08-22T01:55:15.236"/>
    </inkml:context>
    <inkml:brush xml:id="br0">
      <inkml:brushProperty name="width" value="0.35" units="cm"/>
      <inkml:brushProperty name="height" value="0.35" units="cm"/>
      <inkml:brushProperty name="color" value="#00A0D7"/>
    </inkml:brush>
  </inkml:definitions>
  <inkml:trace contextRef="#ctx0" brushRef="#br0">0 1 12544,'4'0'727,"0"0"-68,0 0-64,0 1-61,0 0-58,-1 0-55,1 0-51,-1 0-48,1 1 7,0 0-60,0 1-51,0-1-48,1 1-19,-1 1-50,3 1-19,0 1-56,-2-2-35,2 2 105,1-1 34,-3 0-113,-1-1-87,-1 1-110,-2-3-134,1 0-115,-1 0-97,0 0-77,1 2-470,1 0-680</inkml:trace>
</inkml:ink>
</file>

<file path=ppt/ink/ink6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8-08-22T01:55:15.788"/>
    </inkml:context>
    <inkml:brush xml:id="br0">
      <inkml:brushProperty name="width" value="0.35" units="cm"/>
      <inkml:brushProperty name="height" value="0.35" units="cm"/>
      <inkml:brushProperty name="color" value="#00A0D7"/>
    </inkml:brush>
  </inkml:definitions>
  <inkml:trace contextRef="#ctx0" brushRef="#br0">38 94 14208,'-5'-18'1139,"-3"-11"960,3 16-1260,2 6-412,0 0-37,-1-1-44,0 1-51,4 7-412,0 0 41,-1-1 29,1 1 95,-2-2 174,2 2-190,0 0-46,-1-1-85,1 1-116,0 0 43,-1 0-46,1 0-50,0 0-54,0 0-59,0 0-62,0 0-68,0 0-70,0 2-757,0 3-817</inkml:trace>
</inkml:ink>
</file>

<file path=ppt/ink/ink6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8-08-22T01:55:16.037"/>
    </inkml:context>
    <inkml:brush xml:id="br0">
      <inkml:brushProperty name="width" value="0.35" units="cm"/>
      <inkml:brushProperty name="height" value="0.35" units="cm"/>
      <inkml:brushProperty name="color" value="#00A0D7"/>
    </inkml:brush>
  </inkml:definitions>
  <inkml:trace contextRef="#ctx0" brushRef="#br0">1 0 9856,'1'3'608,"0"0"-73,0 0-69,0-1-65,0 1-61,0 0-58,0 0-53,-1 0-51,1 0-25,0 0-60,0 1-54,0-1-47,0 1-54,-1 0-47,1 1-69,1 2-142,-1-1-3,0-1 135,0-1 64,-1-1 42,2 5-335,0 1-35,4 15-1025</inkml:trace>
</inkml:ink>
</file>

<file path=ppt/ink/ink6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8-08-22T01:55:16.276"/>
    </inkml:context>
    <inkml:brush xml:id="br0">
      <inkml:brushProperty name="width" value="0.35" units="cm"/>
      <inkml:brushProperty name="height" value="0.35" units="cm"/>
      <inkml:brushProperty name="color" value="#00A0D7"/>
    </inkml:brush>
  </inkml:definitions>
  <inkml:trace contextRef="#ctx0" brushRef="#br0">69 1 12928,'-3'1'822,"0"0"-67,-1 1 69,0 0-104,0 0-106,0-1-109,0 1-111,0 0-114,1 1-116,-1-1-117,0 1-122,1 0-123,0 0-125,0 0-128,1-1 177,1 0-33,-1-1-33,1 1-33,0 0-35,0 1-33,-1-1-35,1 0-34,-2 5-674,-2 5-693</inkml:trace>
</inkml:ink>
</file>

<file path=ppt/ink/ink6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8-08-22T01:55:16.421"/>
    </inkml:context>
    <inkml:brush xml:id="br0">
      <inkml:brushProperty name="width" value="0.35" units="cm"/>
      <inkml:brushProperty name="height" value="0.35" units="cm"/>
      <inkml:brushProperty name="color" value="#00A0D7"/>
    </inkml:brush>
  </inkml:definitions>
  <inkml:trace contextRef="#ctx0" brushRef="#br0">88 34 12544,'-5'-4'639,"-7"-4"907,8 6-1028,1 0-119,-1 0-41,0 1-50,0-1-60,1 1-94,0 0-53,-1 0-60,1 0-64,-1 0-71,0 0-76,0 0-82,0 0-87,0 0-1,-1 0-35,-8-1-872</inkml:trace>
</inkml:ink>
</file>

<file path=ppt/ink/ink6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8-08-22T01:55:16.671"/>
    </inkml:context>
    <inkml:brush xml:id="br0">
      <inkml:brushProperty name="width" value="0.35" units="cm"/>
      <inkml:brushProperty name="height" value="0.35" units="cm"/>
      <inkml:brushProperty name="color" value="#00A0D7"/>
    </inkml:brush>
  </inkml:definitions>
  <inkml:trace contextRef="#ctx0" brushRef="#br0">134 74 13952,'-5'-4'836,"-1"0"-55,1 0-60,-1 0-67,0 1-71,0-1-78,0 0-82,0 1-89,0 0-95,-1-1-100,1 1-105,0 0-111,0 0-117,-1 1-123,1-1-128,3 2 172,0-1-33,-2 0-208,0 0-71,1 0-58,-1 0-42,-2-3-464,-4-2-640</inkml:trace>
</inkml:ink>
</file>

<file path=ppt/ink/ink6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8-08-22T01:55:16.921"/>
    </inkml:context>
    <inkml:brush xml:id="br0">
      <inkml:brushProperty name="width" value="0.35" units="cm"/>
      <inkml:brushProperty name="height" value="0.35" units="cm"/>
      <inkml:brushProperty name="color" value="#00A0D7"/>
    </inkml:brush>
  </inkml:definitions>
  <inkml:trace contextRef="#ctx0" brushRef="#br0">82 177 13696,'-11'-12'1010,"0"-1"157,1-1-85,0-1-93,1-5-96,6 14-658,0 0-42,0 0-55,-1 0-70,2 2-66,0 1-34,0-1-37,-1 0-40,2 1-43,-1-1-47,0 0-49,1 0-53,0 0-55,0 1-59,1-1-62,0 0-64,0 0-69,1 0-71,0-1-74,0 1-77,2-2-540,3-4-776</inkml:trace>
</inkml:ink>
</file>

<file path=ppt/ink/ink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8-08-22T01:46:41.083"/>
    </inkml:context>
    <inkml:brush xml:id="br0">
      <inkml:brushProperty name="width" value="0.2" units="cm"/>
      <inkml:brushProperty name="height" value="0.2" units="cm"/>
      <inkml:brushProperty name="color" value="#33CCFF"/>
    </inkml:brush>
  </inkml:definitions>
  <inkml:trace contextRef="#ctx0" brushRef="#br0">9 115 10880,'-1'-6'1086,"-1"1"-104,1 1-342,0 1-47,0-1-44,0 1-41,0-1-38,1 0-36,-1-4 335,2 1-327,0 0-94,0 1-83,1 1-72,2-1-41,0 1-70,3 0-51,7-2-56,-2 2-4,0 1 0,1 0 0,-1 1 0,1 1 0,5-1 29,33-1-91,-17 3 71,3 2-43,1 2-1,26 4 64,-37-2-36,15 6 36,-23-6 18,-1 2-1,9 4-17,-21-8-18,0 0-1,0 0 0,-1 1 0,3 1 19,-5-2-18,0 0 0,0 0-1,0 0 1,0 0-1,0 1 1,0 1 18,0-2-18,-2 1-1,1 0 1,0-1 0,-1 1 0,1 0 0,-1 0-1,0 0 1,-1 0 0,1 0 0,-1 0 0,1 0-1,-1 0 1,0 0 0,-1 0 0,0 2 18,1 0-10,-2 0 0,1 0 0,-1-1 0,0 2 10,-11 21 4,0-7 36,-8 11-40,16-26 1,-23 30 20,-3-5 38,20-22-21,0 0-1,-1-1 0,0 0 1,-1-1-1,0-1 0,0 0 0,0 0 1,-3 0-38,-14 2 165,12-3 102,0-1-1,-14 1-266,10-4 101,0 0-74,16-1-67,3 0-8,1 0-44,-1 0-66,1 0-84,0 0 24,1 0-52,-1 0-57,1 0-64,0 0-422,0 0-507</inkml:trace>
</inkml:ink>
</file>

<file path=ppt/ink/ink7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8-08-22T01:55:17.169"/>
    </inkml:context>
    <inkml:brush xml:id="br0">
      <inkml:brushProperty name="width" value="0.35" units="cm"/>
      <inkml:brushProperty name="height" value="0.35" units="cm"/>
      <inkml:brushProperty name="color" value="#00A0D7"/>
    </inkml:brush>
  </inkml:definitions>
  <inkml:trace contextRef="#ctx0" brushRef="#br0">14 3 9152,'-3'-1'917,"1"0"-352,0 0-146,1 1-64,-1 0-76,1 1-65,0 0-18,-1 0 27</inkml:trace>
</inkml:ink>
</file>

<file path=ppt/ink/ink7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8-08-22T01:55:17.340"/>
    </inkml:context>
    <inkml:brush xml:id="br0">
      <inkml:brushProperty name="width" value="0.35" units="cm"/>
      <inkml:brushProperty name="height" value="0.35" units="cm"/>
      <inkml:brushProperty name="color" value="#00A0D7"/>
    </inkml:brush>
  </inkml:definitions>
  <inkml:trace contextRef="#ctx0" brushRef="#br0">1 1 7232,'1'0'634,"1"0"-243,-1 1-100,1-1-45,0 1-50,0 1-45,1 0-13,2 1 23</inkml:trace>
</inkml:ink>
</file>

<file path=ppt/ink/ink7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8-08-22T01:55:17.519"/>
    </inkml:context>
    <inkml:brush xml:id="br0">
      <inkml:brushProperty name="width" value="0.35" units="cm"/>
      <inkml:brushProperty name="height" value="0.35" units="cm"/>
      <inkml:brushProperty name="color" value="#00A0D7"/>
    </inkml:brush>
  </inkml:definitions>
  <inkml:trace contextRef="#ctx0" brushRef="#br0">1 5 14080,'0'-1'967,"0"0"-119,0 0-114,0 0-110,0 1-144,0 0-83,0 0-79,0 0-73,0 0-103,0 1-40,0-1-41,0 0-36,1 1-36,-1 0-33,0 0-137,1 0 18,0 0-35,0 1-293,1 0-233,0-1 113,1 1-37,3 1-557,5 1-710</inkml:trace>
</inkml:ink>
</file>

<file path=ppt/ink/ink7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8-08-22T01:55:19.073"/>
    </inkml:context>
    <inkml:brush xml:id="br0">
      <inkml:brushProperty name="width" value="0.35" units="cm"/>
      <inkml:brushProperty name="height" value="0.35" units="cm"/>
      <inkml:brushProperty name="color" value="#00A0D7"/>
    </inkml:brush>
  </inkml:definitions>
  <inkml:trace contextRef="#ctx0" brushRef="#br0">23 25 18111,'-1'-2'21,"-1"0"-34,0-1-34,0 1-37,-1-2-147,0 0-118,1 1-126,1 2 188,-1 0-34,0-1-504,-1 2-499</inkml:trace>
</inkml:ink>
</file>

<file path=ppt/ink/ink7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8-08-22T01:55:19.303"/>
    </inkml:context>
    <inkml:brush xml:id="br0">
      <inkml:brushProperty name="width" value="0.35" units="cm"/>
      <inkml:brushProperty name="height" value="0.35" units="cm"/>
      <inkml:brushProperty name="color" value="#00A0D7"/>
    </inkml:brush>
  </inkml:definitions>
  <inkml:trace contextRef="#ctx0" brushRef="#br0">23 57 11520,'-1'-7'597,"0"1"-69,0 1-122,0 3-150,1-1-1,-1 1 1,0-1 0,0 1 0,0-1 0,-1-1-256,-1-2 458,-2 0 50,4 4-517,-1 0-76,1 1-67,1 0-61,0 1 213,-1-2-442,1 2-353</inkml:trace>
</inkml:ink>
</file>

<file path=ppt/ink/ink7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8-08-22T01:55:19.456"/>
    </inkml:context>
    <inkml:brush xml:id="br0">
      <inkml:brushProperty name="width" value="0.35" units="cm"/>
      <inkml:brushProperty name="height" value="0.35" units="cm"/>
      <inkml:brushProperty name="color" value="#00A0D7"/>
    </inkml:brush>
  </inkml:definitions>
  <inkml:trace contextRef="#ctx0" brushRef="#br0">0 3 8384,'7'-1'792,"-2"0"-304,-2 1-126,1 0-58,0 0-65,-1 1-56,2 1-18,1 1 22</inkml:trace>
</inkml:ink>
</file>

<file path=ppt/ink/ink7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8-08-22T01:55:19.639"/>
    </inkml:context>
    <inkml:brush xml:id="br0">
      <inkml:brushProperty name="width" value="0.35" units="cm"/>
      <inkml:brushProperty name="height" value="0.35" units="cm"/>
      <inkml:brushProperty name="color" value="#00A0D7"/>
    </inkml:brush>
  </inkml:definitions>
  <inkml:trace contextRef="#ctx0" brushRef="#br0">15 2 9984,'-1'-1'506,"1"1"-47,-1 0-47,0-1-44,0 1-41,1 0-39,-1 1-38,0-1-34,0 1 119,0 1-113,0 0-96,0 0-77,0 3-93,0 6-247,0-8 273,1 0 87,0 4-83,-1-1-67,1 1-64,0 0-57,0 0-54,0 0-49,0 0-44,0 1-39,0 6-468,1 0-96,2 34-2396,-2-38 2665,0 0 41,0 1 40,0-1 67,0 0 80,0 1 93,2 14-502,3 13-267</inkml:trace>
</inkml:ink>
</file>

<file path=ppt/ink/ink7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8-08-22T01:55:19.892"/>
    </inkml:context>
    <inkml:brush xml:id="br0">
      <inkml:brushProperty name="width" value="0.35" units="cm"/>
      <inkml:brushProperty name="height" value="0.35" units="cm"/>
      <inkml:brushProperty name="color" value="#00A0D7"/>
    </inkml:brush>
  </inkml:definitions>
  <inkml:trace contextRef="#ctx0" brushRef="#br0">14 45 10880,'-2'-6'763,"0"3"-259,0-1-36,-2-4 624,1 0-271,3 7-891,-1 0-33,1-1-196,1 1-108,0-2-90,0 2 46,0-1-36,4-3-1103</inkml:trace>
</inkml:ink>
</file>

<file path=ppt/ink/ink7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8-08-22T01:55:20.138"/>
    </inkml:context>
    <inkml:brush xml:id="br0">
      <inkml:brushProperty name="width" value="0.35" units="cm"/>
      <inkml:brushProperty name="height" value="0.35" units="cm"/>
      <inkml:brushProperty name="color" value="#00A0D7"/>
    </inkml:brush>
  </inkml:definitions>
  <inkml:trace contextRef="#ctx0" brushRef="#br0">28 46 13568,'-7'-13'1506,"3"5"-578,1 2-239,1 1-106,0 2-131,0 1-124,1 0-115,0 0-105,0 1-96,0 1-86,0-1-78,1 1-67,-1-1-149,0 0-76,1 1 4,-1 0-41,1 0-135,0 0-353</inkml:trace>
</inkml:ink>
</file>

<file path=ppt/ink/ink7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8-08-22T01:55:20.308"/>
    </inkml:context>
    <inkml:brush xml:id="br0">
      <inkml:brushProperty name="width" value="0.35" units="cm"/>
      <inkml:brushProperty name="height" value="0.35" units="cm"/>
      <inkml:brushProperty name="color" value="#00A0D7"/>
    </inkml:brush>
  </inkml:definitions>
  <inkml:trace contextRef="#ctx0" brushRef="#br0">1 12 12928,'0'-4'669,"0"1"-44,0 1-87,0 1-40,0 0-40,0 0-43,0 1-42,0 1-43,0 0-45,0 0-44,1 0-41,-1 1-48,0 0-50,1 0-51,0 1-51,-1-1-51,1 1-54,0 0-53,1 4-25,1 0-85,0 0-74,0 0-67,0 0-56,0 0-49,4 9-622,1 0-26,5 11-678</inkml:trace>
</inkml:ink>
</file>

<file path=ppt/ink/ink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8-08-22T01:46:41.335"/>
    </inkml:context>
    <inkml:brush xml:id="br0">
      <inkml:brushProperty name="width" value="0.2" units="cm"/>
      <inkml:brushProperty name="height" value="0.2" units="cm"/>
      <inkml:brushProperty name="color" value="#33CCFF"/>
    </inkml:brush>
  </inkml:definitions>
  <inkml:trace contextRef="#ctx0" brushRef="#br0">19 17 18239,'-5'-5'2673,"4"4"-1825,-1-1-60,1 1-290,-1 0-47,1 0-54,0 0-63,0 0-70,0 0-78,0 0-84,0 0-93,0 1-47,1 0-76,0-1-98,0 1 61,0 0-33,0 0-36,0 0-33,0 0-345,0 0-101,0 0-80,0 0-585,0 0-830</inkml:trace>
</inkml:ink>
</file>

<file path=ppt/ink/ink8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8-08-22T01:55:20.476"/>
    </inkml:context>
    <inkml:brush xml:id="br0">
      <inkml:brushProperty name="width" value="0.35" units="cm"/>
      <inkml:brushProperty name="height" value="0.35" units="cm"/>
      <inkml:brushProperty name="color" value="#00A0D7"/>
    </inkml:brush>
  </inkml:definitions>
  <inkml:trace contextRef="#ctx0" brushRef="#br0">28 17 14592,'-1'-2'1041,"0"0"-113,-1 0-112,1 0-110,-1 0-108,0 0-105,0 0-104,-1 1-103,1 0-99,0 0-99,0 1-95,0 1-95,0 0-92,1 1-91,0 1-88,0 1-87,1-1 167,0-1-38,0 4-430,0 1-109,2 0-85,1 8-690,5 9-971</inkml:trace>
</inkml:ink>
</file>

<file path=ppt/ink/ink8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8-08-22T01:55:21.041"/>
    </inkml:context>
    <inkml:brush xml:id="br0">
      <inkml:brushProperty name="width" value="0.35" units="cm"/>
      <inkml:brushProperty name="height" value="0.35" units="cm"/>
      <inkml:brushProperty name="color" value="#00A0D7"/>
    </inkml:brush>
  </inkml:definitions>
  <inkml:trace contextRef="#ctx0" brushRef="#br0">28 88 14720,'-2'-8'536,"0"1"-51,0-5 375,-3-7 457,3 10-723,-2-2 142,1 4-325,0 0 36,3 5-187,-1 1-125,0 0-113,1 0-104,-1 0-94,1 0-83,-1 1-74,1-1-64,0 2-149,0-1-60,0 1 2,1 5-1898,2-1 943,2 5-892</inkml:trace>
</inkml:ink>
</file>

<file path=ppt/ink/ink8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8-08-22T01:55:21.240"/>
    </inkml:context>
    <inkml:brush xml:id="br0">
      <inkml:brushProperty name="width" value="0.35" units="cm"/>
      <inkml:brushProperty name="height" value="0.35" units="cm"/>
      <inkml:brushProperty name="color" value="#00A0D7"/>
    </inkml:brush>
  </inkml:definitions>
  <inkml:trace contextRef="#ctx0" brushRef="#br0">1 37 11264,'5'-13'1189,"-2"5"-456,-1 3-189,1 0-82,-2 3-225,0 1-41,1 0-41,-1 0-44,1 1-44,-1-1-44,1 1-45,0 0-47,0 0-46,1 0-44,-1 0-41,1 0-38,3 1-342,1-1-117,-1 0 70,1 1-47,1 0-182,5 0-480</inkml:trace>
</inkml:ink>
</file>

<file path=ppt/ink/ink8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8-08-22T01:55:21.487"/>
    </inkml:context>
    <inkml:brush xml:id="br0">
      <inkml:brushProperty name="width" value="0.35" units="cm"/>
      <inkml:brushProperty name="height" value="0.35" units="cm"/>
      <inkml:brushProperty name="color" value="#00A0D7"/>
    </inkml:brush>
  </inkml:definitions>
  <inkml:trace contextRef="#ctx0" brushRef="#br0">1 15 8512,'1'-6'815,"0"3"-311,1 1-130,-1 0-57,0 1-65,1 1-56,0 0-16,1 1 30</inkml:trace>
</inkml:ink>
</file>

<file path=ppt/ink/ink8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8-08-22T01:55:21.742"/>
    </inkml:context>
    <inkml:brush xml:id="br0">
      <inkml:brushProperty name="width" value="0.35" units="cm"/>
      <inkml:brushProperty name="height" value="0.35" units="cm"/>
      <inkml:brushProperty name="color" value="#00A0D7"/>
    </inkml:brush>
  </inkml:definitions>
  <inkml:trace contextRef="#ctx0" brushRef="#br0">1 46 12416,'3'-14'1348,"-1"5"-518,-1 3-213,0 1-95,0 2-215,-1 0 57,1 1-122,-1 0-109,1 1-99,-1 1-87,1 0-75,0 0-65,0 1-51,0-1 182,2 3-508,3 1-433</inkml:trace>
  <inkml:trace contextRef="#ctx0" brushRef="#br0" timeOffset="1">1136 352 8768,'1'-7'849,"0"3"-325,0 2-136,-1 0-59,1 1-14,-1 2-87,0 2 83</inkml:trace>
</inkml:ink>
</file>

<file path=ppt/ink/ink8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8-08-22T01:55:21.992"/>
    </inkml:context>
    <inkml:brush xml:id="br0">
      <inkml:brushProperty name="width" value="0.35" units="cm"/>
      <inkml:brushProperty name="height" value="0.35" units="cm"/>
      <inkml:brushProperty name="color" value="#00A0D7"/>
    </inkml:brush>
  </inkml:definitions>
  <inkml:trace contextRef="#ctx0" brushRef="#br0">13 1 9728,'-1'2'732,"-1"0"-107,1 0-100,0 1-90,0-1-85,1 0-74,-1 1-67,0-1-59,0 1-36,0-1-60,1 3-56,-2 6-124,2-7 152,0 0 72,1 9-146,1 8-74</inkml:trace>
</inkml:ink>
</file>

<file path=ppt/ink/ink8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8-08-22T01:55:22.155"/>
    </inkml:context>
    <inkml:brush xml:id="br0">
      <inkml:brushProperty name="width" value="0.35" units="cm"/>
      <inkml:brushProperty name="height" value="0.35" units="cm"/>
      <inkml:brushProperty name="color" value="#00A0D7"/>
    </inkml:brush>
  </inkml:definitions>
  <inkml:trace contextRef="#ctx0" brushRef="#br0">0 8 11648,'0'-3'706,"0"1"-68,0 0-68,0 1-67,0 1-68,0 0-67,0 1-67,0-1-67,0 2-67,0-1-66,0 1-67,0 0-66,1 1-66,-1-1-66,0 1-66,0-1-66,1 7-262,1 6-408,-1-12 757</inkml:trace>
</inkml:ink>
</file>

<file path=ppt/ink/ink8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8-08-22T01:55:22.403"/>
    </inkml:context>
    <inkml:brush xml:id="br0">
      <inkml:brushProperty name="width" value="0.35" units="cm"/>
      <inkml:brushProperty name="height" value="0.35" units="cm"/>
      <inkml:brushProperty name="color" value="#00A0D7"/>
    </inkml:brush>
  </inkml:definitions>
  <inkml:trace contextRef="#ctx0" brushRef="#br0">65 41 13824,'-3'-12'1506,"1"5"-578,0 1-239,0 2-106,1 2-267,0 0-51,-1 1-50,1-1-47,0 1-45,0 0-43,-1 0-41,1 1-40,-1-1-36,1 1-36,-2 0-169,0 0-115,0 1-99,0 0-200,0 1-91,-1 1-162,-3 4-1297,5-5 1463,-1 1-221,0 1-38,0 1-238,-3 2-663</inkml:trace>
</inkml:ink>
</file>

<file path=ppt/ink/ink8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8-08-22T01:55:22.640"/>
    </inkml:context>
    <inkml:brush xml:id="br0">
      <inkml:brushProperty name="width" value="0.35" units="cm"/>
      <inkml:brushProperty name="height" value="0.35" units="cm"/>
      <inkml:brushProperty name="color" value="#00A0D7"/>
    </inkml:brush>
  </inkml:definitions>
  <inkml:trace contextRef="#ctx0" brushRef="#br0">1807 73 9024,'-10'-9'730,"0"1"-59,-1 0-73,0 0-86,-1 1-98,0 1-111,-1 0-124,7 4-139,-1-1-37,2 2 118,-1-1-75,1 1-72,-1-1-67,1 1-63,-1-1-57,1 1-55,-1 0-49,0 0-123,-1-1-57,1 2-51,-1-1-42,-1 0-163,0 1-38,-18 2-1675,15-1 1618,-1 2 104,0-1 90,0 1 81,10-2 474,-9 1-317,0 0 38,-22 6-625</inkml:trace>
  <inkml:trace contextRef="#ctx0" brushRef="#br0" timeOffset="1">161 367 13696,'-9'-8'801,"2"2"-90,-1-1 50,-12-12 939,12 11-1133,0-2 50,4 7-550,1-1 42,-19-17 561,13 14-539,3 3-123,0 1-75,-1-1-91,1 2-106,0 0-119,3 1 141,0 1-35,0-1-38,0 1-39,0 0-42,0 1-43,-2 0-689,-3 1-703</inkml:trace>
</inkml:ink>
</file>

<file path=ppt/ink/ink8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8-08-22T01:55:23.089"/>
    </inkml:context>
    <inkml:brush xml:id="br0">
      <inkml:brushProperty name="width" value="0.35" units="cm"/>
      <inkml:brushProperty name="height" value="0.35" units="cm"/>
      <inkml:brushProperty name="color" value="#00A0D7"/>
    </inkml:brush>
  </inkml:definitions>
  <inkml:trace contextRef="#ctx0" brushRef="#br0">46 188 13440,'-8'-34'1472,"3"12"-564,2 5-234,0 3-102,0 3-345,1 1 63,-2-9 504,3 13-561,0 1-44,0 0-76,0 1-51,0 0-61,0 0-70,0 1-49,-1 0-60,1-1-67,0 1-72,0 0-77,-1-1-83,1 0-89,-1 0-93,2 2-598,0-1-766</inkml:trace>
</inkml:ink>
</file>

<file path=ppt/ink/ink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8-08-22T01:46:51.848"/>
    </inkml:context>
    <inkml:brush xml:id="br0">
      <inkml:brushProperty name="width" value="0.2" units="cm"/>
      <inkml:brushProperty name="height" value="0.2" units="cm"/>
      <inkml:brushProperty name="color" value="#33CCFF"/>
    </inkml:brush>
  </inkml:definitions>
  <inkml:trace contextRef="#ctx0" brushRef="#br0">137 168 12288,'-5'-3'1039,"1"0"-37,1 1-365,1 1-32,-3-1 311,2 1-509,1 1-38,-2-1 148,1 0-308,1 1-37,0-1-38,0 1-41,-1 0-43,1-1-46,-13-1 759,-1-1-101,1-2-120,8 2-323,2-1-37,3 1-109,2-1-56,2 0-48,2-1-65,6 1-12,1 0 34,4-1 5,53-20-26,93-21-44,-155 44 133,35-8-66,1 2 1,0 1-1,12 1 72,-29 5-10,0 1 0,1 1 10,-10 0 26,-1 1 0,1 1-1,1 1-25,-6-1 4,0 0-1,-1 1 0,1 1-3,-5-2-10,0 0 1,0 0-1,0 1 0,-1 0 0,1 0 0,-1 0 0,1 2 10,-3-3-20,0 0 0,0 1-1,-1 0 1,3 2 20,-3-2-23,0 0-1,-1 0 0,1 0 1,-1-1-1,1 4 24,-1-2-19,0 1-1,0 0 1,0 0 0,-1 0-1,0 0 1,0 1 19,-5 24-16,-6-1 40,6-17 4,-2 0 0,0-1-1,-5 7-27,-14 15 20,13-19-84,-1 0 1,-14 11 63,11-12-8,-1-1-1,-10 6 9,6-7 46,0 0 1,-3 0-47,-2-1 203,-20 5-203,15-7 315,-13 1-315,7-3 425,-2-2-425,-39 0 538,2-6 112,31-2-523,37 2-136,-1-1-39,0 0-65,0 0-79,0 0-94,1-1-111,10 4-284,1-1 112,0 0 101,-1 0 88,2 0 25,-1 0 88,1 0 34,1-1-14,1 1 9,-2 0 23,0 0-31,0-1-84,-3 1 330,8 0-593,0 1-53,2-1-43,-1 0-33,7 1-483,8 2-662</inkml:trace>
</inkml:ink>
</file>

<file path=ppt/ink/ink9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8-08-22T01:55:23.294"/>
    </inkml:context>
    <inkml:brush xml:id="br0">
      <inkml:brushProperty name="width" value="0.35" units="cm"/>
      <inkml:brushProperty name="height" value="0.35" units="cm"/>
      <inkml:brushProperty name="color" value="#00A0D7"/>
    </inkml:brush>
  </inkml:definitions>
  <inkml:trace contextRef="#ctx0" brushRef="#br0">0 49 12544,'1'-5'403,"-1"1"-37,1-3 291,1-3 206,-2 3-246,1 0-30,-1-1 101,0 7-827,0 1-52,0 0-48,0 0-45,0 0-42,0 1-38,1-1-466,0 1 93,0 0-56,1 1-239,2 1-582</inkml:trace>
</inkml:ink>
</file>

<file path=ppt/ink/ink9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8-08-22T01:55:23.542"/>
    </inkml:context>
    <inkml:brush xml:id="br0">
      <inkml:brushProperty name="width" value="0.35" units="cm"/>
      <inkml:brushProperty name="height" value="0.35" units="cm"/>
      <inkml:brushProperty name="color" value="#00A0D7"/>
    </inkml:brush>
  </inkml:definitions>
  <inkml:trace contextRef="#ctx0" brushRef="#br0">14 15 11776,'0'-2'518,"-2"-3"528,0 0-87,1 3-523,0 2-36,-1 0-39,1 3-44,-1-1-410,1 1-104,0 0-91,1 2-78,-1 3-345,1 6-519</inkml:trace>
</inkml:ink>
</file>

<file path=ppt/ink/ink9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8-08-22T01:55:23.990"/>
    </inkml:context>
    <inkml:brush xml:id="br0">
      <inkml:brushProperty name="width" value="0.35" units="cm"/>
      <inkml:brushProperty name="height" value="0.35" units="cm"/>
      <inkml:brushProperty name="color" value="#00A0D7"/>
    </inkml:brush>
  </inkml:definitions>
  <inkml:trace contextRef="#ctx0" brushRef="#br0">9 211 13440,'-1'-27'1304,"0"2"-81,1 10-517,-1-2-46,0-1-50,0-3-58,1 15-570,0 0 95,-1-1 65,0-8 273,1 6-234,-1 2-146,1 3-59,0 1-33,0-1-50,0 0-51,0 1-57,0-1-62,0 0-69,0 0-72,0 1-80,0-1-84,0 4 151,0 0-46,0 2-409,0 1-88,1 3-363,2 6-771</inkml:trace>
</inkml:ink>
</file>

<file path=ppt/ink/ink9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8-08-22T01:55:24.237"/>
    </inkml:context>
    <inkml:brush xml:id="br0">
      <inkml:brushProperty name="width" value="0.35" units="cm"/>
      <inkml:brushProperty name="height" value="0.35" units="cm"/>
      <inkml:brushProperty name="color" value="#00A0D7"/>
    </inkml:brush>
  </inkml:definitions>
  <inkml:trace contextRef="#ctx0" brushRef="#br0">42 46 13184,'-1'-7'1328,"0"2"-590,0 0-41,0-1-51,0 1-63,-1 0-71,0 1-83,0 0-92,-1 1-104,2 2-144,-1 1-79,1 0-66,0 1-56,-1 2-152,0 1-235,1-2 329,-1 3-318,0 1-60,0 1-54,0-1-51,1 1-44,-1 0-41,0 8-837,0 1-79,-1 10-948</inkml:trace>
</inkml:ink>
</file>

<file path=ppt/ink/ink9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8-08-22T01:55:26.026"/>
    </inkml:context>
    <inkml:brush xml:id="br0">
      <inkml:brushProperty name="width" value="0.35" units="cm"/>
      <inkml:brushProperty name="height" value="0.35" units="cm"/>
      <inkml:brushProperty name="color" value="#00A0D7"/>
    </inkml:brush>
  </inkml:definitions>
  <inkml:trace contextRef="#ctx0" brushRef="#br0">18 50 11136,'-1'-4'307,"0"1"-33,-1-3 197,-2-6 461,2 7-471,1 1-162,-1 1 41,0-1 49,0 0 58,2 3-374,-1 0-36,1 0-57,1 1-67,-1-1-49,1 1-247,4 0-538,-4 0 657,1 0 60,-1 1 103,5 0-702,5 1-468</inkml:trace>
</inkml:ink>
</file>

<file path=ppt/ink/ink9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8-08-22T01:55:26.275"/>
    </inkml:context>
    <inkml:brush xml:id="br0">
      <inkml:brushProperty name="width" value="0.35" units="cm"/>
      <inkml:brushProperty name="height" value="0.35" units="cm"/>
      <inkml:brushProperty name="color" value="#00A0D7"/>
    </inkml:brush>
  </inkml:definitions>
  <inkml:trace contextRef="#ctx0" brushRef="#br0">11 34 11136,'-3'-10'1166,"1"4"-447,1 2-186,-1 0-82,1 2-108,0-1-2,0 1-111,1 1-116,1 0-125,-1 1-43,1 0-33,-1 0-35,1 0-35,0 0-36,1 1-37,-1-1-38,1 1-38,0 0 6,0-1-39,1 2-166,0-1-57,1 0-51,0 0-44,1 0-109,0 0-37,11 2-1729</inkml:trace>
</inkml:ink>
</file>

<file path=ppt/ink/ink9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8-08-22T01:55:26.510"/>
    </inkml:context>
    <inkml:brush xml:id="br0">
      <inkml:brushProperty name="width" value="0.35" units="cm"/>
      <inkml:brushProperty name="height" value="0.35" units="cm"/>
      <inkml:brushProperty name="color" value="#00A0D7"/>
    </inkml:brush>
  </inkml:definitions>
  <inkml:trace contextRef="#ctx0" brushRef="#br0">7 11 11904,'-1'-3'665,"0"1"-44,-1 0-49,1 0-54,1 1-58,-1 1-63,0-1-69,1 1-73,0 0-77,1 1-82,0 0-88,0-1-92,1 1-96,0 1-101,2-1-107,-1 0-111,2 1-87,2 0-120,0-1-97,2 1-78,7 0-640,11 1-904</inkml:trace>
</inkml:ink>
</file>

<file path=ppt/ink/ink9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8-08-22T01:55:26.675"/>
    </inkml:context>
    <inkml:brush xml:id="br0">
      <inkml:brushProperty name="width" value="0.35" units="cm"/>
      <inkml:brushProperty name="height" value="0.35" units="cm"/>
      <inkml:brushProperty name="color" value="#00A0D7"/>
    </inkml:brush>
  </inkml:definitions>
  <inkml:trace contextRef="#ctx0" brushRef="#br0">0 2 11520,'0'-1'943,"0"1"-123,0-1-113,1 1-108,-1 0-99,0 0-92,1 1-83,-1-1-77,0 1-100,1-1-40,0 2 3,-1-1-101,1 0-34,-1 0-62,1 1-40,1 2-191,0-1 196,-2-2 116,1 0 35,0 0 42,-1 0 47,3 3-321,2 0-72,0 1-59,1 0-42,6 4-283,10 3-401</inkml:trace>
</inkml:ink>
</file>

<file path=ppt/ink/ink9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8-08-22T01:55:26.837"/>
    </inkml:context>
    <inkml:brush xml:id="br0">
      <inkml:brushProperty name="width" value="0.35" units="cm"/>
      <inkml:brushProperty name="height" value="0.35" units="cm"/>
      <inkml:brushProperty name="color" value="#00A0D7"/>
    </inkml:brush>
  </inkml:definitions>
  <inkml:trace contextRef="#ctx0" brushRef="#br0">1 0 9856,'0'0'697,"0"1"-95,1-1-90,-1 0-86,1 1-78,0 0-74,0-1-68,0 1-63,1 0-36,0 0-97,0 1-80,0-1-66,1 1-116,6 3-618,-5-4 559,-1 1 134,-2-2 138,1 1 41,5 2-517,2-1-36,18 6-1231</inkml:trace>
</inkml:ink>
</file>

<file path=ppt/ink/ink9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8-08-22T01:55:26.987"/>
    </inkml:context>
    <inkml:brush xml:id="br0">
      <inkml:brushProperty name="width" value="0.35" units="cm"/>
      <inkml:brushProperty name="height" value="0.35" units="cm"/>
      <inkml:brushProperty name="color" value="#00A0D7"/>
    </inkml:brush>
  </inkml:definitions>
  <inkml:trace contextRef="#ctx0" brushRef="#br0">22 45 13184,'-1'-3'528,"0"0"60,-3-8 1063,2 6-972,0 0-3,1 2-382,-1 1-38,1 0-76,0 0-32,0 0-37,0 0-40,0 1-43,0 0-46,0 0-51,0 0-52,10 6-689,13 6-963,-14-7 1189,0-1-51,11 4-609,13 2-728</inkml:trace>
</inkml:ink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901699EA-5412-4B02-8BE1-EF539B78E41D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685800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421161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901699EA-5412-4B02-8BE1-EF539B78E41D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5053262" y="0"/>
            <a:ext cx="7138737" cy="685800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3" name="Picture Placeholder 7">
            <a:extLst>
              <a:ext uri="{FF2B5EF4-FFF2-40B4-BE49-F238E27FC236}">
                <a16:creationId xmlns:a16="http://schemas.microsoft.com/office/drawing/2014/main" id="{427B8F55-0365-4A65-9651-E336A466705C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-16043" y="0"/>
            <a:ext cx="4957011" cy="685800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868395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901699EA-5412-4B02-8BE1-EF539B78E41D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7138737" cy="685800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3" name="Picture Placeholder 7">
            <a:extLst>
              <a:ext uri="{FF2B5EF4-FFF2-40B4-BE49-F238E27FC236}">
                <a16:creationId xmlns:a16="http://schemas.microsoft.com/office/drawing/2014/main" id="{427B8F55-0365-4A65-9651-E336A466705C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7234989" y="0"/>
            <a:ext cx="4957011" cy="685800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648455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901699EA-5412-4B02-8BE1-EF539B78E41D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3975234" cy="6858000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4" name="Picture Placeholder 7">
            <a:extLst>
              <a:ext uri="{FF2B5EF4-FFF2-40B4-BE49-F238E27FC236}">
                <a16:creationId xmlns:a16="http://schemas.microsoft.com/office/drawing/2014/main" id="{756DCBC4-3384-4BB3-B70C-1F29ED6B0DD7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4084320" y="0"/>
            <a:ext cx="4023360" cy="6858000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5" name="Picture Placeholder 7">
            <a:extLst>
              <a:ext uri="{FF2B5EF4-FFF2-40B4-BE49-F238E27FC236}">
                <a16:creationId xmlns:a16="http://schemas.microsoft.com/office/drawing/2014/main" id="{E522C6D4-BCA2-485D-8A9A-FE098F3C5CE2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8216766" y="0"/>
            <a:ext cx="3975234" cy="6858000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9745777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901699EA-5412-4B02-8BE1-EF539B78E41D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5894304" cy="6858000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4" name="Picture Placeholder 7">
            <a:extLst>
              <a:ext uri="{FF2B5EF4-FFF2-40B4-BE49-F238E27FC236}">
                <a16:creationId xmlns:a16="http://schemas.microsoft.com/office/drawing/2014/main" id="{756DCBC4-3384-4BB3-B70C-1F29ED6B0DD7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6003390" y="560172"/>
            <a:ext cx="3039762" cy="3336324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10" name="Picture Placeholder 7">
            <a:extLst>
              <a:ext uri="{FF2B5EF4-FFF2-40B4-BE49-F238E27FC236}">
                <a16:creationId xmlns:a16="http://schemas.microsoft.com/office/drawing/2014/main" id="{B3C490C4-0E6E-4E77-9D09-3C29943FCD08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9152238" y="560172"/>
            <a:ext cx="3039762" cy="3336324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6214450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Side Bar + 4 Images 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Picture Placeholder 21"/>
          <p:cNvSpPr>
            <a:spLocks noGrp="1"/>
          </p:cNvSpPr>
          <p:nvPr>
            <p:ph type="pic" sz="quarter" idx="13"/>
          </p:nvPr>
        </p:nvSpPr>
        <p:spPr>
          <a:xfrm>
            <a:off x="9174480" y="4597401"/>
            <a:ext cx="3017520" cy="2260599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24" name="Picture Placeholder 21"/>
          <p:cNvSpPr>
            <a:spLocks noGrp="1"/>
          </p:cNvSpPr>
          <p:nvPr>
            <p:ph type="pic" sz="quarter" idx="15"/>
          </p:nvPr>
        </p:nvSpPr>
        <p:spPr>
          <a:xfrm>
            <a:off x="6148388" y="4597401"/>
            <a:ext cx="2970212" cy="2260599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25" name="Picture Placeholder 21"/>
          <p:cNvSpPr>
            <a:spLocks noGrp="1"/>
          </p:cNvSpPr>
          <p:nvPr>
            <p:ph type="pic" sz="quarter" idx="16"/>
          </p:nvPr>
        </p:nvSpPr>
        <p:spPr>
          <a:xfrm>
            <a:off x="3063875" y="4597401"/>
            <a:ext cx="3017520" cy="2260600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26" name="Picture Placeholder 21"/>
          <p:cNvSpPr>
            <a:spLocks noGrp="1"/>
          </p:cNvSpPr>
          <p:nvPr>
            <p:ph type="pic" sz="quarter" idx="17"/>
          </p:nvPr>
        </p:nvSpPr>
        <p:spPr>
          <a:xfrm>
            <a:off x="3063875" y="0"/>
            <a:ext cx="9128125" cy="4546600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sz="quarter" idx="18" hasCustomPrompt="1"/>
          </p:nvPr>
        </p:nvSpPr>
        <p:spPr>
          <a:xfrm>
            <a:off x="-1" y="0"/>
            <a:ext cx="3009901" cy="4546600"/>
          </a:xfrm>
          <a:prstGeom prst="rect">
            <a:avLst/>
          </a:prstGeom>
          <a:solidFill>
            <a:schemeClr val="tx1"/>
          </a:solidFill>
        </p:spPr>
        <p:txBody>
          <a:bodyPr lIns="274320" tIns="274320" rIns="182880"/>
          <a:lstStyle>
            <a:lvl1pPr marL="0" indent="0">
              <a:buNone/>
              <a:defRPr sz="26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0" indent="0">
              <a:spcBef>
                <a:spcPts val="600"/>
              </a:spcBef>
              <a:spcAft>
                <a:spcPts val="3600"/>
              </a:spcAft>
              <a:buFontTx/>
              <a:buNone/>
              <a:defRPr sz="1800" cap="all" baseline="0">
                <a:solidFill>
                  <a:srgbClr val="41AD49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231775" indent="-231775">
              <a:defRPr sz="18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461963" marR="0" indent="-230188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baseline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685800" indent="-285750">
              <a:buFont typeface="Arial" panose="020B0604020202020204" pitchFamily="34" charset="0"/>
              <a:buChar char="−"/>
              <a:tabLst>
                <a:tab pos="685800" algn="l"/>
              </a:tabLst>
              <a:defRPr sz="1600" baseline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1097280">
              <a:defRPr sz="1600" baseline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</a:lstStyle>
          <a:p>
            <a:pPr lvl="0"/>
            <a:r>
              <a:rPr lang="en-US" dirty="0"/>
              <a:t>Title - Click to edit Master text styles</a:t>
            </a:r>
          </a:p>
          <a:p>
            <a:pPr lvl="1"/>
            <a:r>
              <a:rPr lang="en-US" dirty="0"/>
              <a:t>Subtitle</a:t>
            </a:r>
          </a:p>
          <a:p>
            <a:pPr lvl="2"/>
            <a:r>
              <a:rPr lang="en-US" dirty="0"/>
              <a:t>Bullet 1 (Increase List Level)</a:t>
            </a:r>
          </a:p>
          <a:p>
            <a:pPr marL="461963" marR="0" lvl="3" indent="-230188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dirty="0"/>
              <a:t>Bullet 2 (Increase List Level)</a:t>
            </a:r>
          </a:p>
          <a:p>
            <a:pPr marL="685800" marR="0" lvl="4" indent="-230188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dirty="0"/>
              <a:t>Bullet 3 (Increase List Level)</a:t>
            </a:r>
          </a:p>
        </p:txBody>
      </p:sp>
      <p:sp>
        <p:nvSpPr>
          <p:cNvPr id="9" name="Picture Placeholder 21"/>
          <p:cNvSpPr>
            <a:spLocks noGrp="1"/>
          </p:cNvSpPr>
          <p:nvPr>
            <p:ph type="pic" sz="quarter" idx="19"/>
          </p:nvPr>
        </p:nvSpPr>
        <p:spPr>
          <a:xfrm>
            <a:off x="-7620" y="4597400"/>
            <a:ext cx="3017520" cy="2260600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270529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3197540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3" r:id="rId3"/>
    <p:sldLayoutId id="2147483651" r:id="rId4"/>
    <p:sldLayoutId id="2147483654" r:id="rId5"/>
    <p:sldLayoutId id="2147483652" r:id="rId6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6" Type="http://schemas.openxmlformats.org/officeDocument/2006/relationships/image" Target="../media/image62.png"/><Relationship Id="rId117" Type="http://schemas.openxmlformats.org/officeDocument/2006/relationships/customXml" Target="../ink/ink83.xml"/><Relationship Id="rId21" Type="http://schemas.openxmlformats.org/officeDocument/2006/relationships/customXml" Target="../ink/ink35.xml"/><Relationship Id="rId42" Type="http://schemas.openxmlformats.org/officeDocument/2006/relationships/image" Target="../media/image70.png"/><Relationship Id="rId47" Type="http://schemas.openxmlformats.org/officeDocument/2006/relationships/customXml" Target="../ink/ink48.xml"/><Relationship Id="rId63" Type="http://schemas.openxmlformats.org/officeDocument/2006/relationships/customXml" Target="../ink/ink56.xml"/><Relationship Id="rId68" Type="http://schemas.openxmlformats.org/officeDocument/2006/relationships/image" Target="../media/image83.png"/><Relationship Id="rId84" Type="http://schemas.openxmlformats.org/officeDocument/2006/relationships/image" Target="../media/image91.png"/><Relationship Id="rId89" Type="http://schemas.openxmlformats.org/officeDocument/2006/relationships/customXml" Target="../ink/ink69.xml"/><Relationship Id="rId112" Type="http://schemas.openxmlformats.org/officeDocument/2006/relationships/image" Target="../media/image105.png"/><Relationship Id="rId133" Type="http://schemas.openxmlformats.org/officeDocument/2006/relationships/customXml" Target="../ink/ink91.xml"/><Relationship Id="rId138" Type="http://schemas.openxmlformats.org/officeDocument/2006/relationships/image" Target="../media/image118.png"/><Relationship Id="rId154" Type="http://schemas.openxmlformats.org/officeDocument/2006/relationships/image" Target="../media/image126.png"/><Relationship Id="rId159" Type="http://schemas.openxmlformats.org/officeDocument/2006/relationships/customXml" Target="../ink/ink104.xml"/><Relationship Id="rId16" Type="http://schemas.openxmlformats.org/officeDocument/2006/relationships/image" Target="../media/image57.png"/><Relationship Id="rId107" Type="http://schemas.openxmlformats.org/officeDocument/2006/relationships/customXml" Target="../ink/ink78.xml"/><Relationship Id="rId11" Type="http://schemas.openxmlformats.org/officeDocument/2006/relationships/customXml" Target="../ink/ink30.xml"/><Relationship Id="rId32" Type="http://schemas.openxmlformats.org/officeDocument/2006/relationships/image" Target="../media/image65.png"/><Relationship Id="rId37" Type="http://schemas.openxmlformats.org/officeDocument/2006/relationships/customXml" Target="../ink/ink43.xml"/><Relationship Id="rId53" Type="http://schemas.openxmlformats.org/officeDocument/2006/relationships/customXml" Target="../ink/ink51.xml"/><Relationship Id="rId58" Type="http://schemas.openxmlformats.org/officeDocument/2006/relationships/image" Target="../media/image78.png"/><Relationship Id="rId74" Type="http://schemas.openxmlformats.org/officeDocument/2006/relationships/image" Target="../media/image86.png"/><Relationship Id="rId79" Type="http://schemas.openxmlformats.org/officeDocument/2006/relationships/customXml" Target="../ink/ink64.xml"/><Relationship Id="rId102" Type="http://schemas.openxmlformats.org/officeDocument/2006/relationships/image" Target="../media/image100.png"/><Relationship Id="rId123" Type="http://schemas.openxmlformats.org/officeDocument/2006/relationships/customXml" Target="../ink/ink86.xml"/><Relationship Id="rId128" Type="http://schemas.openxmlformats.org/officeDocument/2006/relationships/image" Target="../media/image113.png"/><Relationship Id="rId144" Type="http://schemas.openxmlformats.org/officeDocument/2006/relationships/image" Target="../media/image121.png"/><Relationship Id="rId149" Type="http://schemas.openxmlformats.org/officeDocument/2006/relationships/customXml" Target="../ink/ink99.xml"/><Relationship Id="rId5" Type="http://schemas.openxmlformats.org/officeDocument/2006/relationships/customXml" Target="../ink/ink27.xml"/><Relationship Id="rId90" Type="http://schemas.openxmlformats.org/officeDocument/2006/relationships/image" Target="../media/image94.png"/><Relationship Id="rId95" Type="http://schemas.openxmlformats.org/officeDocument/2006/relationships/customXml" Target="../ink/ink72.xml"/><Relationship Id="rId160" Type="http://schemas.openxmlformats.org/officeDocument/2006/relationships/image" Target="../media/image129.png"/><Relationship Id="rId165" Type="http://schemas.openxmlformats.org/officeDocument/2006/relationships/customXml" Target="../ink/ink107.xml"/><Relationship Id="rId22" Type="http://schemas.openxmlformats.org/officeDocument/2006/relationships/image" Target="../media/image60.png"/><Relationship Id="rId27" Type="http://schemas.openxmlformats.org/officeDocument/2006/relationships/customXml" Target="../ink/ink38.xml"/><Relationship Id="rId43" Type="http://schemas.openxmlformats.org/officeDocument/2006/relationships/customXml" Target="../ink/ink46.xml"/><Relationship Id="rId48" Type="http://schemas.openxmlformats.org/officeDocument/2006/relationships/image" Target="../media/image73.png"/><Relationship Id="rId64" Type="http://schemas.openxmlformats.org/officeDocument/2006/relationships/image" Target="../media/image81.png"/><Relationship Id="rId69" Type="http://schemas.openxmlformats.org/officeDocument/2006/relationships/customXml" Target="../ink/ink59.xml"/><Relationship Id="rId113" Type="http://schemas.openxmlformats.org/officeDocument/2006/relationships/customXml" Target="../ink/ink81.xml"/><Relationship Id="rId118" Type="http://schemas.openxmlformats.org/officeDocument/2006/relationships/image" Target="../media/image108.png"/><Relationship Id="rId134" Type="http://schemas.openxmlformats.org/officeDocument/2006/relationships/image" Target="../media/image116.png"/><Relationship Id="rId139" Type="http://schemas.openxmlformats.org/officeDocument/2006/relationships/customXml" Target="../ink/ink94.xml"/><Relationship Id="rId80" Type="http://schemas.openxmlformats.org/officeDocument/2006/relationships/image" Target="../media/image89.png"/><Relationship Id="rId85" Type="http://schemas.openxmlformats.org/officeDocument/2006/relationships/customXml" Target="../ink/ink67.xml"/><Relationship Id="rId150" Type="http://schemas.openxmlformats.org/officeDocument/2006/relationships/image" Target="../media/image124.png"/><Relationship Id="rId155" Type="http://schemas.openxmlformats.org/officeDocument/2006/relationships/customXml" Target="../ink/ink102.xml"/><Relationship Id="rId12" Type="http://schemas.openxmlformats.org/officeDocument/2006/relationships/image" Target="../media/image55.png"/><Relationship Id="rId17" Type="http://schemas.openxmlformats.org/officeDocument/2006/relationships/customXml" Target="../ink/ink33.xml"/><Relationship Id="rId33" Type="http://schemas.openxmlformats.org/officeDocument/2006/relationships/customXml" Target="../ink/ink41.xml"/><Relationship Id="rId38" Type="http://schemas.openxmlformats.org/officeDocument/2006/relationships/image" Target="../media/image68.png"/><Relationship Id="rId59" Type="http://schemas.openxmlformats.org/officeDocument/2006/relationships/customXml" Target="../ink/ink54.xml"/><Relationship Id="rId103" Type="http://schemas.openxmlformats.org/officeDocument/2006/relationships/customXml" Target="../ink/ink76.xml"/><Relationship Id="rId108" Type="http://schemas.openxmlformats.org/officeDocument/2006/relationships/image" Target="../media/image103.png"/><Relationship Id="rId124" Type="http://schemas.openxmlformats.org/officeDocument/2006/relationships/image" Target="../media/image111.png"/><Relationship Id="rId129" Type="http://schemas.openxmlformats.org/officeDocument/2006/relationships/customXml" Target="../ink/ink89.xml"/><Relationship Id="rId54" Type="http://schemas.openxmlformats.org/officeDocument/2006/relationships/image" Target="../media/image76.png"/><Relationship Id="rId70" Type="http://schemas.openxmlformats.org/officeDocument/2006/relationships/image" Target="../media/image84.png"/><Relationship Id="rId75" Type="http://schemas.openxmlformats.org/officeDocument/2006/relationships/customXml" Target="../ink/ink62.xml"/><Relationship Id="rId91" Type="http://schemas.openxmlformats.org/officeDocument/2006/relationships/customXml" Target="../ink/ink70.xml"/><Relationship Id="rId96" Type="http://schemas.openxmlformats.org/officeDocument/2006/relationships/image" Target="../media/image97.png"/><Relationship Id="rId140" Type="http://schemas.openxmlformats.org/officeDocument/2006/relationships/image" Target="../media/image119.png"/><Relationship Id="rId145" Type="http://schemas.openxmlformats.org/officeDocument/2006/relationships/customXml" Target="../ink/ink97.xml"/><Relationship Id="rId161" Type="http://schemas.openxmlformats.org/officeDocument/2006/relationships/customXml" Target="../ink/ink105.xml"/><Relationship Id="rId166" Type="http://schemas.openxmlformats.org/officeDocument/2006/relationships/image" Target="../media/image13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2.png"/><Relationship Id="rId15" Type="http://schemas.openxmlformats.org/officeDocument/2006/relationships/customXml" Target="../ink/ink32.xml"/><Relationship Id="rId23" Type="http://schemas.openxmlformats.org/officeDocument/2006/relationships/customXml" Target="../ink/ink36.xml"/><Relationship Id="rId28" Type="http://schemas.openxmlformats.org/officeDocument/2006/relationships/image" Target="../media/image63.png"/><Relationship Id="rId36" Type="http://schemas.openxmlformats.org/officeDocument/2006/relationships/image" Target="../media/image67.png"/><Relationship Id="rId49" Type="http://schemas.openxmlformats.org/officeDocument/2006/relationships/customXml" Target="../ink/ink49.xml"/><Relationship Id="rId57" Type="http://schemas.openxmlformats.org/officeDocument/2006/relationships/customXml" Target="../ink/ink53.xml"/><Relationship Id="rId106" Type="http://schemas.openxmlformats.org/officeDocument/2006/relationships/image" Target="../media/image102.png"/><Relationship Id="rId114" Type="http://schemas.openxmlformats.org/officeDocument/2006/relationships/image" Target="../media/image106.png"/><Relationship Id="rId119" Type="http://schemas.openxmlformats.org/officeDocument/2006/relationships/customXml" Target="../ink/ink84.xml"/><Relationship Id="rId127" Type="http://schemas.openxmlformats.org/officeDocument/2006/relationships/customXml" Target="../ink/ink88.xml"/><Relationship Id="rId10" Type="http://schemas.openxmlformats.org/officeDocument/2006/relationships/image" Target="../media/image54.png"/><Relationship Id="rId31" Type="http://schemas.openxmlformats.org/officeDocument/2006/relationships/customXml" Target="../ink/ink40.xml"/><Relationship Id="rId44" Type="http://schemas.openxmlformats.org/officeDocument/2006/relationships/image" Target="../media/image71.png"/><Relationship Id="rId52" Type="http://schemas.openxmlformats.org/officeDocument/2006/relationships/image" Target="../media/image75.png"/><Relationship Id="rId60" Type="http://schemas.openxmlformats.org/officeDocument/2006/relationships/image" Target="../media/image79.png"/><Relationship Id="rId65" Type="http://schemas.openxmlformats.org/officeDocument/2006/relationships/customXml" Target="../ink/ink57.xml"/><Relationship Id="rId73" Type="http://schemas.openxmlformats.org/officeDocument/2006/relationships/customXml" Target="../ink/ink61.xml"/><Relationship Id="rId78" Type="http://schemas.openxmlformats.org/officeDocument/2006/relationships/image" Target="../media/image88.png"/><Relationship Id="rId81" Type="http://schemas.openxmlformats.org/officeDocument/2006/relationships/customXml" Target="../ink/ink65.xml"/><Relationship Id="rId86" Type="http://schemas.openxmlformats.org/officeDocument/2006/relationships/image" Target="../media/image92.png"/><Relationship Id="rId94" Type="http://schemas.openxmlformats.org/officeDocument/2006/relationships/image" Target="../media/image96.png"/><Relationship Id="rId99" Type="http://schemas.openxmlformats.org/officeDocument/2006/relationships/customXml" Target="../ink/ink74.xml"/><Relationship Id="rId101" Type="http://schemas.openxmlformats.org/officeDocument/2006/relationships/customXml" Target="../ink/ink75.xml"/><Relationship Id="rId122" Type="http://schemas.openxmlformats.org/officeDocument/2006/relationships/image" Target="../media/image110.png"/><Relationship Id="rId130" Type="http://schemas.openxmlformats.org/officeDocument/2006/relationships/image" Target="../media/image114.png"/><Relationship Id="rId135" Type="http://schemas.openxmlformats.org/officeDocument/2006/relationships/customXml" Target="../ink/ink92.xml"/><Relationship Id="rId143" Type="http://schemas.openxmlformats.org/officeDocument/2006/relationships/customXml" Target="../ink/ink96.xml"/><Relationship Id="rId148" Type="http://schemas.openxmlformats.org/officeDocument/2006/relationships/image" Target="../media/image123.png"/><Relationship Id="rId151" Type="http://schemas.openxmlformats.org/officeDocument/2006/relationships/customXml" Target="../ink/ink100.xml"/><Relationship Id="rId156" Type="http://schemas.openxmlformats.org/officeDocument/2006/relationships/image" Target="../media/image127.png"/><Relationship Id="rId164" Type="http://schemas.openxmlformats.org/officeDocument/2006/relationships/image" Target="../media/image131.png"/><Relationship Id="rId4" Type="http://schemas.openxmlformats.org/officeDocument/2006/relationships/image" Target="../media/image51.png"/><Relationship Id="rId9" Type="http://schemas.openxmlformats.org/officeDocument/2006/relationships/customXml" Target="../ink/ink29.xml"/><Relationship Id="rId13" Type="http://schemas.openxmlformats.org/officeDocument/2006/relationships/customXml" Target="../ink/ink31.xml"/><Relationship Id="rId18" Type="http://schemas.openxmlformats.org/officeDocument/2006/relationships/image" Target="../media/image58.png"/><Relationship Id="rId39" Type="http://schemas.openxmlformats.org/officeDocument/2006/relationships/customXml" Target="../ink/ink44.xml"/><Relationship Id="rId109" Type="http://schemas.openxmlformats.org/officeDocument/2006/relationships/customXml" Target="../ink/ink79.xml"/><Relationship Id="rId34" Type="http://schemas.openxmlformats.org/officeDocument/2006/relationships/image" Target="../media/image66.png"/><Relationship Id="rId50" Type="http://schemas.openxmlformats.org/officeDocument/2006/relationships/image" Target="../media/image74.png"/><Relationship Id="rId55" Type="http://schemas.openxmlformats.org/officeDocument/2006/relationships/customXml" Target="../ink/ink52.xml"/><Relationship Id="rId76" Type="http://schemas.openxmlformats.org/officeDocument/2006/relationships/image" Target="../media/image87.png"/><Relationship Id="rId97" Type="http://schemas.openxmlformats.org/officeDocument/2006/relationships/customXml" Target="../ink/ink73.xml"/><Relationship Id="rId104" Type="http://schemas.openxmlformats.org/officeDocument/2006/relationships/image" Target="../media/image101.png"/><Relationship Id="rId120" Type="http://schemas.openxmlformats.org/officeDocument/2006/relationships/image" Target="../media/image109.png"/><Relationship Id="rId125" Type="http://schemas.openxmlformats.org/officeDocument/2006/relationships/customXml" Target="../ink/ink87.xml"/><Relationship Id="rId141" Type="http://schemas.openxmlformats.org/officeDocument/2006/relationships/customXml" Target="../ink/ink95.xml"/><Relationship Id="rId146" Type="http://schemas.openxmlformats.org/officeDocument/2006/relationships/image" Target="../media/image122.png"/><Relationship Id="rId7" Type="http://schemas.openxmlformats.org/officeDocument/2006/relationships/customXml" Target="../ink/ink28.xml"/><Relationship Id="rId71" Type="http://schemas.openxmlformats.org/officeDocument/2006/relationships/customXml" Target="../ink/ink60.xml"/><Relationship Id="rId92" Type="http://schemas.openxmlformats.org/officeDocument/2006/relationships/image" Target="../media/image95.png"/><Relationship Id="rId162" Type="http://schemas.openxmlformats.org/officeDocument/2006/relationships/image" Target="../media/image130.png"/><Relationship Id="rId2" Type="http://schemas.openxmlformats.org/officeDocument/2006/relationships/image" Target="../media/image50.jpg"/><Relationship Id="rId29" Type="http://schemas.openxmlformats.org/officeDocument/2006/relationships/customXml" Target="../ink/ink39.xml"/><Relationship Id="rId24" Type="http://schemas.openxmlformats.org/officeDocument/2006/relationships/image" Target="../media/image61.png"/><Relationship Id="rId40" Type="http://schemas.openxmlformats.org/officeDocument/2006/relationships/image" Target="../media/image69.png"/><Relationship Id="rId45" Type="http://schemas.openxmlformats.org/officeDocument/2006/relationships/customXml" Target="../ink/ink47.xml"/><Relationship Id="rId66" Type="http://schemas.openxmlformats.org/officeDocument/2006/relationships/image" Target="../media/image82.png"/><Relationship Id="rId87" Type="http://schemas.openxmlformats.org/officeDocument/2006/relationships/customXml" Target="../ink/ink68.xml"/><Relationship Id="rId110" Type="http://schemas.openxmlformats.org/officeDocument/2006/relationships/image" Target="../media/image104.png"/><Relationship Id="rId115" Type="http://schemas.openxmlformats.org/officeDocument/2006/relationships/customXml" Target="../ink/ink82.xml"/><Relationship Id="rId131" Type="http://schemas.openxmlformats.org/officeDocument/2006/relationships/customXml" Target="../ink/ink90.xml"/><Relationship Id="rId136" Type="http://schemas.openxmlformats.org/officeDocument/2006/relationships/image" Target="../media/image117.png"/><Relationship Id="rId157" Type="http://schemas.openxmlformats.org/officeDocument/2006/relationships/customXml" Target="../ink/ink103.xml"/><Relationship Id="rId61" Type="http://schemas.openxmlformats.org/officeDocument/2006/relationships/customXml" Target="../ink/ink55.xml"/><Relationship Id="rId82" Type="http://schemas.openxmlformats.org/officeDocument/2006/relationships/image" Target="../media/image90.png"/><Relationship Id="rId152" Type="http://schemas.openxmlformats.org/officeDocument/2006/relationships/image" Target="../media/image125.png"/><Relationship Id="rId19" Type="http://schemas.openxmlformats.org/officeDocument/2006/relationships/customXml" Target="../ink/ink34.xml"/><Relationship Id="rId14" Type="http://schemas.openxmlformats.org/officeDocument/2006/relationships/image" Target="../media/image56.png"/><Relationship Id="rId30" Type="http://schemas.openxmlformats.org/officeDocument/2006/relationships/image" Target="../media/image64.png"/><Relationship Id="rId35" Type="http://schemas.openxmlformats.org/officeDocument/2006/relationships/customXml" Target="../ink/ink42.xml"/><Relationship Id="rId56" Type="http://schemas.openxmlformats.org/officeDocument/2006/relationships/image" Target="../media/image77.png"/><Relationship Id="rId77" Type="http://schemas.openxmlformats.org/officeDocument/2006/relationships/customXml" Target="../ink/ink63.xml"/><Relationship Id="rId100" Type="http://schemas.openxmlformats.org/officeDocument/2006/relationships/image" Target="../media/image99.png"/><Relationship Id="rId105" Type="http://schemas.openxmlformats.org/officeDocument/2006/relationships/customXml" Target="../ink/ink77.xml"/><Relationship Id="rId126" Type="http://schemas.openxmlformats.org/officeDocument/2006/relationships/image" Target="../media/image112.png"/><Relationship Id="rId147" Type="http://schemas.openxmlformats.org/officeDocument/2006/relationships/customXml" Target="../ink/ink98.xml"/><Relationship Id="rId8" Type="http://schemas.openxmlformats.org/officeDocument/2006/relationships/image" Target="../media/image53.png"/><Relationship Id="rId51" Type="http://schemas.openxmlformats.org/officeDocument/2006/relationships/customXml" Target="../ink/ink50.xml"/><Relationship Id="rId72" Type="http://schemas.openxmlformats.org/officeDocument/2006/relationships/image" Target="../media/image85.png"/><Relationship Id="rId93" Type="http://schemas.openxmlformats.org/officeDocument/2006/relationships/customXml" Target="../ink/ink71.xml"/><Relationship Id="rId98" Type="http://schemas.openxmlformats.org/officeDocument/2006/relationships/image" Target="../media/image98.png"/><Relationship Id="rId121" Type="http://schemas.openxmlformats.org/officeDocument/2006/relationships/customXml" Target="../ink/ink85.xml"/><Relationship Id="rId142" Type="http://schemas.openxmlformats.org/officeDocument/2006/relationships/image" Target="../media/image120.png"/><Relationship Id="rId163" Type="http://schemas.openxmlformats.org/officeDocument/2006/relationships/customXml" Target="../ink/ink106.xml"/><Relationship Id="rId3" Type="http://schemas.openxmlformats.org/officeDocument/2006/relationships/customXml" Target="../ink/ink26.xml"/><Relationship Id="rId25" Type="http://schemas.openxmlformats.org/officeDocument/2006/relationships/customXml" Target="../ink/ink37.xml"/><Relationship Id="rId46" Type="http://schemas.openxmlformats.org/officeDocument/2006/relationships/image" Target="../media/image72.png"/><Relationship Id="rId67" Type="http://schemas.openxmlformats.org/officeDocument/2006/relationships/customXml" Target="../ink/ink58.xml"/><Relationship Id="rId116" Type="http://schemas.openxmlformats.org/officeDocument/2006/relationships/image" Target="../media/image107.png"/><Relationship Id="rId137" Type="http://schemas.openxmlformats.org/officeDocument/2006/relationships/customXml" Target="../ink/ink93.xml"/><Relationship Id="rId158" Type="http://schemas.openxmlformats.org/officeDocument/2006/relationships/image" Target="../media/image128.png"/><Relationship Id="rId20" Type="http://schemas.openxmlformats.org/officeDocument/2006/relationships/image" Target="../media/image59.png"/><Relationship Id="rId41" Type="http://schemas.openxmlformats.org/officeDocument/2006/relationships/customXml" Target="../ink/ink45.xml"/><Relationship Id="rId62" Type="http://schemas.openxmlformats.org/officeDocument/2006/relationships/image" Target="../media/image80.png"/><Relationship Id="rId83" Type="http://schemas.openxmlformats.org/officeDocument/2006/relationships/customXml" Target="../ink/ink66.xml"/><Relationship Id="rId88" Type="http://schemas.openxmlformats.org/officeDocument/2006/relationships/image" Target="../media/image93.png"/><Relationship Id="rId111" Type="http://schemas.openxmlformats.org/officeDocument/2006/relationships/customXml" Target="../ink/ink80.xml"/><Relationship Id="rId132" Type="http://schemas.openxmlformats.org/officeDocument/2006/relationships/image" Target="../media/image115.png"/><Relationship Id="rId153" Type="http://schemas.openxmlformats.org/officeDocument/2006/relationships/customXml" Target="../ink/ink10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4.png"/><Relationship Id="rId2" Type="http://schemas.openxmlformats.org/officeDocument/2006/relationships/image" Target="../media/image133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35.sv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6.jpe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7.jpe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2.png"/><Relationship Id="rId3" Type="http://schemas.openxmlformats.org/officeDocument/2006/relationships/image" Target="../media/image139.jpg"/><Relationship Id="rId7" Type="http://schemas.openxmlformats.org/officeDocument/2006/relationships/customXml" Target="../ink/ink109.xml"/><Relationship Id="rId12" Type="http://schemas.openxmlformats.org/officeDocument/2006/relationships/image" Target="../media/image144.png"/><Relationship Id="rId2" Type="http://schemas.openxmlformats.org/officeDocument/2006/relationships/image" Target="../media/image138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1.png"/><Relationship Id="rId11" Type="http://schemas.openxmlformats.org/officeDocument/2006/relationships/customXml" Target="../ink/ink111.xml"/><Relationship Id="rId5" Type="http://schemas.openxmlformats.org/officeDocument/2006/relationships/customXml" Target="../ink/ink108.xml"/><Relationship Id="rId10" Type="http://schemas.openxmlformats.org/officeDocument/2006/relationships/image" Target="../media/image143.png"/><Relationship Id="rId4" Type="http://schemas.openxmlformats.org/officeDocument/2006/relationships/image" Target="../media/image140.jpg"/><Relationship Id="rId9" Type="http://schemas.openxmlformats.org/officeDocument/2006/relationships/customXml" Target="../ink/ink110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5.jp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6.jp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7.jp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9.png"/><Relationship Id="rId2" Type="http://schemas.openxmlformats.org/officeDocument/2006/relationships/image" Target="../media/image148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52.jpeg"/><Relationship Id="rId5" Type="http://schemas.openxmlformats.org/officeDocument/2006/relationships/image" Target="../media/image151.jpeg"/><Relationship Id="rId4" Type="http://schemas.openxmlformats.org/officeDocument/2006/relationships/image" Target="../media/image150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3.jp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5.jpg"/><Relationship Id="rId2" Type="http://schemas.openxmlformats.org/officeDocument/2006/relationships/image" Target="../media/image154.jpg"/><Relationship Id="rId1" Type="http://schemas.openxmlformats.org/officeDocument/2006/relationships/slideLayout" Target="../slideLayouts/slideLayout3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7.jpg"/><Relationship Id="rId2" Type="http://schemas.openxmlformats.org/officeDocument/2006/relationships/image" Target="../media/image156.jpg"/><Relationship Id="rId1" Type="http://schemas.openxmlformats.org/officeDocument/2006/relationships/slideLayout" Target="../slideLayouts/slideLayout3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9.jpg"/><Relationship Id="rId2" Type="http://schemas.openxmlformats.org/officeDocument/2006/relationships/image" Target="../media/image158.jpg"/><Relationship Id="rId1" Type="http://schemas.openxmlformats.org/officeDocument/2006/relationships/slideLayout" Target="../slideLayouts/slideLayout3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0.jpg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2.jpg"/><Relationship Id="rId2" Type="http://schemas.openxmlformats.org/officeDocument/2006/relationships/image" Target="../media/image161.jpg"/><Relationship Id="rId1" Type="http://schemas.openxmlformats.org/officeDocument/2006/relationships/slideLayout" Target="../slideLayouts/slideLayout3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4.jpg"/><Relationship Id="rId2" Type="http://schemas.openxmlformats.org/officeDocument/2006/relationships/image" Target="../media/image163.jp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5.jpg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6.jp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svg"/><Relationship Id="rId5" Type="http://schemas.openxmlformats.org/officeDocument/2006/relationships/image" Target="../media/image6.png"/><Relationship Id="rId4" Type="http://schemas.openxmlformats.org/officeDocument/2006/relationships/image" Target="../media/image5.sv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7" Type="http://schemas.openxmlformats.org/officeDocument/2006/relationships/image" Target="../media/image13.sv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png"/><Relationship Id="rId5" Type="http://schemas.openxmlformats.org/officeDocument/2006/relationships/image" Target="../media/image11.svg"/><Relationship Id="rId4" Type="http://schemas.openxmlformats.org/officeDocument/2006/relationships/image" Target="../media/image10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customXml" Target="../ink/ink1.xml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5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13" Type="http://schemas.openxmlformats.org/officeDocument/2006/relationships/customXml" Target="../ink/ink6.xml"/><Relationship Id="rId18" Type="http://schemas.openxmlformats.org/officeDocument/2006/relationships/image" Target="../media/image25.png"/><Relationship Id="rId26" Type="http://schemas.openxmlformats.org/officeDocument/2006/relationships/image" Target="../media/image29.png"/><Relationship Id="rId3" Type="http://schemas.openxmlformats.org/officeDocument/2006/relationships/image" Target="../media/image17.png"/><Relationship Id="rId21" Type="http://schemas.openxmlformats.org/officeDocument/2006/relationships/customXml" Target="../ink/ink10.xml"/><Relationship Id="rId7" Type="http://schemas.openxmlformats.org/officeDocument/2006/relationships/customXml" Target="../ink/ink3.xml"/><Relationship Id="rId12" Type="http://schemas.openxmlformats.org/officeDocument/2006/relationships/image" Target="../media/image22.png"/><Relationship Id="rId17" Type="http://schemas.openxmlformats.org/officeDocument/2006/relationships/customXml" Target="../ink/ink8.xml"/><Relationship Id="rId25" Type="http://schemas.openxmlformats.org/officeDocument/2006/relationships/customXml" Target="../ink/ink12.xml"/><Relationship Id="rId2" Type="http://schemas.openxmlformats.org/officeDocument/2006/relationships/image" Target="../media/image16.jpg"/><Relationship Id="rId16" Type="http://schemas.openxmlformats.org/officeDocument/2006/relationships/image" Target="../media/image24.png"/><Relationship Id="rId20" Type="http://schemas.openxmlformats.org/officeDocument/2006/relationships/image" Target="../media/image26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9.png"/><Relationship Id="rId11" Type="http://schemas.openxmlformats.org/officeDocument/2006/relationships/customXml" Target="../ink/ink5.xml"/><Relationship Id="rId24" Type="http://schemas.openxmlformats.org/officeDocument/2006/relationships/image" Target="../media/image28.png"/><Relationship Id="rId5" Type="http://schemas.openxmlformats.org/officeDocument/2006/relationships/customXml" Target="../ink/ink2.xml"/><Relationship Id="rId15" Type="http://schemas.openxmlformats.org/officeDocument/2006/relationships/customXml" Target="../ink/ink7.xml"/><Relationship Id="rId23" Type="http://schemas.openxmlformats.org/officeDocument/2006/relationships/customXml" Target="../ink/ink11.xml"/><Relationship Id="rId28" Type="http://schemas.openxmlformats.org/officeDocument/2006/relationships/image" Target="../media/image30.png"/><Relationship Id="rId10" Type="http://schemas.openxmlformats.org/officeDocument/2006/relationships/image" Target="../media/image21.png"/><Relationship Id="rId19" Type="http://schemas.openxmlformats.org/officeDocument/2006/relationships/customXml" Target="../ink/ink9.xml"/><Relationship Id="rId4" Type="http://schemas.openxmlformats.org/officeDocument/2006/relationships/image" Target="../media/image18.jpg"/><Relationship Id="rId9" Type="http://schemas.openxmlformats.org/officeDocument/2006/relationships/customXml" Target="../ink/ink4.xml"/><Relationship Id="rId14" Type="http://schemas.openxmlformats.org/officeDocument/2006/relationships/image" Target="../media/image23.png"/><Relationship Id="rId22" Type="http://schemas.openxmlformats.org/officeDocument/2006/relationships/image" Target="../media/image27.png"/><Relationship Id="rId27" Type="http://schemas.openxmlformats.org/officeDocument/2006/relationships/customXml" Target="../ink/ink13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customXml" Target="../ink/ink15.xml"/><Relationship Id="rId13" Type="http://schemas.openxmlformats.org/officeDocument/2006/relationships/image" Target="../media/image37.png"/><Relationship Id="rId18" Type="http://schemas.openxmlformats.org/officeDocument/2006/relationships/customXml" Target="../ink/ink20.xml"/><Relationship Id="rId3" Type="http://schemas.openxmlformats.org/officeDocument/2006/relationships/image" Target="../media/image32.png"/><Relationship Id="rId7" Type="http://schemas.openxmlformats.org/officeDocument/2006/relationships/image" Target="../media/image34.png"/><Relationship Id="rId12" Type="http://schemas.openxmlformats.org/officeDocument/2006/relationships/customXml" Target="../ink/ink17.xml"/><Relationship Id="rId17" Type="http://schemas.openxmlformats.org/officeDocument/2006/relationships/image" Target="../media/image39.png"/><Relationship Id="rId2" Type="http://schemas.openxmlformats.org/officeDocument/2006/relationships/image" Target="../media/image31.jpg"/><Relationship Id="rId16" Type="http://schemas.openxmlformats.org/officeDocument/2006/relationships/customXml" Target="../ink/ink19.xml"/><Relationship Id="rId1" Type="http://schemas.openxmlformats.org/officeDocument/2006/relationships/slideLayout" Target="../slideLayouts/slideLayout4.xml"/><Relationship Id="rId6" Type="http://schemas.openxmlformats.org/officeDocument/2006/relationships/customXml" Target="../ink/ink14.xml"/><Relationship Id="rId11" Type="http://schemas.openxmlformats.org/officeDocument/2006/relationships/image" Target="../media/image36.png"/><Relationship Id="rId5" Type="http://schemas.openxmlformats.org/officeDocument/2006/relationships/image" Target="../media/image33.jpg"/><Relationship Id="rId15" Type="http://schemas.openxmlformats.org/officeDocument/2006/relationships/image" Target="../media/image38.png"/><Relationship Id="rId10" Type="http://schemas.openxmlformats.org/officeDocument/2006/relationships/customXml" Target="../ink/ink16.xml"/><Relationship Id="rId19" Type="http://schemas.openxmlformats.org/officeDocument/2006/relationships/image" Target="../media/image40.png"/><Relationship Id="rId4" Type="http://schemas.microsoft.com/office/2007/relationships/hdphoto" Target="../media/hdphoto1.wdp"/><Relationship Id="rId9" Type="http://schemas.openxmlformats.org/officeDocument/2006/relationships/image" Target="../media/image35.png"/><Relationship Id="rId14" Type="http://schemas.openxmlformats.org/officeDocument/2006/relationships/customXml" Target="../ink/ink18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13" Type="http://schemas.openxmlformats.org/officeDocument/2006/relationships/customXml" Target="../ink/ink25.xml"/><Relationship Id="rId3" Type="http://schemas.openxmlformats.org/officeDocument/2006/relationships/image" Target="../media/image42.jpg"/><Relationship Id="rId7" Type="http://schemas.openxmlformats.org/officeDocument/2006/relationships/customXml" Target="../ink/ink22.xml"/><Relationship Id="rId12" Type="http://schemas.openxmlformats.org/officeDocument/2006/relationships/image" Target="../media/image47.png"/><Relationship Id="rId2" Type="http://schemas.openxmlformats.org/officeDocument/2006/relationships/image" Target="../media/image41.jp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44.png"/><Relationship Id="rId11" Type="http://schemas.openxmlformats.org/officeDocument/2006/relationships/customXml" Target="../ink/ink24.xml"/><Relationship Id="rId5" Type="http://schemas.openxmlformats.org/officeDocument/2006/relationships/customXml" Target="../ink/ink21.xml"/><Relationship Id="rId10" Type="http://schemas.openxmlformats.org/officeDocument/2006/relationships/image" Target="../media/image46.png"/><Relationship Id="rId4" Type="http://schemas.openxmlformats.org/officeDocument/2006/relationships/image" Target="../media/image43.jpg"/><Relationship Id="rId9" Type="http://schemas.openxmlformats.org/officeDocument/2006/relationships/customXml" Target="../ink/ink23.xml"/><Relationship Id="rId14" Type="http://schemas.openxmlformats.org/officeDocument/2006/relationships/image" Target="../media/image48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Placeholder 5">
            <a:extLst>
              <a:ext uri="{FF2B5EF4-FFF2-40B4-BE49-F238E27FC236}">
                <a16:creationId xmlns:a16="http://schemas.microsoft.com/office/drawing/2014/main" id="{9998D40F-AD3D-4CBA-A6F1-AF98B24372D7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" r="25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67645063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Placeholder 9">
            <a:extLst>
              <a:ext uri="{FF2B5EF4-FFF2-40B4-BE49-F238E27FC236}">
                <a16:creationId xmlns:a16="http://schemas.microsoft.com/office/drawing/2014/main" id="{92EDBD2C-3CA5-4A97-9413-412C594232DB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  <p:sp>
        <p:nvSpPr>
          <p:cNvPr id="3" name="Arrow: Right 2">
            <a:extLst>
              <a:ext uri="{FF2B5EF4-FFF2-40B4-BE49-F238E27FC236}">
                <a16:creationId xmlns:a16="http://schemas.microsoft.com/office/drawing/2014/main" id="{974686CA-8028-4886-8CCA-3D1D4489458A}"/>
              </a:ext>
            </a:extLst>
          </p:cNvPr>
          <p:cNvSpPr/>
          <p:nvPr/>
        </p:nvSpPr>
        <p:spPr>
          <a:xfrm rot="10800000">
            <a:off x="2354" y="2154894"/>
            <a:ext cx="978408" cy="48463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399083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Placeholder 9">
            <a:extLst>
              <a:ext uri="{FF2B5EF4-FFF2-40B4-BE49-F238E27FC236}">
                <a16:creationId xmlns:a16="http://schemas.microsoft.com/office/drawing/2014/main" id="{92EDBD2C-3CA5-4A97-9413-412C594232DB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  <mc:AlternateContent xmlns:mc="http://schemas.openxmlformats.org/markup-compatibility/2006">
        <mc:Choice xmlns:p14="http://schemas.microsoft.com/office/powerpoint/2010/main" Requires="p14">
          <p:contentPart p14:bwMode="auto" r:id="rId3">
            <p14:nvContentPartPr>
              <p14:cNvPr id="3" name="Ink 2">
                <a:extLst>
                  <a:ext uri="{FF2B5EF4-FFF2-40B4-BE49-F238E27FC236}">
                    <a16:creationId xmlns:a16="http://schemas.microsoft.com/office/drawing/2014/main" id="{0D3283CF-CA60-45F0-AEF9-D87B15A400C8}"/>
                  </a:ext>
                </a:extLst>
              </p14:cNvPr>
              <p14:cNvContentPartPr/>
              <p14:nvPr/>
            </p14:nvContentPartPr>
            <p14:xfrm>
              <a:off x="7277849" y="3215198"/>
              <a:ext cx="5400" cy="4680"/>
            </p14:xfrm>
          </p:contentPart>
        </mc:Choice>
        <mc:Fallback>
          <p:pic>
            <p:nvPicPr>
              <p:cNvPr id="3" name="Ink 2">
                <a:extLst>
                  <a:ext uri="{FF2B5EF4-FFF2-40B4-BE49-F238E27FC236}">
                    <a16:creationId xmlns:a16="http://schemas.microsoft.com/office/drawing/2014/main" id="{0D3283CF-CA60-45F0-AEF9-D87B15A400C8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7215209" y="3152198"/>
                <a:ext cx="131040" cy="1303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5">
            <p14:nvContentPartPr>
              <p14:cNvPr id="4" name="Ink 3">
                <a:extLst>
                  <a:ext uri="{FF2B5EF4-FFF2-40B4-BE49-F238E27FC236}">
                    <a16:creationId xmlns:a16="http://schemas.microsoft.com/office/drawing/2014/main" id="{006CBB68-4961-4C28-88E1-7EB2FBA20EFF}"/>
                  </a:ext>
                </a:extLst>
              </p14:cNvPr>
              <p14:cNvContentPartPr/>
              <p14:nvPr/>
            </p14:nvContentPartPr>
            <p14:xfrm>
              <a:off x="7251569" y="3441638"/>
              <a:ext cx="5040" cy="1800"/>
            </p14:xfrm>
          </p:contentPart>
        </mc:Choice>
        <mc:Fallback>
          <p:pic>
            <p:nvPicPr>
              <p:cNvPr id="4" name="Ink 3">
                <a:extLst>
                  <a:ext uri="{FF2B5EF4-FFF2-40B4-BE49-F238E27FC236}">
                    <a16:creationId xmlns:a16="http://schemas.microsoft.com/office/drawing/2014/main" id="{006CBB68-4961-4C28-88E1-7EB2FBA20EFF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7188929" y="3378638"/>
                <a:ext cx="130680" cy="1274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7">
            <p14:nvContentPartPr>
              <p14:cNvPr id="5" name="Ink 4">
                <a:extLst>
                  <a:ext uri="{FF2B5EF4-FFF2-40B4-BE49-F238E27FC236}">
                    <a16:creationId xmlns:a16="http://schemas.microsoft.com/office/drawing/2014/main" id="{CF903615-7D16-4E0C-80E5-D8146713962C}"/>
                  </a:ext>
                </a:extLst>
              </p14:cNvPr>
              <p14:cNvContentPartPr/>
              <p14:nvPr/>
            </p14:nvContentPartPr>
            <p14:xfrm>
              <a:off x="7217009" y="3720998"/>
              <a:ext cx="8640" cy="6120"/>
            </p14:xfrm>
          </p:contentPart>
        </mc:Choice>
        <mc:Fallback>
          <p:pic>
            <p:nvPicPr>
              <p:cNvPr id="5" name="Ink 4">
                <a:extLst>
                  <a:ext uri="{FF2B5EF4-FFF2-40B4-BE49-F238E27FC236}">
                    <a16:creationId xmlns:a16="http://schemas.microsoft.com/office/drawing/2014/main" id="{CF903615-7D16-4E0C-80E5-D8146713962C}"/>
                  </a:ext>
                </a:extLst>
              </p:cNvPr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7154009" y="3658358"/>
                <a:ext cx="134280" cy="1317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9">
            <p14:nvContentPartPr>
              <p14:cNvPr id="6" name="Ink 5">
                <a:extLst>
                  <a:ext uri="{FF2B5EF4-FFF2-40B4-BE49-F238E27FC236}">
                    <a16:creationId xmlns:a16="http://schemas.microsoft.com/office/drawing/2014/main" id="{88E2F297-710F-4716-9224-7B1FF3D63186}"/>
                  </a:ext>
                </a:extLst>
              </p14:cNvPr>
              <p14:cNvContentPartPr/>
              <p14:nvPr/>
            </p14:nvContentPartPr>
            <p14:xfrm>
              <a:off x="7511129" y="3787598"/>
              <a:ext cx="5400" cy="8640"/>
            </p14:xfrm>
          </p:contentPart>
        </mc:Choice>
        <mc:Fallback>
          <p:pic>
            <p:nvPicPr>
              <p:cNvPr id="6" name="Ink 5">
                <a:extLst>
                  <a:ext uri="{FF2B5EF4-FFF2-40B4-BE49-F238E27FC236}">
                    <a16:creationId xmlns:a16="http://schemas.microsoft.com/office/drawing/2014/main" id="{88E2F297-710F-4716-9224-7B1FF3D63186}"/>
                  </a:ext>
                </a:extLst>
              </p:cNvPr>
              <p:cNvPicPr/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7448489" y="3724958"/>
                <a:ext cx="131040" cy="1342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1">
            <p14:nvContentPartPr>
              <p14:cNvPr id="7" name="Ink 6">
                <a:extLst>
                  <a:ext uri="{FF2B5EF4-FFF2-40B4-BE49-F238E27FC236}">
                    <a16:creationId xmlns:a16="http://schemas.microsoft.com/office/drawing/2014/main" id="{01289FD7-F4ED-4C24-9F95-088230B1D66C}"/>
                  </a:ext>
                </a:extLst>
              </p14:cNvPr>
              <p14:cNvContentPartPr/>
              <p14:nvPr/>
            </p14:nvContentPartPr>
            <p14:xfrm>
              <a:off x="7802729" y="3816758"/>
              <a:ext cx="3600" cy="7560"/>
            </p14:xfrm>
          </p:contentPart>
        </mc:Choice>
        <mc:Fallback>
          <p:pic>
            <p:nvPicPr>
              <p:cNvPr id="7" name="Ink 6">
                <a:extLst>
                  <a:ext uri="{FF2B5EF4-FFF2-40B4-BE49-F238E27FC236}">
                    <a16:creationId xmlns:a16="http://schemas.microsoft.com/office/drawing/2014/main" id="{01289FD7-F4ED-4C24-9F95-088230B1D66C}"/>
                  </a:ext>
                </a:extLst>
              </p:cNvPr>
              <p:cNvPicPr/>
              <p:nvPr/>
            </p:nvPicPr>
            <p:blipFill>
              <a:blip r:embed="rId12"/>
              <a:stretch>
                <a:fillRect/>
              </a:stretch>
            </p:blipFill>
            <p:spPr>
              <a:xfrm>
                <a:off x="7739729" y="3753758"/>
                <a:ext cx="129240" cy="1332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3">
            <p14:nvContentPartPr>
              <p14:cNvPr id="8" name="Ink 7">
                <a:extLst>
                  <a:ext uri="{FF2B5EF4-FFF2-40B4-BE49-F238E27FC236}">
                    <a16:creationId xmlns:a16="http://schemas.microsoft.com/office/drawing/2014/main" id="{8BA1EE4C-0DB3-4DE7-B47E-E3EB8CCCC64E}"/>
                  </a:ext>
                </a:extLst>
              </p14:cNvPr>
              <p14:cNvContentPartPr/>
              <p14:nvPr/>
            </p14:nvContentPartPr>
            <p14:xfrm>
              <a:off x="7261289" y="4244798"/>
              <a:ext cx="3600" cy="3240"/>
            </p14:xfrm>
          </p:contentPart>
        </mc:Choice>
        <mc:Fallback>
          <p:pic>
            <p:nvPicPr>
              <p:cNvPr id="8" name="Ink 7">
                <a:extLst>
                  <a:ext uri="{FF2B5EF4-FFF2-40B4-BE49-F238E27FC236}">
                    <a16:creationId xmlns:a16="http://schemas.microsoft.com/office/drawing/2014/main" id="{8BA1EE4C-0DB3-4DE7-B47E-E3EB8CCCC64E}"/>
                  </a:ext>
                </a:extLst>
              </p:cNvPr>
              <p:cNvPicPr/>
              <p:nvPr/>
            </p:nvPicPr>
            <p:blipFill>
              <a:blip r:embed="rId14"/>
              <a:stretch>
                <a:fillRect/>
              </a:stretch>
            </p:blipFill>
            <p:spPr>
              <a:xfrm>
                <a:off x="7198649" y="4181798"/>
                <a:ext cx="129240" cy="1288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5">
            <p14:nvContentPartPr>
              <p14:cNvPr id="9" name="Ink 8">
                <a:extLst>
                  <a:ext uri="{FF2B5EF4-FFF2-40B4-BE49-F238E27FC236}">
                    <a16:creationId xmlns:a16="http://schemas.microsoft.com/office/drawing/2014/main" id="{0D413A47-C6ED-4C72-B4E3-364EDB756F15}"/>
                  </a:ext>
                </a:extLst>
              </p14:cNvPr>
              <p14:cNvContentPartPr/>
              <p14:nvPr/>
            </p14:nvContentPartPr>
            <p14:xfrm>
              <a:off x="7769609" y="4224278"/>
              <a:ext cx="3600" cy="3240"/>
            </p14:xfrm>
          </p:contentPart>
        </mc:Choice>
        <mc:Fallback>
          <p:pic>
            <p:nvPicPr>
              <p:cNvPr id="9" name="Ink 8">
                <a:extLst>
                  <a:ext uri="{FF2B5EF4-FFF2-40B4-BE49-F238E27FC236}">
                    <a16:creationId xmlns:a16="http://schemas.microsoft.com/office/drawing/2014/main" id="{0D413A47-C6ED-4C72-B4E3-364EDB756F15}"/>
                  </a:ext>
                </a:extLst>
              </p:cNvPr>
              <p:cNvPicPr/>
              <p:nvPr/>
            </p:nvPicPr>
            <p:blipFill>
              <a:blip r:embed="rId16"/>
              <a:stretch>
                <a:fillRect/>
              </a:stretch>
            </p:blipFill>
            <p:spPr>
              <a:xfrm>
                <a:off x="7706609" y="4161278"/>
                <a:ext cx="129240" cy="1288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7">
            <p14:nvContentPartPr>
              <p14:cNvPr id="11" name="Ink 10">
                <a:extLst>
                  <a:ext uri="{FF2B5EF4-FFF2-40B4-BE49-F238E27FC236}">
                    <a16:creationId xmlns:a16="http://schemas.microsoft.com/office/drawing/2014/main" id="{E5E4B285-8735-4AE2-BFF2-8A1F4D8946FF}"/>
                  </a:ext>
                </a:extLst>
              </p14:cNvPr>
              <p14:cNvContentPartPr/>
              <p14:nvPr/>
            </p14:nvContentPartPr>
            <p14:xfrm>
              <a:off x="7355609" y="4738718"/>
              <a:ext cx="10440" cy="15120"/>
            </p14:xfrm>
          </p:contentPart>
        </mc:Choice>
        <mc:Fallback>
          <p:pic>
            <p:nvPicPr>
              <p:cNvPr id="11" name="Ink 10">
                <a:extLst>
                  <a:ext uri="{FF2B5EF4-FFF2-40B4-BE49-F238E27FC236}">
                    <a16:creationId xmlns:a16="http://schemas.microsoft.com/office/drawing/2014/main" id="{E5E4B285-8735-4AE2-BFF2-8A1F4D8946FF}"/>
                  </a:ext>
                </a:extLst>
              </p:cNvPr>
              <p:cNvPicPr/>
              <p:nvPr/>
            </p:nvPicPr>
            <p:blipFill>
              <a:blip r:embed="rId18"/>
              <a:stretch>
                <a:fillRect/>
              </a:stretch>
            </p:blipFill>
            <p:spPr>
              <a:xfrm>
                <a:off x="7292969" y="4676078"/>
                <a:ext cx="136080" cy="1407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9">
            <p14:nvContentPartPr>
              <p14:cNvPr id="12" name="Ink 11">
                <a:extLst>
                  <a:ext uri="{FF2B5EF4-FFF2-40B4-BE49-F238E27FC236}">
                    <a16:creationId xmlns:a16="http://schemas.microsoft.com/office/drawing/2014/main" id="{428B82CC-806F-4E49-9C46-D7CF07934A21}"/>
                  </a:ext>
                </a:extLst>
              </p14:cNvPr>
              <p14:cNvContentPartPr/>
              <p14:nvPr/>
            </p14:nvContentPartPr>
            <p14:xfrm>
              <a:off x="6732089" y="5069918"/>
              <a:ext cx="55080" cy="28440"/>
            </p14:xfrm>
          </p:contentPart>
        </mc:Choice>
        <mc:Fallback>
          <p:pic>
            <p:nvPicPr>
              <p:cNvPr id="12" name="Ink 11">
                <a:extLst>
                  <a:ext uri="{FF2B5EF4-FFF2-40B4-BE49-F238E27FC236}">
                    <a16:creationId xmlns:a16="http://schemas.microsoft.com/office/drawing/2014/main" id="{428B82CC-806F-4E49-9C46-D7CF07934A21}"/>
                  </a:ext>
                </a:extLst>
              </p:cNvPr>
              <p:cNvPicPr/>
              <p:nvPr/>
            </p:nvPicPr>
            <p:blipFill>
              <a:blip r:embed="rId20"/>
              <a:stretch>
                <a:fillRect/>
              </a:stretch>
            </p:blipFill>
            <p:spPr>
              <a:xfrm>
                <a:off x="6669089" y="5006918"/>
                <a:ext cx="180720" cy="1540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1">
            <p14:nvContentPartPr>
              <p14:cNvPr id="13" name="Ink 12">
                <a:extLst>
                  <a:ext uri="{FF2B5EF4-FFF2-40B4-BE49-F238E27FC236}">
                    <a16:creationId xmlns:a16="http://schemas.microsoft.com/office/drawing/2014/main" id="{EE358228-5477-4FFE-9F10-BD207D66C944}"/>
                  </a:ext>
                </a:extLst>
              </p14:cNvPr>
              <p14:cNvContentPartPr/>
              <p14:nvPr/>
            </p14:nvContentPartPr>
            <p14:xfrm>
              <a:off x="6343289" y="4898918"/>
              <a:ext cx="8640" cy="12240"/>
            </p14:xfrm>
          </p:contentPart>
        </mc:Choice>
        <mc:Fallback>
          <p:pic>
            <p:nvPicPr>
              <p:cNvPr id="13" name="Ink 12">
                <a:extLst>
                  <a:ext uri="{FF2B5EF4-FFF2-40B4-BE49-F238E27FC236}">
                    <a16:creationId xmlns:a16="http://schemas.microsoft.com/office/drawing/2014/main" id="{EE358228-5477-4FFE-9F10-BD207D66C944}"/>
                  </a:ext>
                </a:extLst>
              </p:cNvPr>
              <p:cNvPicPr/>
              <p:nvPr/>
            </p:nvPicPr>
            <p:blipFill>
              <a:blip r:embed="rId22"/>
              <a:stretch>
                <a:fillRect/>
              </a:stretch>
            </p:blipFill>
            <p:spPr>
              <a:xfrm>
                <a:off x="6280289" y="4836278"/>
                <a:ext cx="134280" cy="1378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3">
            <p14:nvContentPartPr>
              <p14:cNvPr id="14" name="Ink 13">
                <a:extLst>
                  <a:ext uri="{FF2B5EF4-FFF2-40B4-BE49-F238E27FC236}">
                    <a16:creationId xmlns:a16="http://schemas.microsoft.com/office/drawing/2014/main" id="{AB92C9BC-E101-4B70-BACA-B0402B977777}"/>
                  </a:ext>
                </a:extLst>
              </p14:cNvPr>
              <p14:cNvContentPartPr/>
              <p14:nvPr/>
            </p14:nvContentPartPr>
            <p14:xfrm>
              <a:off x="6351569" y="4272518"/>
              <a:ext cx="8640" cy="38880"/>
            </p14:xfrm>
          </p:contentPart>
        </mc:Choice>
        <mc:Fallback>
          <p:pic>
            <p:nvPicPr>
              <p:cNvPr id="14" name="Ink 13">
                <a:extLst>
                  <a:ext uri="{FF2B5EF4-FFF2-40B4-BE49-F238E27FC236}">
                    <a16:creationId xmlns:a16="http://schemas.microsoft.com/office/drawing/2014/main" id="{AB92C9BC-E101-4B70-BACA-B0402B977777}"/>
                  </a:ext>
                </a:extLst>
              </p:cNvPr>
              <p:cNvPicPr/>
              <p:nvPr/>
            </p:nvPicPr>
            <p:blipFill>
              <a:blip r:embed="rId24"/>
              <a:stretch>
                <a:fillRect/>
              </a:stretch>
            </p:blipFill>
            <p:spPr>
              <a:xfrm>
                <a:off x="6288569" y="4209518"/>
                <a:ext cx="134280" cy="1645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5">
            <p14:nvContentPartPr>
              <p14:cNvPr id="15" name="Ink 14">
                <a:extLst>
                  <a:ext uri="{FF2B5EF4-FFF2-40B4-BE49-F238E27FC236}">
                    <a16:creationId xmlns:a16="http://schemas.microsoft.com/office/drawing/2014/main" id="{682B23A9-F381-483E-8D90-255A82B79FB2}"/>
                  </a:ext>
                </a:extLst>
              </p14:cNvPr>
              <p14:cNvContentPartPr/>
              <p14:nvPr/>
            </p14:nvContentPartPr>
            <p14:xfrm>
              <a:off x="6374609" y="4115558"/>
              <a:ext cx="8640" cy="6120"/>
            </p14:xfrm>
          </p:contentPart>
        </mc:Choice>
        <mc:Fallback>
          <p:pic>
            <p:nvPicPr>
              <p:cNvPr id="15" name="Ink 14">
                <a:extLst>
                  <a:ext uri="{FF2B5EF4-FFF2-40B4-BE49-F238E27FC236}">
                    <a16:creationId xmlns:a16="http://schemas.microsoft.com/office/drawing/2014/main" id="{682B23A9-F381-483E-8D90-255A82B79FB2}"/>
                  </a:ext>
                </a:extLst>
              </p:cNvPr>
              <p:cNvPicPr/>
              <p:nvPr/>
            </p:nvPicPr>
            <p:blipFill>
              <a:blip r:embed="rId26"/>
              <a:stretch>
                <a:fillRect/>
              </a:stretch>
            </p:blipFill>
            <p:spPr>
              <a:xfrm>
                <a:off x="6311969" y="4052558"/>
                <a:ext cx="134280" cy="1317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7">
            <p14:nvContentPartPr>
              <p14:cNvPr id="16" name="Ink 15">
                <a:extLst>
                  <a:ext uri="{FF2B5EF4-FFF2-40B4-BE49-F238E27FC236}">
                    <a16:creationId xmlns:a16="http://schemas.microsoft.com/office/drawing/2014/main" id="{D7517B84-4D2A-490B-8B5F-73D4AE2DDBF5}"/>
                  </a:ext>
                </a:extLst>
              </p14:cNvPr>
              <p14:cNvContentPartPr/>
              <p14:nvPr/>
            </p14:nvContentPartPr>
            <p14:xfrm>
              <a:off x="7615529" y="5163878"/>
              <a:ext cx="5400" cy="7560"/>
            </p14:xfrm>
          </p:contentPart>
        </mc:Choice>
        <mc:Fallback>
          <p:pic>
            <p:nvPicPr>
              <p:cNvPr id="16" name="Ink 15">
                <a:extLst>
                  <a:ext uri="{FF2B5EF4-FFF2-40B4-BE49-F238E27FC236}">
                    <a16:creationId xmlns:a16="http://schemas.microsoft.com/office/drawing/2014/main" id="{D7517B84-4D2A-490B-8B5F-73D4AE2DDBF5}"/>
                  </a:ext>
                </a:extLst>
              </p:cNvPr>
              <p:cNvPicPr/>
              <p:nvPr/>
            </p:nvPicPr>
            <p:blipFill>
              <a:blip r:embed="rId28"/>
              <a:stretch>
                <a:fillRect/>
              </a:stretch>
            </p:blipFill>
            <p:spPr>
              <a:xfrm>
                <a:off x="7552889" y="5101238"/>
                <a:ext cx="131040" cy="1332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9">
            <p14:nvContentPartPr>
              <p14:cNvPr id="17" name="Ink 16">
                <a:extLst>
                  <a:ext uri="{FF2B5EF4-FFF2-40B4-BE49-F238E27FC236}">
                    <a16:creationId xmlns:a16="http://schemas.microsoft.com/office/drawing/2014/main" id="{182C95CD-6E1F-4A7C-9748-CF3F3A7E7E80}"/>
                  </a:ext>
                </a:extLst>
              </p14:cNvPr>
              <p14:cNvContentPartPr/>
              <p14:nvPr/>
            </p14:nvContentPartPr>
            <p14:xfrm>
              <a:off x="7823969" y="5522798"/>
              <a:ext cx="7200" cy="27000"/>
            </p14:xfrm>
          </p:contentPart>
        </mc:Choice>
        <mc:Fallback>
          <p:pic>
            <p:nvPicPr>
              <p:cNvPr id="17" name="Ink 16">
                <a:extLst>
                  <a:ext uri="{FF2B5EF4-FFF2-40B4-BE49-F238E27FC236}">
                    <a16:creationId xmlns:a16="http://schemas.microsoft.com/office/drawing/2014/main" id="{182C95CD-6E1F-4A7C-9748-CF3F3A7E7E80}"/>
                  </a:ext>
                </a:extLst>
              </p:cNvPr>
              <p:cNvPicPr/>
              <p:nvPr/>
            </p:nvPicPr>
            <p:blipFill>
              <a:blip r:embed="rId30"/>
              <a:stretch>
                <a:fillRect/>
              </a:stretch>
            </p:blipFill>
            <p:spPr>
              <a:xfrm>
                <a:off x="7761329" y="5459798"/>
                <a:ext cx="132840" cy="1526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31">
            <p14:nvContentPartPr>
              <p14:cNvPr id="18" name="Ink 17">
                <a:extLst>
                  <a:ext uri="{FF2B5EF4-FFF2-40B4-BE49-F238E27FC236}">
                    <a16:creationId xmlns:a16="http://schemas.microsoft.com/office/drawing/2014/main" id="{CEB764C6-EA24-4A39-B2CB-D5EFCAAF3C40}"/>
                  </a:ext>
                </a:extLst>
              </p14:cNvPr>
              <p14:cNvContentPartPr/>
              <p14:nvPr/>
            </p14:nvContentPartPr>
            <p14:xfrm>
              <a:off x="7446689" y="6023558"/>
              <a:ext cx="10440" cy="3960"/>
            </p14:xfrm>
          </p:contentPart>
        </mc:Choice>
        <mc:Fallback>
          <p:pic>
            <p:nvPicPr>
              <p:cNvPr id="18" name="Ink 17">
                <a:extLst>
                  <a:ext uri="{FF2B5EF4-FFF2-40B4-BE49-F238E27FC236}">
                    <a16:creationId xmlns:a16="http://schemas.microsoft.com/office/drawing/2014/main" id="{CEB764C6-EA24-4A39-B2CB-D5EFCAAF3C40}"/>
                  </a:ext>
                </a:extLst>
              </p:cNvPr>
              <p:cNvPicPr/>
              <p:nvPr/>
            </p:nvPicPr>
            <p:blipFill>
              <a:blip r:embed="rId32"/>
              <a:stretch>
                <a:fillRect/>
              </a:stretch>
            </p:blipFill>
            <p:spPr>
              <a:xfrm>
                <a:off x="7383689" y="5960918"/>
                <a:ext cx="136080" cy="1296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33">
            <p14:nvContentPartPr>
              <p14:cNvPr id="19" name="Ink 18">
                <a:extLst>
                  <a:ext uri="{FF2B5EF4-FFF2-40B4-BE49-F238E27FC236}">
                    <a16:creationId xmlns:a16="http://schemas.microsoft.com/office/drawing/2014/main" id="{0F70621E-085E-4E0D-82EA-12779958926F}"/>
                  </a:ext>
                </a:extLst>
              </p14:cNvPr>
              <p14:cNvContentPartPr/>
              <p14:nvPr/>
            </p14:nvContentPartPr>
            <p14:xfrm>
              <a:off x="6795089" y="6019958"/>
              <a:ext cx="54720" cy="19440"/>
            </p14:xfrm>
          </p:contentPart>
        </mc:Choice>
        <mc:Fallback>
          <p:pic>
            <p:nvPicPr>
              <p:cNvPr id="19" name="Ink 18">
                <a:extLst>
                  <a:ext uri="{FF2B5EF4-FFF2-40B4-BE49-F238E27FC236}">
                    <a16:creationId xmlns:a16="http://schemas.microsoft.com/office/drawing/2014/main" id="{0F70621E-085E-4E0D-82EA-12779958926F}"/>
                  </a:ext>
                </a:extLst>
              </p:cNvPr>
              <p:cNvPicPr/>
              <p:nvPr/>
            </p:nvPicPr>
            <p:blipFill>
              <a:blip r:embed="rId34"/>
              <a:stretch>
                <a:fillRect/>
              </a:stretch>
            </p:blipFill>
            <p:spPr>
              <a:xfrm>
                <a:off x="6732089" y="5956958"/>
                <a:ext cx="180360" cy="1450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35">
            <p14:nvContentPartPr>
              <p14:cNvPr id="20" name="Ink 19">
                <a:extLst>
                  <a:ext uri="{FF2B5EF4-FFF2-40B4-BE49-F238E27FC236}">
                    <a16:creationId xmlns:a16="http://schemas.microsoft.com/office/drawing/2014/main" id="{E6CE33F6-D140-4D9F-87AF-4F96600AC549}"/>
                  </a:ext>
                </a:extLst>
              </p14:cNvPr>
              <p14:cNvContentPartPr/>
              <p14:nvPr/>
            </p14:nvContentPartPr>
            <p14:xfrm>
              <a:off x="6164369" y="5962358"/>
              <a:ext cx="66600" cy="25560"/>
            </p14:xfrm>
          </p:contentPart>
        </mc:Choice>
        <mc:Fallback>
          <p:pic>
            <p:nvPicPr>
              <p:cNvPr id="20" name="Ink 19">
                <a:extLst>
                  <a:ext uri="{FF2B5EF4-FFF2-40B4-BE49-F238E27FC236}">
                    <a16:creationId xmlns:a16="http://schemas.microsoft.com/office/drawing/2014/main" id="{E6CE33F6-D140-4D9F-87AF-4F96600AC549}"/>
                  </a:ext>
                </a:extLst>
              </p:cNvPr>
              <p:cNvPicPr/>
              <p:nvPr/>
            </p:nvPicPr>
            <p:blipFill>
              <a:blip r:embed="rId36"/>
              <a:stretch>
                <a:fillRect/>
              </a:stretch>
            </p:blipFill>
            <p:spPr>
              <a:xfrm>
                <a:off x="6101369" y="5899718"/>
                <a:ext cx="192240" cy="1512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37">
            <p14:nvContentPartPr>
              <p14:cNvPr id="21" name="Ink 20">
                <a:extLst>
                  <a:ext uri="{FF2B5EF4-FFF2-40B4-BE49-F238E27FC236}">
                    <a16:creationId xmlns:a16="http://schemas.microsoft.com/office/drawing/2014/main" id="{CBF8EC71-7AA3-4432-889B-E8CB975C75EC}"/>
                  </a:ext>
                </a:extLst>
              </p14:cNvPr>
              <p14:cNvContentPartPr/>
              <p14:nvPr/>
            </p14:nvContentPartPr>
            <p14:xfrm>
              <a:off x="5735609" y="5933198"/>
              <a:ext cx="43200" cy="16560"/>
            </p14:xfrm>
          </p:contentPart>
        </mc:Choice>
        <mc:Fallback>
          <p:pic>
            <p:nvPicPr>
              <p:cNvPr id="21" name="Ink 20">
                <a:extLst>
                  <a:ext uri="{FF2B5EF4-FFF2-40B4-BE49-F238E27FC236}">
                    <a16:creationId xmlns:a16="http://schemas.microsoft.com/office/drawing/2014/main" id="{CBF8EC71-7AA3-4432-889B-E8CB975C75EC}"/>
                  </a:ext>
                </a:extLst>
              </p:cNvPr>
              <p:cNvPicPr/>
              <p:nvPr/>
            </p:nvPicPr>
            <p:blipFill>
              <a:blip r:embed="rId38"/>
              <a:stretch>
                <a:fillRect/>
              </a:stretch>
            </p:blipFill>
            <p:spPr>
              <a:xfrm>
                <a:off x="5672969" y="5870198"/>
                <a:ext cx="168840" cy="1422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39">
            <p14:nvContentPartPr>
              <p14:cNvPr id="22" name="Ink 21">
                <a:extLst>
                  <a:ext uri="{FF2B5EF4-FFF2-40B4-BE49-F238E27FC236}">
                    <a16:creationId xmlns:a16="http://schemas.microsoft.com/office/drawing/2014/main" id="{00F95644-9A66-4981-8EDD-C712BF5BA6D4}"/>
                  </a:ext>
                </a:extLst>
              </p14:cNvPr>
              <p14:cNvContentPartPr/>
              <p14:nvPr/>
            </p14:nvContentPartPr>
            <p14:xfrm>
              <a:off x="5517449" y="5775518"/>
              <a:ext cx="18360" cy="28440"/>
            </p14:xfrm>
          </p:contentPart>
        </mc:Choice>
        <mc:Fallback>
          <p:pic>
            <p:nvPicPr>
              <p:cNvPr id="22" name="Ink 21">
                <a:extLst>
                  <a:ext uri="{FF2B5EF4-FFF2-40B4-BE49-F238E27FC236}">
                    <a16:creationId xmlns:a16="http://schemas.microsoft.com/office/drawing/2014/main" id="{00F95644-9A66-4981-8EDD-C712BF5BA6D4}"/>
                  </a:ext>
                </a:extLst>
              </p:cNvPr>
              <p:cNvPicPr/>
              <p:nvPr/>
            </p:nvPicPr>
            <p:blipFill>
              <a:blip r:embed="rId40"/>
              <a:stretch>
                <a:fillRect/>
              </a:stretch>
            </p:blipFill>
            <p:spPr>
              <a:xfrm>
                <a:off x="5454809" y="5712878"/>
                <a:ext cx="144000" cy="1540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41">
            <p14:nvContentPartPr>
              <p14:cNvPr id="23" name="Ink 22">
                <a:extLst>
                  <a:ext uri="{FF2B5EF4-FFF2-40B4-BE49-F238E27FC236}">
                    <a16:creationId xmlns:a16="http://schemas.microsoft.com/office/drawing/2014/main" id="{A001FEAA-F077-4C58-8974-9D1A7CB63E41}"/>
                  </a:ext>
                </a:extLst>
              </p14:cNvPr>
              <p14:cNvContentPartPr/>
              <p14:nvPr/>
            </p14:nvContentPartPr>
            <p14:xfrm>
              <a:off x="5458049" y="5227238"/>
              <a:ext cx="36720" cy="72360"/>
            </p14:xfrm>
          </p:contentPart>
        </mc:Choice>
        <mc:Fallback>
          <p:pic>
            <p:nvPicPr>
              <p:cNvPr id="23" name="Ink 22">
                <a:extLst>
                  <a:ext uri="{FF2B5EF4-FFF2-40B4-BE49-F238E27FC236}">
                    <a16:creationId xmlns:a16="http://schemas.microsoft.com/office/drawing/2014/main" id="{A001FEAA-F077-4C58-8974-9D1A7CB63E41}"/>
                  </a:ext>
                </a:extLst>
              </p:cNvPr>
              <p:cNvPicPr/>
              <p:nvPr/>
            </p:nvPicPr>
            <p:blipFill>
              <a:blip r:embed="rId42"/>
              <a:stretch>
                <a:fillRect/>
              </a:stretch>
            </p:blipFill>
            <p:spPr>
              <a:xfrm>
                <a:off x="5395049" y="5164598"/>
                <a:ext cx="162360" cy="19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43">
            <p14:nvContentPartPr>
              <p14:cNvPr id="24" name="Ink 23">
                <a:extLst>
                  <a:ext uri="{FF2B5EF4-FFF2-40B4-BE49-F238E27FC236}">
                    <a16:creationId xmlns:a16="http://schemas.microsoft.com/office/drawing/2014/main" id="{712C9315-E31E-4634-96FC-C0932DF70000}"/>
                  </a:ext>
                </a:extLst>
              </p14:cNvPr>
              <p14:cNvContentPartPr/>
              <p14:nvPr/>
            </p14:nvContentPartPr>
            <p14:xfrm>
              <a:off x="5444369" y="4671038"/>
              <a:ext cx="25200" cy="22680"/>
            </p14:xfrm>
          </p:contentPart>
        </mc:Choice>
        <mc:Fallback>
          <p:pic>
            <p:nvPicPr>
              <p:cNvPr id="24" name="Ink 23">
                <a:extLst>
                  <a:ext uri="{FF2B5EF4-FFF2-40B4-BE49-F238E27FC236}">
                    <a16:creationId xmlns:a16="http://schemas.microsoft.com/office/drawing/2014/main" id="{712C9315-E31E-4634-96FC-C0932DF70000}"/>
                  </a:ext>
                </a:extLst>
              </p:cNvPr>
              <p:cNvPicPr/>
              <p:nvPr/>
            </p:nvPicPr>
            <p:blipFill>
              <a:blip r:embed="rId44"/>
              <a:stretch>
                <a:fillRect/>
              </a:stretch>
            </p:blipFill>
            <p:spPr>
              <a:xfrm>
                <a:off x="5381729" y="4608398"/>
                <a:ext cx="150840" cy="1483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45">
            <p14:nvContentPartPr>
              <p14:cNvPr id="25" name="Ink 24">
                <a:extLst>
                  <a:ext uri="{FF2B5EF4-FFF2-40B4-BE49-F238E27FC236}">
                    <a16:creationId xmlns:a16="http://schemas.microsoft.com/office/drawing/2014/main" id="{4AB2FCD9-3421-4CF0-9EDA-AF65DC206365}"/>
                  </a:ext>
                </a:extLst>
              </p14:cNvPr>
              <p14:cNvContentPartPr/>
              <p14:nvPr/>
            </p14:nvContentPartPr>
            <p14:xfrm>
              <a:off x="5251049" y="4653398"/>
              <a:ext cx="6840" cy="9000"/>
            </p14:xfrm>
          </p:contentPart>
        </mc:Choice>
        <mc:Fallback>
          <p:pic>
            <p:nvPicPr>
              <p:cNvPr id="25" name="Ink 24">
                <a:extLst>
                  <a:ext uri="{FF2B5EF4-FFF2-40B4-BE49-F238E27FC236}">
                    <a16:creationId xmlns:a16="http://schemas.microsoft.com/office/drawing/2014/main" id="{4AB2FCD9-3421-4CF0-9EDA-AF65DC206365}"/>
                  </a:ext>
                </a:extLst>
              </p:cNvPr>
              <p:cNvPicPr/>
              <p:nvPr/>
            </p:nvPicPr>
            <p:blipFill>
              <a:blip r:embed="rId46"/>
              <a:stretch>
                <a:fillRect/>
              </a:stretch>
            </p:blipFill>
            <p:spPr>
              <a:xfrm>
                <a:off x="5188409" y="4590758"/>
                <a:ext cx="132480" cy="1346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47">
            <p14:nvContentPartPr>
              <p14:cNvPr id="26" name="Ink 25">
                <a:extLst>
                  <a:ext uri="{FF2B5EF4-FFF2-40B4-BE49-F238E27FC236}">
                    <a16:creationId xmlns:a16="http://schemas.microsoft.com/office/drawing/2014/main" id="{19F30A27-D175-4703-8407-81DD551A7939}"/>
                  </a:ext>
                </a:extLst>
              </p14:cNvPr>
              <p14:cNvContentPartPr/>
              <p14:nvPr/>
            </p14:nvContentPartPr>
            <p14:xfrm>
              <a:off x="5149529" y="4903598"/>
              <a:ext cx="5760" cy="29880"/>
            </p14:xfrm>
          </p:contentPart>
        </mc:Choice>
        <mc:Fallback>
          <p:pic>
            <p:nvPicPr>
              <p:cNvPr id="26" name="Ink 25">
                <a:extLst>
                  <a:ext uri="{FF2B5EF4-FFF2-40B4-BE49-F238E27FC236}">
                    <a16:creationId xmlns:a16="http://schemas.microsoft.com/office/drawing/2014/main" id="{19F30A27-D175-4703-8407-81DD551A7939}"/>
                  </a:ext>
                </a:extLst>
              </p:cNvPr>
              <p:cNvPicPr/>
              <p:nvPr/>
            </p:nvPicPr>
            <p:blipFill>
              <a:blip r:embed="rId48"/>
              <a:stretch>
                <a:fillRect/>
              </a:stretch>
            </p:blipFill>
            <p:spPr>
              <a:xfrm>
                <a:off x="5086889" y="4840598"/>
                <a:ext cx="131400" cy="1555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49">
            <p14:nvContentPartPr>
              <p14:cNvPr id="27" name="Ink 26">
                <a:extLst>
                  <a:ext uri="{FF2B5EF4-FFF2-40B4-BE49-F238E27FC236}">
                    <a16:creationId xmlns:a16="http://schemas.microsoft.com/office/drawing/2014/main" id="{6258CA39-61D7-4B9D-95E8-07065D8B69C2}"/>
                  </a:ext>
                </a:extLst>
              </p14:cNvPr>
              <p14:cNvContentPartPr/>
              <p14:nvPr/>
            </p14:nvContentPartPr>
            <p14:xfrm>
              <a:off x="5146649" y="5180078"/>
              <a:ext cx="3600" cy="20880"/>
            </p14:xfrm>
          </p:contentPart>
        </mc:Choice>
        <mc:Fallback>
          <p:pic>
            <p:nvPicPr>
              <p:cNvPr id="27" name="Ink 26">
                <a:extLst>
                  <a:ext uri="{FF2B5EF4-FFF2-40B4-BE49-F238E27FC236}">
                    <a16:creationId xmlns:a16="http://schemas.microsoft.com/office/drawing/2014/main" id="{6258CA39-61D7-4B9D-95E8-07065D8B69C2}"/>
                  </a:ext>
                </a:extLst>
              </p:cNvPr>
              <p:cNvPicPr/>
              <p:nvPr/>
            </p:nvPicPr>
            <p:blipFill>
              <a:blip r:embed="rId50"/>
              <a:stretch>
                <a:fillRect/>
              </a:stretch>
            </p:blipFill>
            <p:spPr>
              <a:xfrm>
                <a:off x="5084009" y="5117078"/>
                <a:ext cx="129240" cy="1465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51">
            <p14:nvContentPartPr>
              <p14:cNvPr id="28" name="Ink 27">
                <a:extLst>
                  <a:ext uri="{FF2B5EF4-FFF2-40B4-BE49-F238E27FC236}">
                    <a16:creationId xmlns:a16="http://schemas.microsoft.com/office/drawing/2014/main" id="{4F198304-29E1-471F-863A-9906915C3ED2}"/>
                  </a:ext>
                </a:extLst>
              </p14:cNvPr>
              <p14:cNvContentPartPr/>
              <p14:nvPr/>
            </p14:nvContentPartPr>
            <p14:xfrm>
              <a:off x="5040809" y="5450798"/>
              <a:ext cx="20160" cy="15120"/>
            </p14:xfrm>
          </p:contentPart>
        </mc:Choice>
        <mc:Fallback>
          <p:pic>
            <p:nvPicPr>
              <p:cNvPr id="28" name="Ink 27">
                <a:extLst>
                  <a:ext uri="{FF2B5EF4-FFF2-40B4-BE49-F238E27FC236}">
                    <a16:creationId xmlns:a16="http://schemas.microsoft.com/office/drawing/2014/main" id="{4F198304-29E1-471F-863A-9906915C3ED2}"/>
                  </a:ext>
                </a:extLst>
              </p:cNvPr>
              <p:cNvPicPr/>
              <p:nvPr/>
            </p:nvPicPr>
            <p:blipFill>
              <a:blip r:embed="rId52"/>
              <a:stretch>
                <a:fillRect/>
              </a:stretch>
            </p:blipFill>
            <p:spPr>
              <a:xfrm>
                <a:off x="4977809" y="5387798"/>
                <a:ext cx="145800" cy="1407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53">
            <p14:nvContentPartPr>
              <p14:cNvPr id="29" name="Ink 28">
                <a:extLst>
                  <a:ext uri="{FF2B5EF4-FFF2-40B4-BE49-F238E27FC236}">
                    <a16:creationId xmlns:a16="http://schemas.microsoft.com/office/drawing/2014/main" id="{CEB4C732-CDC5-4B83-87E9-37F10245D622}"/>
                  </a:ext>
                </a:extLst>
              </p14:cNvPr>
              <p14:cNvContentPartPr/>
              <p14:nvPr/>
            </p14:nvContentPartPr>
            <p14:xfrm>
              <a:off x="4501529" y="5740598"/>
              <a:ext cx="26640" cy="32760"/>
            </p14:xfrm>
          </p:contentPart>
        </mc:Choice>
        <mc:Fallback>
          <p:pic>
            <p:nvPicPr>
              <p:cNvPr id="29" name="Ink 28">
                <a:extLst>
                  <a:ext uri="{FF2B5EF4-FFF2-40B4-BE49-F238E27FC236}">
                    <a16:creationId xmlns:a16="http://schemas.microsoft.com/office/drawing/2014/main" id="{CEB4C732-CDC5-4B83-87E9-37F10245D622}"/>
                  </a:ext>
                </a:extLst>
              </p:cNvPr>
              <p:cNvPicPr/>
              <p:nvPr/>
            </p:nvPicPr>
            <p:blipFill>
              <a:blip r:embed="rId54"/>
              <a:stretch>
                <a:fillRect/>
              </a:stretch>
            </p:blipFill>
            <p:spPr>
              <a:xfrm>
                <a:off x="4438529" y="5677598"/>
                <a:ext cx="152280" cy="1584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55">
            <p14:nvContentPartPr>
              <p14:cNvPr id="30" name="Ink 29">
                <a:extLst>
                  <a:ext uri="{FF2B5EF4-FFF2-40B4-BE49-F238E27FC236}">
                    <a16:creationId xmlns:a16="http://schemas.microsoft.com/office/drawing/2014/main" id="{B131844A-70B4-4396-BBA0-CD48D804B8AA}"/>
                  </a:ext>
                </a:extLst>
              </p14:cNvPr>
              <p14:cNvContentPartPr/>
              <p14:nvPr/>
            </p14:nvContentPartPr>
            <p14:xfrm>
              <a:off x="4433489" y="5933198"/>
              <a:ext cx="58680" cy="38880"/>
            </p14:xfrm>
          </p:contentPart>
        </mc:Choice>
        <mc:Fallback>
          <p:pic>
            <p:nvPicPr>
              <p:cNvPr id="30" name="Ink 29">
                <a:extLst>
                  <a:ext uri="{FF2B5EF4-FFF2-40B4-BE49-F238E27FC236}">
                    <a16:creationId xmlns:a16="http://schemas.microsoft.com/office/drawing/2014/main" id="{B131844A-70B4-4396-BBA0-CD48D804B8AA}"/>
                  </a:ext>
                </a:extLst>
              </p:cNvPr>
              <p:cNvPicPr/>
              <p:nvPr/>
            </p:nvPicPr>
            <p:blipFill>
              <a:blip r:embed="rId56"/>
              <a:stretch>
                <a:fillRect/>
              </a:stretch>
            </p:blipFill>
            <p:spPr>
              <a:xfrm>
                <a:off x="4370489" y="5870198"/>
                <a:ext cx="184320" cy="1645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57">
            <p14:nvContentPartPr>
              <p14:cNvPr id="31" name="Ink 30">
                <a:extLst>
                  <a:ext uri="{FF2B5EF4-FFF2-40B4-BE49-F238E27FC236}">
                    <a16:creationId xmlns:a16="http://schemas.microsoft.com/office/drawing/2014/main" id="{685EBD07-5DE4-4F68-8204-B92F5A5AEA2C}"/>
                  </a:ext>
                </a:extLst>
              </p14:cNvPr>
              <p14:cNvContentPartPr/>
              <p14:nvPr/>
            </p14:nvContentPartPr>
            <p14:xfrm>
              <a:off x="4641929" y="5978558"/>
              <a:ext cx="23400" cy="15120"/>
            </p14:xfrm>
          </p:contentPart>
        </mc:Choice>
        <mc:Fallback>
          <p:pic>
            <p:nvPicPr>
              <p:cNvPr id="31" name="Ink 30">
                <a:extLst>
                  <a:ext uri="{FF2B5EF4-FFF2-40B4-BE49-F238E27FC236}">
                    <a16:creationId xmlns:a16="http://schemas.microsoft.com/office/drawing/2014/main" id="{685EBD07-5DE4-4F68-8204-B92F5A5AEA2C}"/>
                  </a:ext>
                </a:extLst>
              </p:cNvPr>
              <p:cNvPicPr/>
              <p:nvPr/>
            </p:nvPicPr>
            <p:blipFill>
              <a:blip r:embed="rId58"/>
              <a:stretch>
                <a:fillRect/>
              </a:stretch>
            </p:blipFill>
            <p:spPr>
              <a:xfrm>
                <a:off x="4579289" y="5915918"/>
                <a:ext cx="149040" cy="1407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59">
            <p14:nvContentPartPr>
              <p14:cNvPr id="32" name="Ink 31">
                <a:extLst>
                  <a:ext uri="{FF2B5EF4-FFF2-40B4-BE49-F238E27FC236}">
                    <a16:creationId xmlns:a16="http://schemas.microsoft.com/office/drawing/2014/main" id="{3DF45276-3107-41B3-9C0E-71843A17C747}"/>
                  </a:ext>
                </a:extLst>
              </p14:cNvPr>
              <p14:cNvContentPartPr/>
              <p14:nvPr/>
            </p14:nvContentPartPr>
            <p14:xfrm>
              <a:off x="4944689" y="6003758"/>
              <a:ext cx="23400" cy="9000"/>
            </p14:xfrm>
          </p:contentPart>
        </mc:Choice>
        <mc:Fallback>
          <p:pic>
            <p:nvPicPr>
              <p:cNvPr id="32" name="Ink 31">
                <a:extLst>
                  <a:ext uri="{FF2B5EF4-FFF2-40B4-BE49-F238E27FC236}">
                    <a16:creationId xmlns:a16="http://schemas.microsoft.com/office/drawing/2014/main" id="{3DF45276-3107-41B3-9C0E-71843A17C747}"/>
                  </a:ext>
                </a:extLst>
              </p:cNvPr>
              <p:cNvPicPr/>
              <p:nvPr/>
            </p:nvPicPr>
            <p:blipFill>
              <a:blip r:embed="rId60"/>
              <a:stretch>
                <a:fillRect/>
              </a:stretch>
            </p:blipFill>
            <p:spPr>
              <a:xfrm>
                <a:off x="4881689" y="5941118"/>
                <a:ext cx="149040" cy="1346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61">
            <p14:nvContentPartPr>
              <p14:cNvPr id="33" name="Ink 32">
                <a:extLst>
                  <a:ext uri="{FF2B5EF4-FFF2-40B4-BE49-F238E27FC236}">
                    <a16:creationId xmlns:a16="http://schemas.microsoft.com/office/drawing/2014/main" id="{C5BC6417-BF19-487A-8E52-493FFC9B426F}"/>
                  </a:ext>
                </a:extLst>
              </p14:cNvPr>
              <p14:cNvContentPartPr/>
              <p14:nvPr/>
            </p14:nvContentPartPr>
            <p14:xfrm>
              <a:off x="5203169" y="6027158"/>
              <a:ext cx="2160" cy="4680"/>
            </p14:xfrm>
          </p:contentPart>
        </mc:Choice>
        <mc:Fallback>
          <p:pic>
            <p:nvPicPr>
              <p:cNvPr id="33" name="Ink 32">
                <a:extLst>
                  <a:ext uri="{FF2B5EF4-FFF2-40B4-BE49-F238E27FC236}">
                    <a16:creationId xmlns:a16="http://schemas.microsoft.com/office/drawing/2014/main" id="{C5BC6417-BF19-487A-8E52-493FFC9B426F}"/>
                  </a:ext>
                </a:extLst>
              </p:cNvPr>
              <p:cNvPicPr/>
              <p:nvPr/>
            </p:nvPicPr>
            <p:blipFill>
              <a:blip r:embed="rId62"/>
              <a:stretch>
                <a:fillRect/>
              </a:stretch>
            </p:blipFill>
            <p:spPr>
              <a:xfrm>
                <a:off x="5140169" y="5964518"/>
                <a:ext cx="127800" cy="1303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63">
            <p14:nvContentPartPr>
              <p14:cNvPr id="34" name="Ink 33">
                <a:extLst>
                  <a:ext uri="{FF2B5EF4-FFF2-40B4-BE49-F238E27FC236}">
                    <a16:creationId xmlns:a16="http://schemas.microsoft.com/office/drawing/2014/main" id="{CCA42E7E-D653-47EC-A092-CD05AA27C21E}"/>
                  </a:ext>
                </a:extLst>
              </p14:cNvPr>
              <p14:cNvContentPartPr/>
              <p14:nvPr/>
            </p14:nvContentPartPr>
            <p14:xfrm>
              <a:off x="1110689" y="3463598"/>
              <a:ext cx="3960" cy="10800"/>
            </p14:xfrm>
          </p:contentPart>
        </mc:Choice>
        <mc:Fallback>
          <p:pic>
            <p:nvPicPr>
              <p:cNvPr id="34" name="Ink 33">
                <a:extLst>
                  <a:ext uri="{FF2B5EF4-FFF2-40B4-BE49-F238E27FC236}">
                    <a16:creationId xmlns:a16="http://schemas.microsoft.com/office/drawing/2014/main" id="{CCA42E7E-D653-47EC-A092-CD05AA27C21E}"/>
                  </a:ext>
                </a:extLst>
              </p:cNvPr>
              <p:cNvPicPr/>
              <p:nvPr/>
            </p:nvPicPr>
            <p:blipFill>
              <a:blip r:embed="rId64"/>
              <a:stretch>
                <a:fillRect/>
              </a:stretch>
            </p:blipFill>
            <p:spPr>
              <a:xfrm>
                <a:off x="1048049" y="3400958"/>
                <a:ext cx="129600" cy="1364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65">
            <p14:nvContentPartPr>
              <p14:cNvPr id="35" name="Ink 34">
                <a:extLst>
                  <a:ext uri="{FF2B5EF4-FFF2-40B4-BE49-F238E27FC236}">
                    <a16:creationId xmlns:a16="http://schemas.microsoft.com/office/drawing/2014/main" id="{CFC62968-EF00-4155-9364-052AE36A70BA}"/>
                  </a:ext>
                </a:extLst>
              </p14:cNvPr>
              <p14:cNvContentPartPr/>
              <p14:nvPr/>
            </p14:nvContentPartPr>
            <p14:xfrm>
              <a:off x="1719809" y="3374318"/>
              <a:ext cx="36720" cy="28080"/>
            </p14:xfrm>
          </p:contentPart>
        </mc:Choice>
        <mc:Fallback>
          <p:pic>
            <p:nvPicPr>
              <p:cNvPr id="35" name="Ink 34">
                <a:extLst>
                  <a:ext uri="{FF2B5EF4-FFF2-40B4-BE49-F238E27FC236}">
                    <a16:creationId xmlns:a16="http://schemas.microsoft.com/office/drawing/2014/main" id="{CFC62968-EF00-4155-9364-052AE36A70BA}"/>
                  </a:ext>
                </a:extLst>
              </p:cNvPr>
              <p:cNvPicPr/>
              <p:nvPr/>
            </p:nvPicPr>
            <p:blipFill>
              <a:blip r:embed="rId66"/>
              <a:stretch>
                <a:fillRect/>
              </a:stretch>
            </p:blipFill>
            <p:spPr>
              <a:xfrm>
                <a:off x="1656809" y="3311318"/>
                <a:ext cx="162360" cy="1537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67">
            <p14:nvContentPartPr>
              <p14:cNvPr id="36" name="Ink 35">
                <a:extLst>
                  <a:ext uri="{FF2B5EF4-FFF2-40B4-BE49-F238E27FC236}">
                    <a16:creationId xmlns:a16="http://schemas.microsoft.com/office/drawing/2014/main" id="{16D7811C-28C7-4F81-92DB-6D4FF66913E5}"/>
                  </a:ext>
                </a:extLst>
              </p14:cNvPr>
              <p14:cNvContentPartPr/>
              <p14:nvPr/>
            </p14:nvContentPartPr>
            <p14:xfrm>
              <a:off x="2085209" y="3432278"/>
              <a:ext cx="16920" cy="28800"/>
            </p14:xfrm>
          </p:contentPart>
        </mc:Choice>
        <mc:Fallback>
          <p:pic>
            <p:nvPicPr>
              <p:cNvPr id="36" name="Ink 35">
                <a:extLst>
                  <a:ext uri="{FF2B5EF4-FFF2-40B4-BE49-F238E27FC236}">
                    <a16:creationId xmlns:a16="http://schemas.microsoft.com/office/drawing/2014/main" id="{16D7811C-28C7-4F81-92DB-6D4FF66913E5}"/>
                  </a:ext>
                </a:extLst>
              </p:cNvPr>
              <p:cNvPicPr/>
              <p:nvPr/>
            </p:nvPicPr>
            <p:blipFill>
              <a:blip r:embed="rId68"/>
              <a:stretch>
                <a:fillRect/>
              </a:stretch>
            </p:blipFill>
            <p:spPr>
              <a:xfrm>
                <a:off x="2022569" y="3369278"/>
                <a:ext cx="142560" cy="1544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69">
            <p14:nvContentPartPr>
              <p14:cNvPr id="37" name="Ink 36">
                <a:extLst>
                  <a:ext uri="{FF2B5EF4-FFF2-40B4-BE49-F238E27FC236}">
                    <a16:creationId xmlns:a16="http://schemas.microsoft.com/office/drawing/2014/main" id="{0F8B8B58-99ED-4780-8A41-457D71C2DBF9}"/>
                  </a:ext>
                </a:extLst>
              </p14:cNvPr>
              <p14:cNvContentPartPr/>
              <p14:nvPr/>
            </p14:nvContentPartPr>
            <p14:xfrm>
              <a:off x="2159729" y="3670958"/>
              <a:ext cx="128160" cy="754920"/>
            </p14:xfrm>
          </p:contentPart>
        </mc:Choice>
        <mc:Fallback>
          <p:pic>
            <p:nvPicPr>
              <p:cNvPr id="37" name="Ink 36">
                <a:extLst>
                  <a:ext uri="{FF2B5EF4-FFF2-40B4-BE49-F238E27FC236}">
                    <a16:creationId xmlns:a16="http://schemas.microsoft.com/office/drawing/2014/main" id="{0F8B8B58-99ED-4780-8A41-457D71C2DBF9}"/>
                  </a:ext>
                </a:extLst>
              </p:cNvPr>
              <p:cNvPicPr/>
              <p:nvPr/>
            </p:nvPicPr>
            <p:blipFill>
              <a:blip r:embed="rId70"/>
              <a:stretch>
                <a:fillRect/>
              </a:stretch>
            </p:blipFill>
            <p:spPr>
              <a:xfrm>
                <a:off x="2097089" y="3608318"/>
                <a:ext cx="253800" cy="8805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71">
            <p14:nvContentPartPr>
              <p14:cNvPr id="38" name="Ink 37">
                <a:extLst>
                  <a:ext uri="{FF2B5EF4-FFF2-40B4-BE49-F238E27FC236}">
                    <a16:creationId xmlns:a16="http://schemas.microsoft.com/office/drawing/2014/main" id="{4657CCAF-AA18-4C1B-B58A-C6316A1DFA0C}"/>
                  </a:ext>
                </a:extLst>
              </p14:cNvPr>
              <p14:cNvContentPartPr/>
              <p14:nvPr/>
            </p14:nvContentPartPr>
            <p14:xfrm>
              <a:off x="1978289" y="5260718"/>
              <a:ext cx="4680" cy="60840"/>
            </p14:xfrm>
          </p:contentPart>
        </mc:Choice>
        <mc:Fallback>
          <p:pic>
            <p:nvPicPr>
              <p:cNvPr id="38" name="Ink 37">
                <a:extLst>
                  <a:ext uri="{FF2B5EF4-FFF2-40B4-BE49-F238E27FC236}">
                    <a16:creationId xmlns:a16="http://schemas.microsoft.com/office/drawing/2014/main" id="{4657CCAF-AA18-4C1B-B58A-C6316A1DFA0C}"/>
                  </a:ext>
                </a:extLst>
              </p:cNvPr>
              <p:cNvPicPr/>
              <p:nvPr/>
            </p:nvPicPr>
            <p:blipFill>
              <a:blip r:embed="rId72"/>
              <a:stretch>
                <a:fillRect/>
              </a:stretch>
            </p:blipFill>
            <p:spPr>
              <a:xfrm>
                <a:off x="1915649" y="5198078"/>
                <a:ext cx="130320" cy="1864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73">
            <p14:nvContentPartPr>
              <p14:cNvPr id="39" name="Ink 38">
                <a:extLst>
                  <a:ext uri="{FF2B5EF4-FFF2-40B4-BE49-F238E27FC236}">
                    <a16:creationId xmlns:a16="http://schemas.microsoft.com/office/drawing/2014/main" id="{98E562D1-1DBB-450A-8B40-3E4B24316BE4}"/>
                  </a:ext>
                </a:extLst>
              </p14:cNvPr>
              <p14:cNvContentPartPr/>
              <p14:nvPr/>
            </p14:nvContentPartPr>
            <p14:xfrm>
              <a:off x="2264129" y="5688758"/>
              <a:ext cx="15480" cy="47880"/>
            </p14:xfrm>
          </p:contentPart>
        </mc:Choice>
        <mc:Fallback>
          <p:pic>
            <p:nvPicPr>
              <p:cNvPr id="39" name="Ink 38">
                <a:extLst>
                  <a:ext uri="{FF2B5EF4-FFF2-40B4-BE49-F238E27FC236}">
                    <a16:creationId xmlns:a16="http://schemas.microsoft.com/office/drawing/2014/main" id="{98E562D1-1DBB-450A-8B40-3E4B24316BE4}"/>
                  </a:ext>
                </a:extLst>
              </p:cNvPr>
              <p:cNvPicPr/>
              <p:nvPr/>
            </p:nvPicPr>
            <p:blipFill>
              <a:blip r:embed="rId74"/>
              <a:stretch>
                <a:fillRect/>
              </a:stretch>
            </p:blipFill>
            <p:spPr>
              <a:xfrm>
                <a:off x="2201489" y="5625758"/>
                <a:ext cx="141120" cy="1735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75">
            <p14:nvContentPartPr>
              <p14:cNvPr id="40" name="Ink 39">
                <a:extLst>
                  <a:ext uri="{FF2B5EF4-FFF2-40B4-BE49-F238E27FC236}">
                    <a16:creationId xmlns:a16="http://schemas.microsoft.com/office/drawing/2014/main" id="{F16C7B21-447B-4EC6-8A98-B1BBFC5776E7}"/>
                  </a:ext>
                </a:extLst>
              </p14:cNvPr>
              <p14:cNvContentPartPr/>
              <p14:nvPr/>
            </p14:nvContentPartPr>
            <p14:xfrm>
              <a:off x="2821409" y="5761478"/>
              <a:ext cx="9000" cy="5760"/>
            </p14:xfrm>
          </p:contentPart>
        </mc:Choice>
        <mc:Fallback>
          <p:pic>
            <p:nvPicPr>
              <p:cNvPr id="40" name="Ink 39">
                <a:extLst>
                  <a:ext uri="{FF2B5EF4-FFF2-40B4-BE49-F238E27FC236}">
                    <a16:creationId xmlns:a16="http://schemas.microsoft.com/office/drawing/2014/main" id="{F16C7B21-447B-4EC6-8A98-B1BBFC5776E7}"/>
                  </a:ext>
                </a:extLst>
              </p:cNvPr>
              <p:cNvPicPr/>
              <p:nvPr/>
            </p:nvPicPr>
            <p:blipFill>
              <a:blip r:embed="rId76"/>
              <a:stretch>
                <a:fillRect/>
              </a:stretch>
            </p:blipFill>
            <p:spPr>
              <a:xfrm>
                <a:off x="2758409" y="5698478"/>
                <a:ext cx="134640" cy="1314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77">
            <p14:nvContentPartPr>
              <p14:cNvPr id="41" name="Ink 40">
                <a:extLst>
                  <a:ext uri="{FF2B5EF4-FFF2-40B4-BE49-F238E27FC236}">
                    <a16:creationId xmlns:a16="http://schemas.microsoft.com/office/drawing/2014/main" id="{790C1AA2-5200-4BF1-B954-1F196CE9D465}"/>
                  </a:ext>
                </a:extLst>
              </p14:cNvPr>
              <p14:cNvContentPartPr/>
              <p14:nvPr/>
            </p14:nvContentPartPr>
            <p14:xfrm>
              <a:off x="3348089" y="5731598"/>
              <a:ext cx="39960" cy="28440"/>
            </p14:xfrm>
          </p:contentPart>
        </mc:Choice>
        <mc:Fallback>
          <p:pic>
            <p:nvPicPr>
              <p:cNvPr id="41" name="Ink 40">
                <a:extLst>
                  <a:ext uri="{FF2B5EF4-FFF2-40B4-BE49-F238E27FC236}">
                    <a16:creationId xmlns:a16="http://schemas.microsoft.com/office/drawing/2014/main" id="{790C1AA2-5200-4BF1-B954-1F196CE9D465}"/>
                  </a:ext>
                </a:extLst>
              </p:cNvPr>
              <p:cNvPicPr/>
              <p:nvPr/>
            </p:nvPicPr>
            <p:blipFill>
              <a:blip r:embed="rId78"/>
              <a:stretch>
                <a:fillRect/>
              </a:stretch>
            </p:blipFill>
            <p:spPr>
              <a:xfrm>
                <a:off x="3285089" y="5668958"/>
                <a:ext cx="165600" cy="1540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79">
            <p14:nvContentPartPr>
              <p14:cNvPr id="42" name="Ink 41">
                <a:extLst>
                  <a:ext uri="{FF2B5EF4-FFF2-40B4-BE49-F238E27FC236}">
                    <a16:creationId xmlns:a16="http://schemas.microsoft.com/office/drawing/2014/main" id="{9138DFE8-FAF8-4A1F-AFF1-907147A09FD0}"/>
                  </a:ext>
                </a:extLst>
              </p14:cNvPr>
              <p14:cNvContentPartPr/>
              <p14:nvPr/>
            </p14:nvContentPartPr>
            <p14:xfrm>
              <a:off x="1186649" y="3894878"/>
              <a:ext cx="13680" cy="33840"/>
            </p14:xfrm>
          </p:contentPart>
        </mc:Choice>
        <mc:Fallback>
          <p:pic>
            <p:nvPicPr>
              <p:cNvPr id="42" name="Ink 41">
                <a:extLst>
                  <a:ext uri="{FF2B5EF4-FFF2-40B4-BE49-F238E27FC236}">
                    <a16:creationId xmlns:a16="http://schemas.microsoft.com/office/drawing/2014/main" id="{9138DFE8-FAF8-4A1F-AFF1-907147A09FD0}"/>
                  </a:ext>
                </a:extLst>
              </p:cNvPr>
              <p:cNvPicPr/>
              <p:nvPr/>
            </p:nvPicPr>
            <p:blipFill>
              <a:blip r:embed="rId80"/>
              <a:stretch>
                <a:fillRect/>
              </a:stretch>
            </p:blipFill>
            <p:spPr>
              <a:xfrm>
                <a:off x="1124009" y="3832238"/>
                <a:ext cx="139320" cy="1594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81">
            <p14:nvContentPartPr>
              <p14:cNvPr id="43" name="Ink 42">
                <a:extLst>
                  <a:ext uri="{FF2B5EF4-FFF2-40B4-BE49-F238E27FC236}">
                    <a16:creationId xmlns:a16="http://schemas.microsoft.com/office/drawing/2014/main" id="{A534DB3F-05EF-4631-AF8F-EC5E7B2053E7}"/>
                  </a:ext>
                </a:extLst>
              </p14:cNvPr>
              <p14:cNvContentPartPr/>
              <p14:nvPr/>
            </p14:nvContentPartPr>
            <p14:xfrm>
              <a:off x="1178369" y="4577078"/>
              <a:ext cx="10440" cy="41760"/>
            </p14:xfrm>
          </p:contentPart>
        </mc:Choice>
        <mc:Fallback>
          <p:pic>
            <p:nvPicPr>
              <p:cNvPr id="43" name="Ink 42">
                <a:extLst>
                  <a:ext uri="{FF2B5EF4-FFF2-40B4-BE49-F238E27FC236}">
                    <a16:creationId xmlns:a16="http://schemas.microsoft.com/office/drawing/2014/main" id="{A534DB3F-05EF-4631-AF8F-EC5E7B2053E7}"/>
                  </a:ext>
                </a:extLst>
              </p:cNvPr>
              <p:cNvPicPr/>
              <p:nvPr/>
            </p:nvPicPr>
            <p:blipFill>
              <a:blip r:embed="rId82"/>
              <a:stretch>
                <a:fillRect/>
              </a:stretch>
            </p:blipFill>
            <p:spPr>
              <a:xfrm>
                <a:off x="1115729" y="4514078"/>
                <a:ext cx="136080" cy="1674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83">
            <p14:nvContentPartPr>
              <p14:cNvPr id="44" name="Ink 43">
                <a:extLst>
                  <a:ext uri="{FF2B5EF4-FFF2-40B4-BE49-F238E27FC236}">
                    <a16:creationId xmlns:a16="http://schemas.microsoft.com/office/drawing/2014/main" id="{864A5E88-EABB-429C-AC77-C43AA16DA0B0}"/>
                  </a:ext>
                </a:extLst>
              </p14:cNvPr>
              <p14:cNvContentPartPr/>
              <p14:nvPr/>
            </p14:nvContentPartPr>
            <p14:xfrm>
              <a:off x="1109249" y="5027078"/>
              <a:ext cx="25200" cy="23760"/>
            </p14:xfrm>
          </p:contentPart>
        </mc:Choice>
        <mc:Fallback>
          <p:pic>
            <p:nvPicPr>
              <p:cNvPr id="44" name="Ink 43">
                <a:extLst>
                  <a:ext uri="{FF2B5EF4-FFF2-40B4-BE49-F238E27FC236}">
                    <a16:creationId xmlns:a16="http://schemas.microsoft.com/office/drawing/2014/main" id="{864A5E88-EABB-429C-AC77-C43AA16DA0B0}"/>
                  </a:ext>
                </a:extLst>
              </p:cNvPr>
              <p:cNvPicPr/>
              <p:nvPr/>
            </p:nvPicPr>
            <p:blipFill>
              <a:blip r:embed="rId84"/>
              <a:stretch>
                <a:fillRect/>
              </a:stretch>
            </p:blipFill>
            <p:spPr>
              <a:xfrm>
                <a:off x="1046249" y="4964438"/>
                <a:ext cx="150840" cy="1494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85">
            <p14:nvContentPartPr>
              <p14:cNvPr id="45" name="Ink 44">
                <a:extLst>
                  <a:ext uri="{FF2B5EF4-FFF2-40B4-BE49-F238E27FC236}">
                    <a16:creationId xmlns:a16="http://schemas.microsoft.com/office/drawing/2014/main" id="{743DCB79-E64C-4C0C-8AA0-2E070614103B}"/>
                  </a:ext>
                </a:extLst>
              </p14:cNvPr>
              <p14:cNvContentPartPr/>
              <p14:nvPr/>
            </p14:nvContentPartPr>
            <p14:xfrm>
              <a:off x="822689" y="5115278"/>
              <a:ext cx="31680" cy="12240"/>
            </p14:xfrm>
          </p:contentPart>
        </mc:Choice>
        <mc:Fallback>
          <p:pic>
            <p:nvPicPr>
              <p:cNvPr id="45" name="Ink 44">
                <a:extLst>
                  <a:ext uri="{FF2B5EF4-FFF2-40B4-BE49-F238E27FC236}">
                    <a16:creationId xmlns:a16="http://schemas.microsoft.com/office/drawing/2014/main" id="{743DCB79-E64C-4C0C-8AA0-2E070614103B}"/>
                  </a:ext>
                </a:extLst>
              </p:cNvPr>
              <p:cNvPicPr/>
              <p:nvPr/>
            </p:nvPicPr>
            <p:blipFill>
              <a:blip r:embed="rId86"/>
              <a:stretch>
                <a:fillRect/>
              </a:stretch>
            </p:blipFill>
            <p:spPr>
              <a:xfrm>
                <a:off x="760049" y="5052638"/>
                <a:ext cx="157320" cy="1378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87">
            <p14:nvContentPartPr>
              <p14:cNvPr id="46" name="Ink 45">
                <a:extLst>
                  <a:ext uri="{FF2B5EF4-FFF2-40B4-BE49-F238E27FC236}">
                    <a16:creationId xmlns:a16="http://schemas.microsoft.com/office/drawing/2014/main" id="{A789FE24-3070-489E-A066-0851BFC22CB3}"/>
                  </a:ext>
                </a:extLst>
              </p14:cNvPr>
              <p14:cNvContentPartPr/>
              <p14:nvPr/>
            </p14:nvContentPartPr>
            <p14:xfrm>
              <a:off x="339569" y="5034638"/>
              <a:ext cx="48240" cy="26640"/>
            </p14:xfrm>
          </p:contentPart>
        </mc:Choice>
        <mc:Fallback>
          <p:pic>
            <p:nvPicPr>
              <p:cNvPr id="46" name="Ink 45">
                <a:extLst>
                  <a:ext uri="{FF2B5EF4-FFF2-40B4-BE49-F238E27FC236}">
                    <a16:creationId xmlns:a16="http://schemas.microsoft.com/office/drawing/2014/main" id="{A789FE24-3070-489E-A066-0851BFC22CB3}"/>
                  </a:ext>
                </a:extLst>
              </p:cNvPr>
              <p:cNvPicPr/>
              <p:nvPr/>
            </p:nvPicPr>
            <p:blipFill>
              <a:blip r:embed="rId88"/>
              <a:stretch>
                <a:fillRect/>
              </a:stretch>
            </p:blipFill>
            <p:spPr>
              <a:xfrm>
                <a:off x="276929" y="4971638"/>
                <a:ext cx="173880" cy="1522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89">
            <p14:nvContentPartPr>
              <p14:cNvPr id="47" name="Ink 46">
                <a:extLst>
                  <a:ext uri="{FF2B5EF4-FFF2-40B4-BE49-F238E27FC236}">
                    <a16:creationId xmlns:a16="http://schemas.microsoft.com/office/drawing/2014/main" id="{5A0C8740-DB39-423D-BD07-E4846E7FEE65}"/>
                  </a:ext>
                </a:extLst>
              </p14:cNvPr>
              <p14:cNvContentPartPr/>
              <p14:nvPr/>
            </p14:nvContentPartPr>
            <p14:xfrm>
              <a:off x="163169" y="4425518"/>
              <a:ext cx="29520" cy="63720"/>
            </p14:xfrm>
          </p:contentPart>
        </mc:Choice>
        <mc:Fallback>
          <p:pic>
            <p:nvPicPr>
              <p:cNvPr id="47" name="Ink 46">
                <a:extLst>
                  <a:ext uri="{FF2B5EF4-FFF2-40B4-BE49-F238E27FC236}">
                    <a16:creationId xmlns:a16="http://schemas.microsoft.com/office/drawing/2014/main" id="{5A0C8740-DB39-423D-BD07-E4846E7FEE65}"/>
                  </a:ext>
                </a:extLst>
              </p:cNvPr>
              <p:cNvPicPr/>
              <p:nvPr/>
            </p:nvPicPr>
            <p:blipFill>
              <a:blip r:embed="rId90"/>
              <a:stretch>
                <a:fillRect/>
              </a:stretch>
            </p:blipFill>
            <p:spPr>
              <a:xfrm>
                <a:off x="100529" y="4362878"/>
                <a:ext cx="155160" cy="1893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91">
            <p14:nvContentPartPr>
              <p14:cNvPr id="48" name="Ink 47">
                <a:extLst>
                  <a:ext uri="{FF2B5EF4-FFF2-40B4-BE49-F238E27FC236}">
                    <a16:creationId xmlns:a16="http://schemas.microsoft.com/office/drawing/2014/main" id="{F9D06E85-CF41-48CA-A25C-305EBD9C446E}"/>
                  </a:ext>
                </a:extLst>
              </p14:cNvPr>
              <p14:cNvContentPartPr/>
              <p14:nvPr/>
            </p14:nvContentPartPr>
            <p14:xfrm>
              <a:off x="333089" y="6113198"/>
              <a:ext cx="5400" cy="1080"/>
            </p14:xfrm>
          </p:contentPart>
        </mc:Choice>
        <mc:Fallback>
          <p:pic>
            <p:nvPicPr>
              <p:cNvPr id="48" name="Ink 47">
                <a:extLst>
                  <a:ext uri="{FF2B5EF4-FFF2-40B4-BE49-F238E27FC236}">
                    <a16:creationId xmlns:a16="http://schemas.microsoft.com/office/drawing/2014/main" id="{F9D06E85-CF41-48CA-A25C-305EBD9C446E}"/>
                  </a:ext>
                </a:extLst>
              </p:cNvPr>
              <p:cNvPicPr/>
              <p:nvPr/>
            </p:nvPicPr>
            <p:blipFill>
              <a:blip r:embed="rId92"/>
              <a:stretch>
                <a:fillRect/>
              </a:stretch>
            </p:blipFill>
            <p:spPr>
              <a:xfrm>
                <a:off x="270089" y="6050198"/>
                <a:ext cx="131040" cy="1267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93">
            <p14:nvContentPartPr>
              <p14:cNvPr id="49" name="Ink 48">
                <a:extLst>
                  <a:ext uri="{FF2B5EF4-FFF2-40B4-BE49-F238E27FC236}">
                    <a16:creationId xmlns:a16="http://schemas.microsoft.com/office/drawing/2014/main" id="{69FF117E-0D59-4C7A-A748-339B551626DA}"/>
                  </a:ext>
                </a:extLst>
              </p14:cNvPr>
              <p14:cNvContentPartPr/>
              <p14:nvPr/>
            </p14:nvContentPartPr>
            <p14:xfrm>
              <a:off x="625769" y="6031478"/>
              <a:ext cx="7200" cy="3600"/>
            </p14:xfrm>
          </p:contentPart>
        </mc:Choice>
        <mc:Fallback>
          <p:pic>
            <p:nvPicPr>
              <p:cNvPr id="49" name="Ink 48">
                <a:extLst>
                  <a:ext uri="{FF2B5EF4-FFF2-40B4-BE49-F238E27FC236}">
                    <a16:creationId xmlns:a16="http://schemas.microsoft.com/office/drawing/2014/main" id="{69FF117E-0D59-4C7A-A748-339B551626DA}"/>
                  </a:ext>
                </a:extLst>
              </p:cNvPr>
              <p:cNvPicPr/>
              <p:nvPr/>
            </p:nvPicPr>
            <p:blipFill>
              <a:blip r:embed="rId94"/>
              <a:stretch>
                <a:fillRect/>
              </a:stretch>
            </p:blipFill>
            <p:spPr>
              <a:xfrm>
                <a:off x="563129" y="5968838"/>
                <a:ext cx="132840" cy="1292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95">
            <p14:nvContentPartPr>
              <p14:cNvPr id="50" name="Ink 49">
                <a:extLst>
                  <a:ext uri="{FF2B5EF4-FFF2-40B4-BE49-F238E27FC236}">
                    <a16:creationId xmlns:a16="http://schemas.microsoft.com/office/drawing/2014/main" id="{85FDBB3C-FBC0-47A3-A7BE-551D582336F7}"/>
                  </a:ext>
                </a:extLst>
              </p14:cNvPr>
              <p14:cNvContentPartPr/>
              <p14:nvPr/>
            </p14:nvContentPartPr>
            <p14:xfrm>
              <a:off x="1170089" y="5959478"/>
              <a:ext cx="10440" cy="7920"/>
            </p14:xfrm>
          </p:contentPart>
        </mc:Choice>
        <mc:Fallback>
          <p:pic>
            <p:nvPicPr>
              <p:cNvPr id="50" name="Ink 49">
                <a:extLst>
                  <a:ext uri="{FF2B5EF4-FFF2-40B4-BE49-F238E27FC236}">
                    <a16:creationId xmlns:a16="http://schemas.microsoft.com/office/drawing/2014/main" id="{85FDBB3C-FBC0-47A3-A7BE-551D582336F7}"/>
                  </a:ext>
                </a:extLst>
              </p:cNvPr>
              <p:cNvPicPr/>
              <p:nvPr/>
            </p:nvPicPr>
            <p:blipFill>
              <a:blip r:embed="rId96"/>
              <a:stretch>
                <a:fillRect/>
              </a:stretch>
            </p:blipFill>
            <p:spPr>
              <a:xfrm>
                <a:off x="1107449" y="5896838"/>
                <a:ext cx="136080" cy="1335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97">
            <p14:nvContentPartPr>
              <p14:cNvPr id="51" name="Ink 50">
                <a:extLst>
                  <a:ext uri="{FF2B5EF4-FFF2-40B4-BE49-F238E27FC236}">
                    <a16:creationId xmlns:a16="http://schemas.microsoft.com/office/drawing/2014/main" id="{A5355BA7-93F4-4A23-B2C2-18466D5E59C8}"/>
                  </a:ext>
                </a:extLst>
              </p14:cNvPr>
              <p14:cNvContentPartPr/>
              <p14:nvPr/>
            </p14:nvContentPartPr>
            <p14:xfrm>
              <a:off x="157769" y="1371998"/>
              <a:ext cx="8640" cy="9000"/>
            </p14:xfrm>
          </p:contentPart>
        </mc:Choice>
        <mc:Fallback>
          <p:pic>
            <p:nvPicPr>
              <p:cNvPr id="51" name="Ink 50">
                <a:extLst>
                  <a:ext uri="{FF2B5EF4-FFF2-40B4-BE49-F238E27FC236}">
                    <a16:creationId xmlns:a16="http://schemas.microsoft.com/office/drawing/2014/main" id="{A5355BA7-93F4-4A23-B2C2-18466D5E59C8}"/>
                  </a:ext>
                </a:extLst>
              </p:cNvPr>
              <p:cNvPicPr/>
              <p:nvPr/>
            </p:nvPicPr>
            <p:blipFill>
              <a:blip r:embed="rId98"/>
              <a:stretch>
                <a:fillRect/>
              </a:stretch>
            </p:blipFill>
            <p:spPr>
              <a:xfrm>
                <a:off x="94769" y="1309358"/>
                <a:ext cx="134280" cy="1346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99">
            <p14:nvContentPartPr>
              <p14:cNvPr id="52" name="Ink 51">
                <a:extLst>
                  <a:ext uri="{FF2B5EF4-FFF2-40B4-BE49-F238E27FC236}">
                    <a16:creationId xmlns:a16="http://schemas.microsoft.com/office/drawing/2014/main" id="{69AB84DA-2A7C-4087-8FA2-3B257784300F}"/>
                  </a:ext>
                </a:extLst>
              </p14:cNvPr>
              <p14:cNvContentPartPr/>
              <p14:nvPr/>
            </p14:nvContentPartPr>
            <p14:xfrm>
              <a:off x="257129" y="1069238"/>
              <a:ext cx="8640" cy="20880"/>
            </p14:xfrm>
          </p:contentPart>
        </mc:Choice>
        <mc:Fallback>
          <p:pic>
            <p:nvPicPr>
              <p:cNvPr id="52" name="Ink 51">
                <a:extLst>
                  <a:ext uri="{FF2B5EF4-FFF2-40B4-BE49-F238E27FC236}">
                    <a16:creationId xmlns:a16="http://schemas.microsoft.com/office/drawing/2014/main" id="{69AB84DA-2A7C-4087-8FA2-3B257784300F}"/>
                  </a:ext>
                </a:extLst>
              </p:cNvPr>
              <p:cNvPicPr/>
              <p:nvPr/>
            </p:nvPicPr>
            <p:blipFill>
              <a:blip r:embed="rId100"/>
              <a:stretch>
                <a:fillRect/>
              </a:stretch>
            </p:blipFill>
            <p:spPr>
              <a:xfrm>
                <a:off x="194129" y="1006238"/>
                <a:ext cx="134280" cy="1465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01">
            <p14:nvContentPartPr>
              <p14:cNvPr id="53" name="Ink 52">
                <a:extLst>
                  <a:ext uri="{FF2B5EF4-FFF2-40B4-BE49-F238E27FC236}">
                    <a16:creationId xmlns:a16="http://schemas.microsoft.com/office/drawing/2014/main" id="{D49CF8FC-62FB-429C-B33B-D59CBF4943B2}"/>
                  </a:ext>
                </a:extLst>
              </p14:cNvPr>
              <p14:cNvContentPartPr/>
              <p14:nvPr/>
            </p14:nvContentPartPr>
            <p14:xfrm>
              <a:off x="738449" y="878438"/>
              <a:ext cx="13680" cy="2520"/>
            </p14:xfrm>
          </p:contentPart>
        </mc:Choice>
        <mc:Fallback>
          <p:pic>
            <p:nvPicPr>
              <p:cNvPr id="53" name="Ink 52">
                <a:extLst>
                  <a:ext uri="{FF2B5EF4-FFF2-40B4-BE49-F238E27FC236}">
                    <a16:creationId xmlns:a16="http://schemas.microsoft.com/office/drawing/2014/main" id="{D49CF8FC-62FB-429C-B33B-D59CBF4943B2}"/>
                  </a:ext>
                </a:extLst>
              </p:cNvPr>
              <p:cNvPicPr/>
              <p:nvPr/>
            </p:nvPicPr>
            <p:blipFill>
              <a:blip r:embed="rId102"/>
              <a:stretch>
                <a:fillRect/>
              </a:stretch>
            </p:blipFill>
            <p:spPr>
              <a:xfrm>
                <a:off x="675449" y="815798"/>
                <a:ext cx="139320" cy="1281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03">
            <p14:nvContentPartPr>
              <p14:cNvPr id="54" name="Ink 53">
                <a:extLst>
                  <a:ext uri="{FF2B5EF4-FFF2-40B4-BE49-F238E27FC236}">
                    <a16:creationId xmlns:a16="http://schemas.microsoft.com/office/drawing/2014/main" id="{6D52EE27-4974-4DFA-84D8-4985457622C2}"/>
                  </a:ext>
                </a:extLst>
              </p14:cNvPr>
              <p14:cNvContentPartPr/>
              <p14:nvPr/>
            </p14:nvContentPartPr>
            <p14:xfrm>
              <a:off x="1034369" y="1217198"/>
              <a:ext cx="7200" cy="103680"/>
            </p14:xfrm>
          </p:contentPart>
        </mc:Choice>
        <mc:Fallback>
          <p:pic>
            <p:nvPicPr>
              <p:cNvPr id="54" name="Ink 53">
                <a:extLst>
                  <a:ext uri="{FF2B5EF4-FFF2-40B4-BE49-F238E27FC236}">
                    <a16:creationId xmlns:a16="http://schemas.microsoft.com/office/drawing/2014/main" id="{6D52EE27-4974-4DFA-84D8-4985457622C2}"/>
                  </a:ext>
                </a:extLst>
              </p:cNvPr>
              <p:cNvPicPr/>
              <p:nvPr/>
            </p:nvPicPr>
            <p:blipFill>
              <a:blip r:embed="rId104"/>
              <a:stretch>
                <a:fillRect/>
              </a:stretch>
            </p:blipFill>
            <p:spPr>
              <a:xfrm>
                <a:off x="971729" y="1154198"/>
                <a:ext cx="132840" cy="2293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05">
            <p14:nvContentPartPr>
              <p14:cNvPr id="55" name="Ink 54">
                <a:extLst>
                  <a:ext uri="{FF2B5EF4-FFF2-40B4-BE49-F238E27FC236}">
                    <a16:creationId xmlns:a16="http://schemas.microsoft.com/office/drawing/2014/main" id="{33EC1468-7366-47C7-AEA4-47FBC5EE41A0}"/>
                  </a:ext>
                </a:extLst>
              </p14:cNvPr>
              <p14:cNvContentPartPr/>
              <p14:nvPr/>
            </p14:nvContentPartPr>
            <p14:xfrm>
              <a:off x="1125809" y="1461998"/>
              <a:ext cx="5400" cy="16200"/>
            </p14:xfrm>
          </p:contentPart>
        </mc:Choice>
        <mc:Fallback>
          <p:pic>
            <p:nvPicPr>
              <p:cNvPr id="55" name="Ink 54">
                <a:extLst>
                  <a:ext uri="{FF2B5EF4-FFF2-40B4-BE49-F238E27FC236}">
                    <a16:creationId xmlns:a16="http://schemas.microsoft.com/office/drawing/2014/main" id="{33EC1468-7366-47C7-AEA4-47FBC5EE41A0}"/>
                  </a:ext>
                </a:extLst>
              </p:cNvPr>
              <p:cNvPicPr/>
              <p:nvPr/>
            </p:nvPicPr>
            <p:blipFill>
              <a:blip r:embed="rId106"/>
              <a:stretch>
                <a:fillRect/>
              </a:stretch>
            </p:blipFill>
            <p:spPr>
              <a:xfrm>
                <a:off x="1062809" y="1398998"/>
                <a:ext cx="131040" cy="1418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07">
            <p14:nvContentPartPr>
              <p14:cNvPr id="56" name="Ink 55">
                <a:extLst>
                  <a:ext uri="{FF2B5EF4-FFF2-40B4-BE49-F238E27FC236}">
                    <a16:creationId xmlns:a16="http://schemas.microsoft.com/office/drawing/2014/main" id="{06ECC26F-CA6E-4397-A4F6-889318023A55}"/>
                  </a:ext>
                </a:extLst>
              </p14:cNvPr>
              <p14:cNvContentPartPr/>
              <p14:nvPr/>
            </p14:nvContentPartPr>
            <p14:xfrm>
              <a:off x="1486529" y="974918"/>
              <a:ext cx="10080" cy="16560"/>
            </p14:xfrm>
          </p:contentPart>
        </mc:Choice>
        <mc:Fallback>
          <p:pic>
            <p:nvPicPr>
              <p:cNvPr id="56" name="Ink 55">
                <a:extLst>
                  <a:ext uri="{FF2B5EF4-FFF2-40B4-BE49-F238E27FC236}">
                    <a16:creationId xmlns:a16="http://schemas.microsoft.com/office/drawing/2014/main" id="{06ECC26F-CA6E-4397-A4F6-889318023A55}"/>
                  </a:ext>
                </a:extLst>
              </p:cNvPr>
              <p:cNvPicPr/>
              <p:nvPr/>
            </p:nvPicPr>
            <p:blipFill>
              <a:blip r:embed="rId108"/>
              <a:stretch>
                <a:fillRect/>
              </a:stretch>
            </p:blipFill>
            <p:spPr>
              <a:xfrm>
                <a:off x="1423529" y="912278"/>
                <a:ext cx="135720" cy="1422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09">
            <p14:nvContentPartPr>
              <p14:cNvPr id="57" name="Ink 56">
                <a:extLst>
                  <a:ext uri="{FF2B5EF4-FFF2-40B4-BE49-F238E27FC236}">
                    <a16:creationId xmlns:a16="http://schemas.microsoft.com/office/drawing/2014/main" id="{1A1EC10A-F445-46B7-9C3B-E431F3D91958}"/>
                  </a:ext>
                </a:extLst>
              </p14:cNvPr>
              <p14:cNvContentPartPr/>
              <p14:nvPr/>
            </p14:nvContentPartPr>
            <p14:xfrm>
              <a:off x="1959569" y="922358"/>
              <a:ext cx="18360" cy="44280"/>
            </p14:xfrm>
          </p:contentPart>
        </mc:Choice>
        <mc:Fallback>
          <p:pic>
            <p:nvPicPr>
              <p:cNvPr id="57" name="Ink 56">
                <a:extLst>
                  <a:ext uri="{FF2B5EF4-FFF2-40B4-BE49-F238E27FC236}">
                    <a16:creationId xmlns:a16="http://schemas.microsoft.com/office/drawing/2014/main" id="{1A1EC10A-F445-46B7-9C3B-E431F3D91958}"/>
                  </a:ext>
                </a:extLst>
              </p:cNvPr>
              <p:cNvPicPr/>
              <p:nvPr/>
            </p:nvPicPr>
            <p:blipFill>
              <a:blip r:embed="rId110"/>
              <a:stretch>
                <a:fillRect/>
              </a:stretch>
            </p:blipFill>
            <p:spPr>
              <a:xfrm>
                <a:off x="1896929" y="859358"/>
                <a:ext cx="144000" cy="1699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11">
            <p14:nvContentPartPr>
              <p14:cNvPr id="58" name="Ink 57">
                <a:extLst>
                  <a:ext uri="{FF2B5EF4-FFF2-40B4-BE49-F238E27FC236}">
                    <a16:creationId xmlns:a16="http://schemas.microsoft.com/office/drawing/2014/main" id="{886ED137-146A-4B12-AF5D-8C0709717B06}"/>
                  </a:ext>
                </a:extLst>
              </p14:cNvPr>
              <p14:cNvContentPartPr/>
              <p14:nvPr/>
            </p14:nvContentPartPr>
            <p14:xfrm>
              <a:off x="2141729" y="1199918"/>
              <a:ext cx="10080" cy="27000"/>
            </p14:xfrm>
          </p:contentPart>
        </mc:Choice>
        <mc:Fallback>
          <p:pic>
            <p:nvPicPr>
              <p:cNvPr id="58" name="Ink 57">
                <a:extLst>
                  <a:ext uri="{FF2B5EF4-FFF2-40B4-BE49-F238E27FC236}">
                    <a16:creationId xmlns:a16="http://schemas.microsoft.com/office/drawing/2014/main" id="{886ED137-146A-4B12-AF5D-8C0709717B06}"/>
                  </a:ext>
                </a:extLst>
              </p:cNvPr>
              <p:cNvPicPr/>
              <p:nvPr/>
            </p:nvPicPr>
            <p:blipFill>
              <a:blip r:embed="rId112"/>
              <a:stretch>
                <a:fillRect/>
              </a:stretch>
            </p:blipFill>
            <p:spPr>
              <a:xfrm>
                <a:off x="2079089" y="1136918"/>
                <a:ext cx="135720" cy="1526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13">
            <p14:nvContentPartPr>
              <p14:cNvPr id="59" name="Ink 58">
                <a:extLst>
                  <a:ext uri="{FF2B5EF4-FFF2-40B4-BE49-F238E27FC236}">
                    <a16:creationId xmlns:a16="http://schemas.microsoft.com/office/drawing/2014/main" id="{536B1AF2-FE71-43CA-908D-8E162C8EF07B}"/>
                  </a:ext>
                </a:extLst>
              </p14:cNvPr>
              <p14:cNvContentPartPr/>
              <p14:nvPr/>
            </p14:nvContentPartPr>
            <p14:xfrm>
              <a:off x="3250169" y="928838"/>
              <a:ext cx="10440" cy="31680"/>
            </p14:xfrm>
          </p:contentPart>
        </mc:Choice>
        <mc:Fallback>
          <p:pic>
            <p:nvPicPr>
              <p:cNvPr id="59" name="Ink 58">
                <a:extLst>
                  <a:ext uri="{FF2B5EF4-FFF2-40B4-BE49-F238E27FC236}">
                    <a16:creationId xmlns:a16="http://schemas.microsoft.com/office/drawing/2014/main" id="{536B1AF2-FE71-43CA-908D-8E162C8EF07B}"/>
                  </a:ext>
                </a:extLst>
              </p:cNvPr>
              <p:cNvPicPr/>
              <p:nvPr/>
            </p:nvPicPr>
            <p:blipFill>
              <a:blip r:embed="rId114"/>
              <a:stretch>
                <a:fillRect/>
              </a:stretch>
            </p:blipFill>
            <p:spPr>
              <a:xfrm>
                <a:off x="3187529" y="865838"/>
                <a:ext cx="136080" cy="1573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15">
            <p14:nvContentPartPr>
              <p14:cNvPr id="60" name="Ink 59">
                <a:extLst>
                  <a:ext uri="{FF2B5EF4-FFF2-40B4-BE49-F238E27FC236}">
                    <a16:creationId xmlns:a16="http://schemas.microsoft.com/office/drawing/2014/main" id="{7788586B-DCC6-4C0D-8140-C893B53BEC0F}"/>
                  </a:ext>
                </a:extLst>
              </p14:cNvPr>
              <p14:cNvContentPartPr/>
              <p14:nvPr/>
            </p14:nvContentPartPr>
            <p14:xfrm>
              <a:off x="3698729" y="964838"/>
              <a:ext cx="29880" cy="13320"/>
            </p14:xfrm>
          </p:contentPart>
        </mc:Choice>
        <mc:Fallback>
          <p:pic>
            <p:nvPicPr>
              <p:cNvPr id="60" name="Ink 59">
                <a:extLst>
                  <a:ext uri="{FF2B5EF4-FFF2-40B4-BE49-F238E27FC236}">
                    <a16:creationId xmlns:a16="http://schemas.microsoft.com/office/drawing/2014/main" id="{7788586B-DCC6-4C0D-8140-C893B53BEC0F}"/>
                  </a:ext>
                </a:extLst>
              </p:cNvPr>
              <p:cNvPicPr/>
              <p:nvPr/>
            </p:nvPicPr>
            <p:blipFill>
              <a:blip r:embed="rId116"/>
              <a:stretch>
                <a:fillRect/>
              </a:stretch>
            </p:blipFill>
            <p:spPr>
              <a:xfrm>
                <a:off x="3636089" y="901838"/>
                <a:ext cx="155520" cy="1389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17">
            <p14:nvContentPartPr>
              <p14:cNvPr id="61" name="Ink 60">
                <a:extLst>
                  <a:ext uri="{FF2B5EF4-FFF2-40B4-BE49-F238E27FC236}">
                    <a16:creationId xmlns:a16="http://schemas.microsoft.com/office/drawing/2014/main" id="{2E67BA41-73BD-43F8-86A8-EDFF8966F769}"/>
                  </a:ext>
                </a:extLst>
              </p14:cNvPr>
              <p14:cNvContentPartPr/>
              <p14:nvPr/>
            </p14:nvContentPartPr>
            <p14:xfrm>
              <a:off x="4302809" y="971318"/>
              <a:ext cx="5040" cy="5400"/>
            </p14:xfrm>
          </p:contentPart>
        </mc:Choice>
        <mc:Fallback>
          <p:pic>
            <p:nvPicPr>
              <p:cNvPr id="61" name="Ink 60">
                <a:extLst>
                  <a:ext uri="{FF2B5EF4-FFF2-40B4-BE49-F238E27FC236}">
                    <a16:creationId xmlns:a16="http://schemas.microsoft.com/office/drawing/2014/main" id="{2E67BA41-73BD-43F8-86A8-EDFF8966F769}"/>
                  </a:ext>
                </a:extLst>
              </p:cNvPr>
              <p:cNvPicPr/>
              <p:nvPr/>
            </p:nvPicPr>
            <p:blipFill>
              <a:blip r:embed="rId118"/>
              <a:stretch>
                <a:fillRect/>
              </a:stretch>
            </p:blipFill>
            <p:spPr>
              <a:xfrm>
                <a:off x="4240169" y="908678"/>
                <a:ext cx="130680" cy="1310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19">
            <p14:nvContentPartPr>
              <p14:cNvPr id="62" name="Ink 61">
                <a:extLst>
                  <a:ext uri="{FF2B5EF4-FFF2-40B4-BE49-F238E27FC236}">
                    <a16:creationId xmlns:a16="http://schemas.microsoft.com/office/drawing/2014/main" id="{EC9E437D-9E1B-4BA7-B798-48086EF40260}"/>
                  </a:ext>
                </a:extLst>
              </p14:cNvPr>
              <p14:cNvContentPartPr/>
              <p14:nvPr/>
            </p14:nvContentPartPr>
            <p14:xfrm>
              <a:off x="4963049" y="883478"/>
              <a:ext cx="410400" cy="127080"/>
            </p14:xfrm>
          </p:contentPart>
        </mc:Choice>
        <mc:Fallback>
          <p:pic>
            <p:nvPicPr>
              <p:cNvPr id="62" name="Ink 61">
                <a:extLst>
                  <a:ext uri="{FF2B5EF4-FFF2-40B4-BE49-F238E27FC236}">
                    <a16:creationId xmlns:a16="http://schemas.microsoft.com/office/drawing/2014/main" id="{EC9E437D-9E1B-4BA7-B798-48086EF40260}"/>
                  </a:ext>
                </a:extLst>
              </p:cNvPr>
              <p:cNvPicPr/>
              <p:nvPr/>
            </p:nvPicPr>
            <p:blipFill>
              <a:blip r:embed="rId120"/>
              <a:stretch>
                <a:fillRect/>
              </a:stretch>
            </p:blipFill>
            <p:spPr>
              <a:xfrm>
                <a:off x="4900409" y="820838"/>
                <a:ext cx="536040" cy="2527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21">
            <p14:nvContentPartPr>
              <p14:cNvPr id="63" name="Ink 62">
                <a:extLst>
                  <a:ext uri="{FF2B5EF4-FFF2-40B4-BE49-F238E27FC236}">
                    <a16:creationId xmlns:a16="http://schemas.microsoft.com/office/drawing/2014/main" id="{75869DA3-2910-4D26-A96B-18271C239816}"/>
                  </a:ext>
                </a:extLst>
              </p14:cNvPr>
              <p14:cNvContentPartPr/>
              <p14:nvPr/>
            </p14:nvContentPartPr>
            <p14:xfrm>
              <a:off x="5476409" y="1423478"/>
              <a:ext cx="4680" cy="29880"/>
            </p14:xfrm>
          </p:contentPart>
        </mc:Choice>
        <mc:Fallback>
          <p:pic>
            <p:nvPicPr>
              <p:cNvPr id="63" name="Ink 62">
                <a:extLst>
                  <a:ext uri="{FF2B5EF4-FFF2-40B4-BE49-F238E27FC236}">
                    <a16:creationId xmlns:a16="http://schemas.microsoft.com/office/drawing/2014/main" id="{75869DA3-2910-4D26-A96B-18271C239816}"/>
                  </a:ext>
                </a:extLst>
              </p:cNvPr>
              <p:cNvPicPr/>
              <p:nvPr/>
            </p:nvPicPr>
            <p:blipFill>
              <a:blip r:embed="rId122"/>
              <a:stretch>
                <a:fillRect/>
              </a:stretch>
            </p:blipFill>
            <p:spPr>
              <a:xfrm>
                <a:off x="5413769" y="1360838"/>
                <a:ext cx="130320" cy="1555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23">
            <p14:nvContentPartPr>
              <p14:cNvPr id="64" name="Ink 63">
                <a:extLst>
                  <a:ext uri="{FF2B5EF4-FFF2-40B4-BE49-F238E27FC236}">
                    <a16:creationId xmlns:a16="http://schemas.microsoft.com/office/drawing/2014/main" id="{4E23DAC2-8102-4196-9318-0CE2086AC0F0}"/>
                  </a:ext>
                </a:extLst>
              </p14:cNvPr>
              <p14:cNvContentPartPr/>
              <p14:nvPr/>
            </p14:nvContentPartPr>
            <p14:xfrm>
              <a:off x="5446169" y="1960598"/>
              <a:ext cx="2160" cy="16560"/>
            </p14:xfrm>
          </p:contentPart>
        </mc:Choice>
        <mc:Fallback>
          <p:pic>
            <p:nvPicPr>
              <p:cNvPr id="64" name="Ink 63">
                <a:extLst>
                  <a:ext uri="{FF2B5EF4-FFF2-40B4-BE49-F238E27FC236}">
                    <a16:creationId xmlns:a16="http://schemas.microsoft.com/office/drawing/2014/main" id="{4E23DAC2-8102-4196-9318-0CE2086AC0F0}"/>
                  </a:ext>
                </a:extLst>
              </p:cNvPr>
              <p:cNvPicPr/>
              <p:nvPr/>
            </p:nvPicPr>
            <p:blipFill>
              <a:blip r:embed="rId124"/>
              <a:stretch>
                <a:fillRect/>
              </a:stretch>
            </p:blipFill>
            <p:spPr>
              <a:xfrm>
                <a:off x="5383169" y="1897598"/>
                <a:ext cx="127800" cy="1422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25">
            <p14:nvContentPartPr>
              <p14:cNvPr id="65" name="Ink 64">
                <a:extLst>
                  <a:ext uri="{FF2B5EF4-FFF2-40B4-BE49-F238E27FC236}">
                    <a16:creationId xmlns:a16="http://schemas.microsoft.com/office/drawing/2014/main" id="{17A49AB0-09C0-4C00-8D25-81AF93A98B58}"/>
                  </a:ext>
                </a:extLst>
              </p14:cNvPr>
              <p14:cNvContentPartPr/>
              <p14:nvPr/>
            </p14:nvContentPartPr>
            <p14:xfrm>
              <a:off x="5191289" y="2516798"/>
              <a:ext cx="23400" cy="14760"/>
            </p14:xfrm>
          </p:contentPart>
        </mc:Choice>
        <mc:Fallback>
          <p:pic>
            <p:nvPicPr>
              <p:cNvPr id="65" name="Ink 64">
                <a:extLst>
                  <a:ext uri="{FF2B5EF4-FFF2-40B4-BE49-F238E27FC236}">
                    <a16:creationId xmlns:a16="http://schemas.microsoft.com/office/drawing/2014/main" id="{17A49AB0-09C0-4C00-8D25-81AF93A98B58}"/>
                  </a:ext>
                </a:extLst>
              </p:cNvPr>
              <p:cNvPicPr/>
              <p:nvPr/>
            </p:nvPicPr>
            <p:blipFill>
              <a:blip r:embed="rId126"/>
              <a:stretch>
                <a:fillRect/>
              </a:stretch>
            </p:blipFill>
            <p:spPr>
              <a:xfrm>
                <a:off x="5128289" y="2454158"/>
                <a:ext cx="149040" cy="1404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27">
            <p14:nvContentPartPr>
              <p14:cNvPr id="66" name="Ink 65">
                <a:extLst>
                  <a:ext uri="{FF2B5EF4-FFF2-40B4-BE49-F238E27FC236}">
                    <a16:creationId xmlns:a16="http://schemas.microsoft.com/office/drawing/2014/main" id="{DE4403F9-0377-4B38-BADC-80001F4FCFAA}"/>
                  </a:ext>
                </a:extLst>
              </p14:cNvPr>
              <p14:cNvContentPartPr/>
              <p14:nvPr/>
            </p14:nvContentPartPr>
            <p14:xfrm>
              <a:off x="4072769" y="2638838"/>
              <a:ext cx="650880" cy="132480"/>
            </p14:xfrm>
          </p:contentPart>
        </mc:Choice>
        <mc:Fallback>
          <p:pic>
            <p:nvPicPr>
              <p:cNvPr id="66" name="Ink 65">
                <a:extLst>
                  <a:ext uri="{FF2B5EF4-FFF2-40B4-BE49-F238E27FC236}">
                    <a16:creationId xmlns:a16="http://schemas.microsoft.com/office/drawing/2014/main" id="{DE4403F9-0377-4B38-BADC-80001F4FCFAA}"/>
                  </a:ext>
                </a:extLst>
              </p:cNvPr>
              <p:cNvPicPr/>
              <p:nvPr/>
            </p:nvPicPr>
            <p:blipFill>
              <a:blip r:embed="rId128"/>
              <a:stretch>
                <a:fillRect/>
              </a:stretch>
            </p:blipFill>
            <p:spPr>
              <a:xfrm>
                <a:off x="4010129" y="2575838"/>
                <a:ext cx="776520" cy="2581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29">
            <p14:nvContentPartPr>
              <p14:cNvPr id="67" name="Ink 66">
                <a:extLst>
                  <a:ext uri="{FF2B5EF4-FFF2-40B4-BE49-F238E27FC236}">
                    <a16:creationId xmlns:a16="http://schemas.microsoft.com/office/drawing/2014/main" id="{59AFC074-4A6B-41D8-8184-93A06213EB71}"/>
                  </a:ext>
                </a:extLst>
              </p14:cNvPr>
              <p14:cNvContentPartPr/>
              <p14:nvPr/>
            </p14:nvContentPartPr>
            <p14:xfrm>
              <a:off x="5604929" y="969158"/>
              <a:ext cx="16920" cy="68040"/>
            </p14:xfrm>
          </p:contentPart>
        </mc:Choice>
        <mc:Fallback>
          <p:pic>
            <p:nvPicPr>
              <p:cNvPr id="67" name="Ink 66">
                <a:extLst>
                  <a:ext uri="{FF2B5EF4-FFF2-40B4-BE49-F238E27FC236}">
                    <a16:creationId xmlns:a16="http://schemas.microsoft.com/office/drawing/2014/main" id="{59AFC074-4A6B-41D8-8184-93A06213EB71}"/>
                  </a:ext>
                </a:extLst>
              </p:cNvPr>
              <p:cNvPicPr/>
              <p:nvPr/>
            </p:nvPicPr>
            <p:blipFill>
              <a:blip r:embed="rId130"/>
              <a:stretch>
                <a:fillRect/>
              </a:stretch>
            </p:blipFill>
            <p:spPr>
              <a:xfrm>
                <a:off x="5542289" y="906158"/>
                <a:ext cx="142560" cy="1936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31">
            <p14:nvContentPartPr>
              <p14:cNvPr id="68" name="Ink 67">
                <a:extLst>
                  <a:ext uri="{FF2B5EF4-FFF2-40B4-BE49-F238E27FC236}">
                    <a16:creationId xmlns:a16="http://schemas.microsoft.com/office/drawing/2014/main" id="{1F8E4745-5646-46A9-AF4B-B3D05D98824A}"/>
                  </a:ext>
                </a:extLst>
              </p14:cNvPr>
              <p14:cNvContentPartPr/>
              <p14:nvPr/>
            </p14:nvContentPartPr>
            <p14:xfrm>
              <a:off x="6068609" y="983918"/>
              <a:ext cx="5040" cy="18000"/>
            </p14:xfrm>
          </p:contentPart>
        </mc:Choice>
        <mc:Fallback>
          <p:pic>
            <p:nvPicPr>
              <p:cNvPr id="68" name="Ink 67">
                <a:extLst>
                  <a:ext uri="{FF2B5EF4-FFF2-40B4-BE49-F238E27FC236}">
                    <a16:creationId xmlns:a16="http://schemas.microsoft.com/office/drawing/2014/main" id="{1F8E4745-5646-46A9-AF4B-B3D05D98824A}"/>
                  </a:ext>
                </a:extLst>
              </p:cNvPr>
              <p:cNvPicPr/>
              <p:nvPr/>
            </p:nvPicPr>
            <p:blipFill>
              <a:blip r:embed="rId132"/>
              <a:stretch>
                <a:fillRect/>
              </a:stretch>
            </p:blipFill>
            <p:spPr>
              <a:xfrm>
                <a:off x="6005609" y="920918"/>
                <a:ext cx="130680" cy="1436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33">
            <p14:nvContentPartPr>
              <p14:cNvPr id="69" name="Ink 68">
                <a:extLst>
                  <a:ext uri="{FF2B5EF4-FFF2-40B4-BE49-F238E27FC236}">
                    <a16:creationId xmlns:a16="http://schemas.microsoft.com/office/drawing/2014/main" id="{77A753E0-337A-4E10-8762-41578194B822}"/>
                  </a:ext>
                </a:extLst>
              </p14:cNvPr>
              <p14:cNvContentPartPr/>
              <p14:nvPr/>
            </p14:nvContentPartPr>
            <p14:xfrm>
              <a:off x="6313409" y="1034678"/>
              <a:ext cx="5400" cy="14040"/>
            </p14:xfrm>
          </p:contentPart>
        </mc:Choice>
        <mc:Fallback>
          <p:pic>
            <p:nvPicPr>
              <p:cNvPr id="69" name="Ink 68">
                <a:extLst>
                  <a:ext uri="{FF2B5EF4-FFF2-40B4-BE49-F238E27FC236}">
                    <a16:creationId xmlns:a16="http://schemas.microsoft.com/office/drawing/2014/main" id="{77A753E0-337A-4E10-8762-41578194B822}"/>
                  </a:ext>
                </a:extLst>
              </p:cNvPr>
              <p:cNvPicPr/>
              <p:nvPr/>
            </p:nvPicPr>
            <p:blipFill>
              <a:blip r:embed="rId134"/>
              <a:stretch>
                <a:fillRect/>
              </a:stretch>
            </p:blipFill>
            <p:spPr>
              <a:xfrm>
                <a:off x="6250409" y="972038"/>
                <a:ext cx="131040" cy="1396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35">
            <p14:nvContentPartPr>
              <p14:cNvPr id="70" name="Ink 69">
                <a:extLst>
                  <a:ext uri="{FF2B5EF4-FFF2-40B4-BE49-F238E27FC236}">
                    <a16:creationId xmlns:a16="http://schemas.microsoft.com/office/drawing/2014/main" id="{16A26205-CB5C-459C-8CE0-1529BE7FAD4B}"/>
                  </a:ext>
                </a:extLst>
              </p14:cNvPr>
              <p14:cNvContentPartPr/>
              <p14:nvPr/>
            </p14:nvContentPartPr>
            <p14:xfrm>
              <a:off x="7235009" y="979958"/>
              <a:ext cx="3600" cy="75960"/>
            </p14:xfrm>
          </p:contentPart>
        </mc:Choice>
        <mc:Fallback>
          <p:pic>
            <p:nvPicPr>
              <p:cNvPr id="70" name="Ink 69">
                <a:extLst>
                  <a:ext uri="{FF2B5EF4-FFF2-40B4-BE49-F238E27FC236}">
                    <a16:creationId xmlns:a16="http://schemas.microsoft.com/office/drawing/2014/main" id="{16A26205-CB5C-459C-8CE0-1529BE7FAD4B}"/>
                  </a:ext>
                </a:extLst>
              </p:cNvPr>
              <p:cNvPicPr/>
              <p:nvPr/>
            </p:nvPicPr>
            <p:blipFill>
              <a:blip r:embed="rId136"/>
              <a:stretch>
                <a:fillRect/>
              </a:stretch>
            </p:blipFill>
            <p:spPr>
              <a:xfrm>
                <a:off x="7172369" y="917318"/>
                <a:ext cx="129240" cy="2016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37">
            <p14:nvContentPartPr>
              <p14:cNvPr id="71" name="Ink 70">
                <a:extLst>
                  <a:ext uri="{FF2B5EF4-FFF2-40B4-BE49-F238E27FC236}">
                    <a16:creationId xmlns:a16="http://schemas.microsoft.com/office/drawing/2014/main" id="{C6D5FE32-088E-4958-AC16-A8F57497BB52}"/>
                  </a:ext>
                </a:extLst>
              </p14:cNvPr>
              <p14:cNvContentPartPr/>
              <p14:nvPr/>
            </p14:nvContentPartPr>
            <p14:xfrm>
              <a:off x="7221689" y="1144118"/>
              <a:ext cx="15480" cy="38520"/>
            </p14:xfrm>
          </p:contentPart>
        </mc:Choice>
        <mc:Fallback>
          <p:pic>
            <p:nvPicPr>
              <p:cNvPr id="71" name="Ink 70">
                <a:extLst>
                  <a:ext uri="{FF2B5EF4-FFF2-40B4-BE49-F238E27FC236}">
                    <a16:creationId xmlns:a16="http://schemas.microsoft.com/office/drawing/2014/main" id="{C6D5FE32-088E-4958-AC16-A8F57497BB52}"/>
                  </a:ext>
                </a:extLst>
              </p:cNvPr>
              <p:cNvPicPr/>
              <p:nvPr/>
            </p:nvPicPr>
            <p:blipFill>
              <a:blip r:embed="rId138"/>
              <a:stretch>
                <a:fillRect/>
              </a:stretch>
            </p:blipFill>
            <p:spPr>
              <a:xfrm>
                <a:off x="7158689" y="1081478"/>
                <a:ext cx="141120" cy="1641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39">
            <p14:nvContentPartPr>
              <p14:cNvPr id="72" name="Ink 71">
                <a:extLst>
                  <a:ext uri="{FF2B5EF4-FFF2-40B4-BE49-F238E27FC236}">
                    <a16:creationId xmlns:a16="http://schemas.microsoft.com/office/drawing/2014/main" id="{2EDCB5B8-5382-47D7-A454-E1D9FA3779D6}"/>
                  </a:ext>
                </a:extLst>
              </p14:cNvPr>
              <p14:cNvContentPartPr/>
              <p14:nvPr/>
            </p14:nvContentPartPr>
            <p14:xfrm>
              <a:off x="445769" y="99758"/>
              <a:ext cx="10080" cy="18000"/>
            </p14:xfrm>
          </p:contentPart>
        </mc:Choice>
        <mc:Fallback>
          <p:pic>
            <p:nvPicPr>
              <p:cNvPr id="72" name="Ink 71">
                <a:extLst>
                  <a:ext uri="{FF2B5EF4-FFF2-40B4-BE49-F238E27FC236}">
                    <a16:creationId xmlns:a16="http://schemas.microsoft.com/office/drawing/2014/main" id="{2EDCB5B8-5382-47D7-A454-E1D9FA3779D6}"/>
                  </a:ext>
                </a:extLst>
              </p:cNvPr>
              <p:cNvPicPr/>
              <p:nvPr/>
            </p:nvPicPr>
            <p:blipFill>
              <a:blip r:embed="rId140"/>
              <a:stretch>
                <a:fillRect/>
              </a:stretch>
            </p:blipFill>
            <p:spPr>
              <a:xfrm>
                <a:off x="382769" y="37118"/>
                <a:ext cx="135720" cy="1436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41">
            <p14:nvContentPartPr>
              <p14:cNvPr id="73" name="Ink 72">
                <a:extLst>
                  <a:ext uri="{FF2B5EF4-FFF2-40B4-BE49-F238E27FC236}">
                    <a16:creationId xmlns:a16="http://schemas.microsoft.com/office/drawing/2014/main" id="{98AC4848-17C2-4436-A642-23B77471E8C7}"/>
                  </a:ext>
                </a:extLst>
              </p14:cNvPr>
              <p14:cNvContentPartPr/>
              <p14:nvPr/>
            </p14:nvContentPartPr>
            <p14:xfrm>
              <a:off x="712889" y="190478"/>
              <a:ext cx="19440" cy="12240"/>
            </p14:xfrm>
          </p:contentPart>
        </mc:Choice>
        <mc:Fallback>
          <p:pic>
            <p:nvPicPr>
              <p:cNvPr id="73" name="Ink 72">
                <a:extLst>
                  <a:ext uri="{FF2B5EF4-FFF2-40B4-BE49-F238E27FC236}">
                    <a16:creationId xmlns:a16="http://schemas.microsoft.com/office/drawing/2014/main" id="{98AC4848-17C2-4436-A642-23B77471E8C7}"/>
                  </a:ext>
                </a:extLst>
              </p:cNvPr>
              <p:cNvPicPr/>
              <p:nvPr/>
            </p:nvPicPr>
            <p:blipFill>
              <a:blip r:embed="rId142"/>
              <a:stretch>
                <a:fillRect/>
              </a:stretch>
            </p:blipFill>
            <p:spPr>
              <a:xfrm>
                <a:off x="649889" y="127838"/>
                <a:ext cx="145080" cy="1378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43">
            <p14:nvContentPartPr>
              <p14:cNvPr id="74" name="Ink 73">
                <a:extLst>
                  <a:ext uri="{FF2B5EF4-FFF2-40B4-BE49-F238E27FC236}">
                    <a16:creationId xmlns:a16="http://schemas.microsoft.com/office/drawing/2014/main" id="{22BAA2BE-514C-473F-BC4F-C0EA21D0B630}"/>
                  </a:ext>
                </a:extLst>
              </p14:cNvPr>
              <p14:cNvContentPartPr/>
              <p14:nvPr/>
            </p14:nvContentPartPr>
            <p14:xfrm>
              <a:off x="1039049" y="165278"/>
              <a:ext cx="30960" cy="7200"/>
            </p14:xfrm>
          </p:contentPart>
        </mc:Choice>
        <mc:Fallback>
          <p:pic>
            <p:nvPicPr>
              <p:cNvPr id="74" name="Ink 73">
                <a:extLst>
                  <a:ext uri="{FF2B5EF4-FFF2-40B4-BE49-F238E27FC236}">
                    <a16:creationId xmlns:a16="http://schemas.microsoft.com/office/drawing/2014/main" id="{22BAA2BE-514C-473F-BC4F-C0EA21D0B630}"/>
                  </a:ext>
                </a:extLst>
              </p:cNvPr>
              <p:cNvPicPr/>
              <p:nvPr/>
            </p:nvPicPr>
            <p:blipFill>
              <a:blip r:embed="rId144"/>
              <a:stretch>
                <a:fillRect/>
              </a:stretch>
            </p:blipFill>
            <p:spPr>
              <a:xfrm>
                <a:off x="976049" y="102278"/>
                <a:ext cx="156600" cy="1328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45">
            <p14:nvContentPartPr>
              <p14:cNvPr id="75" name="Ink 74">
                <a:extLst>
                  <a:ext uri="{FF2B5EF4-FFF2-40B4-BE49-F238E27FC236}">
                    <a16:creationId xmlns:a16="http://schemas.microsoft.com/office/drawing/2014/main" id="{7C8F84B2-8942-48D9-AFC4-8F50808F3C01}"/>
                  </a:ext>
                </a:extLst>
              </p14:cNvPr>
              <p14:cNvContentPartPr/>
              <p14:nvPr/>
            </p14:nvContentPartPr>
            <p14:xfrm>
              <a:off x="1484729" y="119918"/>
              <a:ext cx="23400" cy="21600"/>
            </p14:xfrm>
          </p:contentPart>
        </mc:Choice>
        <mc:Fallback>
          <p:pic>
            <p:nvPicPr>
              <p:cNvPr id="75" name="Ink 74">
                <a:extLst>
                  <a:ext uri="{FF2B5EF4-FFF2-40B4-BE49-F238E27FC236}">
                    <a16:creationId xmlns:a16="http://schemas.microsoft.com/office/drawing/2014/main" id="{7C8F84B2-8942-48D9-AFC4-8F50808F3C01}"/>
                  </a:ext>
                </a:extLst>
              </p:cNvPr>
              <p:cNvPicPr/>
              <p:nvPr/>
            </p:nvPicPr>
            <p:blipFill>
              <a:blip r:embed="rId146"/>
              <a:stretch>
                <a:fillRect/>
              </a:stretch>
            </p:blipFill>
            <p:spPr>
              <a:xfrm>
                <a:off x="1421729" y="56918"/>
                <a:ext cx="149040" cy="1472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47">
            <p14:nvContentPartPr>
              <p14:cNvPr id="76" name="Ink 75">
                <a:extLst>
                  <a:ext uri="{FF2B5EF4-FFF2-40B4-BE49-F238E27FC236}">
                    <a16:creationId xmlns:a16="http://schemas.microsoft.com/office/drawing/2014/main" id="{EC7F2CB6-036D-46C0-9AB1-B7E7BD64A903}"/>
                  </a:ext>
                </a:extLst>
              </p14:cNvPr>
              <p14:cNvContentPartPr/>
              <p14:nvPr/>
            </p14:nvContentPartPr>
            <p14:xfrm>
              <a:off x="2164769" y="141158"/>
              <a:ext cx="28440" cy="12240"/>
            </p14:xfrm>
          </p:contentPart>
        </mc:Choice>
        <mc:Fallback>
          <p:pic>
            <p:nvPicPr>
              <p:cNvPr id="76" name="Ink 75">
                <a:extLst>
                  <a:ext uri="{FF2B5EF4-FFF2-40B4-BE49-F238E27FC236}">
                    <a16:creationId xmlns:a16="http://schemas.microsoft.com/office/drawing/2014/main" id="{EC7F2CB6-036D-46C0-9AB1-B7E7BD64A903}"/>
                  </a:ext>
                </a:extLst>
              </p:cNvPr>
              <p:cNvPicPr/>
              <p:nvPr/>
            </p:nvPicPr>
            <p:blipFill>
              <a:blip r:embed="rId148"/>
              <a:stretch>
                <a:fillRect/>
              </a:stretch>
            </p:blipFill>
            <p:spPr>
              <a:xfrm>
                <a:off x="2102129" y="78158"/>
                <a:ext cx="154080" cy="1378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49">
            <p14:nvContentPartPr>
              <p14:cNvPr id="77" name="Ink 76">
                <a:extLst>
                  <a:ext uri="{FF2B5EF4-FFF2-40B4-BE49-F238E27FC236}">
                    <a16:creationId xmlns:a16="http://schemas.microsoft.com/office/drawing/2014/main" id="{6A29E90B-F41D-4CCF-8D5E-F8EFD84B3C72}"/>
                  </a:ext>
                </a:extLst>
              </p14:cNvPr>
              <p14:cNvContentPartPr/>
              <p14:nvPr/>
            </p14:nvContentPartPr>
            <p14:xfrm>
              <a:off x="2686769" y="119198"/>
              <a:ext cx="35640" cy="16200"/>
            </p14:xfrm>
          </p:contentPart>
        </mc:Choice>
        <mc:Fallback>
          <p:pic>
            <p:nvPicPr>
              <p:cNvPr id="77" name="Ink 76">
                <a:extLst>
                  <a:ext uri="{FF2B5EF4-FFF2-40B4-BE49-F238E27FC236}">
                    <a16:creationId xmlns:a16="http://schemas.microsoft.com/office/drawing/2014/main" id="{6A29E90B-F41D-4CCF-8D5E-F8EFD84B3C72}"/>
                  </a:ext>
                </a:extLst>
              </p:cNvPr>
              <p:cNvPicPr/>
              <p:nvPr/>
            </p:nvPicPr>
            <p:blipFill>
              <a:blip r:embed="rId150"/>
              <a:stretch>
                <a:fillRect/>
              </a:stretch>
            </p:blipFill>
            <p:spPr>
              <a:xfrm>
                <a:off x="2624129" y="56558"/>
                <a:ext cx="161280" cy="1418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51">
            <p14:nvContentPartPr>
              <p14:cNvPr id="78" name="Ink 77">
                <a:extLst>
                  <a:ext uri="{FF2B5EF4-FFF2-40B4-BE49-F238E27FC236}">
                    <a16:creationId xmlns:a16="http://schemas.microsoft.com/office/drawing/2014/main" id="{5D25F54C-BC62-4B91-9521-C98522187BC6}"/>
                  </a:ext>
                </a:extLst>
              </p14:cNvPr>
              <p14:cNvContentPartPr/>
              <p14:nvPr/>
            </p14:nvContentPartPr>
            <p14:xfrm>
              <a:off x="3124529" y="121718"/>
              <a:ext cx="23400" cy="18000"/>
            </p14:xfrm>
          </p:contentPart>
        </mc:Choice>
        <mc:Fallback>
          <p:pic>
            <p:nvPicPr>
              <p:cNvPr id="78" name="Ink 77">
                <a:extLst>
                  <a:ext uri="{FF2B5EF4-FFF2-40B4-BE49-F238E27FC236}">
                    <a16:creationId xmlns:a16="http://schemas.microsoft.com/office/drawing/2014/main" id="{5D25F54C-BC62-4B91-9521-C98522187BC6}"/>
                  </a:ext>
                </a:extLst>
              </p:cNvPr>
              <p:cNvPicPr/>
              <p:nvPr/>
            </p:nvPicPr>
            <p:blipFill>
              <a:blip r:embed="rId152"/>
              <a:stretch>
                <a:fillRect/>
              </a:stretch>
            </p:blipFill>
            <p:spPr>
              <a:xfrm>
                <a:off x="3061889" y="58718"/>
                <a:ext cx="149040" cy="1436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53">
            <p14:nvContentPartPr>
              <p14:cNvPr id="79" name="Ink 78">
                <a:extLst>
                  <a:ext uri="{FF2B5EF4-FFF2-40B4-BE49-F238E27FC236}">
                    <a16:creationId xmlns:a16="http://schemas.microsoft.com/office/drawing/2014/main" id="{D682EFD7-BA44-43D5-819F-8545CE6A3740}"/>
                  </a:ext>
                </a:extLst>
              </p14:cNvPr>
              <p14:cNvContentPartPr/>
              <p14:nvPr/>
            </p14:nvContentPartPr>
            <p14:xfrm>
              <a:off x="3478769" y="158438"/>
              <a:ext cx="6840" cy="10800"/>
            </p14:xfrm>
          </p:contentPart>
        </mc:Choice>
        <mc:Fallback>
          <p:pic>
            <p:nvPicPr>
              <p:cNvPr id="79" name="Ink 78">
                <a:extLst>
                  <a:ext uri="{FF2B5EF4-FFF2-40B4-BE49-F238E27FC236}">
                    <a16:creationId xmlns:a16="http://schemas.microsoft.com/office/drawing/2014/main" id="{D682EFD7-BA44-43D5-819F-8545CE6A3740}"/>
                  </a:ext>
                </a:extLst>
              </p:cNvPr>
              <p:cNvPicPr/>
              <p:nvPr/>
            </p:nvPicPr>
            <p:blipFill>
              <a:blip r:embed="rId154"/>
              <a:stretch>
                <a:fillRect/>
              </a:stretch>
            </p:blipFill>
            <p:spPr>
              <a:xfrm>
                <a:off x="3416129" y="95798"/>
                <a:ext cx="132480" cy="1364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55">
            <p14:nvContentPartPr>
              <p14:cNvPr id="80" name="Ink 79">
                <a:extLst>
                  <a:ext uri="{FF2B5EF4-FFF2-40B4-BE49-F238E27FC236}">
                    <a16:creationId xmlns:a16="http://schemas.microsoft.com/office/drawing/2014/main" id="{34EF80AD-C509-4530-BBC1-74C0F0435463}"/>
                  </a:ext>
                </a:extLst>
              </p14:cNvPr>
              <p14:cNvContentPartPr/>
              <p14:nvPr/>
            </p14:nvContentPartPr>
            <p14:xfrm>
              <a:off x="4567769" y="203078"/>
              <a:ext cx="10080" cy="35640"/>
            </p14:xfrm>
          </p:contentPart>
        </mc:Choice>
        <mc:Fallback>
          <p:pic>
            <p:nvPicPr>
              <p:cNvPr id="80" name="Ink 79">
                <a:extLst>
                  <a:ext uri="{FF2B5EF4-FFF2-40B4-BE49-F238E27FC236}">
                    <a16:creationId xmlns:a16="http://schemas.microsoft.com/office/drawing/2014/main" id="{34EF80AD-C509-4530-BBC1-74C0F0435463}"/>
                  </a:ext>
                </a:extLst>
              </p:cNvPr>
              <p:cNvPicPr/>
              <p:nvPr/>
            </p:nvPicPr>
            <p:blipFill>
              <a:blip r:embed="rId156"/>
              <a:stretch>
                <a:fillRect/>
              </a:stretch>
            </p:blipFill>
            <p:spPr>
              <a:xfrm>
                <a:off x="4505129" y="140078"/>
                <a:ext cx="135720" cy="1612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57">
            <p14:nvContentPartPr>
              <p14:cNvPr id="81" name="Ink 80">
                <a:extLst>
                  <a:ext uri="{FF2B5EF4-FFF2-40B4-BE49-F238E27FC236}">
                    <a16:creationId xmlns:a16="http://schemas.microsoft.com/office/drawing/2014/main" id="{B678458A-48A5-41E7-A4D7-2969DC3C4B36}"/>
                  </a:ext>
                </a:extLst>
              </p14:cNvPr>
              <p14:cNvContentPartPr/>
              <p14:nvPr/>
            </p14:nvContentPartPr>
            <p14:xfrm>
              <a:off x="4857209" y="190118"/>
              <a:ext cx="5040" cy="12960"/>
            </p14:xfrm>
          </p:contentPart>
        </mc:Choice>
        <mc:Fallback>
          <p:pic>
            <p:nvPicPr>
              <p:cNvPr id="81" name="Ink 80">
                <a:extLst>
                  <a:ext uri="{FF2B5EF4-FFF2-40B4-BE49-F238E27FC236}">
                    <a16:creationId xmlns:a16="http://schemas.microsoft.com/office/drawing/2014/main" id="{B678458A-48A5-41E7-A4D7-2969DC3C4B36}"/>
                  </a:ext>
                </a:extLst>
              </p:cNvPr>
              <p:cNvPicPr/>
              <p:nvPr/>
            </p:nvPicPr>
            <p:blipFill>
              <a:blip r:embed="rId158"/>
              <a:stretch>
                <a:fillRect/>
              </a:stretch>
            </p:blipFill>
            <p:spPr>
              <a:xfrm>
                <a:off x="4794569" y="127118"/>
                <a:ext cx="130680" cy="1386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59">
            <p14:nvContentPartPr>
              <p14:cNvPr id="82" name="Ink 81">
                <a:extLst>
                  <a:ext uri="{FF2B5EF4-FFF2-40B4-BE49-F238E27FC236}">
                    <a16:creationId xmlns:a16="http://schemas.microsoft.com/office/drawing/2014/main" id="{565F0CFD-4E8F-4D1A-BA57-DF80B42DCC34}"/>
                  </a:ext>
                </a:extLst>
              </p14:cNvPr>
              <p14:cNvContentPartPr/>
              <p14:nvPr/>
            </p14:nvContentPartPr>
            <p14:xfrm>
              <a:off x="5352209" y="189398"/>
              <a:ext cx="8280" cy="6480"/>
            </p14:xfrm>
          </p:contentPart>
        </mc:Choice>
        <mc:Fallback>
          <p:pic>
            <p:nvPicPr>
              <p:cNvPr id="82" name="Ink 81">
                <a:extLst>
                  <a:ext uri="{FF2B5EF4-FFF2-40B4-BE49-F238E27FC236}">
                    <a16:creationId xmlns:a16="http://schemas.microsoft.com/office/drawing/2014/main" id="{565F0CFD-4E8F-4D1A-BA57-DF80B42DCC34}"/>
                  </a:ext>
                </a:extLst>
              </p:cNvPr>
              <p:cNvPicPr/>
              <p:nvPr/>
            </p:nvPicPr>
            <p:blipFill>
              <a:blip r:embed="rId160"/>
              <a:stretch>
                <a:fillRect/>
              </a:stretch>
            </p:blipFill>
            <p:spPr>
              <a:xfrm>
                <a:off x="5289209" y="126398"/>
                <a:ext cx="133920" cy="1321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61">
            <p14:nvContentPartPr>
              <p14:cNvPr id="83" name="Ink 82">
                <a:extLst>
                  <a:ext uri="{FF2B5EF4-FFF2-40B4-BE49-F238E27FC236}">
                    <a16:creationId xmlns:a16="http://schemas.microsoft.com/office/drawing/2014/main" id="{1E6CA739-0462-4A65-97FB-72008B30D6B1}"/>
                  </a:ext>
                </a:extLst>
              </p14:cNvPr>
              <p14:cNvContentPartPr/>
              <p14:nvPr/>
            </p14:nvContentPartPr>
            <p14:xfrm>
              <a:off x="5782409" y="185438"/>
              <a:ext cx="440280" cy="20880"/>
            </p14:xfrm>
          </p:contentPart>
        </mc:Choice>
        <mc:Fallback>
          <p:pic>
            <p:nvPicPr>
              <p:cNvPr id="83" name="Ink 82">
                <a:extLst>
                  <a:ext uri="{FF2B5EF4-FFF2-40B4-BE49-F238E27FC236}">
                    <a16:creationId xmlns:a16="http://schemas.microsoft.com/office/drawing/2014/main" id="{1E6CA739-0462-4A65-97FB-72008B30D6B1}"/>
                  </a:ext>
                </a:extLst>
              </p:cNvPr>
              <p:cNvPicPr/>
              <p:nvPr/>
            </p:nvPicPr>
            <p:blipFill>
              <a:blip r:embed="rId162"/>
              <a:stretch>
                <a:fillRect/>
              </a:stretch>
            </p:blipFill>
            <p:spPr>
              <a:xfrm>
                <a:off x="5719409" y="122438"/>
                <a:ext cx="565920" cy="1465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63">
            <p14:nvContentPartPr>
              <p14:cNvPr id="84" name="Ink 83">
                <a:extLst>
                  <a:ext uri="{FF2B5EF4-FFF2-40B4-BE49-F238E27FC236}">
                    <a16:creationId xmlns:a16="http://schemas.microsoft.com/office/drawing/2014/main" id="{87142FAD-DF63-46F0-8FDE-2003B5590D41}"/>
                  </a:ext>
                </a:extLst>
              </p14:cNvPr>
              <p14:cNvContentPartPr/>
              <p14:nvPr/>
            </p14:nvContentPartPr>
            <p14:xfrm>
              <a:off x="6642449" y="207758"/>
              <a:ext cx="5400" cy="13320"/>
            </p14:xfrm>
          </p:contentPart>
        </mc:Choice>
        <mc:Fallback>
          <p:pic>
            <p:nvPicPr>
              <p:cNvPr id="84" name="Ink 83">
                <a:extLst>
                  <a:ext uri="{FF2B5EF4-FFF2-40B4-BE49-F238E27FC236}">
                    <a16:creationId xmlns:a16="http://schemas.microsoft.com/office/drawing/2014/main" id="{87142FAD-DF63-46F0-8FDE-2003B5590D41}"/>
                  </a:ext>
                </a:extLst>
              </p:cNvPr>
              <p:cNvPicPr/>
              <p:nvPr/>
            </p:nvPicPr>
            <p:blipFill>
              <a:blip r:embed="rId164"/>
              <a:stretch>
                <a:fillRect/>
              </a:stretch>
            </p:blipFill>
            <p:spPr>
              <a:xfrm>
                <a:off x="6579809" y="144758"/>
                <a:ext cx="131040" cy="1389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65">
            <p14:nvContentPartPr>
              <p14:cNvPr id="85" name="Ink 84">
                <a:extLst>
                  <a:ext uri="{FF2B5EF4-FFF2-40B4-BE49-F238E27FC236}">
                    <a16:creationId xmlns:a16="http://schemas.microsoft.com/office/drawing/2014/main" id="{C45C004C-2F29-49B7-82D9-62F989DBFD4E}"/>
                  </a:ext>
                </a:extLst>
              </p14:cNvPr>
              <p14:cNvContentPartPr/>
              <p14:nvPr/>
            </p14:nvContentPartPr>
            <p14:xfrm>
              <a:off x="7157249" y="226478"/>
              <a:ext cx="5400" cy="41400"/>
            </p14:xfrm>
          </p:contentPart>
        </mc:Choice>
        <mc:Fallback>
          <p:pic>
            <p:nvPicPr>
              <p:cNvPr id="85" name="Ink 84">
                <a:extLst>
                  <a:ext uri="{FF2B5EF4-FFF2-40B4-BE49-F238E27FC236}">
                    <a16:creationId xmlns:a16="http://schemas.microsoft.com/office/drawing/2014/main" id="{C45C004C-2F29-49B7-82D9-62F989DBFD4E}"/>
                  </a:ext>
                </a:extLst>
              </p:cNvPr>
              <p:cNvPicPr/>
              <p:nvPr/>
            </p:nvPicPr>
            <p:blipFill>
              <a:blip r:embed="rId166"/>
              <a:stretch>
                <a:fillRect/>
              </a:stretch>
            </p:blipFill>
            <p:spPr>
              <a:xfrm>
                <a:off x="7094249" y="163478"/>
                <a:ext cx="131040" cy="16704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59270605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Placeholder 2">
            <a:extLst>
              <a:ext uri="{FF2B5EF4-FFF2-40B4-BE49-F238E27FC236}">
                <a16:creationId xmlns:a16="http://schemas.microsoft.com/office/drawing/2014/main" id="{4CFA8F58-BB19-483D-B621-821BD657A23C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945" b="21505"/>
          <a:stretch/>
        </p:blipFill>
        <p:spPr>
          <a:xfrm>
            <a:off x="0" y="0"/>
            <a:ext cx="12192000" cy="6858000"/>
          </a:xfrm>
        </p:spPr>
      </p:pic>
      <p:pic>
        <p:nvPicPr>
          <p:cNvPr id="4" name="Graphic 3">
            <a:extLst>
              <a:ext uri="{FF2B5EF4-FFF2-40B4-BE49-F238E27FC236}">
                <a16:creationId xmlns:a16="http://schemas.microsoft.com/office/drawing/2014/main" id="{405D97FF-E9E7-47A0-B63C-24B1D00F436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7153369" y="420112"/>
            <a:ext cx="4671920" cy="18516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151078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Placeholder 5">
            <a:extLst>
              <a:ext uri="{FF2B5EF4-FFF2-40B4-BE49-F238E27FC236}">
                <a16:creationId xmlns:a16="http://schemas.microsoft.com/office/drawing/2014/main" id="{74D19055-DDA3-44EB-A58A-19E5CD0E2AA6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869" b="7869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70558664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Placeholder 5">
            <a:extLst>
              <a:ext uri="{FF2B5EF4-FFF2-40B4-BE49-F238E27FC236}">
                <a16:creationId xmlns:a16="http://schemas.microsoft.com/office/drawing/2014/main" id="{0D0F284E-F92F-47A3-B5DA-6D8A8624F227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886" b="7886"/>
          <a:stretch/>
        </p:blipFill>
        <p:spPr>
          <a:xfrm>
            <a:off x="0" y="0"/>
            <a:ext cx="12192000" cy="6858000"/>
          </a:xfrm>
        </p:spPr>
      </p:pic>
    </p:spTree>
    <p:extLst>
      <p:ext uri="{BB962C8B-B14F-4D97-AF65-F5344CB8AC3E}">
        <p14:creationId xmlns:p14="http://schemas.microsoft.com/office/powerpoint/2010/main" val="166211716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Placeholder 8">
            <a:extLst>
              <a:ext uri="{FF2B5EF4-FFF2-40B4-BE49-F238E27FC236}">
                <a16:creationId xmlns:a16="http://schemas.microsoft.com/office/drawing/2014/main" id="{4BEF5F4D-4AF3-4017-B805-344BAE92B32F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804" r="33992"/>
          <a:stretch/>
        </p:blipFill>
        <p:spPr>
          <a:xfrm>
            <a:off x="5053262" y="0"/>
            <a:ext cx="7138737" cy="6858000"/>
          </a:xfrm>
        </p:spPr>
      </p:pic>
      <p:pic>
        <p:nvPicPr>
          <p:cNvPr id="11" name="Picture Placeholder 10">
            <a:extLst>
              <a:ext uri="{FF2B5EF4-FFF2-40B4-BE49-F238E27FC236}">
                <a16:creationId xmlns:a16="http://schemas.microsoft.com/office/drawing/2014/main" id="{2217B374-8C9F-40DF-8552-F691A1C9B870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366"/>
          <a:stretch/>
        </p:blipFill>
        <p:spPr>
          <a:xfrm>
            <a:off x="-30165" y="0"/>
            <a:ext cx="4957011" cy="6858000"/>
          </a:xfr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C3E952EF-194F-4A39-917C-673805AE8067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301" r="5477" b="2426"/>
          <a:stretch/>
        </p:blipFill>
        <p:spPr>
          <a:xfrm>
            <a:off x="4602892" y="0"/>
            <a:ext cx="7638534" cy="6858000"/>
          </a:xfrm>
          <a:prstGeom prst="rect">
            <a:avLst/>
          </a:prstGeom>
        </p:spPr>
      </p:pic>
      <mc:AlternateContent xmlns:mc="http://schemas.openxmlformats.org/markup-compatibility/2006">
        <mc:Choice xmlns:p14="http://schemas.microsoft.com/office/powerpoint/2010/main" Requires="p14">
          <p:contentPart p14:bwMode="auto" r:id="rId5">
            <p14:nvContentPartPr>
              <p14:cNvPr id="57" name="Ink 56">
                <a:extLst>
                  <a:ext uri="{FF2B5EF4-FFF2-40B4-BE49-F238E27FC236}">
                    <a16:creationId xmlns:a16="http://schemas.microsoft.com/office/drawing/2014/main" id="{D2E67F04-0879-4B20-8674-189A807F6B4F}"/>
                  </a:ext>
                </a:extLst>
              </p14:cNvPr>
              <p14:cNvContentPartPr/>
              <p14:nvPr/>
            </p14:nvContentPartPr>
            <p14:xfrm>
              <a:off x="1164428" y="5746328"/>
              <a:ext cx="2447640" cy="633600"/>
            </p14:xfrm>
          </p:contentPart>
        </mc:Choice>
        <mc:Fallback>
          <p:pic>
            <p:nvPicPr>
              <p:cNvPr id="57" name="Ink 56">
                <a:extLst>
                  <a:ext uri="{FF2B5EF4-FFF2-40B4-BE49-F238E27FC236}">
                    <a16:creationId xmlns:a16="http://schemas.microsoft.com/office/drawing/2014/main" id="{D2E67F04-0879-4B20-8674-189A807F6B4F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1101428" y="5683364"/>
                <a:ext cx="2573280" cy="759169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7">
            <p14:nvContentPartPr>
              <p14:cNvPr id="93" name="Ink 92">
                <a:extLst>
                  <a:ext uri="{FF2B5EF4-FFF2-40B4-BE49-F238E27FC236}">
                    <a16:creationId xmlns:a16="http://schemas.microsoft.com/office/drawing/2014/main" id="{D0891D09-2E18-404E-85C2-BCABF5D7FE31}"/>
                  </a:ext>
                </a:extLst>
              </p14:cNvPr>
              <p14:cNvContentPartPr/>
              <p14:nvPr/>
            </p14:nvContentPartPr>
            <p14:xfrm>
              <a:off x="9031148" y="5781608"/>
              <a:ext cx="2535480" cy="599760"/>
            </p14:xfrm>
          </p:contentPart>
        </mc:Choice>
        <mc:Fallback>
          <p:pic>
            <p:nvPicPr>
              <p:cNvPr id="93" name="Ink 92">
                <a:extLst>
                  <a:ext uri="{FF2B5EF4-FFF2-40B4-BE49-F238E27FC236}">
                    <a16:creationId xmlns:a16="http://schemas.microsoft.com/office/drawing/2014/main" id="{D0891D09-2E18-404E-85C2-BCABF5D7FE31}"/>
                  </a:ext>
                </a:extLst>
              </p:cNvPr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8968508" y="5718968"/>
                <a:ext cx="2661120" cy="7254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9">
            <p14:nvContentPartPr>
              <p14:cNvPr id="94" name="Ink 93">
                <a:extLst>
                  <a:ext uri="{FF2B5EF4-FFF2-40B4-BE49-F238E27FC236}">
                    <a16:creationId xmlns:a16="http://schemas.microsoft.com/office/drawing/2014/main" id="{13BBDA07-702A-43DF-95D2-96EFBCCDB6CD}"/>
                  </a:ext>
                </a:extLst>
              </p14:cNvPr>
              <p14:cNvContentPartPr/>
              <p14:nvPr/>
            </p14:nvContentPartPr>
            <p14:xfrm>
              <a:off x="5789348" y="5940008"/>
              <a:ext cx="2779560" cy="406440"/>
            </p14:xfrm>
          </p:contentPart>
        </mc:Choice>
        <mc:Fallback>
          <p:pic>
            <p:nvPicPr>
              <p:cNvPr id="94" name="Ink 93">
                <a:extLst>
                  <a:ext uri="{FF2B5EF4-FFF2-40B4-BE49-F238E27FC236}">
                    <a16:creationId xmlns:a16="http://schemas.microsoft.com/office/drawing/2014/main" id="{13BBDA07-702A-43DF-95D2-96EFBCCDB6CD}"/>
                  </a:ext>
                </a:extLst>
              </p:cNvPr>
              <p:cNvPicPr/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5726348" y="5876952"/>
                <a:ext cx="2905200" cy="532191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1">
            <p14:nvContentPartPr>
              <p14:cNvPr id="95" name="Ink 94">
                <a:extLst>
                  <a:ext uri="{FF2B5EF4-FFF2-40B4-BE49-F238E27FC236}">
                    <a16:creationId xmlns:a16="http://schemas.microsoft.com/office/drawing/2014/main" id="{5917CB8E-DD8D-4ABD-B94F-A3BEF5709F0F}"/>
                  </a:ext>
                </a:extLst>
              </p14:cNvPr>
              <p14:cNvContentPartPr/>
              <p14:nvPr/>
            </p14:nvContentPartPr>
            <p14:xfrm>
              <a:off x="3907988" y="5929928"/>
              <a:ext cx="1412640" cy="461880"/>
            </p14:xfrm>
          </p:contentPart>
        </mc:Choice>
        <mc:Fallback>
          <p:pic>
            <p:nvPicPr>
              <p:cNvPr id="95" name="Ink 94">
                <a:extLst>
                  <a:ext uri="{FF2B5EF4-FFF2-40B4-BE49-F238E27FC236}">
                    <a16:creationId xmlns:a16="http://schemas.microsoft.com/office/drawing/2014/main" id="{5917CB8E-DD8D-4ABD-B94F-A3BEF5709F0F}"/>
                  </a:ext>
                </a:extLst>
              </p:cNvPr>
              <p:cNvPicPr/>
              <p:nvPr/>
            </p:nvPicPr>
            <p:blipFill>
              <a:blip r:embed="rId12"/>
              <a:stretch>
                <a:fillRect/>
              </a:stretch>
            </p:blipFill>
            <p:spPr>
              <a:xfrm>
                <a:off x="3845004" y="5866928"/>
                <a:ext cx="1538248" cy="58752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958472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Placeholder 7">
            <a:extLst>
              <a:ext uri="{FF2B5EF4-FFF2-40B4-BE49-F238E27FC236}">
                <a16:creationId xmlns:a16="http://schemas.microsoft.com/office/drawing/2014/main" id="{62A2F3EB-D55B-4BEA-BBFE-360356D77727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287" r="3185" b="12102"/>
          <a:stretch/>
        </p:blipFill>
        <p:spPr>
          <a:xfrm>
            <a:off x="0" y="0"/>
            <a:ext cx="12192000" cy="6858000"/>
          </a:xfrm>
        </p:spPr>
      </p:pic>
    </p:spTree>
    <p:extLst>
      <p:ext uri="{BB962C8B-B14F-4D97-AF65-F5344CB8AC3E}">
        <p14:creationId xmlns:p14="http://schemas.microsoft.com/office/powerpoint/2010/main" val="178489643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Placeholder 4">
            <a:extLst>
              <a:ext uri="{FF2B5EF4-FFF2-40B4-BE49-F238E27FC236}">
                <a16:creationId xmlns:a16="http://schemas.microsoft.com/office/drawing/2014/main" id="{704C757F-C0E5-4264-BBC1-CCB4C6683723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500" b="12500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96366510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Placeholder 3">
            <a:extLst>
              <a:ext uri="{FF2B5EF4-FFF2-40B4-BE49-F238E27FC236}">
                <a16:creationId xmlns:a16="http://schemas.microsoft.com/office/drawing/2014/main" id="{91C74AE6-1616-4BB6-ADCE-327066853AA6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49469717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sz="quarter" idx="18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lang="en-US" sz="2400" dirty="0"/>
              <a:t>Conrad N. Hilton Foundation</a:t>
            </a:r>
          </a:p>
          <a:p>
            <a:pPr lvl="1"/>
            <a:r>
              <a:rPr lang="en-US" dirty="0"/>
              <a:t>Headquarters </a:t>
            </a:r>
          </a:p>
        </p:txBody>
      </p:sp>
      <p:pic>
        <p:nvPicPr>
          <p:cNvPr id="15" name="Picture Placeholder 14"/>
          <p:cNvPicPr>
            <a:picLocks noGrp="1" noChangeAspect="1"/>
          </p:cNvPicPr>
          <p:nvPr>
            <p:ph type="pic" sz="quarter" idx="16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962" t="15846" r="962" b="27490"/>
          <a:stretch/>
        </p:blipFill>
        <p:spPr/>
      </p:pic>
      <p:pic>
        <p:nvPicPr>
          <p:cNvPr id="10" name="Picture Placeholder 9"/>
          <p:cNvPicPr>
            <a:picLocks noGrp="1" noChangeAspect="1"/>
          </p:cNvPicPr>
          <p:nvPr>
            <p:ph type="pic" sz="quarter" idx="19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" r="40"/>
          <a:stretch>
            <a:fillRect/>
          </a:stretch>
        </p:blipFill>
        <p:spPr/>
      </p:pic>
      <p:pic>
        <p:nvPicPr>
          <p:cNvPr id="8" name="Picture Placeholder 7"/>
          <p:cNvPicPr>
            <a:picLocks noGrp="1" noChangeAspect="1"/>
          </p:cNvPicPr>
          <p:nvPr>
            <p:ph type="pic" sz="quarter" idx="17"/>
          </p:nvPr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089" t="36500" r="124" b="5817"/>
          <a:stretch/>
        </p:blipFill>
        <p:spPr/>
      </p:pic>
      <p:pic>
        <p:nvPicPr>
          <p:cNvPr id="17" name="Picture Placeholder 16"/>
          <p:cNvPicPr>
            <a:picLocks noGrp="1" noChangeAspect="1"/>
          </p:cNvPicPr>
          <p:nvPr>
            <p:ph type="pic" sz="quarter" idx="13"/>
          </p:nvPr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948" t="33818" r="44286" b="-214"/>
          <a:stretch/>
        </p:blipFill>
        <p:spPr/>
      </p:pic>
      <p:pic>
        <p:nvPicPr>
          <p:cNvPr id="4" name="Picture Placeholder 3"/>
          <p:cNvPicPr>
            <a:picLocks noGrp="1" noChangeAspect="1"/>
          </p:cNvPicPr>
          <p:nvPr>
            <p:ph type="pic" sz="quarter" idx="15"/>
          </p:nvPr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489" t="4488" r="489" b="40931"/>
          <a:stretch/>
        </p:blipFill>
        <p:spPr/>
      </p:pic>
    </p:spTree>
    <p:extLst>
      <p:ext uri="{BB962C8B-B14F-4D97-AF65-F5344CB8AC3E}">
        <p14:creationId xmlns:p14="http://schemas.microsoft.com/office/powerpoint/2010/main" val="58232154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Placeholder 3">
            <a:extLst>
              <a:ext uri="{FF2B5EF4-FFF2-40B4-BE49-F238E27FC236}">
                <a16:creationId xmlns:a16="http://schemas.microsoft.com/office/drawing/2014/main" id="{CC7D56F3-47F9-4699-98CF-2F3BEB4B36A2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11819365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Placeholder 4">
            <a:extLst>
              <a:ext uri="{FF2B5EF4-FFF2-40B4-BE49-F238E27FC236}">
                <a16:creationId xmlns:a16="http://schemas.microsoft.com/office/drawing/2014/main" id="{FA6948C2-99F8-48F7-A46E-0601D7B2803D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593" b="3733"/>
          <a:stretch/>
        </p:blipFill>
        <p:spPr>
          <a:xfrm>
            <a:off x="0" y="0"/>
            <a:ext cx="12192000" cy="6858000"/>
          </a:xfrm>
        </p:spPr>
      </p:pic>
    </p:spTree>
    <p:extLst>
      <p:ext uri="{BB962C8B-B14F-4D97-AF65-F5344CB8AC3E}">
        <p14:creationId xmlns:p14="http://schemas.microsoft.com/office/powerpoint/2010/main" val="56153730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Placeholder 6">
            <a:extLst>
              <a:ext uri="{FF2B5EF4-FFF2-40B4-BE49-F238E27FC236}">
                <a16:creationId xmlns:a16="http://schemas.microsoft.com/office/drawing/2014/main" id="{D5AA3C73-42BB-4520-89AC-A69252638E87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062" t="1293" r="2492" b="6623"/>
          <a:stretch/>
        </p:blipFill>
        <p:spPr>
          <a:xfrm>
            <a:off x="0" y="0"/>
            <a:ext cx="7138737" cy="6858000"/>
          </a:xfrm>
        </p:spPr>
      </p:pic>
      <p:pic>
        <p:nvPicPr>
          <p:cNvPr id="5" name="Picture Placeholder 4">
            <a:extLst>
              <a:ext uri="{FF2B5EF4-FFF2-40B4-BE49-F238E27FC236}">
                <a16:creationId xmlns:a16="http://schemas.microsoft.com/office/drawing/2014/main" id="{53A877D1-E359-4ABF-BB1E-643FC7D55F73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658" t="9086" r="5431" b="3858"/>
          <a:stretch/>
        </p:blipFill>
        <p:spPr>
          <a:xfrm>
            <a:off x="7234989" y="0"/>
            <a:ext cx="4957011" cy="6858000"/>
          </a:xfrm>
        </p:spPr>
      </p:pic>
    </p:spTree>
    <p:extLst>
      <p:ext uri="{BB962C8B-B14F-4D97-AF65-F5344CB8AC3E}">
        <p14:creationId xmlns:p14="http://schemas.microsoft.com/office/powerpoint/2010/main" val="338697999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Placeholder 10">
            <a:extLst>
              <a:ext uri="{FF2B5EF4-FFF2-40B4-BE49-F238E27FC236}">
                <a16:creationId xmlns:a16="http://schemas.microsoft.com/office/drawing/2014/main" id="{263B4DB0-11C5-44B7-B746-2EE1364816BF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104" b="14104"/>
          <a:stretch/>
        </p:blipFill>
        <p:spPr/>
      </p:pic>
      <p:pic>
        <p:nvPicPr>
          <p:cNvPr id="15" name="Picture Placeholder 14">
            <a:extLst>
              <a:ext uri="{FF2B5EF4-FFF2-40B4-BE49-F238E27FC236}">
                <a16:creationId xmlns:a16="http://schemas.microsoft.com/office/drawing/2014/main" id="{DE422A9B-EDAE-416C-8F99-4B441980A057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879" r="23879"/>
          <a:stretch/>
        </p:blipFill>
        <p:spPr/>
      </p:pic>
    </p:spTree>
    <p:extLst>
      <p:ext uri="{BB962C8B-B14F-4D97-AF65-F5344CB8AC3E}">
        <p14:creationId xmlns:p14="http://schemas.microsoft.com/office/powerpoint/2010/main" val="113062531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Placeholder 6">
            <a:extLst>
              <a:ext uri="{FF2B5EF4-FFF2-40B4-BE49-F238E27FC236}">
                <a16:creationId xmlns:a16="http://schemas.microsoft.com/office/drawing/2014/main" id="{018BA80E-29D2-42D0-8895-88BA77B88F5E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41" r="20817"/>
          <a:stretch/>
        </p:blipFill>
        <p:spPr>
          <a:xfrm>
            <a:off x="0" y="0"/>
            <a:ext cx="7138737" cy="6858000"/>
          </a:xfrm>
        </p:spPr>
      </p:pic>
      <p:pic>
        <p:nvPicPr>
          <p:cNvPr id="9" name="Picture Placeholder 8">
            <a:extLst>
              <a:ext uri="{FF2B5EF4-FFF2-40B4-BE49-F238E27FC236}">
                <a16:creationId xmlns:a16="http://schemas.microsoft.com/office/drawing/2014/main" id="{843A65C9-A368-4E0A-BD91-799487109607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628" r="24901" b="10843"/>
          <a:stretch/>
        </p:blipFill>
        <p:spPr>
          <a:xfrm>
            <a:off x="7234989" y="0"/>
            <a:ext cx="4957011" cy="6858000"/>
          </a:xfrm>
        </p:spPr>
      </p:pic>
    </p:spTree>
    <p:extLst>
      <p:ext uri="{BB962C8B-B14F-4D97-AF65-F5344CB8AC3E}">
        <p14:creationId xmlns:p14="http://schemas.microsoft.com/office/powerpoint/2010/main" val="16286466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Placeholder 3">
            <a:extLst>
              <a:ext uri="{FF2B5EF4-FFF2-40B4-BE49-F238E27FC236}">
                <a16:creationId xmlns:a16="http://schemas.microsoft.com/office/drawing/2014/main" id="{BB0FD714-8D2C-4F9C-8547-B426C334E8FC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626"/>
          <a:stretch/>
        </p:blipFill>
        <p:spPr>
          <a:xfrm>
            <a:off x="0" y="0"/>
            <a:ext cx="12192000" cy="6858000"/>
          </a:xfrm>
        </p:spPr>
      </p:pic>
    </p:spTree>
    <p:extLst>
      <p:ext uri="{BB962C8B-B14F-4D97-AF65-F5344CB8AC3E}">
        <p14:creationId xmlns:p14="http://schemas.microsoft.com/office/powerpoint/2010/main" val="425258731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Placeholder 12">
            <a:extLst>
              <a:ext uri="{FF2B5EF4-FFF2-40B4-BE49-F238E27FC236}">
                <a16:creationId xmlns:a16="http://schemas.microsoft.com/office/drawing/2014/main" id="{C7E46985-B6DB-458F-8B6D-90411450F8F4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170"/>
          <a:stretch/>
        </p:blipFill>
        <p:spPr>
          <a:xfrm>
            <a:off x="7234989" y="0"/>
            <a:ext cx="4957011" cy="6858000"/>
          </a:xfrm>
        </p:spPr>
      </p:pic>
      <p:pic>
        <p:nvPicPr>
          <p:cNvPr id="11" name="Picture Placeholder 10">
            <a:extLst>
              <a:ext uri="{FF2B5EF4-FFF2-40B4-BE49-F238E27FC236}">
                <a16:creationId xmlns:a16="http://schemas.microsoft.com/office/drawing/2014/main" id="{C28A44E9-9AB5-4581-961E-48DFCCDF4610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605" b="7741"/>
          <a:stretch/>
        </p:blipFill>
        <p:spPr>
          <a:xfrm>
            <a:off x="0" y="0"/>
            <a:ext cx="7138737" cy="6858000"/>
          </a:xfrm>
        </p:spPr>
      </p:pic>
    </p:spTree>
    <p:extLst>
      <p:ext uri="{BB962C8B-B14F-4D97-AF65-F5344CB8AC3E}">
        <p14:creationId xmlns:p14="http://schemas.microsoft.com/office/powerpoint/2010/main" val="240950879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Placeholder 9">
            <a:extLst>
              <a:ext uri="{FF2B5EF4-FFF2-40B4-BE49-F238E27FC236}">
                <a16:creationId xmlns:a16="http://schemas.microsoft.com/office/drawing/2014/main" id="{E791D4CB-AD15-42C3-BB03-2AC8E73A4AF7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21" b="1821"/>
          <a:stretch>
            <a:fillRect/>
          </a:stretch>
        </p:blipFill>
        <p:spPr>
          <a:xfrm rot="5400000">
            <a:off x="-966788" y="950913"/>
            <a:ext cx="6858001" cy="4956175"/>
          </a:xfrm>
        </p:spPr>
      </p:pic>
      <p:pic>
        <p:nvPicPr>
          <p:cNvPr id="14" name="Picture Placeholder 13">
            <a:extLst>
              <a:ext uri="{FF2B5EF4-FFF2-40B4-BE49-F238E27FC236}">
                <a16:creationId xmlns:a16="http://schemas.microsoft.com/office/drawing/2014/main" id="{4ADEFD47-B1A2-42EB-95F7-22C791AD4B99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543" r="4385"/>
          <a:stretch/>
        </p:blipFill>
        <p:spPr>
          <a:xfrm>
            <a:off x="5053262" y="0"/>
            <a:ext cx="7138737" cy="6858000"/>
          </a:xfrm>
        </p:spPr>
      </p:pic>
    </p:spTree>
    <p:extLst>
      <p:ext uri="{BB962C8B-B14F-4D97-AF65-F5344CB8AC3E}">
        <p14:creationId xmlns:p14="http://schemas.microsoft.com/office/powerpoint/2010/main" val="3193095515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Placeholder 3">
            <a:extLst>
              <a:ext uri="{FF2B5EF4-FFF2-40B4-BE49-F238E27FC236}">
                <a16:creationId xmlns:a16="http://schemas.microsoft.com/office/drawing/2014/main" id="{4BD5B06F-8163-4237-A8BB-06854BBC97B6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895" b="2105"/>
          <a:stretch/>
        </p:blipFill>
        <p:spPr>
          <a:xfrm>
            <a:off x="0" y="0"/>
            <a:ext cx="12192000" cy="6858000"/>
          </a:xfrm>
        </p:spPr>
      </p:pic>
    </p:spTree>
    <p:extLst>
      <p:ext uri="{BB962C8B-B14F-4D97-AF65-F5344CB8AC3E}">
        <p14:creationId xmlns:p14="http://schemas.microsoft.com/office/powerpoint/2010/main" val="930225950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Placeholder 3">
            <a:extLst>
              <a:ext uri="{FF2B5EF4-FFF2-40B4-BE49-F238E27FC236}">
                <a16:creationId xmlns:a16="http://schemas.microsoft.com/office/drawing/2014/main" id="{180718A8-ECE6-45A8-8487-E81369DFFC47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30635820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Placeholder 3">
            <a:extLst>
              <a:ext uri="{FF2B5EF4-FFF2-40B4-BE49-F238E27FC236}">
                <a16:creationId xmlns:a16="http://schemas.microsoft.com/office/drawing/2014/main" id="{E353DEC8-4E69-40F7-8A33-42A51956650E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771" b="7771"/>
          <a:stretch>
            <a:fillRect/>
          </a:stretch>
        </p:blipFill>
        <p:spPr/>
      </p:pic>
      <p:pic>
        <p:nvPicPr>
          <p:cNvPr id="3" name="Graphic 2">
            <a:extLst>
              <a:ext uri="{FF2B5EF4-FFF2-40B4-BE49-F238E27FC236}">
                <a16:creationId xmlns:a16="http://schemas.microsoft.com/office/drawing/2014/main" id="{8199F1D3-BD10-4286-93C0-F16FA3D0238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471487" y="442912"/>
            <a:ext cx="6198315" cy="985838"/>
          </a:xfrm>
          <a:prstGeom prst="rect">
            <a:avLst/>
          </a:prstGeom>
        </p:spPr>
      </p:pic>
      <p:pic>
        <p:nvPicPr>
          <p:cNvPr id="5" name="Graphic 4">
            <a:extLst>
              <a:ext uri="{FF2B5EF4-FFF2-40B4-BE49-F238E27FC236}">
                <a16:creationId xmlns:a16="http://schemas.microsoft.com/office/drawing/2014/main" id="{2896789B-310B-40F7-8045-FCA3A48E2B4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6906091" y="1018214"/>
            <a:ext cx="2705742" cy="15437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784488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Placeholder 4">
            <a:extLst>
              <a:ext uri="{FF2B5EF4-FFF2-40B4-BE49-F238E27FC236}">
                <a16:creationId xmlns:a16="http://schemas.microsoft.com/office/drawing/2014/main" id="{573504B1-439F-4FCD-ABF6-9E13FA0806E5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976" b="13976"/>
          <a:stretch>
            <a:fillRect/>
          </a:stretch>
        </p:blipFill>
        <p:spPr/>
      </p:pic>
      <p:pic>
        <p:nvPicPr>
          <p:cNvPr id="16" name="Picture Placeholder 15">
            <a:extLst>
              <a:ext uri="{FF2B5EF4-FFF2-40B4-BE49-F238E27FC236}">
                <a16:creationId xmlns:a16="http://schemas.microsoft.com/office/drawing/2014/main" id="{156EE21A-95DC-4C3A-9FD9-EFF95CD07D4C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 rotWithShape="1">
          <a:blip r:embed="rId3"/>
          <a:srcRect l="-15956" t="-1" r="-14402" b="1554"/>
          <a:stretch/>
        </p:blipFill>
        <p:spPr>
          <a:xfrm>
            <a:off x="-16043" y="0"/>
            <a:ext cx="4957011" cy="6858000"/>
          </a:xfrm>
          <a:prstGeom prst="rect">
            <a:avLst/>
          </a:prstGeom>
        </p:spPr>
      </p:pic>
      <p:pic>
        <p:nvPicPr>
          <p:cNvPr id="4" name="Graphic 3">
            <a:extLst>
              <a:ext uri="{FF2B5EF4-FFF2-40B4-BE49-F238E27FC236}">
                <a16:creationId xmlns:a16="http://schemas.microsoft.com/office/drawing/2014/main" id="{FEF7FA93-BC57-4045-BFF3-F6663634FDA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3094947" y="499199"/>
            <a:ext cx="2731695" cy="1508233"/>
          </a:xfrm>
          <a:prstGeom prst="rect">
            <a:avLst/>
          </a:prstGeom>
        </p:spPr>
      </p:pic>
      <p:pic>
        <p:nvPicPr>
          <p:cNvPr id="6" name="Graphic 5">
            <a:extLst>
              <a:ext uri="{FF2B5EF4-FFF2-40B4-BE49-F238E27FC236}">
                <a16:creationId xmlns:a16="http://schemas.microsoft.com/office/drawing/2014/main" id="{4ED45446-3C60-4243-84D3-C7307D91C68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5692398" y="5920208"/>
            <a:ext cx="5918578" cy="6282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053249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Placeholder 7">
            <a:extLst>
              <a:ext uri="{FF2B5EF4-FFF2-40B4-BE49-F238E27FC236}">
                <a16:creationId xmlns:a16="http://schemas.microsoft.com/office/drawing/2014/main" id="{8FB52313-90C6-4558-9145-C22B70093658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676" t="5005" r="21868" b="42171"/>
          <a:stretch/>
        </p:blipFill>
        <p:spPr>
          <a:xfrm>
            <a:off x="0" y="0"/>
            <a:ext cx="12192000" cy="6858000"/>
          </a:xfrm>
        </p:spPr>
      </p:pic>
      <mc:AlternateContent xmlns:mc="http://schemas.openxmlformats.org/markup-compatibility/2006">
        <mc:Choice xmlns:p14="http://schemas.microsoft.com/office/powerpoint/2010/main" Requires="p14">
          <p:contentPart p14:bwMode="auto" r:id="rId3">
            <p14:nvContentPartPr>
              <p14:cNvPr id="12" name="Ink 11">
                <a:extLst>
                  <a:ext uri="{FF2B5EF4-FFF2-40B4-BE49-F238E27FC236}">
                    <a16:creationId xmlns:a16="http://schemas.microsoft.com/office/drawing/2014/main" id="{FB1D833B-F1EF-42BB-8109-96D8BE28D8DC}"/>
                  </a:ext>
                </a:extLst>
              </p14:cNvPr>
              <p14:cNvContentPartPr/>
              <p14:nvPr/>
            </p14:nvContentPartPr>
            <p14:xfrm>
              <a:off x="3670649" y="123518"/>
              <a:ext cx="4408200" cy="1822320"/>
            </p14:xfrm>
          </p:contentPart>
        </mc:Choice>
        <mc:Fallback>
          <p:pic>
            <p:nvPicPr>
              <p:cNvPr id="12" name="Ink 11">
                <a:extLst>
                  <a:ext uri="{FF2B5EF4-FFF2-40B4-BE49-F238E27FC236}">
                    <a16:creationId xmlns:a16="http://schemas.microsoft.com/office/drawing/2014/main" id="{FB1D833B-F1EF-42BB-8109-96D8BE28D8DC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3634649" y="87518"/>
                <a:ext cx="4479840" cy="189396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54098060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Placeholder 16">
            <a:extLst>
              <a:ext uri="{FF2B5EF4-FFF2-40B4-BE49-F238E27FC236}">
                <a16:creationId xmlns:a16="http://schemas.microsoft.com/office/drawing/2014/main" id="{F3A3B751-98F6-434B-A0B8-BF91476E8B9F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745" r="46423"/>
          <a:stretch/>
        </p:blipFill>
        <p:spPr>
          <a:xfrm>
            <a:off x="0" y="0"/>
            <a:ext cx="3975234" cy="6858000"/>
          </a:xfrm>
        </p:spPr>
      </p:pic>
      <p:pic>
        <p:nvPicPr>
          <p:cNvPr id="23" name="Picture Placeholder 22">
            <a:extLst>
              <a:ext uri="{FF2B5EF4-FFF2-40B4-BE49-F238E27FC236}">
                <a16:creationId xmlns:a16="http://schemas.microsoft.com/office/drawing/2014/main" id="{34B63078-489C-463F-93F0-AEF6011BAD62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472" r="2433"/>
          <a:stretch/>
        </p:blipFill>
        <p:spPr>
          <a:xfrm>
            <a:off x="8216766" y="0"/>
            <a:ext cx="3975234" cy="6858000"/>
          </a:xfrm>
        </p:spPr>
      </p:pic>
      <p:pic>
        <p:nvPicPr>
          <p:cNvPr id="9" name="Picture Placeholder 8">
            <a:extLst>
              <a:ext uri="{FF2B5EF4-FFF2-40B4-BE49-F238E27FC236}">
                <a16:creationId xmlns:a16="http://schemas.microsoft.com/office/drawing/2014/main" id="{FAA130B7-FE7F-4494-9BA0-79C9902802AF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674" t="5330" r="7662"/>
          <a:stretch/>
        </p:blipFill>
        <p:spPr>
          <a:xfrm>
            <a:off x="4084320" y="0"/>
            <a:ext cx="4023360" cy="6858000"/>
          </a:xfrm>
        </p:spPr>
      </p:pic>
      <mc:AlternateContent xmlns:mc="http://schemas.openxmlformats.org/markup-compatibility/2006">
        <mc:Choice xmlns:p14="http://schemas.microsoft.com/office/powerpoint/2010/main" Requires="p14">
          <p:contentPart p14:bwMode="auto" r:id="rId5">
            <p14:nvContentPartPr>
              <p14:cNvPr id="13" name="Ink 12">
                <a:extLst>
                  <a:ext uri="{FF2B5EF4-FFF2-40B4-BE49-F238E27FC236}">
                    <a16:creationId xmlns:a16="http://schemas.microsoft.com/office/drawing/2014/main" id="{1C2169E2-C69B-4ECA-9C84-AB6E9F8A0B77}"/>
                  </a:ext>
                </a:extLst>
              </p14:cNvPr>
              <p14:cNvContentPartPr/>
              <p14:nvPr/>
            </p14:nvContentPartPr>
            <p14:xfrm>
              <a:off x="1037969" y="6246398"/>
              <a:ext cx="1982880" cy="422640"/>
            </p14:xfrm>
          </p:contentPart>
        </mc:Choice>
        <mc:Fallback>
          <p:pic>
            <p:nvPicPr>
              <p:cNvPr id="13" name="Ink 12">
                <a:extLst>
                  <a:ext uri="{FF2B5EF4-FFF2-40B4-BE49-F238E27FC236}">
                    <a16:creationId xmlns:a16="http://schemas.microsoft.com/office/drawing/2014/main" id="{1C2169E2-C69B-4ECA-9C84-AB6E9F8A0B77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1002323" y="6210758"/>
                <a:ext cx="2054533" cy="4942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7">
            <p14:nvContentPartPr>
              <p14:cNvPr id="14" name="Ink 13">
                <a:extLst>
                  <a:ext uri="{FF2B5EF4-FFF2-40B4-BE49-F238E27FC236}">
                    <a16:creationId xmlns:a16="http://schemas.microsoft.com/office/drawing/2014/main" id="{4BAE1903-E6EF-4CD1-BC9F-436B32F1EE63}"/>
                  </a:ext>
                </a:extLst>
              </p14:cNvPr>
              <p14:cNvContentPartPr/>
              <p14:nvPr/>
            </p14:nvContentPartPr>
            <p14:xfrm>
              <a:off x="364409" y="6369878"/>
              <a:ext cx="280080" cy="322920"/>
            </p14:xfrm>
          </p:contentPart>
        </mc:Choice>
        <mc:Fallback>
          <p:pic>
            <p:nvPicPr>
              <p:cNvPr id="14" name="Ink 13">
                <a:extLst>
                  <a:ext uri="{FF2B5EF4-FFF2-40B4-BE49-F238E27FC236}">
                    <a16:creationId xmlns:a16="http://schemas.microsoft.com/office/drawing/2014/main" id="{4BAE1903-E6EF-4CD1-BC9F-436B32F1EE63}"/>
                  </a:ext>
                </a:extLst>
              </p:cNvPr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328769" y="6333878"/>
                <a:ext cx="351720" cy="3945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9">
            <p14:nvContentPartPr>
              <p14:cNvPr id="15" name="Ink 14">
                <a:extLst>
                  <a:ext uri="{FF2B5EF4-FFF2-40B4-BE49-F238E27FC236}">
                    <a16:creationId xmlns:a16="http://schemas.microsoft.com/office/drawing/2014/main" id="{94248FD3-CF52-4BDD-9A7D-2A109133AD48}"/>
                  </a:ext>
                </a:extLst>
              </p14:cNvPr>
              <p14:cNvContentPartPr/>
              <p14:nvPr/>
            </p14:nvContentPartPr>
            <p14:xfrm>
              <a:off x="3182489" y="6179438"/>
              <a:ext cx="320400" cy="156960"/>
            </p14:xfrm>
          </p:contentPart>
        </mc:Choice>
        <mc:Fallback>
          <p:pic>
            <p:nvPicPr>
              <p:cNvPr id="15" name="Ink 14">
                <a:extLst>
                  <a:ext uri="{FF2B5EF4-FFF2-40B4-BE49-F238E27FC236}">
                    <a16:creationId xmlns:a16="http://schemas.microsoft.com/office/drawing/2014/main" id="{94248FD3-CF52-4BDD-9A7D-2A109133AD48}"/>
                  </a:ext>
                </a:extLst>
              </p:cNvPr>
              <p:cNvPicPr/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3146849" y="6143798"/>
                <a:ext cx="392040" cy="2286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1">
            <p14:nvContentPartPr>
              <p14:cNvPr id="16" name="Ink 15">
                <a:extLst>
                  <a:ext uri="{FF2B5EF4-FFF2-40B4-BE49-F238E27FC236}">
                    <a16:creationId xmlns:a16="http://schemas.microsoft.com/office/drawing/2014/main" id="{6C51B8CF-5F92-462E-A849-6DDEA50B2575}"/>
                  </a:ext>
                </a:extLst>
              </p14:cNvPr>
              <p14:cNvContentPartPr/>
              <p14:nvPr/>
            </p14:nvContentPartPr>
            <p14:xfrm>
              <a:off x="3241889" y="6519998"/>
              <a:ext cx="25200" cy="9000"/>
            </p14:xfrm>
          </p:contentPart>
        </mc:Choice>
        <mc:Fallback>
          <p:pic>
            <p:nvPicPr>
              <p:cNvPr id="16" name="Ink 15">
                <a:extLst>
                  <a:ext uri="{FF2B5EF4-FFF2-40B4-BE49-F238E27FC236}">
                    <a16:creationId xmlns:a16="http://schemas.microsoft.com/office/drawing/2014/main" id="{6C51B8CF-5F92-462E-A849-6DDEA50B2575}"/>
                  </a:ext>
                </a:extLst>
              </p:cNvPr>
              <p:cNvPicPr/>
              <p:nvPr/>
            </p:nvPicPr>
            <p:blipFill>
              <a:blip r:embed="rId12"/>
              <a:stretch>
                <a:fillRect/>
              </a:stretch>
            </p:blipFill>
            <p:spPr>
              <a:xfrm>
                <a:off x="3206249" y="6483998"/>
                <a:ext cx="96840" cy="806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3">
            <p14:nvContentPartPr>
              <p14:cNvPr id="30" name="Ink 29">
                <a:extLst>
                  <a:ext uri="{FF2B5EF4-FFF2-40B4-BE49-F238E27FC236}">
                    <a16:creationId xmlns:a16="http://schemas.microsoft.com/office/drawing/2014/main" id="{6DA4D761-9D7C-499C-B557-47182B2110F6}"/>
                  </a:ext>
                </a:extLst>
              </p14:cNvPr>
              <p14:cNvContentPartPr/>
              <p14:nvPr/>
            </p14:nvContentPartPr>
            <p14:xfrm>
              <a:off x="4296689" y="6278798"/>
              <a:ext cx="583920" cy="370440"/>
            </p14:xfrm>
          </p:contentPart>
        </mc:Choice>
        <mc:Fallback>
          <p:pic>
            <p:nvPicPr>
              <p:cNvPr id="30" name="Ink 29">
                <a:extLst>
                  <a:ext uri="{FF2B5EF4-FFF2-40B4-BE49-F238E27FC236}">
                    <a16:creationId xmlns:a16="http://schemas.microsoft.com/office/drawing/2014/main" id="{6DA4D761-9D7C-499C-B557-47182B2110F6}"/>
                  </a:ext>
                </a:extLst>
              </p:cNvPr>
              <p:cNvPicPr/>
              <p:nvPr/>
            </p:nvPicPr>
            <p:blipFill>
              <a:blip r:embed="rId14"/>
              <a:stretch>
                <a:fillRect/>
              </a:stretch>
            </p:blipFill>
            <p:spPr>
              <a:xfrm>
                <a:off x="4260689" y="6242798"/>
                <a:ext cx="655560" cy="4420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5">
            <p14:nvContentPartPr>
              <p14:cNvPr id="38" name="Ink 37">
                <a:extLst>
                  <a:ext uri="{FF2B5EF4-FFF2-40B4-BE49-F238E27FC236}">
                    <a16:creationId xmlns:a16="http://schemas.microsoft.com/office/drawing/2014/main" id="{D1D3EBDE-E9A0-44B2-844E-804267263FC3}"/>
                  </a:ext>
                </a:extLst>
              </p14:cNvPr>
              <p14:cNvContentPartPr/>
              <p14:nvPr/>
            </p14:nvContentPartPr>
            <p14:xfrm>
              <a:off x="7744769" y="6170078"/>
              <a:ext cx="193680" cy="154440"/>
            </p14:xfrm>
          </p:contentPart>
        </mc:Choice>
        <mc:Fallback>
          <p:pic>
            <p:nvPicPr>
              <p:cNvPr id="38" name="Ink 37">
                <a:extLst>
                  <a:ext uri="{FF2B5EF4-FFF2-40B4-BE49-F238E27FC236}">
                    <a16:creationId xmlns:a16="http://schemas.microsoft.com/office/drawing/2014/main" id="{D1D3EBDE-E9A0-44B2-844E-804267263FC3}"/>
                  </a:ext>
                </a:extLst>
              </p:cNvPr>
              <p:cNvPicPr/>
              <p:nvPr/>
            </p:nvPicPr>
            <p:blipFill>
              <a:blip r:embed="rId16"/>
              <a:stretch>
                <a:fillRect/>
              </a:stretch>
            </p:blipFill>
            <p:spPr>
              <a:xfrm>
                <a:off x="7708769" y="6134078"/>
                <a:ext cx="265320" cy="2260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7">
            <p14:nvContentPartPr>
              <p14:cNvPr id="39" name="Ink 38">
                <a:extLst>
                  <a:ext uri="{FF2B5EF4-FFF2-40B4-BE49-F238E27FC236}">
                    <a16:creationId xmlns:a16="http://schemas.microsoft.com/office/drawing/2014/main" id="{8C35DCE3-3CE8-4C9A-B3DE-68200A5F5984}"/>
                  </a:ext>
                </a:extLst>
              </p14:cNvPr>
              <p14:cNvContentPartPr/>
              <p14:nvPr/>
            </p14:nvContentPartPr>
            <p14:xfrm>
              <a:off x="7787609" y="6598118"/>
              <a:ext cx="7200" cy="6120"/>
            </p14:xfrm>
          </p:contentPart>
        </mc:Choice>
        <mc:Fallback>
          <p:pic>
            <p:nvPicPr>
              <p:cNvPr id="39" name="Ink 38">
                <a:extLst>
                  <a:ext uri="{FF2B5EF4-FFF2-40B4-BE49-F238E27FC236}">
                    <a16:creationId xmlns:a16="http://schemas.microsoft.com/office/drawing/2014/main" id="{8C35DCE3-3CE8-4C9A-B3DE-68200A5F5984}"/>
                  </a:ext>
                </a:extLst>
              </p:cNvPr>
              <p:cNvPicPr/>
              <p:nvPr/>
            </p:nvPicPr>
            <p:blipFill>
              <a:blip r:embed="rId18"/>
              <a:stretch>
                <a:fillRect/>
              </a:stretch>
            </p:blipFill>
            <p:spPr>
              <a:xfrm>
                <a:off x="7751969" y="6562118"/>
                <a:ext cx="78840" cy="777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9">
            <p14:nvContentPartPr>
              <p14:cNvPr id="56" name="Ink 55">
                <a:extLst>
                  <a:ext uri="{FF2B5EF4-FFF2-40B4-BE49-F238E27FC236}">
                    <a16:creationId xmlns:a16="http://schemas.microsoft.com/office/drawing/2014/main" id="{7DA9CDF9-77CC-4EAF-A2F7-3043AB66AD8F}"/>
                  </a:ext>
                </a:extLst>
              </p14:cNvPr>
              <p14:cNvContentPartPr/>
              <p14:nvPr/>
            </p14:nvContentPartPr>
            <p14:xfrm>
              <a:off x="11701889" y="6172958"/>
              <a:ext cx="270000" cy="179640"/>
            </p14:xfrm>
          </p:contentPart>
        </mc:Choice>
        <mc:Fallback>
          <p:pic>
            <p:nvPicPr>
              <p:cNvPr id="56" name="Ink 55">
                <a:extLst>
                  <a:ext uri="{FF2B5EF4-FFF2-40B4-BE49-F238E27FC236}">
                    <a16:creationId xmlns:a16="http://schemas.microsoft.com/office/drawing/2014/main" id="{7DA9CDF9-77CC-4EAF-A2F7-3043AB66AD8F}"/>
                  </a:ext>
                </a:extLst>
              </p:cNvPr>
              <p:cNvPicPr/>
              <p:nvPr/>
            </p:nvPicPr>
            <p:blipFill>
              <a:blip r:embed="rId20"/>
              <a:stretch>
                <a:fillRect/>
              </a:stretch>
            </p:blipFill>
            <p:spPr>
              <a:xfrm>
                <a:off x="11666249" y="6137318"/>
                <a:ext cx="341640" cy="2512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1">
            <p14:nvContentPartPr>
              <p14:cNvPr id="57" name="Ink 56">
                <a:extLst>
                  <a:ext uri="{FF2B5EF4-FFF2-40B4-BE49-F238E27FC236}">
                    <a16:creationId xmlns:a16="http://schemas.microsoft.com/office/drawing/2014/main" id="{6D284B4C-BF16-4C09-AD1D-A425E9A6C9E5}"/>
                  </a:ext>
                </a:extLst>
              </p14:cNvPr>
              <p14:cNvContentPartPr/>
              <p14:nvPr/>
            </p14:nvContentPartPr>
            <p14:xfrm>
              <a:off x="11687849" y="6567158"/>
              <a:ext cx="1800" cy="1800"/>
            </p14:xfrm>
          </p:contentPart>
        </mc:Choice>
        <mc:Fallback>
          <p:pic>
            <p:nvPicPr>
              <p:cNvPr id="57" name="Ink 56">
                <a:extLst>
                  <a:ext uri="{FF2B5EF4-FFF2-40B4-BE49-F238E27FC236}">
                    <a16:creationId xmlns:a16="http://schemas.microsoft.com/office/drawing/2014/main" id="{6D284B4C-BF16-4C09-AD1D-A425E9A6C9E5}"/>
                  </a:ext>
                </a:extLst>
              </p:cNvPr>
              <p:cNvPicPr/>
              <p:nvPr/>
            </p:nvPicPr>
            <p:blipFill>
              <a:blip r:embed="rId22"/>
              <a:stretch>
                <a:fillRect/>
              </a:stretch>
            </p:blipFill>
            <p:spPr>
              <a:xfrm>
                <a:off x="11652209" y="6531158"/>
                <a:ext cx="73440" cy="734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3">
            <p14:nvContentPartPr>
              <p14:cNvPr id="58" name="Ink 57">
                <a:extLst>
                  <a:ext uri="{FF2B5EF4-FFF2-40B4-BE49-F238E27FC236}">
                    <a16:creationId xmlns:a16="http://schemas.microsoft.com/office/drawing/2014/main" id="{1FAA09CA-E6E1-4C6F-A9A4-2CEA70FA02AE}"/>
                  </a:ext>
                </a:extLst>
              </p14:cNvPr>
              <p14:cNvContentPartPr/>
              <p14:nvPr/>
            </p14:nvContentPartPr>
            <p14:xfrm>
              <a:off x="9086849" y="6219758"/>
              <a:ext cx="2358000" cy="430200"/>
            </p14:xfrm>
          </p:contentPart>
        </mc:Choice>
        <mc:Fallback>
          <p:pic>
            <p:nvPicPr>
              <p:cNvPr id="58" name="Ink 57">
                <a:extLst>
                  <a:ext uri="{FF2B5EF4-FFF2-40B4-BE49-F238E27FC236}">
                    <a16:creationId xmlns:a16="http://schemas.microsoft.com/office/drawing/2014/main" id="{1FAA09CA-E6E1-4C6F-A9A4-2CEA70FA02AE}"/>
                  </a:ext>
                </a:extLst>
              </p:cNvPr>
              <p:cNvPicPr/>
              <p:nvPr/>
            </p:nvPicPr>
            <p:blipFill>
              <a:blip r:embed="rId24"/>
              <a:stretch>
                <a:fillRect/>
              </a:stretch>
            </p:blipFill>
            <p:spPr>
              <a:xfrm>
                <a:off x="9050854" y="6184118"/>
                <a:ext cx="2429629" cy="5018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5">
            <p14:nvContentPartPr>
              <p14:cNvPr id="59" name="Ink 58">
                <a:extLst>
                  <a:ext uri="{FF2B5EF4-FFF2-40B4-BE49-F238E27FC236}">
                    <a16:creationId xmlns:a16="http://schemas.microsoft.com/office/drawing/2014/main" id="{96E3775A-2BA3-4B44-92B5-69EA781F948E}"/>
                  </a:ext>
                </a:extLst>
              </p14:cNvPr>
              <p14:cNvContentPartPr/>
              <p14:nvPr/>
            </p14:nvContentPartPr>
            <p14:xfrm>
              <a:off x="8454689" y="6368078"/>
              <a:ext cx="240120" cy="328680"/>
            </p14:xfrm>
          </p:contentPart>
        </mc:Choice>
        <mc:Fallback>
          <p:pic>
            <p:nvPicPr>
              <p:cNvPr id="59" name="Ink 58">
                <a:extLst>
                  <a:ext uri="{FF2B5EF4-FFF2-40B4-BE49-F238E27FC236}">
                    <a16:creationId xmlns:a16="http://schemas.microsoft.com/office/drawing/2014/main" id="{96E3775A-2BA3-4B44-92B5-69EA781F948E}"/>
                  </a:ext>
                </a:extLst>
              </p:cNvPr>
              <p:cNvPicPr/>
              <p:nvPr/>
            </p:nvPicPr>
            <p:blipFill>
              <a:blip r:embed="rId26"/>
              <a:stretch>
                <a:fillRect/>
              </a:stretch>
            </p:blipFill>
            <p:spPr>
              <a:xfrm>
                <a:off x="8419049" y="6332078"/>
                <a:ext cx="311760" cy="4003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7">
            <p14:nvContentPartPr>
              <p14:cNvPr id="61" name="Ink 60">
                <a:extLst>
                  <a:ext uri="{FF2B5EF4-FFF2-40B4-BE49-F238E27FC236}">
                    <a16:creationId xmlns:a16="http://schemas.microsoft.com/office/drawing/2014/main" id="{D0F6AAFB-DE1D-4B47-8C72-F2CAA66D59BC}"/>
                  </a:ext>
                </a:extLst>
              </p14:cNvPr>
              <p14:cNvContentPartPr/>
              <p14:nvPr/>
            </p14:nvContentPartPr>
            <p14:xfrm>
              <a:off x="5177969" y="6206078"/>
              <a:ext cx="2419920" cy="363600"/>
            </p14:xfrm>
          </p:contentPart>
        </mc:Choice>
        <mc:Fallback>
          <p:pic>
            <p:nvPicPr>
              <p:cNvPr id="61" name="Ink 60">
                <a:extLst>
                  <a:ext uri="{FF2B5EF4-FFF2-40B4-BE49-F238E27FC236}">
                    <a16:creationId xmlns:a16="http://schemas.microsoft.com/office/drawing/2014/main" id="{D0F6AAFB-DE1D-4B47-8C72-F2CAA66D59BC}"/>
                  </a:ext>
                </a:extLst>
              </p:cNvPr>
              <p:cNvPicPr/>
              <p:nvPr/>
            </p:nvPicPr>
            <p:blipFill>
              <a:blip r:embed="rId28"/>
              <a:stretch>
                <a:fillRect/>
              </a:stretch>
            </p:blipFill>
            <p:spPr>
              <a:xfrm>
                <a:off x="5142329" y="6143140"/>
                <a:ext cx="2491560" cy="462142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88308747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Placeholder 12">
            <a:extLst>
              <a:ext uri="{FF2B5EF4-FFF2-40B4-BE49-F238E27FC236}">
                <a16:creationId xmlns:a16="http://schemas.microsoft.com/office/drawing/2014/main" id="{51E13F74-6DE3-45A9-9FD2-EF6F0DE37DAE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003" r="28003"/>
          <a:stretch>
            <a:fillRect/>
          </a:stretch>
        </p:blipFill>
        <p:spPr/>
      </p:pic>
      <p:pic>
        <p:nvPicPr>
          <p:cNvPr id="11" name="Picture Placeholder 10">
            <a:extLst>
              <a:ext uri="{FF2B5EF4-FFF2-40B4-BE49-F238E27FC236}">
                <a16:creationId xmlns:a16="http://schemas.microsoft.com/office/drawing/2014/main" id="{80D23622-4366-44F9-A8BA-67D0EC1BFEFB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4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7887" r="29509"/>
          <a:stretch/>
        </p:blipFill>
        <p:spPr>
          <a:xfrm>
            <a:off x="8216766" y="0"/>
            <a:ext cx="3975234" cy="6858000"/>
          </a:xfrm>
        </p:spPr>
      </p:pic>
      <p:pic>
        <p:nvPicPr>
          <p:cNvPr id="24" name="Picture Placeholder 23">
            <a:extLst>
              <a:ext uri="{FF2B5EF4-FFF2-40B4-BE49-F238E27FC236}">
                <a16:creationId xmlns:a16="http://schemas.microsoft.com/office/drawing/2014/main" id="{FEE8A4F5-C190-433C-88F5-B577ADBE3C1C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120" r="9596"/>
          <a:stretch/>
        </p:blipFill>
        <p:spPr>
          <a:xfrm>
            <a:off x="0" y="0"/>
            <a:ext cx="3975234" cy="6858000"/>
          </a:xfrm>
        </p:spPr>
      </p:pic>
      <mc:AlternateContent xmlns:mc="http://schemas.openxmlformats.org/markup-compatibility/2006">
        <mc:Choice xmlns:p14="http://schemas.microsoft.com/office/powerpoint/2010/main" Requires="p14">
          <p:contentPart p14:bwMode="auto" r:id="rId6">
            <p14:nvContentPartPr>
              <p14:cNvPr id="54" name="Ink 53">
                <a:extLst>
                  <a:ext uri="{FF2B5EF4-FFF2-40B4-BE49-F238E27FC236}">
                    <a16:creationId xmlns:a16="http://schemas.microsoft.com/office/drawing/2014/main" id="{34882354-7C4E-4B37-93A4-B5489192B0E2}"/>
                  </a:ext>
                </a:extLst>
              </p14:cNvPr>
              <p14:cNvContentPartPr/>
              <p14:nvPr/>
            </p14:nvContentPartPr>
            <p14:xfrm>
              <a:off x="8822218" y="6231638"/>
              <a:ext cx="871560" cy="432000"/>
            </p14:xfrm>
          </p:contentPart>
        </mc:Choice>
        <mc:Fallback>
          <p:pic>
            <p:nvPicPr>
              <p:cNvPr id="54" name="Ink 53">
                <a:extLst>
                  <a:ext uri="{FF2B5EF4-FFF2-40B4-BE49-F238E27FC236}">
                    <a16:creationId xmlns:a16="http://schemas.microsoft.com/office/drawing/2014/main" id="{34882354-7C4E-4B37-93A4-B5489192B0E2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8786218" y="6195668"/>
                <a:ext cx="943200" cy="5035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8">
            <p14:nvContentPartPr>
              <p14:cNvPr id="63" name="Ink 62">
                <a:extLst>
                  <a:ext uri="{FF2B5EF4-FFF2-40B4-BE49-F238E27FC236}">
                    <a16:creationId xmlns:a16="http://schemas.microsoft.com/office/drawing/2014/main" id="{284F856D-10CB-4232-8468-86D9B710E2C6}"/>
                  </a:ext>
                </a:extLst>
              </p14:cNvPr>
              <p14:cNvContentPartPr/>
              <p14:nvPr/>
            </p14:nvContentPartPr>
            <p14:xfrm>
              <a:off x="9997258" y="6281318"/>
              <a:ext cx="1573920" cy="415800"/>
            </p14:xfrm>
          </p:contentPart>
        </mc:Choice>
        <mc:Fallback>
          <p:pic>
            <p:nvPicPr>
              <p:cNvPr id="63" name="Ink 62">
                <a:extLst>
                  <a:ext uri="{FF2B5EF4-FFF2-40B4-BE49-F238E27FC236}">
                    <a16:creationId xmlns:a16="http://schemas.microsoft.com/office/drawing/2014/main" id="{284F856D-10CB-4232-8468-86D9B710E2C6}"/>
                  </a:ext>
                </a:extLst>
              </p:cNvPr>
              <p:cNvPicPr/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9961258" y="6245287"/>
                <a:ext cx="1645560" cy="487502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0">
            <p14:nvContentPartPr>
              <p14:cNvPr id="91" name="Ink 90">
                <a:extLst>
                  <a:ext uri="{FF2B5EF4-FFF2-40B4-BE49-F238E27FC236}">
                    <a16:creationId xmlns:a16="http://schemas.microsoft.com/office/drawing/2014/main" id="{0B375E14-CA88-4E16-BC68-3FD289AE897C}"/>
                  </a:ext>
                </a:extLst>
              </p14:cNvPr>
              <p14:cNvContentPartPr/>
              <p14:nvPr/>
            </p14:nvContentPartPr>
            <p14:xfrm>
              <a:off x="2144969" y="6211118"/>
              <a:ext cx="1618560" cy="379800"/>
            </p14:xfrm>
          </p:contentPart>
        </mc:Choice>
        <mc:Fallback>
          <p:pic>
            <p:nvPicPr>
              <p:cNvPr id="91" name="Ink 90">
                <a:extLst>
                  <a:ext uri="{FF2B5EF4-FFF2-40B4-BE49-F238E27FC236}">
                    <a16:creationId xmlns:a16="http://schemas.microsoft.com/office/drawing/2014/main" id="{0B375E14-CA88-4E16-BC68-3FD289AE897C}"/>
                  </a:ext>
                </a:extLst>
              </p:cNvPr>
              <p:cNvPicPr/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2108969" y="6175118"/>
                <a:ext cx="1690200" cy="4514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2">
            <p14:nvContentPartPr>
              <p14:cNvPr id="92" name="Ink 91">
                <a:extLst>
                  <a:ext uri="{FF2B5EF4-FFF2-40B4-BE49-F238E27FC236}">
                    <a16:creationId xmlns:a16="http://schemas.microsoft.com/office/drawing/2014/main" id="{C0694B72-4317-47DA-82E7-72F17E600D91}"/>
                  </a:ext>
                </a:extLst>
              </p14:cNvPr>
              <p14:cNvContentPartPr/>
              <p14:nvPr/>
            </p14:nvContentPartPr>
            <p14:xfrm>
              <a:off x="331649" y="6206798"/>
              <a:ext cx="1497600" cy="438120"/>
            </p14:xfrm>
          </p:contentPart>
        </mc:Choice>
        <mc:Fallback>
          <p:pic>
            <p:nvPicPr>
              <p:cNvPr id="92" name="Ink 91">
                <a:extLst>
                  <a:ext uri="{FF2B5EF4-FFF2-40B4-BE49-F238E27FC236}">
                    <a16:creationId xmlns:a16="http://schemas.microsoft.com/office/drawing/2014/main" id="{C0694B72-4317-47DA-82E7-72F17E600D91}"/>
                  </a:ext>
                </a:extLst>
              </p:cNvPr>
              <p:cNvPicPr/>
              <p:nvPr/>
            </p:nvPicPr>
            <p:blipFill>
              <a:blip r:embed="rId13"/>
              <a:stretch>
                <a:fillRect/>
              </a:stretch>
            </p:blipFill>
            <p:spPr>
              <a:xfrm>
                <a:off x="296009" y="6170828"/>
                <a:ext cx="1569240" cy="509701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4">
            <p14:nvContentPartPr>
              <p14:cNvPr id="105" name="Ink 104">
                <a:extLst>
                  <a:ext uri="{FF2B5EF4-FFF2-40B4-BE49-F238E27FC236}">
                    <a16:creationId xmlns:a16="http://schemas.microsoft.com/office/drawing/2014/main" id="{C54754AA-E3AF-4EC1-9DC0-2C2B1349BB71}"/>
                  </a:ext>
                </a:extLst>
              </p14:cNvPr>
              <p14:cNvContentPartPr/>
              <p14:nvPr/>
            </p14:nvContentPartPr>
            <p14:xfrm>
              <a:off x="4354649" y="6293198"/>
              <a:ext cx="1897920" cy="262440"/>
            </p14:xfrm>
          </p:contentPart>
        </mc:Choice>
        <mc:Fallback>
          <p:pic>
            <p:nvPicPr>
              <p:cNvPr id="105" name="Ink 104">
                <a:extLst>
                  <a:ext uri="{FF2B5EF4-FFF2-40B4-BE49-F238E27FC236}">
                    <a16:creationId xmlns:a16="http://schemas.microsoft.com/office/drawing/2014/main" id="{C54754AA-E3AF-4EC1-9DC0-2C2B1349BB71}"/>
                  </a:ext>
                </a:extLst>
              </p:cNvPr>
              <p:cNvPicPr/>
              <p:nvPr/>
            </p:nvPicPr>
            <p:blipFill>
              <a:blip r:embed="rId15"/>
              <a:stretch>
                <a:fillRect/>
              </a:stretch>
            </p:blipFill>
            <p:spPr>
              <a:xfrm>
                <a:off x="4318649" y="6257247"/>
                <a:ext cx="1969560" cy="333982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6">
            <p14:nvContentPartPr>
              <p14:cNvPr id="121" name="Ink 120">
                <a:extLst>
                  <a:ext uri="{FF2B5EF4-FFF2-40B4-BE49-F238E27FC236}">
                    <a16:creationId xmlns:a16="http://schemas.microsoft.com/office/drawing/2014/main" id="{857372F2-88E6-4046-A5E7-137A0FFE6067}"/>
                  </a:ext>
                </a:extLst>
              </p14:cNvPr>
              <p14:cNvContentPartPr/>
              <p14:nvPr/>
            </p14:nvContentPartPr>
            <p14:xfrm>
              <a:off x="6653969" y="6305438"/>
              <a:ext cx="1356120" cy="333668"/>
            </p14:xfrm>
          </p:contentPart>
        </mc:Choice>
        <mc:Fallback>
          <p:pic>
            <p:nvPicPr>
              <p:cNvPr id="121" name="Ink 120">
                <a:extLst>
                  <a:ext uri="{FF2B5EF4-FFF2-40B4-BE49-F238E27FC236}">
                    <a16:creationId xmlns:a16="http://schemas.microsoft.com/office/drawing/2014/main" id="{857372F2-88E6-4046-A5E7-137A0FFE6067}"/>
                  </a:ext>
                </a:extLst>
              </p:cNvPr>
              <p:cNvPicPr/>
              <p:nvPr/>
            </p:nvPicPr>
            <p:blipFill>
              <a:blip r:embed="rId17"/>
              <a:stretch>
                <a:fillRect/>
              </a:stretch>
            </p:blipFill>
            <p:spPr>
              <a:xfrm>
                <a:off x="6618320" y="6269804"/>
                <a:ext cx="1427779" cy="405297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8">
            <p14:nvContentPartPr>
              <p14:cNvPr id="150" name="Ink 149">
                <a:extLst>
                  <a:ext uri="{FF2B5EF4-FFF2-40B4-BE49-F238E27FC236}">
                    <a16:creationId xmlns:a16="http://schemas.microsoft.com/office/drawing/2014/main" id="{A400441B-A381-4C41-B713-535D03DCC36A}"/>
                  </a:ext>
                </a:extLst>
              </p14:cNvPr>
              <p14:cNvContentPartPr/>
              <p14:nvPr/>
            </p14:nvContentPartPr>
            <p14:xfrm>
              <a:off x="2992049" y="262838"/>
              <a:ext cx="6015240" cy="746280"/>
            </p14:xfrm>
          </p:contentPart>
        </mc:Choice>
        <mc:Fallback>
          <p:pic>
            <p:nvPicPr>
              <p:cNvPr id="150" name="Ink 149">
                <a:extLst>
                  <a:ext uri="{FF2B5EF4-FFF2-40B4-BE49-F238E27FC236}">
                    <a16:creationId xmlns:a16="http://schemas.microsoft.com/office/drawing/2014/main" id="{A400441B-A381-4C41-B713-535D03DCC36A}"/>
                  </a:ext>
                </a:extLst>
              </p:cNvPr>
              <p:cNvPicPr/>
              <p:nvPr/>
            </p:nvPicPr>
            <p:blipFill>
              <a:blip r:embed="rId19"/>
              <a:stretch>
                <a:fillRect/>
              </a:stretch>
            </p:blipFill>
            <p:spPr>
              <a:xfrm>
                <a:off x="2929409" y="200198"/>
                <a:ext cx="6140880" cy="87192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308277776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Placeholder 18">
            <a:extLst>
              <a:ext uri="{FF2B5EF4-FFF2-40B4-BE49-F238E27FC236}">
                <a16:creationId xmlns:a16="http://schemas.microsoft.com/office/drawing/2014/main" id="{0DF96950-B193-4519-94EF-FB8EA0A430AB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280" r="21280"/>
          <a:stretch>
            <a:fillRect/>
          </a:stretch>
        </p:blipFill>
        <p:spPr/>
      </p:pic>
      <p:pic>
        <p:nvPicPr>
          <p:cNvPr id="23" name="Picture Placeholder 22">
            <a:extLst>
              <a:ext uri="{FF2B5EF4-FFF2-40B4-BE49-F238E27FC236}">
                <a16:creationId xmlns:a16="http://schemas.microsoft.com/office/drawing/2014/main" id="{4A2E5743-EE75-49D5-8FE2-B826A9799208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59" r="5859"/>
          <a:stretch>
            <a:fillRect/>
          </a:stretch>
        </p:blipFill>
        <p:spPr>
          <a:xfrm>
            <a:off x="7871581" y="-1"/>
            <a:ext cx="4320419" cy="4741923"/>
          </a:xfrm>
        </p:spPr>
      </p:pic>
      <p:pic>
        <p:nvPicPr>
          <p:cNvPr id="21" name="Picture Placeholder 20">
            <a:extLst>
              <a:ext uri="{FF2B5EF4-FFF2-40B4-BE49-F238E27FC236}">
                <a16:creationId xmlns:a16="http://schemas.microsoft.com/office/drawing/2014/main" id="{EB7950CA-4664-43E2-9249-AD3E30C78AA1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712" b="18108"/>
          <a:stretch/>
        </p:blipFill>
        <p:spPr>
          <a:xfrm>
            <a:off x="5553446" y="2524202"/>
            <a:ext cx="3948572" cy="4333798"/>
          </a:xfrm>
        </p:spPr>
      </p:pic>
      <mc:AlternateContent xmlns:mc="http://schemas.openxmlformats.org/markup-compatibility/2006">
        <mc:Choice xmlns:p14="http://schemas.microsoft.com/office/powerpoint/2010/main" Requires="p14">
          <p:contentPart p14:bwMode="auto" r:id="rId5">
            <p14:nvContentPartPr>
              <p14:cNvPr id="156" name="Ink 155">
                <a:extLst>
                  <a:ext uri="{FF2B5EF4-FFF2-40B4-BE49-F238E27FC236}">
                    <a16:creationId xmlns:a16="http://schemas.microsoft.com/office/drawing/2014/main" id="{5E4BE7CE-CBEE-4800-B2AF-30EA1A6353E1}"/>
                  </a:ext>
                </a:extLst>
              </p14:cNvPr>
              <p14:cNvContentPartPr/>
              <p14:nvPr/>
            </p14:nvContentPartPr>
            <p14:xfrm>
              <a:off x="227249" y="160238"/>
              <a:ext cx="5133240" cy="465480"/>
            </p14:xfrm>
          </p:contentPart>
        </mc:Choice>
        <mc:Fallback>
          <p:pic>
            <p:nvPicPr>
              <p:cNvPr id="156" name="Ink 155">
                <a:extLst>
                  <a:ext uri="{FF2B5EF4-FFF2-40B4-BE49-F238E27FC236}">
                    <a16:creationId xmlns:a16="http://schemas.microsoft.com/office/drawing/2014/main" id="{5E4BE7CE-CBEE-4800-B2AF-30EA1A6353E1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209250" y="142584"/>
                <a:ext cx="5168878" cy="501148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7">
            <p14:nvContentPartPr>
              <p14:cNvPr id="211" name="Ink 210">
                <a:extLst>
                  <a:ext uri="{FF2B5EF4-FFF2-40B4-BE49-F238E27FC236}">
                    <a16:creationId xmlns:a16="http://schemas.microsoft.com/office/drawing/2014/main" id="{803E49E1-8D7E-4C1D-A27E-AB6D4063A8BF}"/>
                  </a:ext>
                </a:extLst>
              </p14:cNvPr>
              <p14:cNvContentPartPr/>
              <p14:nvPr/>
            </p14:nvContentPartPr>
            <p14:xfrm>
              <a:off x="7151849" y="2337158"/>
              <a:ext cx="1029960" cy="245160"/>
            </p14:xfrm>
          </p:contentPart>
        </mc:Choice>
        <mc:Fallback>
          <p:pic>
            <p:nvPicPr>
              <p:cNvPr id="211" name="Ink 210">
                <a:extLst>
                  <a:ext uri="{FF2B5EF4-FFF2-40B4-BE49-F238E27FC236}">
                    <a16:creationId xmlns:a16="http://schemas.microsoft.com/office/drawing/2014/main" id="{803E49E1-8D7E-4C1D-A27E-AB6D4063A8BF}"/>
                  </a:ext>
                </a:extLst>
              </p:cNvPr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7134203" y="2319184"/>
                <a:ext cx="1065612" cy="280748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9">
            <p14:nvContentPartPr>
              <p14:cNvPr id="212" name="Ink 211">
                <a:extLst>
                  <a:ext uri="{FF2B5EF4-FFF2-40B4-BE49-F238E27FC236}">
                    <a16:creationId xmlns:a16="http://schemas.microsoft.com/office/drawing/2014/main" id="{57E0CEF8-2ADB-4037-9CB9-2B7B0D5BE39E}"/>
                  </a:ext>
                </a:extLst>
              </p14:cNvPr>
              <p14:cNvContentPartPr/>
              <p14:nvPr/>
            </p14:nvContentPartPr>
            <p14:xfrm>
              <a:off x="5971769" y="2365598"/>
              <a:ext cx="943920" cy="224640"/>
            </p14:xfrm>
          </p:contentPart>
        </mc:Choice>
        <mc:Fallback>
          <p:pic>
            <p:nvPicPr>
              <p:cNvPr id="212" name="Ink 211">
                <a:extLst>
                  <a:ext uri="{FF2B5EF4-FFF2-40B4-BE49-F238E27FC236}">
                    <a16:creationId xmlns:a16="http://schemas.microsoft.com/office/drawing/2014/main" id="{57E0CEF8-2ADB-4037-9CB9-2B7B0D5BE39E}"/>
                  </a:ext>
                </a:extLst>
              </p:cNvPr>
              <p:cNvPicPr/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5954129" y="2347958"/>
                <a:ext cx="979560" cy="2602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1">
            <p14:nvContentPartPr>
              <p14:cNvPr id="232" name="Ink 231">
                <a:extLst>
                  <a:ext uri="{FF2B5EF4-FFF2-40B4-BE49-F238E27FC236}">
                    <a16:creationId xmlns:a16="http://schemas.microsoft.com/office/drawing/2014/main" id="{329129B7-A45E-46B3-9AF9-D5B4CFB9749C}"/>
                  </a:ext>
                </a:extLst>
              </p14:cNvPr>
              <p14:cNvContentPartPr/>
              <p14:nvPr/>
            </p14:nvContentPartPr>
            <p14:xfrm>
              <a:off x="10641689" y="4772198"/>
              <a:ext cx="856080" cy="199440"/>
            </p14:xfrm>
          </p:contentPart>
        </mc:Choice>
        <mc:Fallback>
          <p:pic>
            <p:nvPicPr>
              <p:cNvPr id="232" name="Ink 231">
                <a:extLst>
                  <a:ext uri="{FF2B5EF4-FFF2-40B4-BE49-F238E27FC236}">
                    <a16:creationId xmlns:a16="http://schemas.microsoft.com/office/drawing/2014/main" id="{329129B7-A45E-46B3-9AF9-D5B4CFB9749C}"/>
                  </a:ext>
                </a:extLst>
              </p:cNvPr>
              <p:cNvPicPr/>
              <p:nvPr/>
            </p:nvPicPr>
            <p:blipFill>
              <a:blip r:embed="rId12"/>
              <a:stretch>
                <a:fillRect/>
              </a:stretch>
            </p:blipFill>
            <p:spPr>
              <a:xfrm>
                <a:off x="10623697" y="4754198"/>
                <a:ext cx="891705" cy="2350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3">
            <p14:nvContentPartPr>
              <p14:cNvPr id="233" name="Ink 232">
                <a:extLst>
                  <a:ext uri="{FF2B5EF4-FFF2-40B4-BE49-F238E27FC236}">
                    <a16:creationId xmlns:a16="http://schemas.microsoft.com/office/drawing/2014/main" id="{068875CA-4CA4-4A23-8E0E-CB5730910E7F}"/>
                  </a:ext>
                </a:extLst>
              </p14:cNvPr>
              <p14:cNvContentPartPr/>
              <p14:nvPr/>
            </p14:nvContentPartPr>
            <p14:xfrm>
              <a:off x="9133649" y="4740158"/>
              <a:ext cx="1189440" cy="253440"/>
            </p14:xfrm>
          </p:contentPart>
        </mc:Choice>
        <mc:Fallback>
          <p:pic>
            <p:nvPicPr>
              <p:cNvPr id="233" name="Ink 232">
                <a:extLst>
                  <a:ext uri="{FF2B5EF4-FFF2-40B4-BE49-F238E27FC236}">
                    <a16:creationId xmlns:a16="http://schemas.microsoft.com/office/drawing/2014/main" id="{068875CA-4CA4-4A23-8E0E-CB5730910E7F}"/>
                  </a:ext>
                </a:extLst>
              </p:cNvPr>
              <p:cNvPicPr/>
              <p:nvPr/>
            </p:nvPicPr>
            <p:blipFill>
              <a:blip r:embed="rId14"/>
              <a:stretch>
                <a:fillRect/>
              </a:stretch>
            </p:blipFill>
            <p:spPr>
              <a:xfrm>
                <a:off x="9115654" y="4722518"/>
                <a:ext cx="1225069" cy="28908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331659446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Placeholder 3">
            <a:extLst>
              <a:ext uri="{FF2B5EF4-FFF2-40B4-BE49-F238E27FC236}">
                <a16:creationId xmlns:a16="http://schemas.microsoft.com/office/drawing/2014/main" id="{FE8A5D7D-27A4-4F69-A1B3-C6382C6F8DAD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14287307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369</TotalTime>
  <Words>6</Words>
  <Application>Microsoft Office PowerPoint</Application>
  <PresentationFormat>Widescreen</PresentationFormat>
  <Paragraphs>2</Paragraphs>
  <Slides>28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28</vt:i4>
      </vt:variant>
    </vt:vector>
  </HeadingPairs>
  <TitlesOfParts>
    <vt:vector size="31" baseType="lpstr">
      <vt:lpstr>Arial</vt:lpstr>
      <vt:lpstr>Calibri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Pong, Suling</dc:creator>
  <cp:lastModifiedBy>Hyman, Ted</cp:lastModifiedBy>
  <cp:revision>77</cp:revision>
  <dcterms:created xsi:type="dcterms:W3CDTF">2018-07-10T21:19:41Z</dcterms:created>
  <dcterms:modified xsi:type="dcterms:W3CDTF">2018-08-22T02:04:23Z</dcterms:modified>
</cp:coreProperties>
</file>