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3" r:id="rId1"/>
  </p:sldMasterIdLst>
  <p:sldIdLst>
    <p:sldId id="256" r:id="rId2"/>
    <p:sldId id="262" r:id="rId3"/>
    <p:sldId id="263" r:id="rId4"/>
    <p:sldId id="264" r:id="rId5"/>
    <p:sldId id="265" r:id="rId6"/>
    <p:sldId id="271" r:id="rId7"/>
    <p:sldId id="269" r:id="rId8"/>
    <p:sldId id="268" r:id="rId9"/>
    <p:sldId id="267" r:id="rId10"/>
    <p:sldId id="273" r:id="rId11"/>
    <p:sldId id="270" r:id="rId12"/>
    <p:sldId id="261" r:id="rId13"/>
    <p:sldId id="26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047"/>
    <p:restoredTop sz="94618"/>
  </p:normalViewPr>
  <p:slideViewPr>
    <p:cSldViewPr snapToGrid="0" snapToObjects="1">
      <p:cViewPr varScale="1">
        <p:scale>
          <a:sx n="108" d="100"/>
          <a:sy n="108" d="100"/>
        </p:scale>
        <p:origin x="-68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2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 smtClean="0"/>
              <a:t>Musician</a:t>
            </a:r>
            <a:r>
              <a:rPr lang="pt-BR" dirty="0" smtClean="0"/>
              <a:t> / Media </a:t>
            </a:r>
            <a:r>
              <a:rPr lang="pt-BR" dirty="0" err="1" smtClean="0"/>
              <a:t>composer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Rogerio </a:t>
            </a:r>
            <a:r>
              <a:rPr lang="pt-BR" dirty="0" err="1" smtClean="0"/>
              <a:t>Maudonnet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168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 err="1" smtClean="0">
                <a:latin typeface="Arial" charset="0"/>
                <a:ea typeface="Arial" charset="0"/>
                <a:cs typeface="Arial" charset="0"/>
              </a:rPr>
              <a:t>Film</a:t>
            </a:r>
            <a:r>
              <a:rPr lang="pt-BR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4000" dirty="0" err="1" smtClean="0">
                <a:latin typeface="Arial" charset="0"/>
                <a:ea typeface="Arial" charset="0"/>
                <a:cs typeface="Arial" charset="0"/>
              </a:rPr>
              <a:t>without</a:t>
            </a:r>
            <a:r>
              <a:rPr lang="pt-BR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4000" dirty="0" err="1" smtClean="0">
                <a:latin typeface="Arial" charset="0"/>
                <a:ea typeface="Arial" charset="0"/>
                <a:cs typeface="Arial" charset="0"/>
              </a:rPr>
              <a:t>music</a:t>
            </a:r>
            <a:endParaRPr lang="pt-BR" sz="4000" dirty="0"/>
          </a:p>
        </p:txBody>
      </p:sp>
      <p:pic>
        <p:nvPicPr>
          <p:cNvPr id="7" name="Nazi Overlord_Dialogue_menor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050" y="2063750"/>
            <a:ext cx="5886450" cy="3311525"/>
          </a:xfrm>
        </p:spPr>
      </p:pic>
    </p:spTree>
    <p:extLst>
      <p:ext uri="{BB962C8B-B14F-4D97-AF65-F5344CB8AC3E}">
        <p14:creationId xmlns:p14="http://schemas.microsoft.com/office/powerpoint/2010/main" val="287021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 err="1" smtClean="0">
                <a:latin typeface="Arial" charset="0"/>
                <a:ea typeface="Arial" charset="0"/>
                <a:cs typeface="Arial" charset="0"/>
              </a:rPr>
              <a:t>Film</a:t>
            </a:r>
            <a:r>
              <a:rPr lang="pt-BR" sz="4000" dirty="0" smtClean="0">
                <a:latin typeface="Arial" charset="0"/>
                <a:ea typeface="Arial" charset="0"/>
                <a:cs typeface="Arial" charset="0"/>
              </a:rPr>
              <a:t> Score</a:t>
            </a:r>
            <a:endParaRPr lang="pt-BR" sz="4000" dirty="0"/>
          </a:p>
        </p:txBody>
      </p:sp>
      <p:pic>
        <p:nvPicPr>
          <p:cNvPr id="6" name="Nazi Overlord_Score_menor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050" y="2063750"/>
            <a:ext cx="5886450" cy="3311525"/>
          </a:xfrm>
        </p:spPr>
      </p:pic>
    </p:spTree>
    <p:extLst>
      <p:ext uri="{BB962C8B-B14F-4D97-AF65-F5344CB8AC3E}">
        <p14:creationId xmlns:p14="http://schemas.microsoft.com/office/powerpoint/2010/main" val="93407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470" y="269151"/>
            <a:ext cx="2392326" cy="179424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97712" y="2007252"/>
            <a:ext cx="10551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Do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r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esearch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on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want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do. Talk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people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ask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them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how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their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jobs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there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routine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?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makes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improve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on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work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algn="just"/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2534" y="3754320"/>
            <a:ext cx="107601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Every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job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has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good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bad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things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  <a:p>
            <a:endParaRPr lang="pt-BR" b="1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97712" y="4657060"/>
            <a:ext cx="11196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I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wish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someone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told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me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it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possible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make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a living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making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music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9895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728330"/>
            <a:ext cx="10396882" cy="1151965"/>
          </a:xfrm>
        </p:spPr>
        <p:txBody>
          <a:bodyPr/>
          <a:lstStyle/>
          <a:p>
            <a:pPr algn="ctr"/>
            <a:r>
              <a:rPr lang="da-DK" b="1" dirty="0" err="1" smtClean="0"/>
              <a:t>Questions</a:t>
            </a:r>
            <a:r>
              <a:rPr lang="da-DK" b="1" dirty="0" smtClean="0"/>
              <a:t>? 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59685" y="2075051"/>
            <a:ext cx="5449112" cy="305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620" y="2408274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pt-BR" sz="6000" b="1" dirty="0" err="1" smtClean="0">
                <a:latin typeface="Arial" charset="0"/>
                <a:ea typeface="Arial" charset="0"/>
                <a:cs typeface="Arial" charset="0"/>
              </a:rPr>
              <a:t>Thank</a:t>
            </a:r>
            <a:r>
              <a:rPr lang="pt-BR" sz="6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6000" b="1" dirty="0" err="1" smtClean="0"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pt-BR" sz="6000" b="1" dirty="0" smtClean="0">
                <a:latin typeface="Arial" charset="0"/>
                <a:ea typeface="Arial" charset="0"/>
                <a:cs typeface="Arial" charset="0"/>
              </a:rPr>
              <a:t>!</a:t>
            </a:r>
            <a:endParaRPr lang="pt-BR" sz="6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4922" y="4301452"/>
            <a:ext cx="331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Black"/>
              </a:rPr>
              <a:t>maudonnet@gmail.com</a:t>
            </a:r>
            <a:endParaRPr lang="en-US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8226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55675"/>
            <a:ext cx="3502121" cy="5268408"/>
          </a:xfrm>
        </p:spPr>
      </p:pic>
      <p:sp>
        <p:nvSpPr>
          <p:cNvPr id="10" name="CaixaDeTexto 9"/>
          <p:cNvSpPr txBox="1"/>
          <p:nvPr/>
        </p:nvSpPr>
        <p:spPr>
          <a:xfrm>
            <a:off x="4080934" y="1308316"/>
            <a:ext cx="756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" charset="0"/>
              </a:rPr>
              <a:t>13 </a:t>
            </a:r>
            <a:r>
              <a:rPr lang="pt-BR" sz="2800" dirty="0" err="1" smtClean="0">
                <a:latin typeface="arial" charset="0"/>
              </a:rPr>
              <a:t>years</a:t>
            </a:r>
            <a:r>
              <a:rPr lang="pt-BR" sz="2800" dirty="0" smtClean="0">
                <a:latin typeface="arial" charset="0"/>
              </a:rPr>
              <a:t> </a:t>
            </a:r>
            <a:r>
              <a:rPr lang="pt-BR" sz="2800" dirty="0" err="1" smtClean="0">
                <a:latin typeface="arial" charset="0"/>
              </a:rPr>
              <a:t>old</a:t>
            </a:r>
            <a:r>
              <a:rPr lang="pt-BR" sz="2800" dirty="0" smtClean="0">
                <a:latin typeface="arial" charset="0"/>
              </a:rPr>
              <a:t> - </a:t>
            </a:r>
            <a:r>
              <a:rPr lang="pt-BR" sz="2800" dirty="0" err="1" smtClean="0">
                <a:latin typeface="arial" charset="0"/>
              </a:rPr>
              <a:t>I</a:t>
            </a:r>
            <a:r>
              <a:rPr lang="pt-BR" sz="2800" dirty="0" smtClean="0">
                <a:latin typeface="arial" charset="0"/>
              </a:rPr>
              <a:t> </a:t>
            </a:r>
            <a:r>
              <a:rPr lang="pt-BR" sz="2800" dirty="0" err="1">
                <a:latin typeface="arial" charset="0"/>
              </a:rPr>
              <a:t>started</a:t>
            </a:r>
            <a:r>
              <a:rPr lang="pt-BR" sz="2800" dirty="0">
                <a:latin typeface="arial" charset="0"/>
              </a:rPr>
              <a:t> </a:t>
            </a:r>
            <a:r>
              <a:rPr lang="pt-BR" sz="2800" dirty="0" err="1">
                <a:latin typeface="arial" charset="0"/>
              </a:rPr>
              <a:t>playing</a:t>
            </a:r>
            <a:r>
              <a:rPr lang="pt-BR" sz="2800" dirty="0">
                <a:latin typeface="arial" charset="0"/>
              </a:rPr>
              <a:t> </a:t>
            </a:r>
            <a:r>
              <a:rPr lang="pt-BR" sz="2800" dirty="0" err="1">
                <a:latin typeface="arial" charset="0"/>
              </a:rPr>
              <a:t>classical</a:t>
            </a:r>
            <a:r>
              <a:rPr lang="pt-BR" sz="2800" dirty="0">
                <a:latin typeface="arial" charset="0"/>
              </a:rPr>
              <a:t> </a:t>
            </a:r>
            <a:r>
              <a:rPr lang="pt-BR" sz="2800" dirty="0" err="1" smtClean="0">
                <a:latin typeface="arial" charset="0"/>
              </a:rPr>
              <a:t>guitar</a:t>
            </a:r>
            <a:endParaRPr lang="pt-BR" sz="2800" dirty="0">
              <a:latin typeface="arial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61733" y="4013200"/>
            <a:ext cx="372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mtClean="0"/>
              <a:t>⇱</a:t>
            </a:r>
            <a:endParaRPr lang="pt-BR" sz="3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013203" y="2114454"/>
            <a:ext cx="717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15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years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old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8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switched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eletric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guitar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199468" y="2920593"/>
            <a:ext cx="7332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20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years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old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playing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several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bands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doing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lot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gigs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while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was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studying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Civil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Engineering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at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University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Sao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Paulo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  <a:p>
            <a:endParaRPr lang="pt-BR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pt-BR" dirty="0"/>
              <a:t> 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199468" y="4834760"/>
            <a:ext cx="69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Civil </a:t>
            </a:r>
            <a:r>
              <a:rPr lang="pt-BR" sz="2800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Engineering</a:t>
            </a:r>
            <a:r>
              <a:rPr lang="pt-BR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.  WHY???</a:t>
            </a:r>
            <a:endParaRPr lang="pt-BR" sz="2800" dirty="0">
              <a:solidFill>
                <a:schemeClr val="accent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199468" y="321733"/>
            <a:ext cx="67055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charset="0"/>
              </a:rPr>
              <a:t>I</a:t>
            </a:r>
            <a:r>
              <a:rPr lang="pt-BR" sz="2800" dirty="0">
                <a:latin typeface="arial" charset="0"/>
              </a:rPr>
              <a:t> </a:t>
            </a:r>
            <a:r>
              <a:rPr lang="pt-BR" sz="2800" dirty="0" err="1">
                <a:latin typeface="arial" charset="0"/>
              </a:rPr>
              <a:t>Was</a:t>
            </a:r>
            <a:r>
              <a:rPr lang="pt-BR" sz="2800" dirty="0">
                <a:latin typeface="arial" charset="0"/>
              </a:rPr>
              <a:t> Born in São Paulo, </a:t>
            </a:r>
            <a:r>
              <a:rPr lang="pt-BR" sz="2800" dirty="0" err="1">
                <a:latin typeface="arial" charset="0"/>
              </a:rPr>
              <a:t>Brazil</a:t>
            </a:r>
            <a:r>
              <a:rPr lang="pt-BR" sz="2800" dirty="0">
                <a:latin typeface="arial" charset="0"/>
              </a:rPr>
              <a:t> in 1970</a:t>
            </a:r>
            <a:r>
              <a:rPr lang="pt-BR" dirty="0">
                <a:latin typeface="arial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40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2" y="2835215"/>
            <a:ext cx="3862688" cy="2572931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37" y="1526823"/>
            <a:ext cx="3906865" cy="259485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9" y="234684"/>
            <a:ext cx="3890935" cy="258427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065" y="406400"/>
            <a:ext cx="3211773" cy="48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CarEer</a:t>
            </a:r>
            <a:r>
              <a:rPr lang="pt-BR" dirty="0" smtClean="0"/>
              <a:t> Paths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5799" y="3466075"/>
            <a:ext cx="84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In-house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composer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5800" y="2728120"/>
            <a:ext cx="84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Composer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Assistant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5799" y="2021332"/>
            <a:ext cx="84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Internship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in a Music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House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85798" y="4141695"/>
            <a:ext cx="84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My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own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studio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/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Sustains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Studios</a:t>
            </a:r>
            <a:endParaRPr lang="pt-BR" sz="28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89" y="841756"/>
            <a:ext cx="2871216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Custom</a:t>
            </a:r>
            <a:r>
              <a:rPr lang="pt-BR" dirty="0" smtClean="0"/>
              <a:t> Music: </a:t>
            </a:r>
            <a:r>
              <a:rPr lang="pt-BR" dirty="0" err="1" smtClean="0"/>
              <a:t>what</a:t>
            </a:r>
            <a:r>
              <a:rPr lang="pt-BR" dirty="0" smtClean="0"/>
              <a:t> </a:t>
            </a:r>
            <a:r>
              <a:rPr lang="pt-BR" dirty="0" err="1" smtClean="0"/>
              <a:t>is</a:t>
            </a:r>
            <a:r>
              <a:rPr lang="pt-BR" dirty="0" smtClean="0"/>
              <a:t> it?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85801" y="2422335"/>
            <a:ext cx="1039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able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write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music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on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demand</a:t>
            </a:r>
            <a:r>
              <a:rPr lang="pt-BR" sz="2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following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a briefing </a:t>
            </a:r>
            <a:endParaRPr lang="pt-BR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09382" y="3140175"/>
            <a:ext cx="966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A game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developer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asks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for a “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pirate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”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theme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their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indie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game.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450093"/>
            <a:ext cx="2420112" cy="181508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09382" y="3796460"/>
            <a:ext cx="9784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An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ad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agency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asks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hard rock tune for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their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new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campaign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pt-BR" sz="2400" dirty="0">
              <a:latin typeface="Arial" charset="0"/>
              <a:ea typeface="Arial" charset="0"/>
              <a:cs typeface="Arial" charset="0"/>
            </a:endParaRPr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09382" y="4535124"/>
            <a:ext cx="8540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Another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ad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agency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wants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produce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a cover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song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. </a:t>
            </a:r>
            <a:endParaRPr lang="pt-BR" sz="2400" dirty="0">
              <a:latin typeface="Arial" charset="0"/>
              <a:ea typeface="Arial" charset="0"/>
              <a:cs typeface="Arial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695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pt-BR" sz="4000" dirty="0" err="1">
                <a:latin typeface="Arial" charset="0"/>
                <a:ea typeface="Arial" charset="0"/>
                <a:cs typeface="Arial" charset="0"/>
              </a:rPr>
              <a:t>pirate</a:t>
            </a:r>
            <a:r>
              <a:rPr lang="pt-BR" sz="4000" dirty="0">
                <a:latin typeface="Arial" charset="0"/>
                <a:ea typeface="Arial" charset="0"/>
                <a:cs typeface="Arial" charset="0"/>
              </a:rPr>
              <a:t>” </a:t>
            </a:r>
            <a:r>
              <a:rPr lang="pt-BR" sz="4000" dirty="0" err="1">
                <a:latin typeface="Arial" charset="0"/>
                <a:ea typeface="Arial" charset="0"/>
                <a:cs typeface="Arial" charset="0"/>
              </a:rPr>
              <a:t>theme</a:t>
            </a:r>
            <a:r>
              <a:rPr lang="pt-BR" sz="4000" dirty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pt-BR" sz="4000" dirty="0" err="1">
                <a:latin typeface="Arial" charset="0"/>
                <a:ea typeface="Arial" charset="0"/>
                <a:cs typeface="Arial" charset="0"/>
              </a:rPr>
              <a:t>video</a:t>
            </a:r>
            <a:r>
              <a:rPr lang="pt-BR" sz="4000" dirty="0">
                <a:latin typeface="Arial" charset="0"/>
                <a:ea typeface="Arial" charset="0"/>
                <a:cs typeface="Arial" charset="0"/>
              </a:rPr>
              <a:t> game</a:t>
            </a:r>
            <a:endParaRPr lang="pt-BR" sz="4000" dirty="0"/>
          </a:p>
        </p:txBody>
      </p:sp>
      <p:pic>
        <p:nvPicPr>
          <p:cNvPr id="4" name="Battle on the Bridge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050" y="2063750"/>
            <a:ext cx="5886450" cy="3311525"/>
          </a:xfrm>
        </p:spPr>
      </p:pic>
    </p:spTree>
    <p:extLst>
      <p:ext uri="{BB962C8B-B14F-4D97-AF65-F5344CB8AC3E}">
        <p14:creationId xmlns:p14="http://schemas.microsoft.com/office/powerpoint/2010/main" val="68062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indent="-285750">
              <a:buFontTx/>
              <a:buChar char="-"/>
            </a:pPr>
            <a:r>
              <a:rPr lang="pt-BR" sz="4400" dirty="0" smtClean="0">
                <a:latin typeface="Arial" charset="0"/>
                <a:ea typeface="Arial" charset="0"/>
                <a:cs typeface="Arial" charset="0"/>
              </a:rPr>
              <a:t>hard </a:t>
            </a:r>
            <a:r>
              <a:rPr lang="pt-BR" sz="4400" dirty="0">
                <a:latin typeface="Arial" charset="0"/>
                <a:ea typeface="Arial" charset="0"/>
                <a:cs typeface="Arial" charset="0"/>
              </a:rPr>
              <a:t>rock tune for </a:t>
            </a:r>
            <a:r>
              <a:rPr lang="pt-BR" sz="4400" dirty="0" smtClean="0">
                <a:latin typeface="Arial" charset="0"/>
                <a:ea typeface="Arial" charset="0"/>
                <a:cs typeface="Arial" charset="0"/>
              </a:rPr>
              <a:t>a </a:t>
            </a:r>
            <a:r>
              <a:rPr lang="pt-BR" sz="4400" dirty="0" err="1" smtClean="0">
                <a:latin typeface="Arial" charset="0"/>
                <a:ea typeface="Arial" charset="0"/>
                <a:cs typeface="Arial" charset="0"/>
              </a:rPr>
              <a:t>commercial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pt-BR" dirty="0">
                <a:latin typeface="Arial" charset="0"/>
                <a:ea typeface="Arial" charset="0"/>
                <a:cs typeface="Arial" charset="0"/>
              </a:rPr>
            </a:br>
            <a:endParaRPr lang="pt-BR" dirty="0"/>
          </a:p>
        </p:txBody>
      </p:sp>
      <p:pic>
        <p:nvPicPr>
          <p:cNvPr id="9" name="Gillette - UFCece_NoVoiceOver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050" y="2063750"/>
            <a:ext cx="5886450" cy="3311525"/>
          </a:xfrm>
        </p:spPr>
      </p:pic>
    </p:spTree>
    <p:extLst>
      <p:ext uri="{BB962C8B-B14F-4D97-AF65-F5344CB8AC3E}">
        <p14:creationId xmlns:p14="http://schemas.microsoft.com/office/powerpoint/2010/main" val="50629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 err="1" smtClean="0"/>
              <a:t>Typical</a:t>
            </a:r>
            <a:r>
              <a:rPr lang="pt-BR" sz="4400" dirty="0" smtClean="0"/>
              <a:t> </a:t>
            </a:r>
            <a:r>
              <a:rPr lang="pt-BR" sz="4400" dirty="0" err="1" smtClean="0"/>
              <a:t>day</a:t>
            </a:r>
            <a:r>
              <a:rPr lang="pt-BR" sz="4400" dirty="0" smtClean="0"/>
              <a:t> in </a:t>
            </a:r>
            <a:r>
              <a:rPr lang="pt-BR" sz="4400" dirty="0" err="1" smtClean="0"/>
              <a:t>my</a:t>
            </a:r>
            <a:r>
              <a:rPr lang="pt-BR" sz="4400" dirty="0" smtClean="0"/>
              <a:t> </a:t>
            </a:r>
            <a:r>
              <a:rPr lang="pt-BR" sz="4400" dirty="0" err="1" smtClean="0"/>
              <a:t>job</a:t>
            </a: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5800" y="2933219"/>
            <a:ext cx="9683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Go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 meetings (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directors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, ad agencies, </a:t>
            </a:r>
            <a:r>
              <a:rPr lang="pt-BR" sz="2400" dirty="0" err="1" smtClean="0">
                <a:latin typeface="Arial" charset="0"/>
                <a:ea typeface="Arial" charset="0"/>
                <a:cs typeface="Arial" charset="0"/>
              </a:rPr>
              <a:t>developers</a:t>
            </a:r>
            <a:r>
              <a:rPr lang="pt-BR" sz="24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12" y="175309"/>
            <a:ext cx="3190108" cy="239258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85800" y="3690184"/>
            <a:ext cx="10220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charset="0"/>
                <a:ea typeface="Arial" charset="0"/>
                <a:cs typeface="Arial" charset="0"/>
              </a:rPr>
              <a:t>Do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work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compose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record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hire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other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musicians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mix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or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send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music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someone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else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mix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it</a:t>
            </a:r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5800" y="4700525"/>
            <a:ext cx="9838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Arial" charset="0"/>
              <a:ea typeface="Arial" charset="0"/>
              <a:cs typeface="Arial" charset="0"/>
            </a:endParaRPr>
          </a:p>
          <a:p>
            <a:r>
              <a:rPr lang="pt-BR" sz="2400" dirty="0">
                <a:latin typeface="Arial" charset="0"/>
                <a:ea typeface="Arial" charset="0"/>
                <a:cs typeface="Arial" charset="0"/>
              </a:rPr>
              <a:t>Networking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look for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another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project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pt-BR" sz="2400" dirty="0" err="1">
                <a:latin typeface="Arial" charset="0"/>
                <a:ea typeface="Arial" charset="0"/>
                <a:cs typeface="Arial" charset="0"/>
              </a:rPr>
              <a:t>job</a:t>
            </a:r>
            <a:r>
              <a:rPr lang="pt-BR" sz="24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pt-BR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86332" y="2058717"/>
            <a:ext cx="5559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Each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day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pt-BR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latin typeface="Arial" charset="0"/>
                <a:ea typeface="Arial" charset="0"/>
                <a:cs typeface="Arial" charset="0"/>
              </a:rPr>
              <a:t>differen</a:t>
            </a:r>
            <a:r>
              <a:rPr lang="pt-BR" sz="2800" b="1" dirty="0" err="1">
                <a:latin typeface="Arial" charset="0"/>
                <a:ea typeface="Arial" charset="0"/>
                <a:cs typeface="Arial" charset="0"/>
              </a:rPr>
              <a:t>t</a:t>
            </a:r>
            <a:endParaRPr lang="pt-BR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SKILLS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5801" y="1970532"/>
            <a:ext cx="10396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Know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different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music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styles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8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Open </a:t>
            </a:r>
            <a:r>
              <a:rPr lang="pt-BR" sz="2800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pt-BR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mind</a:t>
            </a:r>
            <a:r>
              <a:rPr lang="pt-BR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!!!</a:t>
            </a:r>
            <a:endParaRPr lang="pt-BR" sz="28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5801" y="2735657"/>
            <a:ext cx="10270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Understand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people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who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hire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don’t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know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musical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terms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60402" y="3689764"/>
            <a:ext cx="9355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Be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creative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 a briefing!  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60402" y="4318539"/>
            <a:ext cx="1027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Listen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lot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music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understand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how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latin typeface="Arial" charset="0"/>
                <a:ea typeface="Arial" charset="0"/>
                <a:cs typeface="Arial" charset="0"/>
              </a:rPr>
              <a:t>they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are </a:t>
            </a:r>
            <a:r>
              <a:rPr lang="pt-BR" sz="2800" dirty="0" err="1" smtClean="0">
                <a:latin typeface="Arial" charset="0"/>
                <a:ea typeface="Arial" charset="0"/>
                <a:cs typeface="Arial" charset="0"/>
              </a:rPr>
              <a:t>produced</a:t>
            </a:r>
            <a:r>
              <a:rPr lang="pt-BR" sz="28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pt-BR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51" y="58421"/>
            <a:ext cx="2461531" cy="184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1753</TotalTime>
  <Words>328</Words>
  <Application>Microsoft Macintosh PowerPoint</Application>
  <PresentationFormat>Custom</PresentationFormat>
  <Paragraphs>43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Evento Principal</vt:lpstr>
      <vt:lpstr>Musician / Media composer</vt:lpstr>
      <vt:lpstr>PowerPoint Presentation</vt:lpstr>
      <vt:lpstr>PowerPoint Presentation</vt:lpstr>
      <vt:lpstr>CarEer Paths</vt:lpstr>
      <vt:lpstr>Custom Music: what is it?</vt:lpstr>
      <vt:lpstr>“pirate” theme for video game</vt:lpstr>
      <vt:lpstr>hard rock tune for a commercial </vt:lpstr>
      <vt:lpstr>Typical day in my job</vt:lpstr>
      <vt:lpstr>SKILLS</vt:lpstr>
      <vt:lpstr>Film without music</vt:lpstr>
      <vt:lpstr>Film Score</vt:lpstr>
      <vt:lpstr>TIPS</vt:lpstr>
      <vt:lpstr>Questions? 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Musician / Media composer</dc:title>
  <dc:creator>Usuário do Microsoft Office</dc:creator>
  <cp:lastModifiedBy>Audio Setup</cp:lastModifiedBy>
  <cp:revision>52</cp:revision>
  <dcterms:created xsi:type="dcterms:W3CDTF">2018-07-31T02:18:05Z</dcterms:created>
  <dcterms:modified xsi:type="dcterms:W3CDTF">2019-03-06T19:32:58Z</dcterms:modified>
</cp:coreProperties>
</file>