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86" r:id="rId4"/>
    <p:sldId id="287" r:id="rId5"/>
    <p:sldId id="288" r:id="rId6"/>
    <p:sldId id="289" r:id="rId7"/>
    <p:sldId id="290" r:id="rId8"/>
    <p:sldId id="291" r:id="rId9"/>
    <p:sldId id="293" r:id="rId10"/>
    <p:sldId id="299" r:id="rId11"/>
    <p:sldId id="301" r:id="rId12"/>
    <p:sldId id="297" r:id="rId13"/>
    <p:sldId id="300" r:id="rId14"/>
    <p:sldId id="302" r:id="rId15"/>
    <p:sldId id="298" r:id="rId16"/>
    <p:sldId id="292" r:id="rId17"/>
    <p:sldId id="294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2D8CE-C13C-DD43-AF8F-78DBF87C7133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82ED0-DE54-564A-B851-4B1B65C4C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55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82ED0-DE54-564A-B851-4B1B65C4CF9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491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erik@clearroadservices.com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Entrepreneurship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b="1" dirty="0"/>
              <a:t>Erik Fernandez</a:t>
            </a:r>
          </a:p>
          <a:p>
            <a:r>
              <a:rPr lang="en-US" dirty="0"/>
              <a:t>Compass Accounting</a:t>
            </a:r>
          </a:p>
          <a:p>
            <a:r>
              <a:rPr lang="en-US" dirty="0"/>
              <a:t>EVID</a:t>
            </a:r>
          </a:p>
          <a:p>
            <a:r>
              <a:rPr lang="en-US" dirty="0"/>
              <a:t>9/18/18</a:t>
            </a:r>
          </a:p>
        </p:txBody>
      </p:sp>
    </p:spTree>
    <p:extLst>
      <p:ext uri="{BB962C8B-B14F-4D97-AF65-F5344CB8AC3E}">
        <p14:creationId xmlns:p14="http://schemas.microsoft.com/office/powerpoint/2010/main" val="1650485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Compass Accounting:</a:t>
            </a:r>
            <a:br>
              <a:rPr lang="en-US" dirty="0"/>
            </a:br>
            <a:r>
              <a:rPr lang="en-US" dirty="0"/>
              <a:t>What I Do All 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Networking to make connections and get new business now and for the future (BNI,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Manage/teach staff</a:t>
            </a:r>
          </a:p>
          <a:p>
            <a:pPr lvl="1"/>
            <a:r>
              <a:rPr lang="en-US" dirty="0"/>
              <a:t>They do most of the traditional bookkeeping: inputting transactions, pay bills, send invoices, creating reports &amp; financial documents</a:t>
            </a:r>
          </a:p>
          <a:p>
            <a:r>
              <a:rPr lang="en-US" dirty="0"/>
              <a:t>Work with partner on what we want the business to be and how to get it there</a:t>
            </a:r>
          </a:p>
          <a:p>
            <a:r>
              <a:rPr lang="en-US" dirty="0"/>
              <a:t>Meet with clients, discuss their needs, issues, </a:t>
            </a:r>
            <a:r>
              <a:rPr lang="en-US" dirty="0" err="1"/>
              <a:t>etc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advise on what they need to do and how we can help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678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Compass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 like</a:t>
            </a:r>
          </a:p>
          <a:p>
            <a:pPr lvl="1"/>
            <a:r>
              <a:rPr lang="en-US" dirty="0"/>
              <a:t>Truly helping other small businesses</a:t>
            </a:r>
          </a:p>
          <a:p>
            <a:r>
              <a:rPr lang="en-US" dirty="0"/>
              <a:t>Challenges</a:t>
            </a:r>
          </a:p>
          <a:p>
            <a:pPr lvl="1"/>
            <a:r>
              <a:rPr lang="en-US" dirty="0"/>
              <a:t>Finding good employees and finding time to teach &amp; manage the team</a:t>
            </a:r>
          </a:p>
          <a:p>
            <a:r>
              <a:rPr lang="en-US" dirty="0"/>
              <a:t>Skills that help me</a:t>
            </a:r>
          </a:p>
          <a:p>
            <a:pPr lvl="1"/>
            <a:r>
              <a:rPr lang="en-US" dirty="0"/>
              <a:t>Accounting knowledge</a:t>
            </a:r>
          </a:p>
          <a:p>
            <a:pPr lvl="1"/>
            <a:r>
              <a:rPr lang="en-US" dirty="0"/>
              <a:t>Desire to help the businesses </a:t>
            </a:r>
            <a:r>
              <a:rPr lang="en-US" u="sng" dirty="0"/>
              <a:t>grow</a:t>
            </a:r>
            <a:r>
              <a:rPr lang="en-US" dirty="0"/>
              <a:t>, not just deliver financial reports</a:t>
            </a:r>
          </a:p>
          <a:p>
            <a:pPr lvl="1"/>
            <a:r>
              <a:rPr lang="en-US" dirty="0"/>
              <a:t>Easy-going, approachable, knowledgably personality </a:t>
            </a:r>
            <a:r>
              <a:rPr lang="mr-IN" dirty="0"/>
              <a:t>–</a:t>
            </a:r>
            <a:r>
              <a:rPr lang="en-US" dirty="0"/>
              <a:t> helps to bring in businesses</a:t>
            </a:r>
          </a:p>
          <a:p>
            <a:pPr lvl="1"/>
            <a:r>
              <a:rPr lang="en-US" dirty="0"/>
              <a:t>Continuous learning, most important secret weapon by far!</a:t>
            </a:r>
          </a:p>
        </p:txBody>
      </p:sp>
    </p:spTree>
    <p:extLst>
      <p:ext uri="{BB962C8B-B14F-4D97-AF65-F5344CB8AC3E}">
        <p14:creationId xmlns:p14="http://schemas.microsoft.com/office/powerpoint/2010/main" val="1273198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Leveraged the back-end fulfillment ability of Graduation Nation and saw and opportunity in the bigger market:</a:t>
            </a:r>
          </a:p>
          <a:p>
            <a:r>
              <a:rPr lang="en-US" dirty="0"/>
              <a:t>EVID: Online content marketplace</a:t>
            </a:r>
          </a:p>
          <a:p>
            <a:pPr lvl="1"/>
            <a:r>
              <a:rPr lang="en-US" dirty="0"/>
              <a:t>Content creators can upload their content and their fans/customers can purchase the content as a download, streaming, flash drive, DVD,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No subscription fee, EVID just takes 10% of sales, so they only get paid if content creator does</a:t>
            </a:r>
          </a:p>
          <a:p>
            <a:r>
              <a:rPr lang="en-US" dirty="0"/>
              <a:t>Currently raising capital. Talking to Angel Investors and Venture Capital funds.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44683" y="5868351"/>
            <a:ext cx="2083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www.EVID.com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651D7F-AE6D-42E9-A5C5-7F3C973590B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685" b="36389"/>
          <a:stretch/>
        </p:blipFill>
        <p:spPr>
          <a:xfrm>
            <a:off x="2405848" y="199122"/>
            <a:ext cx="4332303" cy="1339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926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EVID:</a:t>
            </a:r>
            <a:br>
              <a:rPr lang="en-US" dirty="0"/>
            </a:br>
            <a:r>
              <a:rPr lang="en-US" dirty="0"/>
              <a:t>What I Do All 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133600"/>
            <a:ext cx="7345363" cy="4183085"/>
          </a:xfrm>
        </p:spPr>
        <p:txBody>
          <a:bodyPr>
            <a:normAutofit fontScale="92500"/>
          </a:bodyPr>
          <a:lstStyle/>
          <a:p>
            <a:r>
              <a:rPr lang="en-US" dirty="0"/>
              <a:t>Network to meet investors and/or meet people who can introduce me to investors and/or people who could use EVID</a:t>
            </a:r>
          </a:p>
          <a:p>
            <a:r>
              <a:rPr lang="en-US" dirty="0"/>
              <a:t>Work with tech team on site improvements &amp; issues</a:t>
            </a:r>
          </a:p>
          <a:p>
            <a:r>
              <a:rPr lang="en-US" dirty="0"/>
              <a:t>Develop business documents for investors (i.e. pitch deck, executive summary, financial plans, marketing plans,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Meet with investors and try to secure investment</a:t>
            </a:r>
          </a:p>
          <a:p>
            <a:r>
              <a:rPr lang="en-US" dirty="0"/>
              <a:t>Talk with people who could use/benefit from EVID and assist them with sign up</a:t>
            </a:r>
          </a:p>
        </p:txBody>
      </p:sp>
    </p:spTree>
    <p:extLst>
      <p:ext uri="{BB962C8B-B14F-4D97-AF65-F5344CB8AC3E}">
        <p14:creationId xmlns:p14="http://schemas.microsoft.com/office/powerpoint/2010/main" val="1207294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EVID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 like</a:t>
            </a:r>
          </a:p>
          <a:p>
            <a:pPr lvl="1"/>
            <a:r>
              <a:rPr lang="en-US" dirty="0"/>
              <a:t>Growing this business from ground up</a:t>
            </a:r>
          </a:p>
          <a:p>
            <a:r>
              <a:rPr lang="en-US" dirty="0"/>
              <a:t>Challenges</a:t>
            </a:r>
          </a:p>
          <a:p>
            <a:pPr lvl="1"/>
            <a:r>
              <a:rPr lang="en-US" dirty="0"/>
              <a:t>Running out of money</a:t>
            </a:r>
          </a:p>
          <a:p>
            <a:pPr lvl="1"/>
            <a:r>
              <a:rPr lang="en-US" dirty="0"/>
              <a:t>Takes SO much time to build a company</a:t>
            </a:r>
          </a:p>
          <a:p>
            <a:pPr lvl="1"/>
            <a:r>
              <a:rPr lang="en-US" dirty="0"/>
              <a:t>Hear lots of “no’s”</a:t>
            </a:r>
          </a:p>
          <a:p>
            <a:r>
              <a:rPr lang="en-US" dirty="0"/>
              <a:t>Skills that help me</a:t>
            </a:r>
          </a:p>
          <a:p>
            <a:pPr lvl="1"/>
            <a:r>
              <a:rPr lang="en-US" dirty="0"/>
              <a:t>Grit</a:t>
            </a:r>
          </a:p>
          <a:p>
            <a:pPr lvl="1"/>
            <a:r>
              <a:rPr lang="en-US" dirty="0"/>
              <a:t>Perseverance</a:t>
            </a:r>
          </a:p>
          <a:p>
            <a:pPr lvl="1"/>
            <a:r>
              <a:rPr lang="en-US" dirty="0"/>
              <a:t>Positive attitude</a:t>
            </a:r>
          </a:p>
        </p:txBody>
      </p:sp>
    </p:spTree>
    <p:extLst>
      <p:ext uri="{BB962C8B-B14F-4D97-AF65-F5344CB8AC3E}">
        <p14:creationId xmlns:p14="http://schemas.microsoft.com/office/powerpoint/2010/main" val="1996425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Activity: </a:t>
            </a:r>
            <a:r>
              <a:rPr lang="en-US" dirty="0" err="1"/>
              <a:t>Wanna</a:t>
            </a:r>
            <a:r>
              <a:rPr lang="en-US" dirty="0"/>
              <a:t> Start a business?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Think about what you really love </a:t>
            </a:r>
            <a:r>
              <a:rPr lang="mr-IN" b="1" dirty="0"/>
              <a:t>–</a:t>
            </a:r>
            <a:r>
              <a:rPr lang="en-US" b="1" dirty="0"/>
              <a:t> how could you make that into a business? </a:t>
            </a:r>
            <a:r>
              <a:rPr lang="en-US" dirty="0"/>
              <a:t>What are you uniquely good at? What value could it bring to others? What would you need to do to get started? Where would you need help? </a:t>
            </a:r>
          </a:p>
          <a:p>
            <a:r>
              <a:rPr lang="en-US" b="1" dirty="0"/>
              <a:t>How to start a business 101 </a:t>
            </a:r>
            <a:r>
              <a:rPr lang="mr-IN" dirty="0"/>
              <a:t>–</a:t>
            </a:r>
            <a:r>
              <a:rPr lang="en-US" dirty="0"/>
              <a:t> What will you need to do for incorporation, licensing, insurance, business vs. personal expenses, bank accounts, </a:t>
            </a:r>
            <a:r>
              <a:rPr lang="en-US" dirty="0" err="1"/>
              <a:t>etc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all the logistics you need to start a business.</a:t>
            </a:r>
          </a:p>
          <a:p>
            <a:r>
              <a:rPr lang="en-US" b="1" dirty="0"/>
              <a:t>Accounting 101 </a:t>
            </a:r>
            <a:r>
              <a:rPr lang="mr-IN" dirty="0"/>
              <a:t>–</a:t>
            </a:r>
            <a:r>
              <a:rPr lang="en-US" dirty="0"/>
              <a:t> Short hand for financial documents (i.e. balance sheet, P&amp;L) and show them what the numbers mean and how that’s tied to a businesses performance. </a:t>
            </a:r>
          </a:p>
        </p:txBody>
      </p:sp>
    </p:spTree>
    <p:extLst>
      <p:ext uri="{BB962C8B-B14F-4D97-AF65-F5344CB8AC3E}">
        <p14:creationId xmlns:p14="http://schemas.microsoft.com/office/powerpoint/2010/main" val="2727532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I’ve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path &amp; every decision you make teaches you something </a:t>
            </a:r>
            <a:r>
              <a:rPr lang="mr-IN" dirty="0"/>
              <a:t>–</a:t>
            </a:r>
            <a:r>
              <a:rPr lang="en-US" dirty="0"/>
              <a:t> make sure you learn that lesson </a:t>
            </a:r>
          </a:p>
          <a:p>
            <a:r>
              <a:rPr lang="en-US" dirty="0"/>
              <a:t>You learn the most from your mistakes &amp; failures </a:t>
            </a:r>
            <a:r>
              <a:rPr lang="mr-IN" dirty="0"/>
              <a:t>–</a:t>
            </a:r>
            <a:r>
              <a:rPr lang="en-US" dirty="0"/>
              <a:t> it’s ok to fail and make mistakes! (In fact, it will happen so don’t stress about it, just learn.)</a:t>
            </a:r>
          </a:p>
          <a:p>
            <a:r>
              <a:rPr lang="en-US" dirty="0"/>
              <a:t>Trust your gut</a:t>
            </a:r>
          </a:p>
          <a:p>
            <a:r>
              <a:rPr lang="en-US" dirty="0"/>
              <a:t>Business (and life) is HARD, but stick with it </a:t>
            </a:r>
            <a:r>
              <a:rPr lang="mr-IN" dirty="0"/>
              <a:t>–</a:t>
            </a:r>
            <a:r>
              <a:rPr lang="en-US" dirty="0"/>
              <a:t> Grit is what makes success</a:t>
            </a:r>
          </a:p>
        </p:txBody>
      </p:sp>
    </p:spTree>
    <p:extLst>
      <p:ext uri="{BB962C8B-B14F-4D97-AF65-F5344CB8AC3E}">
        <p14:creationId xmlns:p14="http://schemas.microsoft.com/office/powerpoint/2010/main" val="1356435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865004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606686"/>
            <a:ext cx="7345362" cy="1500187"/>
          </a:xfrm>
        </p:spPr>
        <p:txBody>
          <a:bodyPr/>
          <a:lstStyle/>
          <a:p>
            <a:r>
              <a:rPr lang="en-US" dirty="0" err="1">
                <a:hlinkClick r:id="rId2"/>
              </a:rPr>
              <a:t>erik@</a:t>
            </a:r>
            <a:r>
              <a:rPr lang="en-US" dirty="0" err="1"/>
              <a:t>compassnumbers.com</a:t>
            </a:r>
            <a:endParaRPr lang="en-US" dirty="0"/>
          </a:p>
          <a:p>
            <a:r>
              <a:rPr lang="en-US" dirty="0"/>
              <a:t>(310) 431-6755</a:t>
            </a:r>
          </a:p>
        </p:txBody>
      </p:sp>
    </p:spTree>
    <p:extLst>
      <p:ext uri="{BB962C8B-B14F-4D97-AF65-F5344CB8AC3E}">
        <p14:creationId xmlns:p14="http://schemas.microsoft.com/office/powerpoint/2010/main" val="4218263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My Backstory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dirty="0">
                <a:solidFill>
                  <a:schemeClr val="tx1"/>
                </a:solidFill>
              </a:rPr>
              <a:t>Born in Everett, WA (0-3)</a:t>
            </a:r>
            <a:r>
              <a:rPr lang="mr-IN" dirty="0">
                <a:solidFill>
                  <a:schemeClr val="tx1"/>
                </a:solidFill>
              </a:rPr>
              <a:t>–</a:t>
            </a:r>
            <a:r>
              <a:rPr lang="en-US" dirty="0">
                <a:solidFill>
                  <a:schemeClr val="tx1"/>
                </a:solidFill>
              </a:rPr>
              <a:t> Father lost job, was unemployed and desperate for a job, was given a temporary opportunity with the Navy Reserves in New Orleans, packed up family (Mom, Dad, older sister +  two dogs) and drove across the country.</a:t>
            </a:r>
          </a:p>
          <a:p>
            <a:r>
              <a:rPr lang="en-US" b="1" u="sng" dirty="0">
                <a:solidFill>
                  <a:schemeClr val="tx1"/>
                </a:solidFill>
              </a:rPr>
              <a:t>New Orleans, LA (3-6)</a:t>
            </a:r>
            <a:r>
              <a:rPr lang="mr-IN" dirty="0">
                <a:solidFill>
                  <a:schemeClr val="tx1"/>
                </a:solidFill>
              </a:rPr>
              <a:t>–</a:t>
            </a:r>
            <a:r>
              <a:rPr lang="en-US" dirty="0">
                <a:solidFill>
                  <a:schemeClr val="tx1"/>
                </a:solidFill>
              </a:rPr>
              <a:t> Temporary job turned permanent, father learned about Navy supply contracts and started his own government contracting business.</a:t>
            </a:r>
          </a:p>
          <a:p>
            <a:r>
              <a:rPr lang="en-US" b="1" u="sng" dirty="0">
                <a:solidFill>
                  <a:schemeClr val="tx1"/>
                </a:solidFill>
              </a:rPr>
              <a:t>Northern VA (7-18) </a:t>
            </a:r>
            <a:r>
              <a:rPr lang="mr-IN" b="1" u="sng" dirty="0">
                <a:solidFill>
                  <a:schemeClr val="tx1"/>
                </a:solidFill>
              </a:rPr>
              <a:t>–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Family moved to northern VA due to proximity to government agencies and future business prospects.</a:t>
            </a:r>
            <a:endParaRPr lang="en-US" b="1" u="sng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57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Sherikon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Father started </a:t>
            </a:r>
            <a:r>
              <a:rPr lang="en-US" dirty="0" err="1"/>
              <a:t>Sherikon</a:t>
            </a:r>
            <a:r>
              <a:rPr lang="en-US" dirty="0"/>
              <a:t> when he was 40 with my mother. </a:t>
            </a:r>
          </a:p>
          <a:p>
            <a:r>
              <a:rPr lang="en-US" dirty="0"/>
              <a:t>Taught me how to start a business</a:t>
            </a:r>
          </a:p>
          <a:p>
            <a:r>
              <a:rPr lang="en-US" dirty="0"/>
              <a:t>Saw the struggles of owning a business </a:t>
            </a:r>
            <a:r>
              <a:rPr lang="mr-IN" dirty="0"/>
              <a:t>–</a:t>
            </a:r>
            <a:r>
              <a:rPr lang="en-US" dirty="0"/>
              <a:t> father would drive across town to deposit checks to barely make payroll in the beginning</a:t>
            </a:r>
          </a:p>
          <a:p>
            <a:r>
              <a:rPr lang="en-US" dirty="0"/>
              <a:t>Saw the benefits of being your own boss</a:t>
            </a:r>
          </a:p>
          <a:p>
            <a:r>
              <a:rPr lang="en-US" dirty="0"/>
              <a:t>Grew the company for 15 years, passed away suddenly and my mother ran it for another two years before selling the business.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13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Diagnosed with ADD &amp; Dyslexia so school has been a challenge at times</a:t>
            </a:r>
          </a:p>
          <a:p>
            <a:r>
              <a:rPr lang="en-US" dirty="0"/>
              <a:t>Mix of pubic &amp; private schools </a:t>
            </a:r>
          </a:p>
          <a:p>
            <a:r>
              <a:rPr lang="en-US" dirty="0"/>
              <a:t>Turning point </a:t>
            </a:r>
            <a:r>
              <a:rPr lang="en-US" dirty="0">
                <a:solidFill>
                  <a:schemeClr val="tx1"/>
                </a:solidFill>
              </a:rPr>
              <a:t>was bus ride in middle school when a boy said I couldn’t get into Thomas Jefferson </a:t>
            </a:r>
            <a:r>
              <a:rPr lang="mr-IN" dirty="0">
                <a:solidFill>
                  <a:schemeClr val="tx1"/>
                </a:solidFill>
              </a:rPr>
              <a:t>–</a:t>
            </a:r>
            <a:r>
              <a:rPr lang="en-US" dirty="0">
                <a:solidFill>
                  <a:schemeClr val="tx1"/>
                </a:solidFill>
              </a:rPr>
              <a:t> an elite science, math &amp; technology school. I wanted to prove him wrong, so I took the test and got in!!</a:t>
            </a:r>
          </a:p>
          <a:p>
            <a:r>
              <a:rPr lang="en-US" dirty="0"/>
              <a:t>Went to Thomas Jefferson Freshman year, then transferred to the another high school as I found it difficult and required a 3-bus, 2 hour commute in the morning. But during Sophomore year at the public high school I realized the value of the education and kids at Thomas Jefferson, so went back for Junior &amp; Senior year and made my life-long best friends there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432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College &amp; Beyond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Stared at University of Arizona, was going to go join the Air Force and fly</a:t>
            </a:r>
            <a:r>
              <a:rPr lang="en-US" dirty="0">
                <a:solidFill>
                  <a:srgbClr val="FF0000"/>
                </a:solidFill>
              </a:rPr>
              <a:t>.</a:t>
            </a:r>
            <a:endParaRPr lang="en-US" dirty="0"/>
          </a:p>
          <a:p>
            <a:r>
              <a:rPr lang="en-US" dirty="0"/>
              <a:t>Transferred to William &amp; Mary and graduated with a major in History, got pilots license in preparation to join Air Force</a:t>
            </a:r>
            <a:r>
              <a:rPr lang="en-US" dirty="0">
                <a:solidFill>
                  <a:srgbClr val="FF0000"/>
                </a:solidFill>
              </a:rPr>
              <a:t>.</a:t>
            </a:r>
            <a:endParaRPr lang="en-US" dirty="0"/>
          </a:p>
          <a:p>
            <a:r>
              <a:rPr lang="en-US" dirty="0"/>
              <a:t>Found out I was ineligible to fly fighters, didn’t know what to do </a:t>
            </a:r>
            <a:r>
              <a:rPr lang="mr-IN" dirty="0"/>
              <a:t>–</a:t>
            </a:r>
            <a:r>
              <a:rPr lang="en-US" dirty="0"/>
              <a:t> was able to get a weeks worth of work on an independent movie in town, loved it so I moved to LA to be an actor!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896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Acting Days!</a:t>
            </a:r>
          </a:p>
        </p:txBody>
      </p:sp>
      <p:pic>
        <p:nvPicPr>
          <p:cNvPr id="4" name="Picture 3" descr="Erik h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112" y="1967756"/>
            <a:ext cx="2974843" cy="3727303"/>
          </a:xfrm>
          <a:prstGeom prst="rect">
            <a:avLst/>
          </a:prstGeom>
        </p:spPr>
      </p:pic>
      <p:pic>
        <p:nvPicPr>
          <p:cNvPr id="5" name="Picture 4" descr="erik 2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944" y="1967756"/>
            <a:ext cx="2978062" cy="3731337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00112" y="5702260"/>
            <a:ext cx="7345363" cy="74571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/>
              <a:t>After 5 years of working to “make it,” I realized I didn’t love acting enough to be struggling artist my whole life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91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Starting My Own Companies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Leveraged production connections to start Graduation Nation </a:t>
            </a:r>
            <a:r>
              <a:rPr lang="mr-IN" dirty="0"/>
              <a:t>–</a:t>
            </a:r>
            <a:r>
              <a:rPr lang="en-US" dirty="0"/>
              <a:t> graduation DVDs</a:t>
            </a:r>
          </a:p>
          <a:p>
            <a:pPr lvl="1"/>
            <a:r>
              <a:rPr lang="en-US" dirty="0"/>
              <a:t>Started with 2 other partners, both left, was in $120k in debt after the 2008 recession, but stuck with it and has morphed into EVID (more on EVID in a bit)</a:t>
            </a:r>
          </a:p>
          <a:p>
            <a:r>
              <a:rPr lang="en-US" dirty="0"/>
              <a:t>Coinage Investments </a:t>
            </a:r>
            <a:r>
              <a:rPr lang="mr-IN" dirty="0"/>
              <a:t>–</a:t>
            </a:r>
            <a:r>
              <a:rPr lang="en-US" dirty="0"/>
              <a:t> Owned 3 Laundromats </a:t>
            </a:r>
          </a:p>
          <a:p>
            <a:pPr lvl="1"/>
            <a:r>
              <a:rPr lang="en-US" dirty="0"/>
              <a:t>Started with 2 other partners, bought them out, Laundromats where losing money </a:t>
            </a:r>
            <a:r>
              <a:rPr lang="mr-IN" dirty="0"/>
              <a:t>–</a:t>
            </a:r>
            <a:r>
              <a:rPr lang="en-US" dirty="0"/>
              <a:t> stuck with it was able to stabilize the business and sell for a profit</a:t>
            </a:r>
          </a:p>
        </p:txBody>
      </p:sp>
    </p:spTree>
    <p:extLst>
      <p:ext uri="{BB962C8B-B14F-4D97-AF65-F5344CB8AC3E}">
        <p14:creationId xmlns:p14="http://schemas.microsoft.com/office/powerpoint/2010/main" val="226624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Soul Searching: </a:t>
            </a:r>
            <a:br>
              <a:rPr lang="en-US" dirty="0"/>
            </a:br>
            <a:r>
              <a:rPr lang="en-US" dirty="0"/>
              <a:t>What do I truly enjoy?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Growing businesses!</a:t>
            </a:r>
          </a:p>
          <a:p>
            <a:r>
              <a:rPr lang="en-US" dirty="0"/>
              <a:t>Had handled the books for Graduation Nation &amp; Coinage, taught myself bookkeeping and found I was good at it, and knew the value of how understanding of financials contributes to business growth, so decided to start an accounting company.</a:t>
            </a:r>
          </a:p>
        </p:txBody>
      </p:sp>
    </p:spTree>
    <p:extLst>
      <p:ext uri="{BB962C8B-B14F-4D97-AF65-F5344CB8AC3E}">
        <p14:creationId xmlns:p14="http://schemas.microsoft.com/office/powerpoint/2010/main" val="3296516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Started as Clear Road Services in 2010 with 1 client at $10/hour</a:t>
            </a:r>
          </a:p>
          <a:p>
            <a:r>
              <a:rPr lang="en-US" dirty="0"/>
              <a:t>Now Compass Accounting, LLP</a:t>
            </a:r>
          </a:p>
          <a:p>
            <a:pPr lvl="1"/>
            <a:r>
              <a:rPr lang="en-US" dirty="0"/>
              <a:t>Specializes in bookkeeping, accounting &amp; financial consulting for small businesses &amp; start ups</a:t>
            </a:r>
          </a:p>
          <a:p>
            <a:pPr lvl="1"/>
            <a:r>
              <a:rPr lang="en-US" dirty="0"/>
              <a:t>Partners with business owners to help them grown their businesses by truly understanding what their financial mean</a:t>
            </a:r>
          </a:p>
          <a:p>
            <a:pPr lvl="1"/>
            <a:r>
              <a:rPr lang="en-US" dirty="0"/>
              <a:t>1 other partner </a:t>
            </a:r>
          </a:p>
          <a:p>
            <a:pPr lvl="1"/>
            <a:r>
              <a:rPr lang="en-US" dirty="0"/>
              <a:t>5 employees </a:t>
            </a:r>
          </a:p>
          <a:p>
            <a:pPr lvl="1"/>
            <a:r>
              <a:rPr lang="en-US" dirty="0"/>
              <a:t>Rapidly growing, year over year growth for last 6 years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12434" y="5877123"/>
            <a:ext cx="2897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www.compassnumbers.com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C68BD25-7C97-4AC3-A786-CAB276FA05A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89" b="24680"/>
          <a:stretch/>
        </p:blipFill>
        <p:spPr>
          <a:xfrm>
            <a:off x="2119544" y="426094"/>
            <a:ext cx="4671874" cy="98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9626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485</TotalTime>
  <Words>1215</Words>
  <Application>Microsoft Office PowerPoint</Application>
  <PresentationFormat>On-screen Show (4:3)</PresentationFormat>
  <Paragraphs>95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Brush Script MT</vt:lpstr>
      <vt:lpstr>Calibri</vt:lpstr>
      <vt:lpstr>Calisto MT</vt:lpstr>
      <vt:lpstr>Capital</vt:lpstr>
      <vt:lpstr>Entrepreneurship</vt:lpstr>
      <vt:lpstr>My Backstory</vt:lpstr>
      <vt:lpstr>Sherikon</vt:lpstr>
      <vt:lpstr>Education</vt:lpstr>
      <vt:lpstr>College &amp; Beyond</vt:lpstr>
      <vt:lpstr>Acting Days!</vt:lpstr>
      <vt:lpstr>Starting My Own Companies</vt:lpstr>
      <vt:lpstr>Soul Searching:  What do I truly enjoy?</vt:lpstr>
      <vt:lpstr>PowerPoint Presentation</vt:lpstr>
      <vt:lpstr>Compass Accounting: What I Do All Day</vt:lpstr>
      <vt:lpstr>Compass Accounting</vt:lpstr>
      <vt:lpstr>PowerPoint Presentation</vt:lpstr>
      <vt:lpstr>EVID: What I Do All Day</vt:lpstr>
      <vt:lpstr>EVID</vt:lpstr>
      <vt:lpstr>Activity: Wanna Start a business?</vt:lpstr>
      <vt:lpstr>Lessons I’ve Learned</vt:lpstr>
      <vt:lpstr>Questions?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Clear Road Services</dc:title>
  <dc:creator>SARA FERNANDEZ</dc:creator>
  <cp:lastModifiedBy>Erik Fernandez</cp:lastModifiedBy>
  <cp:revision>45</cp:revision>
  <dcterms:created xsi:type="dcterms:W3CDTF">2014-01-23T00:34:05Z</dcterms:created>
  <dcterms:modified xsi:type="dcterms:W3CDTF">2018-08-19T00:40:10Z</dcterms:modified>
</cp:coreProperties>
</file>