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69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73B3AD-0DF8-4EEC-A2B6-3BF155811578}" type="datetimeFigureOut">
              <a:rPr lang="en-US" smtClean="0"/>
              <a:t>11/4/2018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2F66D2-BFC6-4769-A346-366A9A59A124}" type="slidenum">
              <a:rPr lang="en-US" smtClean="0"/>
              <a:t>‹#›</a:t>
            </a:fld>
            <a:endParaRPr lang="en-US" dirty="0"/>
          </a:p>
        </p:txBody>
      </p:sp>
    </p:spTree>
    <p:extLst>
      <p:ext uri="{BB962C8B-B14F-4D97-AF65-F5344CB8AC3E}">
        <p14:creationId xmlns:p14="http://schemas.microsoft.com/office/powerpoint/2010/main" val="1123877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73B3AD-0DF8-4EEC-A2B6-3BF155811578}" type="datetimeFigureOut">
              <a:rPr lang="en-US" smtClean="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2F66D2-BFC6-4769-A346-366A9A59A124}" type="slidenum">
              <a:rPr lang="en-US" smtClean="0"/>
              <a:t>‹#›</a:t>
            </a:fld>
            <a:endParaRPr lang="en-US" dirty="0"/>
          </a:p>
        </p:txBody>
      </p:sp>
    </p:spTree>
    <p:extLst>
      <p:ext uri="{BB962C8B-B14F-4D97-AF65-F5344CB8AC3E}">
        <p14:creationId xmlns:p14="http://schemas.microsoft.com/office/powerpoint/2010/main" val="3725158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73B3AD-0DF8-4EEC-A2B6-3BF155811578}" type="datetimeFigureOut">
              <a:rPr lang="en-US" smtClean="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2F66D2-BFC6-4769-A346-366A9A59A124}" type="slidenum">
              <a:rPr lang="en-US" smtClean="0"/>
              <a:t>‹#›</a:t>
            </a:fld>
            <a:endParaRPr lang="en-US" dirty="0"/>
          </a:p>
        </p:txBody>
      </p:sp>
    </p:spTree>
    <p:extLst>
      <p:ext uri="{BB962C8B-B14F-4D97-AF65-F5344CB8AC3E}">
        <p14:creationId xmlns:p14="http://schemas.microsoft.com/office/powerpoint/2010/main" val="2670536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73B3AD-0DF8-4EEC-A2B6-3BF155811578}" type="datetimeFigureOut">
              <a:rPr lang="en-US" smtClean="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2F66D2-BFC6-4769-A346-366A9A59A124}" type="slidenum">
              <a:rPr lang="en-US" smtClean="0"/>
              <a:t>‹#›</a:t>
            </a:fld>
            <a:endParaRPr lang="en-US" dirty="0"/>
          </a:p>
        </p:txBody>
      </p:sp>
    </p:spTree>
    <p:extLst>
      <p:ext uri="{BB962C8B-B14F-4D97-AF65-F5344CB8AC3E}">
        <p14:creationId xmlns:p14="http://schemas.microsoft.com/office/powerpoint/2010/main" val="4086279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73B3AD-0DF8-4EEC-A2B6-3BF155811578}" type="datetimeFigureOut">
              <a:rPr lang="en-US" smtClean="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2F66D2-BFC6-4769-A346-366A9A59A124}" type="slidenum">
              <a:rPr lang="en-US" smtClean="0"/>
              <a:t>‹#›</a:t>
            </a:fld>
            <a:endParaRPr lang="en-US" dirty="0"/>
          </a:p>
        </p:txBody>
      </p:sp>
    </p:spTree>
    <p:extLst>
      <p:ext uri="{BB962C8B-B14F-4D97-AF65-F5344CB8AC3E}">
        <p14:creationId xmlns:p14="http://schemas.microsoft.com/office/powerpoint/2010/main" val="4059528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73B3AD-0DF8-4EEC-A2B6-3BF155811578}" type="datetimeFigureOut">
              <a:rPr lang="en-US" smtClean="0"/>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2F66D2-BFC6-4769-A346-366A9A59A124}" type="slidenum">
              <a:rPr lang="en-US" smtClean="0"/>
              <a:t>‹#›</a:t>
            </a:fld>
            <a:endParaRPr lang="en-US" dirty="0"/>
          </a:p>
        </p:txBody>
      </p:sp>
    </p:spTree>
    <p:extLst>
      <p:ext uri="{BB962C8B-B14F-4D97-AF65-F5344CB8AC3E}">
        <p14:creationId xmlns:p14="http://schemas.microsoft.com/office/powerpoint/2010/main" val="2260181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73B3AD-0DF8-4EEC-A2B6-3BF155811578}" type="datetimeFigureOut">
              <a:rPr lang="en-US" smtClean="0"/>
              <a:t>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32F66D2-BFC6-4769-A346-366A9A59A124}" type="slidenum">
              <a:rPr lang="en-US" smtClean="0"/>
              <a:t>‹#›</a:t>
            </a:fld>
            <a:endParaRPr lang="en-US" dirty="0"/>
          </a:p>
        </p:txBody>
      </p:sp>
    </p:spTree>
    <p:extLst>
      <p:ext uri="{BB962C8B-B14F-4D97-AF65-F5344CB8AC3E}">
        <p14:creationId xmlns:p14="http://schemas.microsoft.com/office/powerpoint/2010/main" val="291442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73B3AD-0DF8-4EEC-A2B6-3BF155811578}" type="datetimeFigureOut">
              <a:rPr lang="en-US" smtClean="0"/>
              <a:t>11/5/2018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32F66D2-BFC6-4769-A346-366A9A59A124}" type="slidenum">
              <a:rPr lang="en-US" smtClean="0"/>
              <a:t>‹#›</a:t>
            </a:fld>
            <a:endParaRPr lang="en-US" dirty="0"/>
          </a:p>
        </p:txBody>
      </p:sp>
    </p:spTree>
    <p:extLst>
      <p:ext uri="{BB962C8B-B14F-4D97-AF65-F5344CB8AC3E}">
        <p14:creationId xmlns:p14="http://schemas.microsoft.com/office/powerpoint/2010/main" val="2260247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73B3AD-0DF8-4EEC-A2B6-3BF155811578}" type="datetimeFigureOut">
              <a:rPr lang="en-US" smtClean="0"/>
              <a:t>11/5/2018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32F66D2-BFC6-4769-A346-366A9A59A124}" type="slidenum">
              <a:rPr lang="en-US" smtClean="0"/>
              <a:t>‹#›</a:t>
            </a:fld>
            <a:endParaRPr lang="en-US" dirty="0"/>
          </a:p>
        </p:txBody>
      </p:sp>
    </p:spTree>
    <p:extLst>
      <p:ext uri="{BB962C8B-B14F-4D97-AF65-F5344CB8AC3E}">
        <p14:creationId xmlns:p14="http://schemas.microsoft.com/office/powerpoint/2010/main" val="511895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73B3AD-0DF8-4EEC-A2B6-3BF155811578}" type="datetimeFigureOut">
              <a:rPr lang="en-US" smtClean="0"/>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2F66D2-BFC6-4769-A346-366A9A59A124}" type="slidenum">
              <a:rPr lang="en-US" smtClean="0"/>
              <a:t>‹#›</a:t>
            </a:fld>
            <a:endParaRPr lang="en-US" dirty="0"/>
          </a:p>
        </p:txBody>
      </p:sp>
    </p:spTree>
    <p:extLst>
      <p:ext uri="{BB962C8B-B14F-4D97-AF65-F5344CB8AC3E}">
        <p14:creationId xmlns:p14="http://schemas.microsoft.com/office/powerpoint/2010/main" val="2124602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73B3AD-0DF8-4EEC-A2B6-3BF155811578}" type="datetimeFigureOut">
              <a:rPr lang="en-US" smtClean="0"/>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2F66D2-BFC6-4769-A346-366A9A59A124}" type="slidenum">
              <a:rPr lang="en-US" smtClean="0"/>
              <a:t>‹#›</a:t>
            </a:fld>
            <a:endParaRPr lang="en-US" dirty="0"/>
          </a:p>
        </p:txBody>
      </p:sp>
    </p:spTree>
    <p:extLst>
      <p:ext uri="{BB962C8B-B14F-4D97-AF65-F5344CB8AC3E}">
        <p14:creationId xmlns:p14="http://schemas.microsoft.com/office/powerpoint/2010/main" val="2406792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73B3AD-0DF8-4EEC-A2B6-3BF155811578}" type="datetimeFigureOut">
              <a:rPr lang="en-US" smtClean="0"/>
              <a:t>11/4/2018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2F66D2-BFC6-4769-A346-366A9A59A124}" type="slidenum">
              <a:rPr lang="en-US" smtClean="0"/>
              <a:t>‹#›</a:t>
            </a:fld>
            <a:endParaRPr lang="en-US" dirty="0"/>
          </a:p>
        </p:txBody>
      </p:sp>
    </p:spTree>
    <p:extLst>
      <p:ext uri="{BB962C8B-B14F-4D97-AF65-F5344CB8AC3E}">
        <p14:creationId xmlns:p14="http://schemas.microsoft.com/office/powerpoint/2010/main" val="1971470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youtube.com/watch?v=n6-Onx3ESew&amp;t=0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23872"/>
            <a:ext cx="8382000" cy="6948056"/>
          </a:xfrm>
          <a:prstGeom prst="rect">
            <a:avLst/>
          </a:prstGeom>
        </p:spPr>
        <p:txBody>
          <a:bodyPr wrap="square">
            <a:spAutoFit/>
          </a:bodyPr>
          <a:lstStyle/>
          <a:p>
            <a:r>
              <a:rPr lang="en-US" sz="1350" dirty="0" smtClean="0"/>
              <a:t>Tupac Case Study - </a:t>
            </a:r>
            <a:r>
              <a:rPr lang="en-US" sz="1350" dirty="0" smtClean="0">
                <a:hlinkClick r:id="rId2"/>
              </a:rPr>
              <a:t>https://www.youtube.com/watch?v=n6-Onx3ESew&amp;t=0s</a:t>
            </a:r>
            <a:r>
              <a:rPr lang="en-US" sz="1350" dirty="0" smtClean="0"/>
              <a:t> </a:t>
            </a:r>
          </a:p>
          <a:p>
            <a:r>
              <a:rPr lang="en-US" sz="1350" dirty="0" smtClean="0"/>
              <a:t/>
            </a:r>
            <a:br>
              <a:rPr lang="en-US" sz="1350" dirty="0" smtClean="0"/>
            </a:br>
            <a:endParaRPr lang="en-US" sz="1350" dirty="0" smtClean="0"/>
          </a:p>
          <a:p>
            <a:r>
              <a:rPr lang="en-US" sz="1350" dirty="0" smtClean="0"/>
              <a:t>Intro Myself</a:t>
            </a:r>
            <a:br>
              <a:rPr lang="en-US" sz="1350" dirty="0" smtClean="0"/>
            </a:br>
            <a:endParaRPr lang="en-US" sz="1350" dirty="0" smtClean="0"/>
          </a:p>
          <a:p>
            <a:r>
              <a:rPr lang="en-US" sz="1350" dirty="0" smtClean="0"/>
              <a:t>1. What I do for a living - My Present</a:t>
            </a:r>
          </a:p>
          <a:p>
            <a:r>
              <a:rPr lang="en-US" sz="1350" dirty="0" smtClean="0"/>
              <a:t>2. How I got here  - My Past</a:t>
            </a:r>
          </a:p>
          <a:p>
            <a:r>
              <a:rPr lang="en-US" sz="1350" dirty="0" smtClean="0"/>
              <a:t>3. What Projects I am doing right now - My Future</a:t>
            </a:r>
          </a:p>
          <a:p>
            <a:r>
              <a:rPr lang="en-US" sz="1350" dirty="0" smtClean="0"/>
              <a:t/>
            </a:r>
            <a:br>
              <a:rPr lang="en-US" sz="1350" dirty="0" smtClean="0"/>
            </a:br>
            <a:endParaRPr lang="en-US" sz="1350" dirty="0" smtClean="0"/>
          </a:p>
          <a:p>
            <a:r>
              <a:rPr lang="en-US" sz="1350" dirty="0" smtClean="0"/>
              <a:t>5 Tool Person to Achieve Success and Happiness</a:t>
            </a:r>
            <a:br>
              <a:rPr lang="en-US" sz="1350" dirty="0" smtClean="0"/>
            </a:br>
            <a:endParaRPr lang="en-US" sz="1350" dirty="0" smtClean="0"/>
          </a:p>
          <a:p>
            <a:r>
              <a:rPr lang="en-US" sz="1350" dirty="0"/>
              <a:t>	</a:t>
            </a:r>
            <a:r>
              <a:rPr lang="en-US" sz="1350" dirty="0" smtClean="0"/>
              <a:t>1. Belief (in the dream and belief in the reality)</a:t>
            </a:r>
            <a:br>
              <a:rPr lang="en-US" sz="1350" dirty="0" smtClean="0"/>
            </a:br>
            <a:endParaRPr lang="en-US" sz="1350" dirty="0" smtClean="0"/>
          </a:p>
          <a:p>
            <a:r>
              <a:rPr lang="en-US" sz="1350" dirty="0" smtClean="0"/>
              <a:t>	2. Focus (what is taking it away and what helps you stay on the target)</a:t>
            </a:r>
            <a:br>
              <a:rPr lang="en-US" sz="1350" dirty="0" smtClean="0"/>
            </a:br>
            <a:endParaRPr lang="en-US" sz="1350" dirty="0" smtClean="0"/>
          </a:p>
          <a:p>
            <a:r>
              <a:rPr lang="en-US" sz="1350" dirty="0" smtClean="0"/>
              <a:t>	3. Practice (sacrificing the time that is wasted on the things that won't get you there)</a:t>
            </a:r>
            <a:br>
              <a:rPr lang="en-US" sz="1350" dirty="0" smtClean="0"/>
            </a:br>
            <a:endParaRPr lang="en-US" sz="1350" dirty="0" smtClean="0"/>
          </a:p>
          <a:p>
            <a:r>
              <a:rPr lang="en-US" sz="1350" dirty="0" smtClean="0"/>
              <a:t>	4. Courage to Fail (Everyone is afraid to fail and some can't except failure. Learn to except it and 	embrace it)</a:t>
            </a:r>
            <a:br>
              <a:rPr lang="en-US" sz="1350" dirty="0" smtClean="0"/>
            </a:br>
            <a:endParaRPr lang="en-US" sz="1350" dirty="0" smtClean="0"/>
          </a:p>
          <a:p>
            <a:r>
              <a:rPr lang="en-US" sz="1350" dirty="0" smtClean="0"/>
              <a:t>	5. Be Humble (Arrogance ruins a win. A humble spirits captures a magical moment)</a:t>
            </a:r>
            <a:br>
              <a:rPr lang="en-US" sz="1350" dirty="0" smtClean="0"/>
            </a:br>
            <a:endParaRPr lang="en-US" sz="1350" dirty="0" smtClean="0"/>
          </a:p>
          <a:p>
            <a:r>
              <a:rPr lang="en-US" sz="1350" dirty="0" smtClean="0"/>
              <a:t>	(without 5. you'll only be successful but not happy)</a:t>
            </a:r>
          </a:p>
          <a:p>
            <a:r>
              <a:rPr lang="en-US" sz="1350" dirty="0" smtClean="0"/>
              <a:t/>
            </a:r>
            <a:br>
              <a:rPr lang="en-US" sz="1350" dirty="0" smtClean="0"/>
            </a:br>
            <a:endParaRPr lang="en-US" sz="1350" dirty="0" smtClean="0"/>
          </a:p>
          <a:p>
            <a:r>
              <a:rPr lang="en-US" sz="1350" dirty="0" smtClean="0"/>
              <a:t>Result is where you were meant to be and it may not be where you dreamed to be. It will be completely understood when you look back and connect the dots. </a:t>
            </a:r>
            <a:br>
              <a:rPr lang="en-US" sz="1350" dirty="0" smtClean="0"/>
            </a:br>
            <a:endParaRPr lang="en-US" sz="1350" dirty="0" smtClean="0"/>
          </a:p>
          <a:p>
            <a:endParaRPr lang="en-US" sz="1350" dirty="0" smtClean="0"/>
          </a:p>
          <a:p>
            <a:r>
              <a:rPr lang="en-US" sz="1350" dirty="0" smtClean="0"/>
              <a:t>In end, always strive to inspire. If you do, you will leave a miraculous legacy.</a:t>
            </a:r>
          </a:p>
          <a:p>
            <a:endParaRPr lang="en-US" sz="1350" dirty="0"/>
          </a:p>
          <a:p>
            <a:r>
              <a:rPr lang="en-US" sz="1350" dirty="0" smtClean="0"/>
              <a:t>Q&amp;A</a:t>
            </a:r>
            <a:endParaRPr lang="en-US" sz="1350" dirty="0"/>
          </a:p>
        </p:txBody>
      </p:sp>
    </p:spTree>
    <p:extLst>
      <p:ext uri="{BB962C8B-B14F-4D97-AF65-F5344CB8AC3E}">
        <p14:creationId xmlns:p14="http://schemas.microsoft.com/office/powerpoint/2010/main" val="2833999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7</Words>
  <Application>Microsoft Office PowerPoint</Application>
  <PresentationFormat>On-screen Show (4:3)</PresentationFormat>
  <Paragraphs>20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AceVader</dc:creator>
  <cp:lastModifiedBy>AceVader</cp:lastModifiedBy>
  <cp:revision>5</cp:revision>
  <dcterms:created xsi:type="dcterms:W3CDTF">2018-11-05T07:57:55Z</dcterms:created>
  <dcterms:modified xsi:type="dcterms:W3CDTF">2018-11-05T09:26:28Z</dcterms:modified>
</cp:coreProperties>
</file>