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94" r:id="rId3"/>
    <p:sldId id="257" r:id="rId4"/>
    <p:sldId id="302" r:id="rId5"/>
    <p:sldId id="280" r:id="rId6"/>
    <p:sldId id="279" r:id="rId7"/>
    <p:sldId id="260" r:id="rId8"/>
    <p:sldId id="295" r:id="rId9"/>
    <p:sldId id="297" r:id="rId10"/>
    <p:sldId id="287" r:id="rId11"/>
    <p:sldId id="265" r:id="rId12"/>
    <p:sldId id="267" r:id="rId13"/>
    <p:sldId id="285" r:id="rId14"/>
    <p:sldId id="290" r:id="rId15"/>
    <p:sldId id="291" r:id="rId16"/>
    <p:sldId id="288" r:id="rId17"/>
    <p:sldId id="292" r:id="rId18"/>
    <p:sldId id="300" r:id="rId19"/>
    <p:sldId id="298" r:id="rId20"/>
    <p:sldId id="301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65"/>
  </p:normalViewPr>
  <p:slideViewPr>
    <p:cSldViewPr>
      <p:cViewPr varScale="1">
        <p:scale>
          <a:sx n="107" d="100"/>
          <a:sy n="107" d="100"/>
        </p:scale>
        <p:origin x="152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82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33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28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51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10/12/18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-228600"/>
            <a:ext cx="9601200" cy="7162800"/>
          </a:xfrm>
          <a:prstGeom prst="rect">
            <a:avLst/>
          </a:prstGeom>
          <a:solidFill>
            <a:srgbClr val="1F27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200" dirty="0">
                <a:latin typeface="Avenir Roman"/>
                <a:cs typeface="Avenir Roman"/>
              </a:rPr>
              <a:t>Steam Legacy High School</a:t>
            </a:r>
          </a:p>
          <a:p>
            <a:r>
              <a:rPr lang="en-US" sz="3200" dirty="0">
                <a:cs typeface="Avenir Roman"/>
              </a:rPr>
              <a:t>October 19, 2018</a:t>
            </a:r>
          </a:p>
          <a:p>
            <a:r>
              <a:rPr lang="en-US" sz="3200" dirty="0">
                <a:latin typeface="Avenir Roman"/>
                <a:cs typeface="Avenir Roman"/>
              </a:rPr>
              <a:t>Richard Finkelman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2895601"/>
          </a:xfrm>
        </p:spPr>
        <p:txBody>
          <a:bodyPr/>
          <a:lstStyle/>
          <a:p>
            <a:r>
              <a:rPr lang="en-US" sz="6000" dirty="0">
                <a:solidFill>
                  <a:srgbClr val="0070C0"/>
                </a:solidFill>
                <a:latin typeface="Avenir Black"/>
                <a:cs typeface="Avenir Black"/>
              </a:rPr>
              <a:t>YBA Presentation </a:t>
            </a:r>
            <a:endParaRPr lang="en-US" sz="6000" dirty="0">
              <a:solidFill>
                <a:srgbClr val="0070C0"/>
              </a:solidFill>
              <a:effectLst/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84260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Getting in to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sz="2800" dirty="0"/>
              <a:t>Keep Doing Everything You Are Doing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800" dirty="0"/>
              <a:t>Attend college nights, met alumni from different colleges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800" dirty="0"/>
              <a:t>Essays and Recommendation letters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800" dirty="0"/>
              <a:t>Campus visits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800" dirty="0"/>
              <a:t>Admission interviews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5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 attended Northwestern University in Evanston Illinois</a:t>
            </a:r>
          </a:p>
          <a:p>
            <a:pPr algn="ctr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1961B7-05C8-7049-B8A7-72D288D5C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90800"/>
            <a:ext cx="1422400" cy="142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7B2A7A-1043-DF48-B295-56B2CA52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18" y="2430283"/>
            <a:ext cx="3810000" cy="381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EC8F01-6208-F04B-A132-5257F00A62BE}"/>
              </a:ext>
            </a:extLst>
          </p:cNvPr>
          <p:cNvSpPr txBox="1"/>
          <p:nvPr/>
        </p:nvSpPr>
        <p:spPr>
          <a:xfrm>
            <a:off x="1307980" y="45720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 received a Bachelors of Arts in History</a:t>
            </a:r>
          </a:p>
        </p:txBody>
      </p:sp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College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2800" b="1" u="sng" dirty="0"/>
              <a:t>Favorite Classes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sz="2800" b="1" u="sng" dirty="0"/>
              <a:t>Least Favorite Classes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r>
              <a:rPr lang="en-US" b="1" dirty="0"/>
              <a:t>History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Statistics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Film Studies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Semester Abroad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sz="2800" b="1" dirty="0"/>
          </a:p>
          <a:p>
            <a:r>
              <a:rPr lang="en-US" b="1" dirty="0"/>
              <a:t>Economics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Science(s)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Computer Programming</a:t>
            </a:r>
          </a:p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68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What I would do now if I was in College is: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/>
              <a:t>Sit closer</a:t>
            </a:r>
            <a:br>
              <a:rPr lang="en-US" sz="2400" b="1" dirty="0"/>
            </a:br>
            <a:endParaRPr lang="en-US" sz="2400" b="1" dirty="0"/>
          </a:p>
          <a:p>
            <a:pPr lvl="1"/>
            <a:r>
              <a:rPr lang="en-US" sz="2400" b="1" dirty="0"/>
              <a:t>Do my research earlier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/>
              <a:t>Fund my own social life</a:t>
            </a:r>
            <a:br>
              <a:rPr lang="en-US" sz="2400" b="1" dirty="0"/>
            </a:br>
            <a:endParaRPr lang="en-US" sz="2400" b="1" dirty="0"/>
          </a:p>
          <a:p>
            <a:pPr lvl="1"/>
            <a:r>
              <a:rPr lang="en-US" sz="2400" b="1" dirty="0"/>
              <a:t>Learn to Learn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My Career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first job I had after college was:</a:t>
            </a:r>
          </a:p>
          <a:p>
            <a:pPr lvl="1"/>
            <a:r>
              <a:rPr lang="en-US" dirty="0"/>
              <a:t>Triad Systems Corporation</a:t>
            </a:r>
          </a:p>
          <a:p>
            <a:pPr lvl="2"/>
            <a:r>
              <a:rPr lang="en-US" dirty="0"/>
              <a:t>I sold Computer Systems for Auto Parts stores</a:t>
            </a:r>
          </a:p>
          <a:p>
            <a:pPr lvl="3"/>
            <a:r>
              <a:rPr lang="en-US" dirty="0"/>
              <a:t>Learned how to Sell</a:t>
            </a:r>
          </a:p>
          <a:p>
            <a:pPr lvl="2"/>
            <a:r>
              <a:rPr lang="en-US" dirty="0"/>
              <a:t>Promoted to the best territory in the Country</a:t>
            </a:r>
          </a:p>
          <a:p>
            <a:pPr lvl="3"/>
            <a:r>
              <a:rPr lang="en-US" dirty="0"/>
              <a:t>South Central LA</a:t>
            </a:r>
          </a:p>
          <a:p>
            <a:pPr lvl="2"/>
            <a:r>
              <a:rPr lang="en-US" dirty="0"/>
              <a:t>Earned multiple Sales Awards (Hawaii)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The best and worst job I have ever had was:</a:t>
            </a:r>
          </a:p>
          <a:p>
            <a:pPr lvl="1"/>
            <a:r>
              <a:rPr lang="en-US" dirty="0"/>
              <a:t>Arthur Andersen </a:t>
            </a:r>
          </a:p>
          <a:p>
            <a:pPr lvl="1"/>
            <a:r>
              <a:rPr lang="en-US" dirty="0"/>
              <a:t>The Good – Fantastic Training and Alumni Program</a:t>
            </a:r>
          </a:p>
          <a:p>
            <a:pPr lvl="1"/>
            <a:r>
              <a:rPr lang="en-US" dirty="0"/>
              <a:t>The Bad – Arrogance and Cockiness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21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My Career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Challenges I have had to overcome throughout my career are:</a:t>
            </a:r>
          </a:p>
          <a:p>
            <a:endParaRPr lang="en-US" b="1" dirty="0"/>
          </a:p>
          <a:p>
            <a:pPr lvl="1"/>
            <a:r>
              <a:rPr lang="en-US" sz="2400" b="1" dirty="0"/>
              <a:t>Ambition</a:t>
            </a:r>
          </a:p>
          <a:p>
            <a:pPr lvl="1"/>
            <a:r>
              <a:rPr lang="en-US" sz="2400" b="1" dirty="0"/>
              <a:t>Knowledge</a:t>
            </a:r>
          </a:p>
          <a:p>
            <a:pPr lvl="1"/>
            <a:r>
              <a:rPr lang="en-US" sz="2400" b="1" dirty="0"/>
              <a:t>Communication</a:t>
            </a:r>
          </a:p>
          <a:p>
            <a:pPr lvl="1"/>
            <a:r>
              <a:rPr lang="en-US" sz="2400" b="1" dirty="0"/>
              <a:t>Adaptability</a:t>
            </a:r>
          </a:p>
          <a:p>
            <a:pPr lvl="1"/>
            <a:r>
              <a:rPr lang="en-US" sz="2400" b="1" dirty="0"/>
              <a:t>Patience</a:t>
            </a:r>
          </a:p>
          <a:p>
            <a:pPr lvl="1"/>
            <a:r>
              <a:rPr lang="en-US" sz="2400" b="1" dirty="0"/>
              <a:t>Prejudice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Do it all over again?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b="1" dirty="0"/>
              <a:t>If I could talk to my high school self, what would I say?</a:t>
            </a:r>
          </a:p>
          <a:p>
            <a:pPr marL="457200" lvl="1" indent="0">
              <a:buNone/>
            </a:pPr>
            <a:endParaRPr lang="en-US" b="1" dirty="0"/>
          </a:p>
          <a:p>
            <a:pPr marL="457200" lvl="1" indent="0">
              <a:buNone/>
            </a:pPr>
            <a:r>
              <a:rPr lang="en-US" sz="2400" b="1" dirty="0"/>
              <a:t>Breathe</a:t>
            </a:r>
          </a:p>
          <a:p>
            <a:pPr marL="457200" lvl="1" indent="0">
              <a:buNone/>
            </a:pPr>
            <a:endParaRPr lang="en-US" sz="2400" b="1" dirty="0"/>
          </a:p>
          <a:p>
            <a:pPr marL="457200" lvl="1" indent="0">
              <a:buNone/>
            </a:pPr>
            <a:r>
              <a:rPr lang="en-US" sz="2400" b="1" dirty="0"/>
              <a:t>Practice Velocity</a:t>
            </a:r>
          </a:p>
          <a:p>
            <a:pPr marL="457200" lvl="1" indent="0">
              <a:buNone/>
            </a:pPr>
            <a:endParaRPr lang="en-US" sz="2400" b="1" dirty="0"/>
          </a:p>
          <a:p>
            <a:pPr marL="457200" lvl="1" indent="0">
              <a:buNone/>
            </a:pPr>
            <a:r>
              <a:rPr lang="en-US" sz="2400" b="1" dirty="0"/>
              <a:t>Get Up</a:t>
            </a:r>
          </a:p>
          <a:p>
            <a:pPr marL="457200" lvl="1" indent="0">
              <a:buNone/>
            </a:pPr>
            <a:endParaRPr lang="en-US" sz="2400" b="1" dirty="0"/>
          </a:p>
          <a:p>
            <a:pPr marL="457200" lvl="1" indent="0">
              <a:buNone/>
            </a:pPr>
            <a:r>
              <a:rPr lang="en-US" sz="2400" b="1" dirty="0"/>
              <a:t>Find the Humor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5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More than just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I am not at work I like to:</a:t>
            </a:r>
          </a:p>
          <a:p>
            <a:pPr lvl="1"/>
            <a:r>
              <a:rPr lang="en-US" dirty="0"/>
              <a:t>Photography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D8B53E-6A6F-7D40-A278-97FFE4D0A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10032"/>
            <a:ext cx="1891132" cy="2836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962249-072C-3A4C-8C7B-48EB1A4EF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2281" y="3489453"/>
            <a:ext cx="2944976" cy="1963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CE0060-45D6-DC42-9CAD-036CE634E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05" y="2998624"/>
            <a:ext cx="3242633" cy="21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3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My best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199"/>
            <a:ext cx="8229600" cy="19050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A818D-8D72-664E-9D26-7EFCC1A4D372}"/>
              </a:ext>
            </a:extLst>
          </p:cNvPr>
          <p:cNvSpPr/>
          <p:nvPr/>
        </p:nvSpPr>
        <p:spPr>
          <a:xfrm>
            <a:off x="368612" y="1582740"/>
            <a:ext cx="84067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Roman" panose="02000503020000020003" pitchFamily="2" charset="0"/>
              </a:rPr>
              <a:t>Move Toward The Star You See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venir Roman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49DA7-3F95-6546-BD5B-9680EE0B460A}"/>
              </a:ext>
            </a:extLst>
          </p:cNvPr>
          <p:cNvSpPr txBox="1"/>
          <p:nvPr/>
        </p:nvSpPr>
        <p:spPr>
          <a:xfrm>
            <a:off x="952309" y="2634119"/>
            <a:ext cx="213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You</a:t>
            </a:r>
          </a:p>
          <a:p>
            <a:endParaRPr lang="en-US" sz="2400" dirty="0"/>
          </a:p>
          <a:p>
            <a:r>
              <a:rPr lang="en-US" sz="2400" dirty="0"/>
              <a:t>You will spend more time in your life than you will with anyone else, </a:t>
            </a:r>
          </a:p>
          <a:p>
            <a:r>
              <a:rPr lang="en-US" sz="2400" dirty="0"/>
              <a:t>be good to yourself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EA76C6-A900-3A45-9302-F44AF22B338F}"/>
              </a:ext>
            </a:extLst>
          </p:cNvPr>
          <p:cNvSpPr txBox="1"/>
          <p:nvPr/>
        </p:nvSpPr>
        <p:spPr>
          <a:xfrm>
            <a:off x="3600354" y="2634119"/>
            <a:ext cx="213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Family</a:t>
            </a:r>
          </a:p>
          <a:p>
            <a:endParaRPr lang="en-US" sz="2400" dirty="0"/>
          </a:p>
          <a:p>
            <a:r>
              <a:rPr lang="en-US" sz="2400" dirty="0"/>
              <a:t>You stand on the shoulders of those who came before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E5058B-29B3-CA4F-BB96-7132A5B7E192}"/>
              </a:ext>
            </a:extLst>
          </p:cNvPr>
          <p:cNvSpPr txBox="1"/>
          <p:nvPr/>
        </p:nvSpPr>
        <p:spPr>
          <a:xfrm>
            <a:off x="6178212" y="2634119"/>
            <a:ext cx="22799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Community</a:t>
            </a:r>
          </a:p>
          <a:p>
            <a:endParaRPr lang="en-US" sz="2400" dirty="0"/>
          </a:p>
          <a:p>
            <a:r>
              <a:rPr lang="en-US" sz="2400" dirty="0"/>
              <a:t>You represent your community, </a:t>
            </a:r>
          </a:p>
          <a:p>
            <a:r>
              <a:rPr lang="en-US" sz="2400" dirty="0"/>
              <a:t>participate, commentary without participation doesn’t count</a:t>
            </a:r>
          </a:p>
        </p:txBody>
      </p:sp>
    </p:spTree>
    <p:extLst>
      <p:ext uri="{BB962C8B-B14F-4D97-AF65-F5344CB8AC3E}">
        <p14:creationId xmlns:p14="http://schemas.microsoft.com/office/powerpoint/2010/main" val="34134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98259-F91E-FA45-A4A7-18D25EE29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You will always Remember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832A9-17B8-0549-A9A3-5C6C91FF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94" y="1944913"/>
            <a:ext cx="1412833" cy="1766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601FDB-37BB-2244-B3B2-ED70C9ECC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11477"/>
            <a:ext cx="1447800" cy="17435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7A7582-21D5-F74C-8DA4-69FE41ACE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4" y="4145634"/>
            <a:ext cx="1220006" cy="17093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9A9431-3041-5A4D-90A0-B6BE5885A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4" y="1944913"/>
            <a:ext cx="1399388" cy="16953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B30ACA-71DE-AB41-93B4-6313932FB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115083"/>
            <a:ext cx="1397000" cy="1739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B2F6A4-1877-D048-BE03-0A05F9AD67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44913"/>
            <a:ext cx="1295400" cy="1714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200DAF-16F3-5F43-B22B-8796B888B3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91" y="1944913"/>
            <a:ext cx="1361515" cy="1714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1523DE-6CCF-8649-8A96-6F7E9A311F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09" y="4194527"/>
            <a:ext cx="1267918" cy="132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33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26A8C-0A8D-E842-B3E4-22CD66CB9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A606D-CEFB-B14F-8028-7A6E60A8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5" y="1685307"/>
            <a:ext cx="5334000" cy="3810000"/>
          </a:xfrm>
        </p:spPr>
        <p:txBody>
          <a:bodyPr>
            <a:normAutofit fontScale="85000" lnSpcReduction="10000"/>
          </a:bodyPr>
          <a:lstStyle/>
          <a:p>
            <a:r>
              <a:rPr lang="en-US" sz="2800" b="1" dirty="0"/>
              <a:t>My Name is Richard Finkelman</a:t>
            </a:r>
            <a:br>
              <a:rPr lang="en-US" sz="2800" b="1" dirty="0"/>
            </a:br>
            <a:endParaRPr lang="en-US" sz="2800" b="1" dirty="0"/>
          </a:p>
          <a:p>
            <a:pPr lvl="1"/>
            <a:r>
              <a:rPr lang="en-US" sz="2400" b="1" dirty="0"/>
              <a:t>I am happy to be here today and to share some of my life with you</a:t>
            </a:r>
            <a:br>
              <a:rPr lang="en-US" sz="2400" b="1" dirty="0"/>
            </a:br>
            <a:endParaRPr lang="en-US" sz="2400" b="1" dirty="0"/>
          </a:p>
          <a:p>
            <a:pPr lvl="1"/>
            <a:r>
              <a:rPr lang="en-US" sz="2400" b="1" dirty="0"/>
              <a:t>I commend you for your accomplishments and I thank you in advance for you giving me your time 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/>
              <a:t>Participation is encouraged</a:t>
            </a:r>
            <a:br>
              <a:rPr lang="en-US" sz="2400" b="1" dirty="0"/>
            </a:br>
            <a:endParaRPr lang="en-US" sz="2400" b="1" dirty="0"/>
          </a:p>
          <a:p>
            <a:pPr lvl="1"/>
            <a:r>
              <a:rPr lang="en-US" sz="2400" b="1" dirty="0"/>
              <a:t>Volunteering is totally on you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FA1B6-57AB-CE40-9D0B-2F540CE9E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1676401"/>
            <a:ext cx="2545937" cy="38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C4D30-BAEE-2941-A158-928E2B5E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The Homie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ED5EB-4DDE-924F-BD4F-9DEBF8FA3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67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2 Truths and 1 Lie</a:t>
            </a:r>
          </a:p>
          <a:p>
            <a:endParaRPr lang="en-US" sz="2800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3C303-2404-4C47-BFBB-4D310C3E7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667000"/>
            <a:ext cx="551726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92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QUESTION AND ANSWER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31272-C064-484B-8B3B-7CF881E5E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/>
              <a:t>I am 58 years old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 was born in Palo Alto, California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 grew up in Redondo Beach, California 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 Went to High School in Ridgewood, New Jersey</a:t>
            </a:r>
          </a:p>
          <a:p>
            <a:pPr marL="0" indent="0" algn="ctr">
              <a:buNone/>
            </a:pPr>
            <a:br>
              <a:rPr lang="en-US" sz="2800" dirty="0"/>
            </a:br>
            <a:r>
              <a:rPr lang="en-US" sz="2800" dirty="0"/>
              <a:t>I Went to College in Evanston, Illinois</a:t>
            </a:r>
          </a:p>
          <a:p>
            <a:pPr algn="ctr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I worked in 2 Industries during my career</a:t>
            </a:r>
            <a:br>
              <a:rPr lang="en-US" sz="2800" dirty="0"/>
            </a:b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 worked at 12 companies during my career</a:t>
            </a:r>
            <a:br>
              <a:rPr lang="en-US" sz="2800" dirty="0"/>
            </a:b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 am Father and I was a Husband (2x)</a:t>
            </a:r>
            <a:br>
              <a:rPr lang="en-US" sz="2800" dirty="0"/>
            </a:b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 am grateful for the challenges life has given me, I have found more happiness in overcoming life’s challenges than pursuing life’s </a:t>
            </a:r>
            <a:r>
              <a:rPr lang="en-US" sz="2800" dirty="0" err="1"/>
              <a:t>happinesses</a:t>
            </a:r>
            <a:endParaRPr lang="en-US" sz="2800" dirty="0"/>
          </a:p>
          <a:p>
            <a:pPr algn="ctr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4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My family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8453" y="1760268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am a Baby Boomer, my generation has lots of siblings and lots of cousins…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AC0FE1-2565-0843-9688-85A141743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9" y="2878634"/>
            <a:ext cx="2891181" cy="2934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F20AA0-164A-2C4E-AE0C-F799C2CEE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85" y="2873762"/>
            <a:ext cx="4831654" cy="29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Greatest childhood ever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Mattel Toys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514" y="5824976"/>
            <a:ext cx="7021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My Father worked for Mattel Toys when I was a kid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Youth Business : ALLIANCE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6A957A-7870-0240-8D29-83750CBD6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1916435"/>
            <a:ext cx="7707086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HIGH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30387"/>
            <a:ext cx="8915399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I attended South High in Torrance and Ridgewood High School in Ridgewood, New Jersey </a:t>
            </a:r>
          </a:p>
          <a:p>
            <a:pPr algn="ctr"/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89BB4-9C41-6343-A3A3-531212977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62" y="3142877"/>
            <a:ext cx="2743200" cy="201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D2E54A-D4CC-1E4D-9F15-EDBF06536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22" y="2971800"/>
            <a:ext cx="2912976" cy="2190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512D20-11D4-0F40-90D1-891157930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5" y="3142877"/>
            <a:ext cx="2019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HIGH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199"/>
            <a:ext cx="8229600" cy="19050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A818D-8D72-664E-9D26-7EFCC1A4D372}"/>
              </a:ext>
            </a:extLst>
          </p:cNvPr>
          <p:cNvSpPr/>
          <p:nvPr/>
        </p:nvSpPr>
        <p:spPr>
          <a:xfrm>
            <a:off x="1228488" y="1582740"/>
            <a:ext cx="66870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Roman" panose="02000503020000020003" pitchFamily="2" charset="0"/>
              </a:rPr>
              <a:t>Cha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Roman" panose="02000503020000020003" pitchFamily="2" charset="0"/>
              </a:rPr>
              <a:t>llenges I Faced in HS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venir Roman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49DA7-3F95-6546-BD5B-9680EE0B460A}"/>
              </a:ext>
            </a:extLst>
          </p:cNvPr>
          <p:cNvSpPr txBox="1"/>
          <p:nvPr/>
        </p:nvSpPr>
        <p:spPr>
          <a:xfrm>
            <a:off x="952309" y="2634119"/>
            <a:ext cx="213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Education</a:t>
            </a:r>
          </a:p>
          <a:p>
            <a:endParaRPr lang="en-US" sz="2400" dirty="0"/>
          </a:p>
          <a:p>
            <a:r>
              <a:rPr lang="en-US" sz="2400" dirty="0"/>
              <a:t>Schoolwork</a:t>
            </a:r>
          </a:p>
          <a:p>
            <a:endParaRPr lang="en-US" sz="2400" dirty="0"/>
          </a:p>
          <a:p>
            <a:r>
              <a:rPr lang="en-US" sz="2400" dirty="0"/>
              <a:t>College Prep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Adult </a:t>
            </a:r>
          </a:p>
          <a:p>
            <a:r>
              <a:rPr lang="en-US" sz="2400" dirty="0"/>
              <a:t>Guidance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EA76C6-A900-3A45-9302-F44AF22B338F}"/>
              </a:ext>
            </a:extLst>
          </p:cNvPr>
          <p:cNvSpPr txBox="1"/>
          <p:nvPr/>
        </p:nvSpPr>
        <p:spPr>
          <a:xfrm>
            <a:off x="3600354" y="2634119"/>
            <a:ext cx="213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Family</a:t>
            </a:r>
          </a:p>
          <a:p>
            <a:endParaRPr lang="en-US" sz="2400" dirty="0"/>
          </a:p>
          <a:p>
            <a:r>
              <a:rPr lang="en-US" sz="2400" dirty="0"/>
              <a:t>Expectations</a:t>
            </a:r>
          </a:p>
          <a:p>
            <a:endParaRPr lang="en-US" sz="2400" dirty="0"/>
          </a:p>
          <a:p>
            <a:r>
              <a:rPr lang="en-US" sz="2400" dirty="0"/>
              <a:t>Siblings</a:t>
            </a:r>
          </a:p>
          <a:p>
            <a:endParaRPr lang="en-US" sz="2400" dirty="0"/>
          </a:p>
          <a:p>
            <a:r>
              <a:rPr lang="en-US" sz="2400" dirty="0"/>
              <a:t>Adult </a:t>
            </a:r>
          </a:p>
          <a:p>
            <a:r>
              <a:rPr lang="en-US" sz="2400" dirty="0"/>
              <a:t>Guidance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E5058B-29B3-CA4F-BB96-7132A5B7E192}"/>
              </a:ext>
            </a:extLst>
          </p:cNvPr>
          <p:cNvSpPr txBox="1"/>
          <p:nvPr/>
        </p:nvSpPr>
        <p:spPr>
          <a:xfrm>
            <a:off x="6178213" y="2634119"/>
            <a:ext cx="213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Friends</a:t>
            </a:r>
          </a:p>
          <a:p>
            <a:endParaRPr lang="en-US" sz="2400" dirty="0"/>
          </a:p>
          <a:p>
            <a:r>
              <a:rPr lang="en-US" sz="2400" dirty="0"/>
              <a:t>Best Friends</a:t>
            </a:r>
          </a:p>
          <a:p>
            <a:endParaRPr lang="en-US" sz="2400" dirty="0"/>
          </a:p>
          <a:p>
            <a:r>
              <a:rPr lang="en-US" sz="2400" dirty="0"/>
              <a:t>Worst Friends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Adult </a:t>
            </a:r>
          </a:p>
          <a:p>
            <a:r>
              <a:rPr lang="en-US" sz="2400" dirty="0"/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4742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HIGH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199"/>
            <a:ext cx="8229600" cy="19050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A818D-8D72-664E-9D26-7EFCC1A4D372}"/>
              </a:ext>
            </a:extLst>
          </p:cNvPr>
          <p:cNvSpPr/>
          <p:nvPr/>
        </p:nvSpPr>
        <p:spPr>
          <a:xfrm>
            <a:off x="267490" y="1582740"/>
            <a:ext cx="86090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Roman" panose="02000503020000020003" pitchFamily="2" charset="0"/>
              </a:rPr>
              <a:t>Cha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Roman" panose="02000503020000020003" pitchFamily="2" charset="0"/>
              </a:rPr>
              <a:t>llenges I Did Not Face in HS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venir Roman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49DA7-3F95-6546-BD5B-9680EE0B460A}"/>
              </a:ext>
            </a:extLst>
          </p:cNvPr>
          <p:cNvSpPr txBox="1"/>
          <p:nvPr/>
        </p:nvSpPr>
        <p:spPr>
          <a:xfrm>
            <a:off x="952309" y="2634119"/>
            <a:ext cx="213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Education</a:t>
            </a:r>
          </a:p>
          <a:p>
            <a:endParaRPr lang="en-US" sz="2400" dirty="0"/>
          </a:p>
          <a:p>
            <a:r>
              <a:rPr lang="en-US" sz="2400" dirty="0"/>
              <a:t>Teacher Access</a:t>
            </a:r>
          </a:p>
          <a:p>
            <a:endParaRPr lang="en-US" sz="2400" dirty="0"/>
          </a:p>
          <a:p>
            <a:r>
              <a:rPr lang="en-US" sz="2400" dirty="0"/>
              <a:t>Technology</a:t>
            </a:r>
          </a:p>
          <a:p>
            <a:endParaRPr lang="en-US" sz="2400" dirty="0"/>
          </a:p>
          <a:p>
            <a:r>
              <a:rPr lang="en-US" sz="2400" dirty="0"/>
              <a:t>Less Adult </a:t>
            </a:r>
          </a:p>
          <a:p>
            <a:r>
              <a:rPr lang="en-US" sz="2400" dirty="0"/>
              <a:t>Guidance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EA76C6-A900-3A45-9302-F44AF22B338F}"/>
              </a:ext>
            </a:extLst>
          </p:cNvPr>
          <p:cNvSpPr txBox="1"/>
          <p:nvPr/>
        </p:nvSpPr>
        <p:spPr>
          <a:xfrm>
            <a:off x="3600354" y="2634119"/>
            <a:ext cx="213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Family</a:t>
            </a:r>
          </a:p>
          <a:p>
            <a:endParaRPr lang="en-US" sz="2400" dirty="0"/>
          </a:p>
          <a:p>
            <a:r>
              <a:rPr lang="en-US" sz="2400" dirty="0"/>
              <a:t>Empty Nest</a:t>
            </a:r>
          </a:p>
          <a:p>
            <a:endParaRPr lang="en-US" sz="2400" dirty="0"/>
          </a:p>
          <a:p>
            <a:r>
              <a:rPr lang="en-US" sz="2400" dirty="0"/>
              <a:t>No Siblings</a:t>
            </a:r>
          </a:p>
          <a:p>
            <a:endParaRPr lang="en-US" sz="2400" dirty="0"/>
          </a:p>
          <a:p>
            <a:r>
              <a:rPr lang="en-US" sz="2400" dirty="0"/>
              <a:t>Helicopter Parents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E5058B-29B3-CA4F-BB96-7132A5B7E192}"/>
              </a:ext>
            </a:extLst>
          </p:cNvPr>
          <p:cNvSpPr txBox="1"/>
          <p:nvPr/>
        </p:nvSpPr>
        <p:spPr>
          <a:xfrm>
            <a:off x="6178213" y="2634119"/>
            <a:ext cx="213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Friends</a:t>
            </a:r>
          </a:p>
          <a:p>
            <a:endParaRPr lang="en-US" sz="2400" dirty="0"/>
          </a:p>
          <a:p>
            <a:r>
              <a:rPr lang="en-US" sz="2400" dirty="0"/>
              <a:t>My Story </a:t>
            </a:r>
          </a:p>
          <a:p>
            <a:endParaRPr lang="en-US" sz="2400" dirty="0"/>
          </a:p>
          <a:p>
            <a:r>
              <a:rPr lang="en-US" sz="2400" dirty="0"/>
              <a:t>Texting</a:t>
            </a:r>
          </a:p>
          <a:p>
            <a:endParaRPr lang="en-US" sz="2400" dirty="0"/>
          </a:p>
          <a:p>
            <a:r>
              <a:rPr lang="en-US" sz="2400" dirty="0" err="1"/>
              <a:t>FortNite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318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1213</TotalTime>
  <Words>519</Words>
  <Application>Microsoft Macintosh PowerPoint</Application>
  <PresentationFormat>On-screen Show (4:3)</PresentationFormat>
  <Paragraphs>224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Avenir Black</vt:lpstr>
      <vt:lpstr>Avenir Heavy</vt:lpstr>
      <vt:lpstr>Avenir Roman</vt:lpstr>
      <vt:lpstr>Calibri</vt:lpstr>
      <vt:lpstr>Century Gothic</vt:lpstr>
      <vt:lpstr>Courier New</vt:lpstr>
      <vt:lpstr>Executive</vt:lpstr>
      <vt:lpstr>YBA Presentation </vt:lpstr>
      <vt:lpstr>Introduction</vt:lpstr>
      <vt:lpstr>INTRODUCTION</vt:lpstr>
      <vt:lpstr>INTRODUCTION</vt:lpstr>
      <vt:lpstr>My family</vt:lpstr>
      <vt:lpstr>Greatest childhood ever</vt:lpstr>
      <vt:lpstr>HIGH SCHOOL</vt:lpstr>
      <vt:lpstr>HIGH SCHOOL</vt:lpstr>
      <vt:lpstr>HIGH SCHOOL</vt:lpstr>
      <vt:lpstr>Getting in to College</vt:lpstr>
      <vt:lpstr>College</vt:lpstr>
      <vt:lpstr>College</vt:lpstr>
      <vt:lpstr>College</vt:lpstr>
      <vt:lpstr>My Career</vt:lpstr>
      <vt:lpstr>My Career</vt:lpstr>
      <vt:lpstr>Do it all over again?</vt:lpstr>
      <vt:lpstr>More than just work</vt:lpstr>
      <vt:lpstr>My best Advice</vt:lpstr>
      <vt:lpstr>You will always Remember</vt:lpstr>
      <vt:lpstr>The Homie Game</vt:lpstr>
      <vt:lpstr>QUESTION AND ANSWER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Richard Finkelman</cp:lastModifiedBy>
  <cp:revision>88</cp:revision>
  <dcterms:created xsi:type="dcterms:W3CDTF">2013-01-02T21:12:08Z</dcterms:created>
  <dcterms:modified xsi:type="dcterms:W3CDTF">2018-10-12T16:57:20Z</dcterms:modified>
</cp:coreProperties>
</file>