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Youth Business Allianc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Youth Business Alliance</a:t>
            </a:r>
          </a:p>
        </p:txBody>
      </p:sp>
      <p:sp>
        <p:nvSpPr>
          <p:cNvPr id="120" name="Animo Inglewood High School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Steam Legacy</a:t>
            </a:r>
            <a:r>
              <a:rPr dirty="0"/>
              <a:t> High School</a:t>
            </a:r>
          </a:p>
          <a:p>
            <a:r>
              <a:rPr dirty="0"/>
              <a:t>Luc Imberechts - Bakon USA Food Equipment</a:t>
            </a:r>
          </a:p>
        </p:txBody>
      </p:sp>
      <p:pic>
        <p:nvPicPr>
          <p:cNvPr id="121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4152503" y="7248609"/>
            <a:ext cx="4699894" cy="20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"/>
          <p:cNvSpPr txBox="1"/>
          <p:nvPr/>
        </p:nvSpPr>
        <p:spPr>
          <a:xfrm>
            <a:off x="-152400" y="1924049"/>
            <a:ext cx="1270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Questions"/>
          <p:cNvSpPr txBox="1">
            <a:spLocks noGrp="1"/>
          </p:cNvSpPr>
          <p:nvPr>
            <p:ph type="title"/>
          </p:nvPr>
        </p:nvSpPr>
        <p:spPr>
          <a:xfrm>
            <a:off x="1270000" y="17018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Questions</a:t>
            </a:r>
          </a:p>
        </p:txBody>
      </p:sp>
      <p:pic>
        <p:nvPicPr>
          <p:cNvPr id="158" name="unknown.jpg" descr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7811" y="4146550"/>
            <a:ext cx="5329178" cy="3991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hank you!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y Backsto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 Backstory</a:t>
            </a:r>
          </a:p>
        </p:txBody>
      </p:sp>
      <p:sp>
        <p:nvSpPr>
          <p:cNvPr id="125" name="Born in Brussels, Belgium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9747" indent="-269747" defTabSz="344677">
              <a:spcBef>
                <a:spcPts val="2400"/>
              </a:spcBef>
              <a:defRPr sz="2241"/>
            </a:pPr>
            <a:r>
              <a:t>Born in Brussels, Belgium.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Grew up with my mother, my 2 sisters and my grandfather.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Eighties: great music, very high unemployment…No Future…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Business Degree from HEC Brussels and INSEAD France.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Certified Chocolatier.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Internship in India for US company.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Officer in Belgian Army (Mechanized Infantry).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Met my wife in Los Angeles playing beach volley.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We have 2 boys.</a:t>
            </a:r>
          </a:p>
          <a:p>
            <a:pPr marL="269747" indent="-269747" defTabSz="344677">
              <a:spcBef>
                <a:spcPts val="2400"/>
              </a:spcBef>
              <a:defRPr sz="2241"/>
            </a:pPr>
            <a:r>
              <a:t>French, Flemish, English, Spanish, German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My Business Care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 Business Career</a:t>
            </a:r>
          </a:p>
        </p:txBody>
      </p:sp>
      <p:sp>
        <p:nvSpPr>
          <p:cNvPr id="128" name="Student jobs and volunteering (life lesson from my grandfather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6615" indent="-356615" defTabSz="455675">
              <a:spcBef>
                <a:spcPts val="3200"/>
              </a:spcBef>
              <a:defRPr sz="2964"/>
            </a:pPr>
            <a:r>
              <a:t>Student jobs and volunteering (life lesson from my grandfather)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Yearlong Internship in New Delhi (spice processing unit feasibility study)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Worked in Market Research before military service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Joined an International Belgian Food Ingredient Company 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Worked in Asia, Middle East and Africa before being transferred to the US (1996).</a:t>
            </a:r>
          </a:p>
          <a:p>
            <a:pPr marL="356615" indent="-356615" defTabSz="455675">
              <a:spcBef>
                <a:spcPts val="3200"/>
              </a:spcBef>
              <a:defRPr sz="2964"/>
            </a:pPr>
            <a:r>
              <a:t>In 2004, invested in Bakon USA Food Equipment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ypical Work Da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Typical Work Day</a:t>
            </a:r>
          </a:p>
        </p:txBody>
      </p:sp>
      <p:sp>
        <p:nvSpPr>
          <p:cNvPr id="131" name="My boss: our custome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My boss: our customers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My focus: Team building and management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My source of inspiration: our customers and their passion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Importance of Mentors and Peers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Importance of Languages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OSM</a:t>
            </a:r>
            <a:r>
              <a:rPr sz="5780" b="1">
                <a:latin typeface="Helvetica"/>
                <a:ea typeface="Helvetica"/>
                <a:cs typeface="Helvetica"/>
                <a:sym typeface="Helvetica"/>
              </a:rPr>
              <a:t>E</a:t>
            </a:r>
            <a:r>
              <a:t>AL</a:t>
            </a:r>
            <a:r>
              <a:rPr u="sng"/>
              <a:t>Q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ajor Professional Challen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Major Professional Challenges</a:t>
            </a:r>
          </a:p>
        </p:txBody>
      </p:sp>
      <p:sp>
        <p:nvSpPr>
          <p:cNvPr id="134" name="“Impossible is not a fact. It is an opinion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578358">
              <a:spcBef>
                <a:spcPts val="4100"/>
              </a:spcBef>
              <a:buSzTx/>
              <a:buNone/>
              <a:defRPr sz="5445"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“Impossible is not a fact. It is an opinion.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5445"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Impossible is not a declaration. It is a dare.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5445"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Impossible is potential. Impossible is temporary.</a:t>
            </a:r>
          </a:p>
          <a:p>
            <a:pPr marL="0" indent="0" defTabSz="578358">
              <a:spcBef>
                <a:spcPts val="4100"/>
              </a:spcBef>
              <a:buSzTx/>
              <a:buNone/>
              <a:defRPr sz="5445">
                <a:latin typeface="Brush Script MT"/>
                <a:ea typeface="Brush Script MT"/>
                <a:cs typeface="Brush Script MT"/>
                <a:sym typeface="Brush Script MT"/>
              </a:defRPr>
            </a:pPr>
            <a:r>
              <a:t>Impossible is nothing.”</a:t>
            </a:r>
          </a:p>
          <a:p>
            <a:pPr marL="0" lvl="1" indent="0" algn="r" defTabSz="578358">
              <a:spcBef>
                <a:spcPts val="4100"/>
              </a:spcBef>
              <a:buSzTx/>
              <a:buNone/>
              <a:defRPr sz="3762">
                <a:latin typeface="Helvetica"/>
                <a:ea typeface="Helvetica"/>
                <a:cs typeface="Helvetica"/>
                <a:sym typeface="Helvetica"/>
              </a:defRPr>
            </a:pPr>
            <a:r>
              <a:t>Muhammad Ali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ps and Val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Tips and Values</a:t>
            </a:r>
          </a:p>
        </p:txBody>
      </p:sp>
      <p:sp>
        <p:nvSpPr>
          <p:cNvPr id="137" name="Koshima Monkey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Koshima Monkeys</a:t>
            </a:r>
          </a:p>
        </p:txBody>
      </p:sp>
      <p:pic>
        <p:nvPicPr>
          <p:cNvPr id="138" name="unknown.jpg" descr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3970" y="1393483"/>
            <a:ext cx="8756860" cy="527401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xt"/>
          <p:cNvSpPr txBox="1"/>
          <p:nvPr/>
        </p:nvSpPr>
        <p:spPr>
          <a:xfrm>
            <a:off x="2123970" y="-330200"/>
            <a:ext cx="1270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ps and Val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Tips and Values</a:t>
            </a:r>
          </a:p>
        </p:txBody>
      </p:sp>
      <p:sp>
        <p:nvSpPr>
          <p:cNvPr id="142" name="Baby Elephant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Baby Elephant</a:t>
            </a:r>
          </a:p>
        </p:txBody>
      </p:sp>
      <p:sp>
        <p:nvSpPr>
          <p:cNvPr id="143" name="Text"/>
          <p:cNvSpPr txBox="1"/>
          <p:nvPr/>
        </p:nvSpPr>
        <p:spPr>
          <a:xfrm>
            <a:off x="2123970" y="-330200"/>
            <a:ext cx="1270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4" name="unknown.jpg" descr="unknow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400" y="2082800"/>
            <a:ext cx="6350000" cy="422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ps and Val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Tips and Values</a:t>
            </a:r>
          </a:p>
        </p:txBody>
      </p:sp>
      <p:sp>
        <p:nvSpPr>
          <p:cNvPr id="147" name="Financial Literacy: BS, IS, CF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Financial Literacy: BS, IS, CF</a:t>
            </a:r>
          </a:p>
        </p:txBody>
      </p:sp>
      <p:sp>
        <p:nvSpPr>
          <p:cNvPr id="148" name="Text"/>
          <p:cNvSpPr txBox="1"/>
          <p:nvPr/>
        </p:nvSpPr>
        <p:spPr>
          <a:xfrm>
            <a:off x="2123970" y="-330200"/>
            <a:ext cx="1270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3960" y="2096949"/>
            <a:ext cx="5816880" cy="4684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ps and Val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Tips and Values</a:t>
            </a:r>
          </a:p>
        </p:txBody>
      </p:sp>
      <p:sp>
        <p:nvSpPr>
          <p:cNvPr id="152" name="Business 10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Business 101</a:t>
            </a:r>
          </a:p>
        </p:txBody>
      </p:sp>
      <p:sp>
        <p:nvSpPr>
          <p:cNvPr id="153" name="Text"/>
          <p:cNvSpPr txBox="1"/>
          <p:nvPr/>
        </p:nvSpPr>
        <p:spPr>
          <a:xfrm>
            <a:off x="2123970" y="-330200"/>
            <a:ext cx="12700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466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4" name="We are all in sales…"/>
          <p:cNvSpPr txBox="1"/>
          <p:nvPr/>
        </p:nvSpPr>
        <p:spPr>
          <a:xfrm>
            <a:off x="3199156" y="4356099"/>
            <a:ext cx="6606488" cy="143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buSzPct val="75000"/>
              <a:buChar char="•"/>
              <a:defRPr sz="2900"/>
            </a:pPr>
            <a:r>
              <a:t>We are all in sales</a:t>
            </a:r>
          </a:p>
          <a:p>
            <a:pPr marL="457200" indent="-457200" algn="l">
              <a:buSzPct val="75000"/>
              <a:buChar char="•"/>
              <a:defRPr sz="2900"/>
            </a:pPr>
            <a:r>
              <a:t>We are all in finance and accounting</a:t>
            </a:r>
          </a:p>
          <a:p>
            <a:pPr marL="457200" indent="-457200" algn="l">
              <a:buSzPct val="75000"/>
              <a:buChar char="•"/>
              <a:defRPr sz="2900"/>
            </a:pPr>
            <a:r>
              <a:t>We are all in strategy and marketing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0630" y="1346200"/>
            <a:ext cx="4946740" cy="2390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Custom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Brush Script MT</vt:lpstr>
      <vt:lpstr>Helvetica</vt:lpstr>
      <vt:lpstr>Helvetica Light</vt:lpstr>
      <vt:lpstr>Helvetica Neue</vt:lpstr>
      <vt:lpstr>Gradient</vt:lpstr>
      <vt:lpstr>Youth Business Alliance</vt:lpstr>
      <vt:lpstr>My Backstory</vt:lpstr>
      <vt:lpstr>My Business Career</vt:lpstr>
      <vt:lpstr>Typical Work Day</vt:lpstr>
      <vt:lpstr>Major Professional Challenges</vt:lpstr>
      <vt:lpstr>Tips and Values</vt:lpstr>
      <vt:lpstr>Tips and Values</vt:lpstr>
      <vt:lpstr>Tips and Values</vt:lpstr>
      <vt:lpstr>Tips and Values</vt:lpstr>
      <vt:lpstr>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Business Alliance</dc:title>
  <cp:lastModifiedBy>Luc Imberechts</cp:lastModifiedBy>
  <cp:revision>1</cp:revision>
  <dcterms:modified xsi:type="dcterms:W3CDTF">2019-02-20T00:30:20Z</dcterms:modified>
</cp:coreProperties>
</file>