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9" r:id="rId4"/>
    <p:sldId id="294" r:id="rId5"/>
    <p:sldId id="280" r:id="rId6"/>
    <p:sldId id="295" r:id="rId7"/>
    <p:sldId id="260" r:id="rId8"/>
    <p:sldId id="261" r:id="rId9"/>
    <p:sldId id="282" r:id="rId10"/>
    <p:sldId id="293" r:id="rId11"/>
    <p:sldId id="281" r:id="rId12"/>
    <p:sldId id="287" r:id="rId13"/>
    <p:sldId id="265" r:id="rId14"/>
    <p:sldId id="284" r:id="rId15"/>
    <p:sldId id="267" r:id="rId16"/>
    <p:sldId id="285" r:id="rId17"/>
    <p:sldId id="286" r:id="rId18"/>
    <p:sldId id="296" r:id="rId19"/>
    <p:sldId id="297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89" r:id="rId31"/>
    <p:sldId id="270" r:id="rId32"/>
    <p:sldId id="269" r:id="rId33"/>
    <p:sldId id="290" r:id="rId34"/>
    <p:sldId id="291" r:id="rId35"/>
    <p:sldId id="275" r:id="rId36"/>
    <p:sldId id="274" r:id="rId37"/>
    <p:sldId id="310" r:id="rId38"/>
    <p:sldId id="292" r:id="rId39"/>
    <p:sldId id="288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580" y="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venir Roman"/>
                <a:cs typeface="Avenir Roman"/>
              </a:rPr>
              <a:t>“Semper Gumby”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 smtClean="0">
                <a:latin typeface="Avenir Black"/>
                <a:cs typeface="Avenir Black"/>
              </a:rPr>
              <a:t>Improvise</a:t>
            </a:r>
            <a:br>
              <a:rPr lang="en-US" sz="6000" dirty="0" smtClean="0"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Adapt</a:t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 smtClean="0">
                <a:latin typeface="Avenir Black"/>
                <a:cs typeface="Avenir Black"/>
              </a:rPr>
              <a:t>overcome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felt difficult or challenging for me while I was in High School were:</a:t>
            </a:r>
          </a:p>
          <a:p>
            <a:pPr lvl="1"/>
            <a:r>
              <a:rPr lang="en-US" dirty="0" smtClean="0"/>
              <a:t>Canadian History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Studying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AutoShape 2" descr="Image result for canadian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anadian histo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124200"/>
            <a:ext cx="28289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smtClean="0"/>
              <a:t>I was in Canada on a Student Visa – can’t legally work</a:t>
            </a:r>
          </a:p>
          <a:p>
            <a:pPr lvl="1"/>
            <a:r>
              <a:rPr lang="en-US" dirty="0" smtClean="0"/>
              <a:t>Had to do jobs that Canadian Teenagers wouldn’t do</a:t>
            </a:r>
          </a:p>
          <a:p>
            <a:pPr lvl="2"/>
            <a:r>
              <a:rPr lang="en-US" dirty="0" smtClean="0"/>
              <a:t>Digging ditches</a:t>
            </a:r>
          </a:p>
          <a:p>
            <a:pPr lvl="3"/>
            <a:r>
              <a:rPr lang="en-US" dirty="0" smtClean="0"/>
              <a:t>Worst job ever… three weeks digging for 8 hours a day</a:t>
            </a:r>
          </a:p>
          <a:p>
            <a:pPr lvl="2"/>
            <a:r>
              <a:rPr lang="en-US" dirty="0" smtClean="0"/>
              <a:t>Digging out cellars for rich cottage owners</a:t>
            </a:r>
          </a:p>
          <a:p>
            <a:pPr lvl="2"/>
            <a:r>
              <a:rPr lang="en-US" dirty="0" smtClean="0"/>
              <a:t>Clearing brush</a:t>
            </a:r>
          </a:p>
          <a:p>
            <a:pPr lvl="1"/>
            <a:r>
              <a:rPr lang="en-US" dirty="0" smtClean="0"/>
              <a:t>Had to come back to Northern California to get a decent Summer Job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Image result for sho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had no clue what I wanted to do after high school.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09" y="3810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No direction.  Didn’t take any technical classes.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03437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Not going to Canadian College or University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Decided to go to community college for a semester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865437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Graduated and moved to Northern California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276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Took jobs with a temp agency to see what careers I might be interested in pursuing.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856037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Took the ASVAB with the Air Force Recruiter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000" y="4191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Was offered a Military Police role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2000" y="4495800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But needed to serve for 8 years…</a:t>
            </a:r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ttended Diablo Valley College in Pleasant Hill, CA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AutoShape 2" descr="Image result for diablo valley college vik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5" y="2743200"/>
            <a:ext cx="487573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Things I enjoyed in College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Things I didn’t enjoy in College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Subject Changed every four months</a:t>
            </a:r>
          </a:p>
          <a:p>
            <a:r>
              <a:rPr lang="en-US" dirty="0" smtClean="0"/>
              <a:t>Huge amount of electives</a:t>
            </a:r>
          </a:p>
          <a:p>
            <a:r>
              <a:rPr lang="en-US" dirty="0" smtClean="0"/>
              <a:t>Student Diversity</a:t>
            </a:r>
          </a:p>
          <a:p>
            <a:r>
              <a:rPr lang="en-US" dirty="0" smtClean="0"/>
              <a:t>Being Treated like an adult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Too many required classes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Finding parking</a:t>
            </a:r>
          </a:p>
          <a:p>
            <a:r>
              <a:rPr lang="en-US" dirty="0" smtClean="0"/>
              <a:t>Being Treated like an adult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put myself through college I worked in Retail</a:t>
            </a:r>
          </a:p>
          <a:p>
            <a:pPr lvl="1"/>
            <a:r>
              <a:rPr lang="en-US" dirty="0" smtClean="0"/>
              <a:t>Started out in Men’s Furnishings</a:t>
            </a:r>
          </a:p>
          <a:p>
            <a:pPr lvl="1"/>
            <a:r>
              <a:rPr lang="en-US" dirty="0" smtClean="0"/>
              <a:t>Quickly move into Security</a:t>
            </a:r>
          </a:p>
          <a:p>
            <a:pPr lvl="2"/>
            <a:r>
              <a:rPr lang="en-US" dirty="0" smtClean="0"/>
              <a:t>Became an undercover shoplift detective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8" y="36576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429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that felt difficult or challenging for me while I was in College were finding the balance:</a:t>
            </a:r>
          </a:p>
          <a:p>
            <a:pPr lvl="1"/>
            <a:r>
              <a:rPr lang="en-US" dirty="0" smtClean="0"/>
              <a:t>Studying and Homework</a:t>
            </a:r>
          </a:p>
          <a:p>
            <a:pPr lvl="1"/>
            <a:r>
              <a:rPr lang="en-US" dirty="0" smtClean="0"/>
              <a:t>Working</a:t>
            </a:r>
          </a:p>
          <a:p>
            <a:pPr lvl="1"/>
            <a:r>
              <a:rPr lang="en-US" dirty="0" smtClean="0"/>
              <a:t>Social Life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63" y="3657600"/>
            <a:ext cx="55091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ttempted to transfer to four year Universities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AutoShape 2" descr="Image result for diablo valley college vik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180010">
            <a:off x="3291295" y="3559698"/>
            <a:ext cx="265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ACCECPTED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11" descr="Image result for uc berke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Image result for uc santa barb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45150" cy="28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180010">
            <a:off x="3522773" y="3408681"/>
            <a:ext cx="231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DENIED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3" name="Picture 7" descr="Image result for stanford univers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20180010">
            <a:off x="3461495" y="3332481"/>
            <a:ext cx="231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DENIED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5" name="Picture 9" descr="Image result for uc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20180010">
            <a:off x="3291295" y="3537082"/>
            <a:ext cx="265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ACCECPTED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13" name="Picture 17" descr="Image result for uc berkel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03000" cy="4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180010">
            <a:off x="3269795" y="3940698"/>
            <a:ext cx="265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ACCECPTED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7" grpId="0"/>
      <p:bldP spid="1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Things I enjoyed at CAL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Things I didn’t enjoy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Professors wrote the book</a:t>
            </a:r>
          </a:p>
          <a:p>
            <a:r>
              <a:rPr lang="en-US" dirty="0" smtClean="0"/>
              <a:t>Student Diversity</a:t>
            </a:r>
          </a:p>
          <a:p>
            <a:r>
              <a:rPr lang="en-US" dirty="0" smtClean="0"/>
              <a:t>Campus Life</a:t>
            </a:r>
          </a:p>
          <a:p>
            <a:r>
              <a:rPr lang="en-US" dirty="0" smtClean="0"/>
              <a:t>Football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</a:p>
          <a:p>
            <a:r>
              <a:rPr lang="en-US" dirty="0" smtClean="0"/>
              <a:t>So Expensive</a:t>
            </a:r>
          </a:p>
          <a:p>
            <a:r>
              <a:rPr lang="en-US" dirty="0" smtClean="0"/>
              <a:t>Classes were huge</a:t>
            </a:r>
          </a:p>
          <a:p>
            <a:pPr lvl="1"/>
            <a:r>
              <a:rPr lang="en-US" dirty="0" smtClean="0"/>
              <a:t>TAs</a:t>
            </a:r>
          </a:p>
          <a:p>
            <a:r>
              <a:rPr lang="en-US" dirty="0" smtClean="0"/>
              <a:t>Homework, Homework, Homework</a:t>
            </a:r>
          </a:p>
          <a:p>
            <a:r>
              <a:rPr lang="en-US" dirty="0" smtClean="0"/>
              <a:t>Size of Campus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Barry Brennan, Founder and CEO of Flying Lion, Inc.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altLang="en-US" dirty="0" smtClean="0"/>
          </a:p>
          <a:p>
            <a:pPr algn="ctr"/>
            <a:endParaRPr lang="en-US" altLang="en-US" dirty="0"/>
          </a:p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Flying </a:t>
            </a:r>
            <a:r>
              <a:rPr lang="en-US" altLang="en-US" dirty="0"/>
              <a:t>Lion </a:t>
            </a:r>
            <a:r>
              <a:rPr lang="en-US" altLang="en-US" dirty="0" smtClean="0"/>
              <a:t>provides </a:t>
            </a:r>
            <a:r>
              <a:rPr lang="en-US" altLang="en-US" dirty="0"/>
              <a:t>On-demand drone Air Support, training, and </a:t>
            </a:r>
            <a:r>
              <a:rPr lang="en-US" altLang="en-US" dirty="0" smtClean="0"/>
              <a:t>equipment for Public Safety Agencies.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6" y="2306890"/>
            <a:ext cx="1411224" cy="2112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563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3962400" cy="2640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CAL I began to Give Back</a:t>
            </a:r>
          </a:p>
          <a:p>
            <a:r>
              <a:rPr lang="en-US" sz="2000" dirty="0" smtClean="0"/>
              <a:t>Student Disciplinary Review Board</a:t>
            </a:r>
          </a:p>
          <a:p>
            <a:r>
              <a:rPr lang="en-US" sz="2000" dirty="0" smtClean="0"/>
              <a:t>Reserve Police Officer – Walnut Creek Police Department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071336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I became a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volunteeraholic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923943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PAY IT FORWARD</a:t>
            </a:r>
            <a:endParaRPr lang="en-US" sz="2800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662607"/>
            <a:ext cx="480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BECOME THE CHANGE YOU WANT TO SEE IN THE WORLD</a:t>
            </a:r>
            <a:endParaRPr lang="en-US" sz="2800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6" y="3099187"/>
            <a:ext cx="3875164" cy="29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/>
              <a:t>COMMUNITY EMERGENCY RESPONSE TEAM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2286000" cy="25651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86" y="2743200"/>
            <a:ext cx="2800014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/>
              <a:t>CITIZENS’ POLICE ACADEMY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286000"/>
            <a:ext cx="2990850" cy="404808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3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/>
              <a:t>RECREATION AND PARKS COMMISSION – </a:t>
            </a:r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5943600" cy="358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00863"/>
            <a:ext cx="4199255" cy="952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/>
              <a:t>BIG BROTHER – Vernon 6 years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0" y="2667000"/>
            <a:ext cx="459486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5440"/>
            <a:ext cx="914400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 smtClean="0"/>
              <a:t>BOARD </a:t>
            </a:r>
            <a:r>
              <a:rPr lang="en-US" b="1" dirty="0"/>
              <a:t>MEMBER </a:t>
            </a:r>
            <a:r>
              <a:rPr lang="en-US" dirty="0" smtClean="0"/>
              <a:t>Redondo </a:t>
            </a:r>
            <a:r>
              <a:rPr lang="en-US" dirty="0"/>
              <a:t>Beach </a:t>
            </a:r>
            <a:r>
              <a:rPr lang="en-US" dirty="0" smtClean="0"/>
              <a:t>Library Foundation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2247122"/>
            <a:ext cx="3901440" cy="42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/>
              <a:t>BIG BROTHER BACHELOR AUCTION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04265"/>
            <a:ext cx="4053840" cy="35679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3688967"/>
            <a:ext cx="2819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TWICE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/>
              <a:t>BIG BROTHER – </a:t>
            </a:r>
            <a:r>
              <a:rPr lang="en-US" b="1" dirty="0" smtClean="0"/>
              <a:t>Reggie </a:t>
            </a:r>
            <a:r>
              <a:rPr lang="en-US" b="1" dirty="0"/>
              <a:t>7</a:t>
            </a:r>
            <a:r>
              <a:rPr lang="en-US" b="1" dirty="0" smtClean="0"/>
              <a:t> </a:t>
            </a:r>
            <a:r>
              <a:rPr lang="en-US" b="1" dirty="0"/>
              <a:t>years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589020" cy="3644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3649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/>
              <a:t>RESERVE POLICE OFFICER — </a:t>
            </a:r>
            <a:r>
              <a:rPr lang="en-US" b="1" dirty="0" smtClean="0"/>
              <a:t>Redondo Beach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56647"/>
            <a:ext cx="3048000" cy="33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/>
              <a:t>DOLPHIN DASH WRANGLER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11" y="2298700"/>
            <a:ext cx="5123089" cy="318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5" y="2819400"/>
            <a:ext cx="2574105" cy="400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39262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B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orn and raised in Honolulu, Hawaii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2183501"/>
            <a:ext cx="6022975" cy="4178190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a good job after college were:</a:t>
            </a:r>
          </a:p>
          <a:p>
            <a:pPr lvl="1"/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Worked harder than my peers</a:t>
            </a:r>
          </a:p>
          <a:p>
            <a:pPr lvl="1"/>
            <a:r>
              <a:rPr lang="en-US" dirty="0" smtClean="0"/>
              <a:t>Asked for challenging assignments</a:t>
            </a:r>
          </a:p>
          <a:p>
            <a:pPr lvl="1"/>
            <a:r>
              <a:rPr lang="en-US" dirty="0" smtClean="0"/>
              <a:t>Talked to Managers about their career path</a:t>
            </a:r>
          </a:p>
          <a:p>
            <a:pPr lvl="1"/>
            <a:r>
              <a:rPr lang="en-US" dirty="0" smtClean="0"/>
              <a:t>Told everyone what I wanted to do</a:t>
            </a:r>
          </a:p>
          <a:p>
            <a:pPr lvl="1"/>
            <a:r>
              <a:rPr lang="en-US" dirty="0" smtClean="0"/>
              <a:t>Dressed not for my job but the job I wanted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at my company:</a:t>
            </a:r>
          </a:p>
          <a:p>
            <a:pPr lvl="1"/>
            <a:r>
              <a:rPr lang="en-US" dirty="0" smtClean="0"/>
              <a:t>Being a start-up every day is a challenge and an adventure</a:t>
            </a:r>
          </a:p>
          <a:p>
            <a:pPr lvl="2"/>
            <a:r>
              <a:rPr lang="en-US" dirty="0" smtClean="0"/>
              <a:t>It keeps it very exciting and fresh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44800"/>
            <a:ext cx="533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Path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26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736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97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983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Executive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5704"/>
            <a:ext cx="1404937" cy="6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circuit c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913081" cy="9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expeditors internatio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8913"/>
            <a:ext cx="1400617" cy="4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9" descr="Image result for custom good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8429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90945"/>
            <a:ext cx="1020087" cy="942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048000" y="1608913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1608913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1608913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1600200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579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36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3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33600" y="304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08767" y="38158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 School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733800" y="579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7338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338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33800" y="304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579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78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5600" y="304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5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772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315199" y="1608913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43799" y="1608913"/>
            <a:ext cx="0" cy="4487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6775966" y="21394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MBA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2029968" y="2971800"/>
            <a:ext cx="484632" cy="3124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9087137">
            <a:off x="2912531" y="2820307"/>
            <a:ext cx="484632" cy="34455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3581400" y="2971800"/>
            <a:ext cx="484632" cy="3124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 rot="9087137">
            <a:off x="4375237" y="2820307"/>
            <a:ext cx="484632" cy="34455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5154168" y="3810000"/>
            <a:ext cx="484632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3759417">
            <a:off x="5936770" y="2592715"/>
            <a:ext cx="484632" cy="19165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6601968" y="2133600"/>
            <a:ext cx="484632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7339584" y="1499616"/>
            <a:ext cx="484632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1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2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job I had after college was:</a:t>
            </a:r>
          </a:p>
          <a:p>
            <a:pPr lvl="1"/>
            <a:r>
              <a:rPr lang="en-US" dirty="0" smtClean="0"/>
              <a:t>Nordstrom</a:t>
            </a:r>
          </a:p>
          <a:p>
            <a:pPr lvl="1"/>
            <a:r>
              <a:rPr lang="en-US" dirty="0" smtClean="0"/>
              <a:t>Then went to Law School – Got asked to leave</a:t>
            </a:r>
          </a:p>
          <a:p>
            <a:pPr lvl="1"/>
            <a:r>
              <a:rPr lang="en-US" dirty="0" smtClean="0"/>
              <a:t>Circuit City</a:t>
            </a:r>
          </a:p>
          <a:p>
            <a:pPr lvl="1"/>
            <a:r>
              <a:rPr lang="en-US" dirty="0" smtClean="0"/>
              <a:t>Expeditors International </a:t>
            </a:r>
          </a:p>
          <a:p>
            <a:pPr lvl="1"/>
            <a:r>
              <a:rPr lang="en-US" dirty="0" smtClean="0"/>
              <a:t>Custom Goods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Digging ditches and construction.</a:t>
            </a:r>
          </a:p>
          <a:p>
            <a:pPr lvl="1"/>
            <a:r>
              <a:rPr lang="en-US" dirty="0" smtClean="0"/>
              <a:t>However, I look at the fact that I learned the most from my worst Managers.  I learned what I would never do…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I get bored easily so I need continuous challenges.  Helps the career but can be frustrating for supervisors, peers and subordinates.  However, I became a change agent.  Great for the Career but bad for your social life.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2057400"/>
            <a:ext cx="6095180" cy="3421856"/>
            <a:chOff x="1524409" y="1718071"/>
            <a:chExt cx="6095180" cy="3421856"/>
          </a:xfrm>
        </p:grpSpPr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04593" y="29372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within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AAEC39"/>
                </a:solidFill>
              </a:rPr>
              <a:t>CEO </a:t>
            </a:r>
          </a:p>
          <a:p>
            <a:pPr algn="ctr"/>
            <a:r>
              <a:rPr lang="en-US" sz="1800" dirty="0" smtClean="0">
                <a:solidFill>
                  <a:srgbClr val="AAEC39"/>
                </a:solidFill>
              </a:rPr>
              <a:t>Me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3505200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AAEC39"/>
                </a:solidFill>
              </a:rPr>
              <a:t>MANAGEMENT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IT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TECHNICIAN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RPIC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1" y="1419545"/>
            <a:ext cx="2973905" cy="2748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20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Senior 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($90K)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40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b="1" dirty="0"/>
          </a:p>
          <a:p>
            <a:pPr marL="13716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Motivates 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2876550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981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Making my business:</a:t>
            </a:r>
          </a:p>
          <a:p>
            <a:r>
              <a:rPr lang="en-US" b="1" dirty="0" smtClean="0"/>
              <a:t>The best, more efficient, and profitable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9572" y="3364468"/>
            <a:ext cx="282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Continuous Improvement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Paying it Forward</a:t>
            </a:r>
          </a:p>
        </p:txBody>
      </p:sp>
    </p:spTree>
    <p:extLst>
      <p:ext uri="{BB962C8B-B14F-4D97-AF65-F5344CB8AC3E}">
        <p14:creationId xmlns:p14="http://schemas.microsoft.com/office/powerpoint/2010/main" val="40909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Spending as much time with my Daughters as possible</a:t>
            </a:r>
          </a:p>
          <a:p>
            <a:pPr lvl="1"/>
            <a:r>
              <a:rPr lang="en-US" dirty="0" smtClean="0"/>
              <a:t>Traveling</a:t>
            </a:r>
          </a:p>
          <a:p>
            <a:pPr lvl="1"/>
            <a:r>
              <a:rPr lang="en-US" dirty="0" smtClean="0"/>
              <a:t>Learning </a:t>
            </a:r>
          </a:p>
          <a:p>
            <a:pPr lvl="1"/>
            <a:r>
              <a:rPr lang="en-US" dirty="0" smtClean="0"/>
              <a:t>Volunteering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Buy Apple and Amazon Stock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R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aised by mom, a single parent.  I never met my Dad.  My Mom unfortunately was a “Jerk Magnet”, so most men in my life were not positive role models.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58256"/>
            <a:ext cx="1800225" cy="26098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7" y="2590800"/>
            <a:ext cx="1635087" cy="246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1751117" cy="2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up Bringing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We moved around a lot.  I went to six schools by the time I went to High School.  So I’ve been a Surfer, a Hawk, a Surfer again, a Star of the Sea, a Crusader and a Pioneer…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If that wasn’t bad enough at the age of 15 my Mom Married a Canadian Tourist.  So at 15 I moved to Canada.  From a Tropical Paradise to the artic tundra.  Now I was a Saint, how horribly ironic!!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3" y="4847623"/>
            <a:ext cx="2247900" cy="1313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88" y="4731477"/>
            <a:ext cx="3091076" cy="1545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up Bringing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In Hawaii, being a “latchkey” kid and a parent with poor parenting skills, I was a wild child.  Getting involved in all kinds of age inappropriate things.  Needless to say, I was quickly on my way to prison.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Canada as much as I hated it in the beginning was a great opportunity to re-invent myself.  I went from a little “dirt bag” to ‘Boy Scout”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1176337" cy="21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1766603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47440"/>
            <a:ext cx="1676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New Liskeard Secondary School in Northern Ontario, Canada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Image result for new liskeard secondary school in s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590800"/>
            <a:ext cx="836506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Moving to Canada was rough but a great opportunity to re-invent myself.  </a:t>
            </a:r>
          </a:p>
          <a:p>
            <a:r>
              <a:rPr lang="en-US" dirty="0" smtClean="0"/>
              <a:t>Grade 10, I was super popular because I came from Hawaii.  Popularity has its own challenges.</a:t>
            </a:r>
          </a:p>
          <a:p>
            <a:r>
              <a:rPr lang="en-US" dirty="0" smtClean="0"/>
              <a:t>Grade 11, started to focus on sports ( Soccer, X-Country, Basketball, Indoor and Regular Track and Field). </a:t>
            </a:r>
          </a:p>
          <a:p>
            <a:r>
              <a:rPr lang="en-US" dirty="0" smtClean="0"/>
              <a:t>Grade12 , friends with all the cliques</a:t>
            </a:r>
          </a:p>
          <a:p>
            <a:r>
              <a:rPr lang="en-US" dirty="0" smtClean="0"/>
              <a:t>However, while being naturally smart, I never applied myself so I was a high D or Low C student.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that I really liked in High School were: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Hanging with Friends – Parties </a:t>
            </a:r>
          </a:p>
          <a:p>
            <a:pPr lvl="1"/>
            <a:r>
              <a:rPr lang="en-US" dirty="0" smtClean="0"/>
              <a:t>Learning to hate winter sports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47" y="2266950"/>
            <a:ext cx="3382553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3505200" cy="235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789</TotalTime>
  <Words>1343</Words>
  <Application>Microsoft Office PowerPoint</Application>
  <PresentationFormat>On-screen Show (4:3)</PresentationFormat>
  <Paragraphs>311</Paragraphs>
  <Slides>40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Executive</vt:lpstr>
      <vt:lpstr>Improvise Adapt overcome</vt:lpstr>
      <vt:lpstr>INTRODUCTION</vt:lpstr>
      <vt:lpstr>My childhood</vt:lpstr>
      <vt:lpstr>My family</vt:lpstr>
      <vt:lpstr>My up Bringing</vt:lpstr>
      <vt:lpstr>My up Bringing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University</vt:lpstr>
      <vt:lpstr>University</vt:lpstr>
      <vt:lpstr>Volunteerism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 job after University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What Motivates Me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Barry Brennan</cp:lastModifiedBy>
  <cp:revision>72</cp:revision>
  <dcterms:created xsi:type="dcterms:W3CDTF">2013-01-02T21:12:08Z</dcterms:created>
  <dcterms:modified xsi:type="dcterms:W3CDTF">2018-05-09T23:53:20Z</dcterms:modified>
</cp:coreProperties>
</file>