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67" r:id="rId6"/>
    <p:sldId id="268" r:id="rId7"/>
    <p:sldId id="266" r:id="rId8"/>
    <p:sldId id="263" r:id="rId9"/>
    <p:sldId id="269" r:id="rId10"/>
    <p:sldId id="270" r:id="rId11"/>
    <p:sldId id="271" r:id="rId12"/>
    <p:sldId id="279" r:id="rId13"/>
    <p:sldId id="284" r:id="rId14"/>
    <p:sldId id="280" r:id="rId15"/>
    <p:sldId id="274" r:id="rId16"/>
    <p:sldId id="272" r:id="rId17"/>
    <p:sldId id="282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D7EF5-400E-4017-96F5-5D1C5472986D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798E1-E678-487C-B95E-67A729B592A9}">
      <dgm:prSet phldrT="[Text]"/>
      <dgm:spPr/>
      <dgm:t>
        <a:bodyPr/>
        <a:lstStyle/>
        <a:p>
          <a:r>
            <a:rPr lang="en-US" dirty="0" smtClean="0"/>
            <a:t>Founder</a:t>
          </a:r>
          <a:endParaRPr lang="en-US" dirty="0"/>
        </a:p>
      </dgm:t>
    </dgm:pt>
    <dgm:pt modelId="{E65E57B6-C5BD-4CCD-9950-D0E405CE3203}" type="parTrans" cxnId="{9AFF9B30-9D9A-4119-8FAB-209E6802D785}">
      <dgm:prSet/>
      <dgm:spPr/>
      <dgm:t>
        <a:bodyPr/>
        <a:lstStyle/>
        <a:p>
          <a:endParaRPr lang="en-US"/>
        </a:p>
      </dgm:t>
    </dgm:pt>
    <dgm:pt modelId="{3E4A5044-6A83-45A5-B573-BAE8F4A1D852}" type="sibTrans" cxnId="{9AFF9B30-9D9A-4119-8FAB-209E6802D785}">
      <dgm:prSet/>
      <dgm:spPr/>
      <dgm:t>
        <a:bodyPr/>
        <a:lstStyle/>
        <a:p>
          <a:endParaRPr lang="en-US"/>
        </a:p>
      </dgm:t>
    </dgm:pt>
    <dgm:pt modelId="{F91E651A-9032-450E-B695-1C1E12FE3CB7}">
      <dgm:prSet phldrT="[Text]"/>
      <dgm:spPr/>
      <dgm:t>
        <a:bodyPr/>
        <a:lstStyle/>
        <a:p>
          <a:r>
            <a:rPr lang="en-US" dirty="0" smtClean="0"/>
            <a:t>Director of Education</a:t>
          </a:r>
          <a:endParaRPr lang="en-US" dirty="0"/>
        </a:p>
      </dgm:t>
    </dgm:pt>
    <dgm:pt modelId="{F8FDBB94-043F-4E06-9128-118BF9858A4C}" type="parTrans" cxnId="{5912848F-1993-4C8C-B166-A68996BF2BEC}">
      <dgm:prSet/>
      <dgm:spPr/>
      <dgm:t>
        <a:bodyPr/>
        <a:lstStyle/>
        <a:p>
          <a:endParaRPr lang="en-US"/>
        </a:p>
      </dgm:t>
    </dgm:pt>
    <dgm:pt modelId="{2178B371-0478-4398-8950-28B43468D489}" type="sibTrans" cxnId="{5912848F-1993-4C8C-B166-A68996BF2BEC}">
      <dgm:prSet/>
      <dgm:spPr/>
      <dgm:t>
        <a:bodyPr/>
        <a:lstStyle/>
        <a:p>
          <a:endParaRPr lang="en-US"/>
        </a:p>
      </dgm:t>
    </dgm:pt>
    <dgm:pt modelId="{EC219E14-5FE3-4A20-81CC-AD05BF93BB07}">
      <dgm:prSet phldrT="[Text]"/>
      <dgm:spPr/>
      <dgm:t>
        <a:bodyPr/>
        <a:lstStyle/>
        <a:p>
          <a:r>
            <a:rPr lang="en-US" dirty="0" smtClean="0"/>
            <a:t>Associate Director of Curriculum</a:t>
          </a:r>
          <a:endParaRPr lang="en-US" dirty="0"/>
        </a:p>
      </dgm:t>
    </dgm:pt>
    <dgm:pt modelId="{4E816983-1205-40CB-A14A-08B1EBD7F1F8}" type="parTrans" cxnId="{20F1CFE5-64F2-44B2-A225-EEC5EFF93EED}">
      <dgm:prSet/>
      <dgm:spPr/>
      <dgm:t>
        <a:bodyPr/>
        <a:lstStyle/>
        <a:p>
          <a:endParaRPr lang="en-US"/>
        </a:p>
      </dgm:t>
    </dgm:pt>
    <dgm:pt modelId="{D6BD2C2C-8A2C-4B91-A9B5-6D963403482E}" type="sibTrans" cxnId="{20F1CFE5-64F2-44B2-A225-EEC5EFF93EED}">
      <dgm:prSet/>
      <dgm:spPr/>
      <dgm:t>
        <a:bodyPr/>
        <a:lstStyle/>
        <a:p>
          <a:endParaRPr lang="en-US"/>
        </a:p>
      </dgm:t>
    </dgm:pt>
    <dgm:pt modelId="{47E19C86-1608-4AAF-A798-3D2DE5A03666}">
      <dgm:prSet phldrT="[Text]"/>
      <dgm:spPr/>
      <dgm:t>
        <a:bodyPr/>
        <a:lstStyle/>
        <a:p>
          <a:r>
            <a:rPr lang="en-US" dirty="0" smtClean="0"/>
            <a:t>Associate Director of Education </a:t>
          </a:r>
          <a:endParaRPr lang="en-US" dirty="0"/>
        </a:p>
      </dgm:t>
    </dgm:pt>
    <dgm:pt modelId="{A9F87DFA-C465-4BA3-A08C-414055388421}" type="parTrans" cxnId="{9B76C7C6-319B-480D-B0D3-576AE991318B}">
      <dgm:prSet/>
      <dgm:spPr/>
      <dgm:t>
        <a:bodyPr/>
        <a:lstStyle/>
        <a:p>
          <a:endParaRPr lang="en-US"/>
        </a:p>
      </dgm:t>
    </dgm:pt>
    <dgm:pt modelId="{63AB27A6-4A4C-4E40-A811-C80ABD2D0E06}" type="sibTrans" cxnId="{9B76C7C6-319B-480D-B0D3-576AE991318B}">
      <dgm:prSet/>
      <dgm:spPr/>
      <dgm:t>
        <a:bodyPr/>
        <a:lstStyle/>
        <a:p>
          <a:endParaRPr lang="en-US"/>
        </a:p>
      </dgm:t>
    </dgm:pt>
    <dgm:pt modelId="{1EC1A189-419C-438F-89E6-FEE025CAE4C6}">
      <dgm:prSet phldrT="[Text]"/>
      <dgm:spPr/>
      <dgm:t>
        <a:bodyPr/>
        <a:lstStyle/>
        <a:p>
          <a:r>
            <a:rPr lang="en-US" dirty="0" smtClean="0"/>
            <a:t>Director of Operations</a:t>
          </a:r>
          <a:endParaRPr lang="en-US" dirty="0"/>
        </a:p>
      </dgm:t>
    </dgm:pt>
    <dgm:pt modelId="{EA8E9398-BC57-41FC-8481-3ACF71EBAD27}" type="parTrans" cxnId="{1CF6BDE5-1D79-4414-8870-E3698A8F244D}">
      <dgm:prSet/>
      <dgm:spPr/>
      <dgm:t>
        <a:bodyPr/>
        <a:lstStyle/>
        <a:p>
          <a:endParaRPr lang="en-US"/>
        </a:p>
      </dgm:t>
    </dgm:pt>
    <dgm:pt modelId="{1919DC0B-8CF1-435B-9D73-543C93410B5D}" type="sibTrans" cxnId="{1CF6BDE5-1D79-4414-8870-E3698A8F244D}">
      <dgm:prSet/>
      <dgm:spPr/>
      <dgm:t>
        <a:bodyPr/>
        <a:lstStyle/>
        <a:p>
          <a:endParaRPr lang="en-US"/>
        </a:p>
      </dgm:t>
    </dgm:pt>
    <dgm:pt modelId="{CAB5E3AD-98A1-4C61-A72A-68A08CD5E5D2}">
      <dgm:prSet phldrT="[Text]"/>
      <dgm:spPr/>
      <dgm:t>
        <a:bodyPr/>
        <a:lstStyle/>
        <a:p>
          <a:r>
            <a:rPr lang="en-US" dirty="0" smtClean="0"/>
            <a:t>Accounts Coordinator</a:t>
          </a:r>
          <a:endParaRPr lang="en-US" dirty="0"/>
        </a:p>
      </dgm:t>
    </dgm:pt>
    <dgm:pt modelId="{B0EF0433-B704-44F2-B0A2-7BCEF3F7F45D}" type="parTrans" cxnId="{7F5B0F7D-921A-4153-8F18-CED81AC72A0C}">
      <dgm:prSet/>
      <dgm:spPr/>
      <dgm:t>
        <a:bodyPr/>
        <a:lstStyle/>
        <a:p>
          <a:endParaRPr lang="en-US"/>
        </a:p>
      </dgm:t>
    </dgm:pt>
    <dgm:pt modelId="{937690E6-39F7-4E66-B59C-29222A9BD0FB}" type="sibTrans" cxnId="{7F5B0F7D-921A-4153-8F18-CED81AC72A0C}">
      <dgm:prSet/>
      <dgm:spPr/>
      <dgm:t>
        <a:bodyPr/>
        <a:lstStyle/>
        <a:p>
          <a:endParaRPr lang="en-US"/>
        </a:p>
      </dgm:t>
    </dgm:pt>
    <dgm:pt modelId="{541F319D-F738-4B51-BEE7-74253442D23A}">
      <dgm:prSet/>
      <dgm:spPr/>
      <dgm:t>
        <a:bodyPr/>
        <a:lstStyle/>
        <a:p>
          <a:r>
            <a:rPr lang="en-US" dirty="0" smtClean="0"/>
            <a:t>Director of Partnerships</a:t>
          </a:r>
          <a:endParaRPr lang="en-US" dirty="0"/>
        </a:p>
      </dgm:t>
    </dgm:pt>
    <dgm:pt modelId="{3EA9B556-17E0-4171-A1E8-137A824C8A0D}" type="parTrans" cxnId="{18A1C250-07A3-41BA-9CF2-8EF49D21ACA3}">
      <dgm:prSet/>
      <dgm:spPr/>
      <dgm:t>
        <a:bodyPr/>
        <a:lstStyle/>
        <a:p>
          <a:endParaRPr lang="en-US"/>
        </a:p>
      </dgm:t>
    </dgm:pt>
    <dgm:pt modelId="{E145107D-AF1D-4EB3-8784-0114E15BC363}" type="sibTrans" cxnId="{18A1C250-07A3-41BA-9CF2-8EF49D21ACA3}">
      <dgm:prSet/>
      <dgm:spPr/>
      <dgm:t>
        <a:bodyPr/>
        <a:lstStyle/>
        <a:p>
          <a:endParaRPr lang="en-US"/>
        </a:p>
      </dgm:t>
    </dgm:pt>
    <dgm:pt modelId="{45B53B81-F188-4976-A7A8-A8B82BF6A69D}">
      <dgm:prSet/>
      <dgm:spPr/>
      <dgm:t>
        <a:bodyPr/>
        <a:lstStyle/>
        <a:p>
          <a:r>
            <a:rPr lang="en-US" dirty="0" smtClean="0"/>
            <a:t>Administrative Coordinator</a:t>
          </a:r>
          <a:endParaRPr lang="en-US" dirty="0"/>
        </a:p>
      </dgm:t>
    </dgm:pt>
    <dgm:pt modelId="{24583E81-FB6F-4C10-AF6F-B943E50C8C8C}" type="parTrans" cxnId="{1FF3F567-63B1-4D9E-83E9-6093C24EB0CA}">
      <dgm:prSet/>
      <dgm:spPr/>
      <dgm:t>
        <a:bodyPr/>
        <a:lstStyle/>
        <a:p>
          <a:endParaRPr lang="en-US"/>
        </a:p>
      </dgm:t>
    </dgm:pt>
    <dgm:pt modelId="{AE90A03F-1AE8-4266-A77F-24E0497F88D2}" type="sibTrans" cxnId="{1FF3F567-63B1-4D9E-83E9-6093C24EB0CA}">
      <dgm:prSet/>
      <dgm:spPr/>
      <dgm:t>
        <a:bodyPr/>
        <a:lstStyle/>
        <a:p>
          <a:endParaRPr lang="en-US"/>
        </a:p>
      </dgm:t>
    </dgm:pt>
    <dgm:pt modelId="{F8D9C664-4C9A-4175-AFAE-2022B4786C93}">
      <dgm:prSet/>
      <dgm:spPr/>
      <dgm:t>
        <a:bodyPr/>
        <a:lstStyle/>
        <a:p>
          <a:r>
            <a:rPr lang="en-US" dirty="0" smtClean="0"/>
            <a:t>Education Services Coordinator</a:t>
          </a:r>
          <a:endParaRPr lang="en-US" dirty="0"/>
        </a:p>
      </dgm:t>
    </dgm:pt>
    <dgm:pt modelId="{208DE430-9218-477B-B7C3-A9D321816834}" type="parTrans" cxnId="{9902EBE5-55A1-48E4-AACC-51FEB01797C3}">
      <dgm:prSet/>
      <dgm:spPr/>
      <dgm:t>
        <a:bodyPr/>
        <a:lstStyle/>
        <a:p>
          <a:endParaRPr lang="en-US"/>
        </a:p>
      </dgm:t>
    </dgm:pt>
    <dgm:pt modelId="{BEFE0357-FB43-43CF-991B-6D5D8961A204}" type="sibTrans" cxnId="{9902EBE5-55A1-48E4-AACC-51FEB01797C3}">
      <dgm:prSet/>
      <dgm:spPr/>
      <dgm:t>
        <a:bodyPr/>
        <a:lstStyle/>
        <a:p>
          <a:endParaRPr lang="en-US"/>
        </a:p>
      </dgm:t>
    </dgm:pt>
    <dgm:pt modelId="{3777F89A-BAFD-4902-8225-EBE965EA2D15}">
      <dgm:prSet/>
      <dgm:spPr/>
      <dgm:t>
        <a:bodyPr/>
        <a:lstStyle/>
        <a:p>
          <a:r>
            <a:rPr lang="en-US" dirty="0" smtClean="0"/>
            <a:t>Program Manager – Northern California</a:t>
          </a:r>
          <a:endParaRPr lang="en-US" dirty="0"/>
        </a:p>
      </dgm:t>
    </dgm:pt>
    <dgm:pt modelId="{A5064217-0E11-4146-A72C-6483DB680409}" type="parTrans" cxnId="{0A1CB218-A05B-49B9-A70E-FBE5F34FD760}">
      <dgm:prSet/>
      <dgm:spPr/>
      <dgm:t>
        <a:bodyPr/>
        <a:lstStyle/>
        <a:p>
          <a:endParaRPr lang="en-US"/>
        </a:p>
      </dgm:t>
    </dgm:pt>
    <dgm:pt modelId="{082E9808-7F45-43C8-B495-913126FEC6A5}" type="sibTrans" cxnId="{0A1CB218-A05B-49B9-A70E-FBE5F34FD760}">
      <dgm:prSet/>
      <dgm:spPr/>
      <dgm:t>
        <a:bodyPr/>
        <a:lstStyle/>
        <a:p>
          <a:endParaRPr lang="en-US"/>
        </a:p>
      </dgm:t>
    </dgm:pt>
    <dgm:pt modelId="{21D9B542-C49F-4C07-A761-E2E397574F8A}">
      <dgm:prSet/>
      <dgm:spPr/>
      <dgm:t>
        <a:bodyPr/>
        <a:lstStyle/>
        <a:p>
          <a:r>
            <a:rPr lang="en-US" dirty="0" smtClean="0"/>
            <a:t>Program Manager- Southern California</a:t>
          </a:r>
          <a:endParaRPr lang="en-US" dirty="0"/>
        </a:p>
      </dgm:t>
    </dgm:pt>
    <dgm:pt modelId="{D69184F5-0661-414D-ADEC-5FDB25B7BF81}" type="parTrans" cxnId="{2F07EF43-F3AA-41BC-B361-85312A71B049}">
      <dgm:prSet/>
      <dgm:spPr/>
      <dgm:t>
        <a:bodyPr/>
        <a:lstStyle/>
        <a:p>
          <a:endParaRPr lang="en-US"/>
        </a:p>
      </dgm:t>
    </dgm:pt>
    <dgm:pt modelId="{E35957B8-B5FB-461E-9EAE-50D4016BA263}" type="sibTrans" cxnId="{2F07EF43-F3AA-41BC-B361-85312A71B049}">
      <dgm:prSet/>
      <dgm:spPr/>
      <dgm:t>
        <a:bodyPr/>
        <a:lstStyle/>
        <a:p>
          <a:endParaRPr lang="en-US"/>
        </a:p>
      </dgm:t>
    </dgm:pt>
    <dgm:pt modelId="{5E3ADC91-2ACE-4DBA-95B6-3F6EB725E832}">
      <dgm:prSet/>
      <dgm:spPr/>
      <dgm:t>
        <a:bodyPr/>
        <a:lstStyle/>
        <a:p>
          <a:r>
            <a:rPr lang="en-US" dirty="0" smtClean="0"/>
            <a:t>Program Outreach Coordinator</a:t>
          </a:r>
          <a:endParaRPr lang="en-US" dirty="0"/>
        </a:p>
      </dgm:t>
    </dgm:pt>
    <dgm:pt modelId="{44F75CCC-83EA-44FD-803C-450F796673EC}" type="parTrans" cxnId="{EAD184FA-6185-443D-A2B8-69624ECAE00B}">
      <dgm:prSet/>
      <dgm:spPr/>
      <dgm:t>
        <a:bodyPr/>
        <a:lstStyle/>
        <a:p>
          <a:endParaRPr lang="en-US"/>
        </a:p>
      </dgm:t>
    </dgm:pt>
    <dgm:pt modelId="{B141173A-FCDA-46BC-BBAD-3EED187A6AF1}" type="sibTrans" cxnId="{EAD184FA-6185-443D-A2B8-69624ECAE00B}">
      <dgm:prSet/>
      <dgm:spPr/>
      <dgm:t>
        <a:bodyPr/>
        <a:lstStyle/>
        <a:p>
          <a:endParaRPr lang="en-US"/>
        </a:p>
      </dgm:t>
    </dgm:pt>
    <dgm:pt modelId="{DB688B89-1444-4449-8A92-470B90865937}">
      <dgm:prSet/>
      <dgm:spPr/>
      <dgm:t>
        <a:bodyPr/>
        <a:lstStyle/>
        <a:p>
          <a:r>
            <a:rPr lang="en-US" dirty="0" smtClean="0"/>
            <a:t>Curriculum Coordinator</a:t>
          </a:r>
          <a:endParaRPr lang="en-US" dirty="0"/>
        </a:p>
      </dgm:t>
    </dgm:pt>
    <dgm:pt modelId="{C1DD4848-2A78-4972-B13A-B885FE04DCB5}" type="parTrans" cxnId="{E7C35EBA-ADE0-4269-AB84-79B028C21863}">
      <dgm:prSet/>
      <dgm:spPr/>
      <dgm:t>
        <a:bodyPr/>
        <a:lstStyle/>
        <a:p>
          <a:endParaRPr lang="en-US"/>
        </a:p>
      </dgm:t>
    </dgm:pt>
    <dgm:pt modelId="{0F44F743-990A-47BD-BC87-26665C1B64A8}" type="sibTrans" cxnId="{E7C35EBA-ADE0-4269-AB84-79B028C21863}">
      <dgm:prSet/>
      <dgm:spPr/>
      <dgm:t>
        <a:bodyPr/>
        <a:lstStyle/>
        <a:p>
          <a:endParaRPr lang="en-US"/>
        </a:p>
      </dgm:t>
    </dgm:pt>
    <dgm:pt modelId="{BE92CAFB-FDF5-4BD6-B12E-FA3E4E3FC5B3}" type="pres">
      <dgm:prSet presAssocID="{652D7EF5-400E-4017-96F5-5D1C547298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7F6C9C-2726-4603-9F1F-483DFEDCC684}" type="pres">
      <dgm:prSet presAssocID="{E32798E1-E678-487C-B95E-67A729B592A9}" presName="hierRoot1" presStyleCnt="0"/>
      <dgm:spPr/>
    </dgm:pt>
    <dgm:pt modelId="{80B842F0-A4EB-4FF4-9885-715BE48A6608}" type="pres">
      <dgm:prSet presAssocID="{E32798E1-E678-487C-B95E-67A729B592A9}" presName="composite" presStyleCnt="0"/>
      <dgm:spPr/>
    </dgm:pt>
    <dgm:pt modelId="{6AEA0D63-69D9-4906-B5BF-CD1243FC5FAA}" type="pres">
      <dgm:prSet presAssocID="{E32798E1-E678-487C-B95E-67A729B592A9}" presName="background" presStyleLbl="node0" presStyleIdx="0" presStyleCnt="1"/>
      <dgm:spPr/>
    </dgm:pt>
    <dgm:pt modelId="{A97152D9-9CFE-4A01-A5D3-F2F6E8F06D03}" type="pres">
      <dgm:prSet presAssocID="{E32798E1-E678-487C-B95E-67A729B592A9}" presName="text" presStyleLbl="fgAcc0" presStyleIdx="0" presStyleCnt="1">
        <dgm:presLayoutVars>
          <dgm:chPref val="3"/>
        </dgm:presLayoutVars>
      </dgm:prSet>
      <dgm:spPr/>
    </dgm:pt>
    <dgm:pt modelId="{0941F88F-7063-4903-941D-A0F538BF73B1}" type="pres">
      <dgm:prSet presAssocID="{E32798E1-E678-487C-B95E-67A729B592A9}" presName="hierChild2" presStyleCnt="0"/>
      <dgm:spPr/>
    </dgm:pt>
    <dgm:pt modelId="{F3BA630D-5ECE-496D-B184-5AA7E371510D}" type="pres">
      <dgm:prSet presAssocID="{F8FDBB94-043F-4E06-9128-118BF9858A4C}" presName="Name10" presStyleLbl="parChTrans1D2" presStyleIdx="0" presStyleCnt="3"/>
      <dgm:spPr/>
    </dgm:pt>
    <dgm:pt modelId="{2B1586BA-A176-445E-B138-402E7A029496}" type="pres">
      <dgm:prSet presAssocID="{F91E651A-9032-450E-B695-1C1E12FE3CB7}" presName="hierRoot2" presStyleCnt="0"/>
      <dgm:spPr/>
    </dgm:pt>
    <dgm:pt modelId="{784081B5-A3A3-4A7F-9293-A3DA7E8B62FA}" type="pres">
      <dgm:prSet presAssocID="{F91E651A-9032-450E-B695-1C1E12FE3CB7}" presName="composite2" presStyleCnt="0"/>
      <dgm:spPr/>
    </dgm:pt>
    <dgm:pt modelId="{8E271E44-D496-4922-884E-AA474D659260}" type="pres">
      <dgm:prSet presAssocID="{F91E651A-9032-450E-B695-1C1E12FE3CB7}" presName="background2" presStyleLbl="node2" presStyleIdx="0" presStyleCnt="3"/>
      <dgm:spPr/>
    </dgm:pt>
    <dgm:pt modelId="{34CAA904-838B-4206-BF6B-24804A578C12}" type="pres">
      <dgm:prSet presAssocID="{F91E651A-9032-450E-B695-1C1E12FE3CB7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242DE2-9011-4A50-A117-4870C098EA7A}" type="pres">
      <dgm:prSet presAssocID="{F91E651A-9032-450E-B695-1C1E12FE3CB7}" presName="hierChild3" presStyleCnt="0"/>
      <dgm:spPr/>
    </dgm:pt>
    <dgm:pt modelId="{1981A0EC-DABD-4D97-8F1E-10697C19D132}" type="pres">
      <dgm:prSet presAssocID="{4E816983-1205-40CB-A14A-08B1EBD7F1F8}" presName="Name17" presStyleLbl="parChTrans1D3" presStyleIdx="0" presStyleCnt="8"/>
      <dgm:spPr/>
    </dgm:pt>
    <dgm:pt modelId="{5B66C45A-5183-44C8-BC83-F3BFAB17ADA8}" type="pres">
      <dgm:prSet presAssocID="{EC219E14-5FE3-4A20-81CC-AD05BF93BB07}" presName="hierRoot3" presStyleCnt="0"/>
      <dgm:spPr/>
    </dgm:pt>
    <dgm:pt modelId="{B078E1BA-0F65-47C4-94E0-B8E45F1218DF}" type="pres">
      <dgm:prSet presAssocID="{EC219E14-5FE3-4A20-81CC-AD05BF93BB07}" presName="composite3" presStyleCnt="0"/>
      <dgm:spPr/>
    </dgm:pt>
    <dgm:pt modelId="{7787A682-281E-4567-ACC3-7E85E8AC60A7}" type="pres">
      <dgm:prSet presAssocID="{EC219E14-5FE3-4A20-81CC-AD05BF93BB07}" presName="background3" presStyleLbl="node3" presStyleIdx="0" presStyleCnt="8"/>
      <dgm:spPr/>
    </dgm:pt>
    <dgm:pt modelId="{4EF063E0-01BF-4CC9-B682-2118502B0599}" type="pres">
      <dgm:prSet presAssocID="{EC219E14-5FE3-4A20-81CC-AD05BF93BB07}" presName="text3" presStyleLbl="fgAcc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6840B4-44A0-4E3F-AC74-3D57744ACC91}" type="pres">
      <dgm:prSet presAssocID="{EC219E14-5FE3-4A20-81CC-AD05BF93BB07}" presName="hierChild4" presStyleCnt="0"/>
      <dgm:spPr/>
    </dgm:pt>
    <dgm:pt modelId="{6405D73C-176A-401D-A499-1F878CB6A3BC}" type="pres">
      <dgm:prSet presAssocID="{C1DD4848-2A78-4972-B13A-B885FE04DCB5}" presName="Name23" presStyleLbl="parChTrans1D4" presStyleIdx="0" presStyleCnt="1"/>
      <dgm:spPr/>
    </dgm:pt>
    <dgm:pt modelId="{54AE4E52-2267-4C07-8B93-F79413996C65}" type="pres">
      <dgm:prSet presAssocID="{DB688B89-1444-4449-8A92-470B90865937}" presName="hierRoot4" presStyleCnt="0"/>
      <dgm:spPr/>
    </dgm:pt>
    <dgm:pt modelId="{A0FEBACC-8FB4-4182-86E7-154A6E2B9AAE}" type="pres">
      <dgm:prSet presAssocID="{DB688B89-1444-4449-8A92-470B90865937}" presName="composite4" presStyleCnt="0"/>
      <dgm:spPr/>
    </dgm:pt>
    <dgm:pt modelId="{278A193F-7272-4628-90AE-0690F6E73CE3}" type="pres">
      <dgm:prSet presAssocID="{DB688B89-1444-4449-8A92-470B90865937}" presName="background4" presStyleLbl="node4" presStyleIdx="0" presStyleCnt="1"/>
      <dgm:spPr/>
    </dgm:pt>
    <dgm:pt modelId="{A3C43576-A308-4BBB-97B7-6FEDE25B9F56}" type="pres">
      <dgm:prSet presAssocID="{DB688B89-1444-4449-8A92-470B90865937}" presName="text4" presStyleLbl="fgAcc4" presStyleIdx="0" presStyleCnt="1">
        <dgm:presLayoutVars>
          <dgm:chPref val="3"/>
        </dgm:presLayoutVars>
      </dgm:prSet>
      <dgm:spPr/>
    </dgm:pt>
    <dgm:pt modelId="{2084B3F4-0B43-4C7C-B870-F3095B445DAC}" type="pres">
      <dgm:prSet presAssocID="{DB688B89-1444-4449-8A92-470B90865937}" presName="hierChild5" presStyleCnt="0"/>
      <dgm:spPr/>
    </dgm:pt>
    <dgm:pt modelId="{DBCD60CE-11DD-48E6-80DB-1F12A0344D8C}" type="pres">
      <dgm:prSet presAssocID="{A9F87DFA-C465-4BA3-A08C-414055388421}" presName="Name17" presStyleLbl="parChTrans1D3" presStyleIdx="1" presStyleCnt="8"/>
      <dgm:spPr/>
    </dgm:pt>
    <dgm:pt modelId="{80A5D67C-FDC7-46B4-A305-2FA1BD230011}" type="pres">
      <dgm:prSet presAssocID="{47E19C86-1608-4AAF-A798-3D2DE5A03666}" presName="hierRoot3" presStyleCnt="0"/>
      <dgm:spPr/>
    </dgm:pt>
    <dgm:pt modelId="{3CFCF6B0-33D4-422C-9E7B-E5D2A11C7399}" type="pres">
      <dgm:prSet presAssocID="{47E19C86-1608-4AAF-A798-3D2DE5A03666}" presName="composite3" presStyleCnt="0"/>
      <dgm:spPr/>
    </dgm:pt>
    <dgm:pt modelId="{45FF607C-C281-487B-B08D-6E3F75B89484}" type="pres">
      <dgm:prSet presAssocID="{47E19C86-1608-4AAF-A798-3D2DE5A03666}" presName="background3" presStyleLbl="node3" presStyleIdx="1" presStyleCnt="8"/>
      <dgm:spPr/>
    </dgm:pt>
    <dgm:pt modelId="{625C1707-4431-40C3-9B9A-F33770620F96}" type="pres">
      <dgm:prSet presAssocID="{47E19C86-1608-4AAF-A798-3D2DE5A03666}" presName="text3" presStyleLbl="fgAcc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ED5D0A-9B6E-44AD-B527-02E0E2073D04}" type="pres">
      <dgm:prSet presAssocID="{47E19C86-1608-4AAF-A798-3D2DE5A03666}" presName="hierChild4" presStyleCnt="0"/>
      <dgm:spPr/>
    </dgm:pt>
    <dgm:pt modelId="{5277DACB-61AA-4D4B-BE5A-4516E70C2D17}" type="pres">
      <dgm:prSet presAssocID="{EA8E9398-BC57-41FC-8481-3ACF71EBAD27}" presName="Name10" presStyleLbl="parChTrans1D2" presStyleIdx="1" presStyleCnt="3"/>
      <dgm:spPr/>
    </dgm:pt>
    <dgm:pt modelId="{58F1C290-D638-47EB-AB6C-463D63B679B5}" type="pres">
      <dgm:prSet presAssocID="{1EC1A189-419C-438F-89E6-FEE025CAE4C6}" presName="hierRoot2" presStyleCnt="0"/>
      <dgm:spPr/>
    </dgm:pt>
    <dgm:pt modelId="{0651A6F8-2692-4F60-9FB7-62DEDDEDE548}" type="pres">
      <dgm:prSet presAssocID="{1EC1A189-419C-438F-89E6-FEE025CAE4C6}" presName="composite2" presStyleCnt="0"/>
      <dgm:spPr/>
    </dgm:pt>
    <dgm:pt modelId="{D17BE69F-61DE-42BA-837F-2A4868266195}" type="pres">
      <dgm:prSet presAssocID="{1EC1A189-419C-438F-89E6-FEE025CAE4C6}" presName="background2" presStyleLbl="node2" presStyleIdx="1" presStyleCnt="3"/>
      <dgm:spPr/>
    </dgm:pt>
    <dgm:pt modelId="{C99A82FF-43C6-4C7E-947E-778588260464}" type="pres">
      <dgm:prSet presAssocID="{1EC1A189-419C-438F-89E6-FEE025CAE4C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4BBB1E-7E50-4DA1-9A89-D2292C9278BD}" type="pres">
      <dgm:prSet presAssocID="{1EC1A189-419C-438F-89E6-FEE025CAE4C6}" presName="hierChild3" presStyleCnt="0"/>
      <dgm:spPr/>
    </dgm:pt>
    <dgm:pt modelId="{48C8FCB5-DEDB-4E6D-B8C3-B2DB7B53430E}" type="pres">
      <dgm:prSet presAssocID="{B0EF0433-B704-44F2-B0A2-7BCEF3F7F45D}" presName="Name17" presStyleLbl="parChTrans1D3" presStyleIdx="2" presStyleCnt="8"/>
      <dgm:spPr/>
    </dgm:pt>
    <dgm:pt modelId="{00FB20BC-F97F-4B2C-AF97-A362A1D9EE39}" type="pres">
      <dgm:prSet presAssocID="{CAB5E3AD-98A1-4C61-A72A-68A08CD5E5D2}" presName="hierRoot3" presStyleCnt="0"/>
      <dgm:spPr/>
    </dgm:pt>
    <dgm:pt modelId="{10D8C12B-543F-4FF0-8524-3F106E8C277A}" type="pres">
      <dgm:prSet presAssocID="{CAB5E3AD-98A1-4C61-A72A-68A08CD5E5D2}" presName="composite3" presStyleCnt="0"/>
      <dgm:spPr/>
    </dgm:pt>
    <dgm:pt modelId="{AF633429-CA2A-41BD-B31D-563983470AB5}" type="pres">
      <dgm:prSet presAssocID="{CAB5E3AD-98A1-4C61-A72A-68A08CD5E5D2}" presName="background3" presStyleLbl="node3" presStyleIdx="2" presStyleCnt="8"/>
      <dgm:spPr/>
    </dgm:pt>
    <dgm:pt modelId="{902B458E-6D9A-43B4-AC36-28C7195C2A86}" type="pres">
      <dgm:prSet presAssocID="{CAB5E3AD-98A1-4C61-A72A-68A08CD5E5D2}" presName="text3" presStyleLbl="fgAcc3" presStyleIdx="2" presStyleCnt="8">
        <dgm:presLayoutVars>
          <dgm:chPref val="3"/>
        </dgm:presLayoutVars>
      </dgm:prSet>
      <dgm:spPr/>
    </dgm:pt>
    <dgm:pt modelId="{177A0BE0-B19D-44F3-AECC-4CB0D74F348B}" type="pres">
      <dgm:prSet presAssocID="{CAB5E3AD-98A1-4C61-A72A-68A08CD5E5D2}" presName="hierChild4" presStyleCnt="0"/>
      <dgm:spPr/>
    </dgm:pt>
    <dgm:pt modelId="{399E3E88-33B5-4F70-AF2B-8FEEF3C9D515}" type="pres">
      <dgm:prSet presAssocID="{24583E81-FB6F-4C10-AF6F-B943E50C8C8C}" presName="Name17" presStyleLbl="parChTrans1D3" presStyleIdx="3" presStyleCnt="8"/>
      <dgm:spPr/>
    </dgm:pt>
    <dgm:pt modelId="{5E9603C8-1C79-4E76-8F20-17935E418B4C}" type="pres">
      <dgm:prSet presAssocID="{45B53B81-F188-4976-A7A8-A8B82BF6A69D}" presName="hierRoot3" presStyleCnt="0"/>
      <dgm:spPr/>
    </dgm:pt>
    <dgm:pt modelId="{CBCC86BB-425C-4B41-A579-C06913428F6E}" type="pres">
      <dgm:prSet presAssocID="{45B53B81-F188-4976-A7A8-A8B82BF6A69D}" presName="composite3" presStyleCnt="0"/>
      <dgm:spPr/>
    </dgm:pt>
    <dgm:pt modelId="{7055433B-D2A8-481B-95A9-AD77DE64907E}" type="pres">
      <dgm:prSet presAssocID="{45B53B81-F188-4976-A7A8-A8B82BF6A69D}" presName="background3" presStyleLbl="node3" presStyleIdx="3" presStyleCnt="8"/>
      <dgm:spPr/>
    </dgm:pt>
    <dgm:pt modelId="{870F61B5-8A61-4DEB-B7EB-1E524600178C}" type="pres">
      <dgm:prSet presAssocID="{45B53B81-F188-4976-A7A8-A8B82BF6A69D}" presName="text3" presStyleLbl="fgAcc3" presStyleIdx="3" presStyleCnt="8">
        <dgm:presLayoutVars>
          <dgm:chPref val="3"/>
        </dgm:presLayoutVars>
      </dgm:prSet>
      <dgm:spPr/>
    </dgm:pt>
    <dgm:pt modelId="{69B15220-ECE9-479E-A76E-A07D6CF3211B}" type="pres">
      <dgm:prSet presAssocID="{45B53B81-F188-4976-A7A8-A8B82BF6A69D}" presName="hierChild4" presStyleCnt="0"/>
      <dgm:spPr/>
    </dgm:pt>
    <dgm:pt modelId="{B8FB1405-EA6C-45A8-A6A8-357AE826858D}" type="pres">
      <dgm:prSet presAssocID="{208DE430-9218-477B-B7C3-A9D321816834}" presName="Name17" presStyleLbl="parChTrans1D3" presStyleIdx="4" presStyleCnt="8"/>
      <dgm:spPr/>
    </dgm:pt>
    <dgm:pt modelId="{1471C81F-1F89-47E5-87B0-B4557260AF0F}" type="pres">
      <dgm:prSet presAssocID="{F8D9C664-4C9A-4175-AFAE-2022B4786C93}" presName="hierRoot3" presStyleCnt="0"/>
      <dgm:spPr/>
    </dgm:pt>
    <dgm:pt modelId="{67BC578F-5917-40A3-9828-70F2032E0557}" type="pres">
      <dgm:prSet presAssocID="{F8D9C664-4C9A-4175-AFAE-2022B4786C93}" presName="composite3" presStyleCnt="0"/>
      <dgm:spPr/>
    </dgm:pt>
    <dgm:pt modelId="{0987C18C-7C8B-46E3-B544-FD46AAC9175E}" type="pres">
      <dgm:prSet presAssocID="{F8D9C664-4C9A-4175-AFAE-2022B4786C93}" presName="background3" presStyleLbl="node3" presStyleIdx="4" presStyleCnt="8"/>
      <dgm:spPr/>
    </dgm:pt>
    <dgm:pt modelId="{C221C994-D0B0-4DE3-B9B5-C3CC73DFAF0F}" type="pres">
      <dgm:prSet presAssocID="{F8D9C664-4C9A-4175-AFAE-2022B4786C93}" presName="text3" presStyleLbl="fgAcc3" presStyleIdx="4" presStyleCnt="8">
        <dgm:presLayoutVars>
          <dgm:chPref val="3"/>
        </dgm:presLayoutVars>
      </dgm:prSet>
      <dgm:spPr/>
    </dgm:pt>
    <dgm:pt modelId="{5078B106-69E8-4FAE-8C8E-C2990FA16761}" type="pres">
      <dgm:prSet presAssocID="{F8D9C664-4C9A-4175-AFAE-2022B4786C93}" presName="hierChild4" presStyleCnt="0"/>
      <dgm:spPr/>
    </dgm:pt>
    <dgm:pt modelId="{CB4CDC60-05E8-4BEF-BE20-35B1A745945D}" type="pres">
      <dgm:prSet presAssocID="{3EA9B556-17E0-4171-A1E8-137A824C8A0D}" presName="Name10" presStyleLbl="parChTrans1D2" presStyleIdx="2" presStyleCnt="3"/>
      <dgm:spPr/>
    </dgm:pt>
    <dgm:pt modelId="{FFDDCA68-A149-4976-B6AC-4698F100A73C}" type="pres">
      <dgm:prSet presAssocID="{541F319D-F738-4B51-BEE7-74253442D23A}" presName="hierRoot2" presStyleCnt="0"/>
      <dgm:spPr/>
    </dgm:pt>
    <dgm:pt modelId="{FB6E45E4-8331-48F8-B528-F41A97C3C890}" type="pres">
      <dgm:prSet presAssocID="{541F319D-F738-4B51-BEE7-74253442D23A}" presName="composite2" presStyleCnt="0"/>
      <dgm:spPr/>
    </dgm:pt>
    <dgm:pt modelId="{AC32A958-77F9-4FFA-8CBC-6C01710CE5A0}" type="pres">
      <dgm:prSet presAssocID="{541F319D-F738-4B51-BEE7-74253442D23A}" presName="background2" presStyleLbl="node2" presStyleIdx="2" presStyleCnt="3"/>
      <dgm:spPr/>
    </dgm:pt>
    <dgm:pt modelId="{AB1CBEB7-C948-4224-9ECD-E5479199FB10}" type="pres">
      <dgm:prSet presAssocID="{541F319D-F738-4B51-BEE7-74253442D23A}" presName="text2" presStyleLbl="fgAcc2" presStyleIdx="2" presStyleCnt="3">
        <dgm:presLayoutVars>
          <dgm:chPref val="3"/>
        </dgm:presLayoutVars>
      </dgm:prSet>
      <dgm:spPr/>
    </dgm:pt>
    <dgm:pt modelId="{4AD0B5D6-845A-4BD2-8A16-B4AB3D02425E}" type="pres">
      <dgm:prSet presAssocID="{541F319D-F738-4B51-BEE7-74253442D23A}" presName="hierChild3" presStyleCnt="0"/>
      <dgm:spPr/>
    </dgm:pt>
    <dgm:pt modelId="{2F503AD0-2D6F-4B89-B992-15B5EF33CCC2}" type="pres">
      <dgm:prSet presAssocID="{A5064217-0E11-4146-A72C-6483DB680409}" presName="Name17" presStyleLbl="parChTrans1D3" presStyleIdx="5" presStyleCnt="8"/>
      <dgm:spPr/>
    </dgm:pt>
    <dgm:pt modelId="{E50BC22D-30BB-439D-A11E-56ABC574E3F4}" type="pres">
      <dgm:prSet presAssocID="{3777F89A-BAFD-4902-8225-EBE965EA2D15}" presName="hierRoot3" presStyleCnt="0"/>
      <dgm:spPr/>
    </dgm:pt>
    <dgm:pt modelId="{F4EF871A-2139-4B71-BFD5-4759AEF7607D}" type="pres">
      <dgm:prSet presAssocID="{3777F89A-BAFD-4902-8225-EBE965EA2D15}" presName="composite3" presStyleCnt="0"/>
      <dgm:spPr/>
    </dgm:pt>
    <dgm:pt modelId="{1D113C77-3688-4510-830C-94BCD80803F9}" type="pres">
      <dgm:prSet presAssocID="{3777F89A-BAFD-4902-8225-EBE965EA2D15}" presName="background3" presStyleLbl="node3" presStyleIdx="5" presStyleCnt="8"/>
      <dgm:spPr/>
    </dgm:pt>
    <dgm:pt modelId="{A5B01DED-3537-4070-85E3-F2EB2EF02000}" type="pres">
      <dgm:prSet presAssocID="{3777F89A-BAFD-4902-8225-EBE965EA2D15}" presName="text3" presStyleLbl="fgAcc3" presStyleIdx="5" presStyleCnt="8">
        <dgm:presLayoutVars>
          <dgm:chPref val="3"/>
        </dgm:presLayoutVars>
      </dgm:prSet>
      <dgm:spPr/>
    </dgm:pt>
    <dgm:pt modelId="{F305CC00-4103-4F67-9AA6-90BF297C3B36}" type="pres">
      <dgm:prSet presAssocID="{3777F89A-BAFD-4902-8225-EBE965EA2D15}" presName="hierChild4" presStyleCnt="0"/>
      <dgm:spPr/>
    </dgm:pt>
    <dgm:pt modelId="{9DA4A647-8BFE-433F-B08A-9AF3131503CB}" type="pres">
      <dgm:prSet presAssocID="{D69184F5-0661-414D-ADEC-5FDB25B7BF81}" presName="Name17" presStyleLbl="parChTrans1D3" presStyleIdx="6" presStyleCnt="8"/>
      <dgm:spPr/>
    </dgm:pt>
    <dgm:pt modelId="{6A6E8952-73A6-4D1E-B87F-8B978B6D3F1A}" type="pres">
      <dgm:prSet presAssocID="{21D9B542-C49F-4C07-A761-E2E397574F8A}" presName="hierRoot3" presStyleCnt="0"/>
      <dgm:spPr/>
    </dgm:pt>
    <dgm:pt modelId="{5FD2D5B8-60D2-460F-9661-8D48CE84D915}" type="pres">
      <dgm:prSet presAssocID="{21D9B542-C49F-4C07-A761-E2E397574F8A}" presName="composite3" presStyleCnt="0"/>
      <dgm:spPr/>
    </dgm:pt>
    <dgm:pt modelId="{3829FAA3-65B0-4506-939A-A0ABE7FD90C0}" type="pres">
      <dgm:prSet presAssocID="{21D9B542-C49F-4C07-A761-E2E397574F8A}" presName="background3" presStyleLbl="node3" presStyleIdx="6" presStyleCnt="8"/>
      <dgm:spPr/>
    </dgm:pt>
    <dgm:pt modelId="{8648EF2A-2DA6-4DCE-9E53-9CEA1B6FC3FD}" type="pres">
      <dgm:prSet presAssocID="{21D9B542-C49F-4C07-A761-E2E397574F8A}" presName="text3" presStyleLbl="fgAcc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3C66C6-CE2C-47A1-AB57-5E045ECC1FE6}" type="pres">
      <dgm:prSet presAssocID="{21D9B542-C49F-4C07-A761-E2E397574F8A}" presName="hierChild4" presStyleCnt="0"/>
      <dgm:spPr/>
    </dgm:pt>
    <dgm:pt modelId="{B2FC2B6F-6A6D-42A5-8A60-F90C4BAD4BA2}" type="pres">
      <dgm:prSet presAssocID="{44F75CCC-83EA-44FD-803C-450F796673EC}" presName="Name17" presStyleLbl="parChTrans1D3" presStyleIdx="7" presStyleCnt="8"/>
      <dgm:spPr/>
    </dgm:pt>
    <dgm:pt modelId="{1CD82205-3CB8-4B4C-8687-139237A01A08}" type="pres">
      <dgm:prSet presAssocID="{5E3ADC91-2ACE-4DBA-95B6-3F6EB725E832}" presName="hierRoot3" presStyleCnt="0"/>
      <dgm:spPr/>
    </dgm:pt>
    <dgm:pt modelId="{27C7F597-BEE1-4028-99E2-55B4D486627B}" type="pres">
      <dgm:prSet presAssocID="{5E3ADC91-2ACE-4DBA-95B6-3F6EB725E832}" presName="composite3" presStyleCnt="0"/>
      <dgm:spPr/>
    </dgm:pt>
    <dgm:pt modelId="{7A955A03-87E6-44DB-9258-1128938A7010}" type="pres">
      <dgm:prSet presAssocID="{5E3ADC91-2ACE-4DBA-95B6-3F6EB725E832}" presName="background3" presStyleLbl="node3" presStyleIdx="7" presStyleCnt="8"/>
      <dgm:spPr/>
    </dgm:pt>
    <dgm:pt modelId="{764E8233-EA47-40E1-A6F1-F293CD581B2A}" type="pres">
      <dgm:prSet presAssocID="{5E3ADC91-2ACE-4DBA-95B6-3F6EB725E832}" presName="text3" presStyleLbl="fgAcc3" presStyleIdx="7" presStyleCnt="8">
        <dgm:presLayoutVars>
          <dgm:chPref val="3"/>
        </dgm:presLayoutVars>
      </dgm:prSet>
      <dgm:spPr/>
    </dgm:pt>
    <dgm:pt modelId="{2AA2A605-3CA7-4042-9EAB-8CE55B74295A}" type="pres">
      <dgm:prSet presAssocID="{5E3ADC91-2ACE-4DBA-95B6-3F6EB725E832}" presName="hierChild4" presStyleCnt="0"/>
      <dgm:spPr/>
    </dgm:pt>
  </dgm:ptLst>
  <dgm:cxnLst>
    <dgm:cxn modelId="{AD37CF71-7D46-40F0-99F0-E56F63F9919D}" type="presOf" srcId="{A5064217-0E11-4146-A72C-6483DB680409}" destId="{2F503AD0-2D6F-4B89-B992-15B5EF33CCC2}" srcOrd="0" destOrd="0" presId="urn:microsoft.com/office/officeart/2005/8/layout/hierarchy1"/>
    <dgm:cxn modelId="{47A82404-ADC7-47C8-8FBF-1619942B9C9D}" type="presOf" srcId="{A9F87DFA-C465-4BA3-A08C-414055388421}" destId="{DBCD60CE-11DD-48E6-80DB-1F12A0344D8C}" srcOrd="0" destOrd="0" presId="urn:microsoft.com/office/officeart/2005/8/layout/hierarchy1"/>
    <dgm:cxn modelId="{AB3209C7-C828-47AE-AFA1-9EC91CAFD535}" type="presOf" srcId="{3EA9B556-17E0-4171-A1E8-137A824C8A0D}" destId="{CB4CDC60-05E8-4BEF-BE20-35B1A745945D}" srcOrd="0" destOrd="0" presId="urn:microsoft.com/office/officeart/2005/8/layout/hierarchy1"/>
    <dgm:cxn modelId="{6BAC43D4-D65D-41F1-814C-1F84462EC43A}" type="presOf" srcId="{4E816983-1205-40CB-A14A-08B1EBD7F1F8}" destId="{1981A0EC-DABD-4D97-8F1E-10697C19D132}" srcOrd="0" destOrd="0" presId="urn:microsoft.com/office/officeart/2005/8/layout/hierarchy1"/>
    <dgm:cxn modelId="{7F5B0F7D-921A-4153-8F18-CED81AC72A0C}" srcId="{1EC1A189-419C-438F-89E6-FEE025CAE4C6}" destId="{CAB5E3AD-98A1-4C61-A72A-68A08CD5E5D2}" srcOrd="0" destOrd="0" parTransId="{B0EF0433-B704-44F2-B0A2-7BCEF3F7F45D}" sibTransId="{937690E6-39F7-4E66-B59C-29222A9BD0FB}"/>
    <dgm:cxn modelId="{5956BE09-6952-42E5-A6F3-D416250E2479}" type="presOf" srcId="{F8FDBB94-043F-4E06-9128-118BF9858A4C}" destId="{F3BA630D-5ECE-496D-B184-5AA7E371510D}" srcOrd="0" destOrd="0" presId="urn:microsoft.com/office/officeart/2005/8/layout/hierarchy1"/>
    <dgm:cxn modelId="{5A010B28-DABF-4D24-9EAE-7F14B485A150}" type="presOf" srcId="{C1DD4848-2A78-4972-B13A-B885FE04DCB5}" destId="{6405D73C-176A-401D-A499-1F878CB6A3BC}" srcOrd="0" destOrd="0" presId="urn:microsoft.com/office/officeart/2005/8/layout/hierarchy1"/>
    <dgm:cxn modelId="{2F07EF43-F3AA-41BC-B361-85312A71B049}" srcId="{541F319D-F738-4B51-BEE7-74253442D23A}" destId="{21D9B542-C49F-4C07-A761-E2E397574F8A}" srcOrd="1" destOrd="0" parTransId="{D69184F5-0661-414D-ADEC-5FDB25B7BF81}" sibTransId="{E35957B8-B5FB-461E-9EAE-50D4016BA263}"/>
    <dgm:cxn modelId="{3A616E67-B8C8-47E9-BB95-1E12F0D274D4}" type="presOf" srcId="{541F319D-F738-4B51-BEE7-74253442D23A}" destId="{AB1CBEB7-C948-4224-9ECD-E5479199FB10}" srcOrd="0" destOrd="0" presId="urn:microsoft.com/office/officeart/2005/8/layout/hierarchy1"/>
    <dgm:cxn modelId="{7271DC10-6EC7-40E8-BBCA-87801CEC8FAE}" type="presOf" srcId="{5E3ADC91-2ACE-4DBA-95B6-3F6EB725E832}" destId="{764E8233-EA47-40E1-A6F1-F293CD581B2A}" srcOrd="0" destOrd="0" presId="urn:microsoft.com/office/officeart/2005/8/layout/hierarchy1"/>
    <dgm:cxn modelId="{1CF6BDE5-1D79-4414-8870-E3698A8F244D}" srcId="{E32798E1-E678-487C-B95E-67A729B592A9}" destId="{1EC1A189-419C-438F-89E6-FEE025CAE4C6}" srcOrd="1" destOrd="0" parTransId="{EA8E9398-BC57-41FC-8481-3ACF71EBAD27}" sibTransId="{1919DC0B-8CF1-435B-9D73-543C93410B5D}"/>
    <dgm:cxn modelId="{20F1CFE5-64F2-44B2-A225-EEC5EFF93EED}" srcId="{F91E651A-9032-450E-B695-1C1E12FE3CB7}" destId="{EC219E14-5FE3-4A20-81CC-AD05BF93BB07}" srcOrd="0" destOrd="0" parTransId="{4E816983-1205-40CB-A14A-08B1EBD7F1F8}" sibTransId="{D6BD2C2C-8A2C-4B91-A9B5-6D963403482E}"/>
    <dgm:cxn modelId="{7DF228CA-FF8D-4E34-9A38-F494B3F53F7F}" type="presOf" srcId="{47E19C86-1608-4AAF-A798-3D2DE5A03666}" destId="{625C1707-4431-40C3-9B9A-F33770620F96}" srcOrd="0" destOrd="0" presId="urn:microsoft.com/office/officeart/2005/8/layout/hierarchy1"/>
    <dgm:cxn modelId="{0A1CB218-A05B-49B9-A70E-FBE5F34FD760}" srcId="{541F319D-F738-4B51-BEE7-74253442D23A}" destId="{3777F89A-BAFD-4902-8225-EBE965EA2D15}" srcOrd="0" destOrd="0" parTransId="{A5064217-0E11-4146-A72C-6483DB680409}" sibTransId="{082E9808-7F45-43C8-B495-913126FEC6A5}"/>
    <dgm:cxn modelId="{5C15166E-1580-4D61-B7CC-37E9D07C86C7}" type="presOf" srcId="{EC219E14-5FE3-4A20-81CC-AD05BF93BB07}" destId="{4EF063E0-01BF-4CC9-B682-2118502B0599}" srcOrd="0" destOrd="0" presId="urn:microsoft.com/office/officeart/2005/8/layout/hierarchy1"/>
    <dgm:cxn modelId="{B2E2C996-B2FA-4734-8A80-84B6B06FCB37}" type="presOf" srcId="{EA8E9398-BC57-41FC-8481-3ACF71EBAD27}" destId="{5277DACB-61AA-4D4B-BE5A-4516E70C2D17}" srcOrd="0" destOrd="0" presId="urn:microsoft.com/office/officeart/2005/8/layout/hierarchy1"/>
    <dgm:cxn modelId="{D814CC7B-A0D9-4B70-A85B-D48584B7EFE8}" type="presOf" srcId="{44F75CCC-83EA-44FD-803C-450F796673EC}" destId="{B2FC2B6F-6A6D-42A5-8A60-F90C4BAD4BA2}" srcOrd="0" destOrd="0" presId="urn:microsoft.com/office/officeart/2005/8/layout/hierarchy1"/>
    <dgm:cxn modelId="{5EBBABBA-1457-492C-91AA-AF6D784F77EB}" type="presOf" srcId="{45B53B81-F188-4976-A7A8-A8B82BF6A69D}" destId="{870F61B5-8A61-4DEB-B7EB-1E524600178C}" srcOrd="0" destOrd="0" presId="urn:microsoft.com/office/officeart/2005/8/layout/hierarchy1"/>
    <dgm:cxn modelId="{1FF3F567-63B1-4D9E-83E9-6093C24EB0CA}" srcId="{1EC1A189-419C-438F-89E6-FEE025CAE4C6}" destId="{45B53B81-F188-4976-A7A8-A8B82BF6A69D}" srcOrd="1" destOrd="0" parTransId="{24583E81-FB6F-4C10-AF6F-B943E50C8C8C}" sibTransId="{AE90A03F-1AE8-4266-A77F-24E0497F88D2}"/>
    <dgm:cxn modelId="{656FB7BB-E9E7-49A4-8062-CADF75ABC8B8}" type="presOf" srcId="{208DE430-9218-477B-B7C3-A9D321816834}" destId="{B8FB1405-EA6C-45A8-A6A8-357AE826858D}" srcOrd="0" destOrd="0" presId="urn:microsoft.com/office/officeart/2005/8/layout/hierarchy1"/>
    <dgm:cxn modelId="{E7C35EBA-ADE0-4269-AB84-79B028C21863}" srcId="{EC219E14-5FE3-4A20-81CC-AD05BF93BB07}" destId="{DB688B89-1444-4449-8A92-470B90865937}" srcOrd="0" destOrd="0" parTransId="{C1DD4848-2A78-4972-B13A-B885FE04DCB5}" sibTransId="{0F44F743-990A-47BD-BC87-26665C1B64A8}"/>
    <dgm:cxn modelId="{AF3B5A74-0CB5-4EF3-8004-C8BD41ADC238}" type="presOf" srcId="{24583E81-FB6F-4C10-AF6F-B943E50C8C8C}" destId="{399E3E88-33B5-4F70-AF2B-8FEEF3C9D515}" srcOrd="0" destOrd="0" presId="urn:microsoft.com/office/officeart/2005/8/layout/hierarchy1"/>
    <dgm:cxn modelId="{0867EBF6-3D3F-41D4-9CC6-3D2659A38A51}" type="presOf" srcId="{F8D9C664-4C9A-4175-AFAE-2022B4786C93}" destId="{C221C994-D0B0-4DE3-B9B5-C3CC73DFAF0F}" srcOrd="0" destOrd="0" presId="urn:microsoft.com/office/officeart/2005/8/layout/hierarchy1"/>
    <dgm:cxn modelId="{C877A93A-6031-4A09-B498-47318B91C825}" type="presOf" srcId="{652D7EF5-400E-4017-96F5-5D1C5472986D}" destId="{BE92CAFB-FDF5-4BD6-B12E-FA3E4E3FC5B3}" srcOrd="0" destOrd="0" presId="urn:microsoft.com/office/officeart/2005/8/layout/hierarchy1"/>
    <dgm:cxn modelId="{EAD184FA-6185-443D-A2B8-69624ECAE00B}" srcId="{541F319D-F738-4B51-BEE7-74253442D23A}" destId="{5E3ADC91-2ACE-4DBA-95B6-3F6EB725E832}" srcOrd="2" destOrd="0" parTransId="{44F75CCC-83EA-44FD-803C-450F796673EC}" sibTransId="{B141173A-FCDA-46BC-BBAD-3EED187A6AF1}"/>
    <dgm:cxn modelId="{9AFF9B30-9D9A-4119-8FAB-209E6802D785}" srcId="{652D7EF5-400E-4017-96F5-5D1C5472986D}" destId="{E32798E1-E678-487C-B95E-67A729B592A9}" srcOrd="0" destOrd="0" parTransId="{E65E57B6-C5BD-4CCD-9950-D0E405CE3203}" sibTransId="{3E4A5044-6A83-45A5-B573-BAE8F4A1D852}"/>
    <dgm:cxn modelId="{EC3CE966-7185-4A65-8FFB-58C7ABC5FC06}" type="presOf" srcId="{F91E651A-9032-450E-B695-1C1E12FE3CB7}" destId="{34CAA904-838B-4206-BF6B-24804A578C12}" srcOrd="0" destOrd="0" presId="urn:microsoft.com/office/officeart/2005/8/layout/hierarchy1"/>
    <dgm:cxn modelId="{C7027C6B-F3E7-4EB9-8757-BB3ED19FC094}" type="presOf" srcId="{3777F89A-BAFD-4902-8225-EBE965EA2D15}" destId="{A5B01DED-3537-4070-85E3-F2EB2EF02000}" srcOrd="0" destOrd="0" presId="urn:microsoft.com/office/officeart/2005/8/layout/hierarchy1"/>
    <dgm:cxn modelId="{9902EBE5-55A1-48E4-AACC-51FEB01797C3}" srcId="{1EC1A189-419C-438F-89E6-FEE025CAE4C6}" destId="{F8D9C664-4C9A-4175-AFAE-2022B4786C93}" srcOrd="2" destOrd="0" parTransId="{208DE430-9218-477B-B7C3-A9D321816834}" sibTransId="{BEFE0357-FB43-43CF-991B-6D5D8961A204}"/>
    <dgm:cxn modelId="{5912848F-1993-4C8C-B166-A68996BF2BEC}" srcId="{E32798E1-E678-487C-B95E-67A729B592A9}" destId="{F91E651A-9032-450E-B695-1C1E12FE3CB7}" srcOrd="0" destOrd="0" parTransId="{F8FDBB94-043F-4E06-9128-118BF9858A4C}" sibTransId="{2178B371-0478-4398-8950-28B43468D489}"/>
    <dgm:cxn modelId="{6045C82F-9AA9-4FC5-B004-E704E9E60C23}" type="presOf" srcId="{B0EF0433-B704-44F2-B0A2-7BCEF3F7F45D}" destId="{48C8FCB5-DEDB-4E6D-B8C3-B2DB7B53430E}" srcOrd="0" destOrd="0" presId="urn:microsoft.com/office/officeart/2005/8/layout/hierarchy1"/>
    <dgm:cxn modelId="{9B76C7C6-319B-480D-B0D3-576AE991318B}" srcId="{F91E651A-9032-450E-B695-1C1E12FE3CB7}" destId="{47E19C86-1608-4AAF-A798-3D2DE5A03666}" srcOrd="1" destOrd="0" parTransId="{A9F87DFA-C465-4BA3-A08C-414055388421}" sibTransId="{63AB27A6-4A4C-4E40-A811-C80ABD2D0E06}"/>
    <dgm:cxn modelId="{570C27EB-AA92-48C4-A28D-1CC733CD5D95}" type="presOf" srcId="{E32798E1-E678-487C-B95E-67A729B592A9}" destId="{A97152D9-9CFE-4A01-A5D3-F2F6E8F06D03}" srcOrd="0" destOrd="0" presId="urn:microsoft.com/office/officeart/2005/8/layout/hierarchy1"/>
    <dgm:cxn modelId="{4E8D3F66-1435-41FE-A2B9-EAEEDBF39B51}" type="presOf" srcId="{DB688B89-1444-4449-8A92-470B90865937}" destId="{A3C43576-A308-4BBB-97B7-6FEDE25B9F56}" srcOrd="0" destOrd="0" presId="urn:microsoft.com/office/officeart/2005/8/layout/hierarchy1"/>
    <dgm:cxn modelId="{06FBF44E-FA82-4F4D-9CEC-7E00C6479659}" type="presOf" srcId="{1EC1A189-419C-438F-89E6-FEE025CAE4C6}" destId="{C99A82FF-43C6-4C7E-947E-778588260464}" srcOrd="0" destOrd="0" presId="urn:microsoft.com/office/officeart/2005/8/layout/hierarchy1"/>
    <dgm:cxn modelId="{A3F0CFA0-FC15-44AA-B66D-D928F3A40AD3}" type="presOf" srcId="{21D9B542-C49F-4C07-A761-E2E397574F8A}" destId="{8648EF2A-2DA6-4DCE-9E53-9CEA1B6FC3FD}" srcOrd="0" destOrd="0" presId="urn:microsoft.com/office/officeart/2005/8/layout/hierarchy1"/>
    <dgm:cxn modelId="{18A1C250-07A3-41BA-9CF2-8EF49D21ACA3}" srcId="{E32798E1-E678-487C-B95E-67A729B592A9}" destId="{541F319D-F738-4B51-BEE7-74253442D23A}" srcOrd="2" destOrd="0" parTransId="{3EA9B556-17E0-4171-A1E8-137A824C8A0D}" sibTransId="{E145107D-AF1D-4EB3-8784-0114E15BC363}"/>
    <dgm:cxn modelId="{8C92B1C0-0B14-4F3E-ABA9-A4E4755EB640}" type="presOf" srcId="{CAB5E3AD-98A1-4C61-A72A-68A08CD5E5D2}" destId="{902B458E-6D9A-43B4-AC36-28C7195C2A86}" srcOrd="0" destOrd="0" presId="urn:microsoft.com/office/officeart/2005/8/layout/hierarchy1"/>
    <dgm:cxn modelId="{25605C2B-D80A-448C-AD01-D85F84CB430E}" type="presOf" srcId="{D69184F5-0661-414D-ADEC-5FDB25B7BF81}" destId="{9DA4A647-8BFE-433F-B08A-9AF3131503CB}" srcOrd="0" destOrd="0" presId="urn:microsoft.com/office/officeart/2005/8/layout/hierarchy1"/>
    <dgm:cxn modelId="{918F5A57-AF29-4880-82AA-D5C1E04FCA9C}" type="presParOf" srcId="{BE92CAFB-FDF5-4BD6-B12E-FA3E4E3FC5B3}" destId="{357F6C9C-2726-4603-9F1F-483DFEDCC684}" srcOrd="0" destOrd="0" presId="urn:microsoft.com/office/officeart/2005/8/layout/hierarchy1"/>
    <dgm:cxn modelId="{0AD32149-34AF-4D99-8976-62D0FCF0E835}" type="presParOf" srcId="{357F6C9C-2726-4603-9F1F-483DFEDCC684}" destId="{80B842F0-A4EB-4FF4-9885-715BE48A6608}" srcOrd="0" destOrd="0" presId="urn:microsoft.com/office/officeart/2005/8/layout/hierarchy1"/>
    <dgm:cxn modelId="{ABC288E6-187F-498C-BDA5-E294D3EDD5F3}" type="presParOf" srcId="{80B842F0-A4EB-4FF4-9885-715BE48A6608}" destId="{6AEA0D63-69D9-4906-B5BF-CD1243FC5FAA}" srcOrd="0" destOrd="0" presId="urn:microsoft.com/office/officeart/2005/8/layout/hierarchy1"/>
    <dgm:cxn modelId="{EDDF878D-01A2-4450-8A39-93F554BC3DC2}" type="presParOf" srcId="{80B842F0-A4EB-4FF4-9885-715BE48A6608}" destId="{A97152D9-9CFE-4A01-A5D3-F2F6E8F06D03}" srcOrd="1" destOrd="0" presId="urn:microsoft.com/office/officeart/2005/8/layout/hierarchy1"/>
    <dgm:cxn modelId="{505C264F-603F-476E-926A-7B0850491496}" type="presParOf" srcId="{357F6C9C-2726-4603-9F1F-483DFEDCC684}" destId="{0941F88F-7063-4903-941D-A0F538BF73B1}" srcOrd="1" destOrd="0" presId="urn:microsoft.com/office/officeart/2005/8/layout/hierarchy1"/>
    <dgm:cxn modelId="{1EF54BBE-6569-4DE5-90A3-F95DA2FC5683}" type="presParOf" srcId="{0941F88F-7063-4903-941D-A0F538BF73B1}" destId="{F3BA630D-5ECE-496D-B184-5AA7E371510D}" srcOrd="0" destOrd="0" presId="urn:microsoft.com/office/officeart/2005/8/layout/hierarchy1"/>
    <dgm:cxn modelId="{F6483151-B9E8-46A2-93EE-011E0F70190B}" type="presParOf" srcId="{0941F88F-7063-4903-941D-A0F538BF73B1}" destId="{2B1586BA-A176-445E-B138-402E7A029496}" srcOrd="1" destOrd="0" presId="urn:microsoft.com/office/officeart/2005/8/layout/hierarchy1"/>
    <dgm:cxn modelId="{3B707540-1351-48A4-83A8-C87A90AA2D59}" type="presParOf" srcId="{2B1586BA-A176-445E-B138-402E7A029496}" destId="{784081B5-A3A3-4A7F-9293-A3DA7E8B62FA}" srcOrd="0" destOrd="0" presId="urn:microsoft.com/office/officeart/2005/8/layout/hierarchy1"/>
    <dgm:cxn modelId="{EBAC8273-F595-4CC2-B286-45A9C7B83960}" type="presParOf" srcId="{784081B5-A3A3-4A7F-9293-A3DA7E8B62FA}" destId="{8E271E44-D496-4922-884E-AA474D659260}" srcOrd="0" destOrd="0" presId="urn:microsoft.com/office/officeart/2005/8/layout/hierarchy1"/>
    <dgm:cxn modelId="{0C92D390-7D76-4B24-AE94-1AEAB908D07B}" type="presParOf" srcId="{784081B5-A3A3-4A7F-9293-A3DA7E8B62FA}" destId="{34CAA904-838B-4206-BF6B-24804A578C12}" srcOrd="1" destOrd="0" presId="urn:microsoft.com/office/officeart/2005/8/layout/hierarchy1"/>
    <dgm:cxn modelId="{DA39F912-83A7-4207-82C7-3F6901C6D618}" type="presParOf" srcId="{2B1586BA-A176-445E-B138-402E7A029496}" destId="{1A242DE2-9011-4A50-A117-4870C098EA7A}" srcOrd="1" destOrd="0" presId="urn:microsoft.com/office/officeart/2005/8/layout/hierarchy1"/>
    <dgm:cxn modelId="{D7D8C5E5-EED3-498C-8015-4A075452224D}" type="presParOf" srcId="{1A242DE2-9011-4A50-A117-4870C098EA7A}" destId="{1981A0EC-DABD-4D97-8F1E-10697C19D132}" srcOrd="0" destOrd="0" presId="urn:microsoft.com/office/officeart/2005/8/layout/hierarchy1"/>
    <dgm:cxn modelId="{FBB743FE-F7FC-4576-88CA-21D7C605925F}" type="presParOf" srcId="{1A242DE2-9011-4A50-A117-4870C098EA7A}" destId="{5B66C45A-5183-44C8-BC83-F3BFAB17ADA8}" srcOrd="1" destOrd="0" presId="urn:microsoft.com/office/officeart/2005/8/layout/hierarchy1"/>
    <dgm:cxn modelId="{13FEA2B4-073B-4BA9-9E64-7189B72DEB1C}" type="presParOf" srcId="{5B66C45A-5183-44C8-BC83-F3BFAB17ADA8}" destId="{B078E1BA-0F65-47C4-94E0-B8E45F1218DF}" srcOrd="0" destOrd="0" presId="urn:microsoft.com/office/officeart/2005/8/layout/hierarchy1"/>
    <dgm:cxn modelId="{0B0DCAAC-F8AD-4E64-A82D-251EE77344C1}" type="presParOf" srcId="{B078E1BA-0F65-47C4-94E0-B8E45F1218DF}" destId="{7787A682-281E-4567-ACC3-7E85E8AC60A7}" srcOrd="0" destOrd="0" presId="urn:microsoft.com/office/officeart/2005/8/layout/hierarchy1"/>
    <dgm:cxn modelId="{65957098-F17A-40EB-AE0E-8DF304D65757}" type="presParOf" srcId="{B078E1BA-0F65-47C4-94E0-B8E45F1218DF}" destId="{4EF063E0-01BF-4CC9-B682-2118502B0599}" srcOrd="1" destOrd="0" presId="urn:microsoft.com/office/officeart/2005/8/layout/hierarchy1"/>
    <dgm:cxn modelId="{A830AB01-D7E6-491D-B55B-113F582A590C}" type="presParOf" srcId="{5B66C45A-5183-44C8-BC83-F3BFAB17ADA8}" destId="{1A6840B4-44A0-4E3F-AC74-3D57744ACC91}" srcOrd="1" destOrd="0" presId="urn:microsoft.com/office/officeart/2005/8/layout/hierarchy1"/>
    <dgm:cxn modelId="{0A62C95A-A2B6-453E-AEC8-7A4332349DAF}" type="presParOf" srcId="{1A6840B4-44A0-4E3F-AC74-3D57744ACC91}" destId="{6405D73C-176A-401D-A499-1F878CB6A3BC}" srcOrd="0" destOrd="0" presId="urn:microsoft.com/office/officeart/2005/8/layout/hierarchy1"/>
    <dgm:cxn modelId="{F0B98A96-A02E-434E-877A-AB29C2C49932}" type="presParOf" srcId="{1A6840B4-44A0-4E3F-AC74-3D57744ACC91}" destId="{54AE4E52-2267-4C07-8B93-F79413996C65}" srcOrd="1" destOrd="0" presId="urn:microsoft.com/office/officeart/2005/8/layout/hierarchy1"/>
    <dgm:cxn modelId="{53961731-FA0B-4B6B-B990-A59E24373CD9}" type="presParOf" srcId="{54AE4E52-2267-4C07-8B93-F79413996C65}" destId="{A0FEBACC-8FB4-4182-86E7-154A6E2B9AAE}" srcOrd="0" destOrd="0" presId="urn:microsoft.com/office/officeart/2005/8/layout/hierarchy1"/>
    <dgm:cxn modelId="{26B74ACB-6056-4709-B2BC-6A09B3FC6E25}" type="presParOf" srcId="{A0FEBACC-8FB4-4182-86E7-154A6E2B9AAE}" destId="{278A193F-7272-4628-90AE-0690F6E73CE3}" srcOrd="0" destOrd="0" presId="urn:microsoft.com/office/officeart/2005/8/layout/hierarchy1"/>
    <dgm:cxn modelId="{DF8EFF51-B50B-492C-BAF9-8B868DE4E1BB}" type="presParOf" srcId="{A0FEBACC-8FB4-4182-86E7-154A6E2B9AAE}" destId="{A3C43576-A308-4BBB-97B7-6FEDE25B9F56}" srcOrd="1" destOrd="0" presId="urn:microsoft.com/office/officeart/2005/8/layout/hierarchy1"/>
    <dgm:cxn modelId="{8A3FD870-8C2B-4979-A29D-1DDB508169C7}" type="presParOf" srcId="{54AE4E52-2267-4C07-8B93-F79413996C65}" destId="{2084B3F4-0B43-4C7C-B870-F3095B445DAC}" srcOrd="1" destOrd="0" presId="urn:microsoft.com/office/officeart/2005/8/layout/hierarchy1"/>
    <dgm:cxn modelId="{EE989263-4FC7-4210-A60A-4CA2B4034571}" type="presParOf" srcId="{1A242DE2-9011-4A50-A117-4870C098EA7A}" destId="{DBCD60CE-11DD-48E6-80DB-1F12A0344D8C}" srcOrd="2" destOrd="0" presId="urn:microsoft.com/office/officeart/2005/8/layout/hierarchy1"/>
    <dgm:cxn modelId="{F7A84E35-FCF7-49E3-AC75-B251FD599272}" type="presParOf" srcId="{1A242DE2-9011-4A50-A117-4870C098EA7A}" destId="{80A5D67C-FDC7-46B4-A305-2FA1BD230011}" srcOrd="3" destOrd="0" presId="urn:microsoft.com/office/officeart/2005/8/layout/hierarchy1"/>
    <dgm:cxn modelId="{F3B57601-5933-4C9E-8135-81524B762E14}" type="presParOf" srcId="{80A5D67C-FDC7-46B4-A305-2FA1BD230011}" destId="{3CFCF6B0-33D4-422C-9E7B-E5D2A11C7399}" srcOrd="0" destOrd="0" presId="urn:microsoft.com/office/officeart/2005/8/layout/hierarchy1"/>
    <dgm:cxn modelId="{EDDCE2A1-507E-4E04-9843-34BA94724CB5}" type="presParOf" srcId="{3CFCF6B0-33D4-422C-9E7B-E5D2A11C7399}" destId="{45FF607C-C281-487B-B08D-6E3F75B89484}" srcOrd="0" destOrd="0" presId="urn:microsoft.com/office/officeart/2005/8/layout/hierarchy1"/>
    <dgm:cxn modelId="{2298FE84-BAFB-4761-B268-D6B837588201}" type="presParOf" srcId="{3CFCF6B0-33D4-422C-9E7B-E5D2A11C7399}" destId="{625C1707-4431-40C3-9B9A-F33770620F96}" srcOrd="1" destOrd="0" presId="urn:microsoft.com/office/officeart/2005/8/layout/hierarchy1"/>
    <dgm:cxn modelId="{00835BE1-6529-4CC7-931A-430E66BD64A8}" type="presParOf" srcId="{80A5D67C-FDC7-46B4-A305-2FA1BD230011}" destId="{74ED5D0A-9B6E-44AD-B527-02E0E2073D04}" srcOrd="1" destOrd="0" presId="urn:microsoft.com/office/officeart/2005/8/layout/hierarchy1"/>
    <dgm:cxn modelId="{38C752AA-D752-409A-B8CE-EB50E5B5C90E}" type="presParOf" srcId="{0941F88F-7063-4903-941D-A0F538BF73B1}" destId="{5277DACB-61AA-4D4B-BE5A-4516E70C2D17}" srcOrd="2" destOrd="0" presId="urn:microsoft.com/office/officeart/2005/8/layout/hierarchy1"/>
    <dgm:cxn modelId="{16B24BBC-0A50-4C27-9C14-2DCA63E47499}" type="presParOf" srcId="{0941F88F-7063-4903-941D-A0F538BF73B1}" destId="{58F1C290-D638-47EB-AB6C-463D63B679B5}" srcOrd="3" destOrd="0" presId="urn:microsoft.com/office/officeart/2005/8/layout/hierarchy1"/>
    <dgm:cxn modelId="{85DC95C8-1ED2-49F5-A8D6-81D70BB04300}" type="presParOf" srcId="{58F1C290-D638-47EB-AB6C-463D63B679B5}" destId="{0651A6F8-2692-4F60-9FB7-62DEDDEDE548}" srcOrd="0" destOrd="0" presId="urn:microsoft.com/office/officeart/2005/8/layout/hierarchy1"/>
    <dgm:cxn modelId="{59854879-E593-4429-A1B5-8F0CA678B333}" type="presParOf" srcId="{0651A6F8-2692-4F60-9FB7-62DEDDEDE548}" destId="{D17BE69F-61DE-42BA-837F-2A4868266195}" srcOrd="0" destOrd="0" presId="urn:microsoft.com/office/officeart/2005/8/layout/hierarchy1"/>
    <dgm:cxn modelId="{5521B04D-5BBA-4181-BE92-CCEB82013ADD}" type="presParOf" srcId="{0651A6F8-2692-4F60-9FB7-62DEDDEDE548}" destId="{C99A82FF-43C6-4C7E-947E-778588260464}" srcOrd="1" destOrd="0" presId="urn:microsoft.com/office/officeart/2005/8/layout/hierarchy1"/>
    <dgm:cxn modelId="{37DD43A2-8676-4E9B-BEBA-7F742879419D}" type="presParOf" srcId="{58F1C290-D638-47EB-AB6C-463D63B679B5}" destId="{CE4BBB1E-7E50-4DA1-9A89-D2292C9278BD}" srcOrd="1" destOrd="0" presId="urn:microsoft.com/office/officeart/2005/8/layout/hierarchy1"/>
    <dgm:cxn modelId="{6E2396A0-DD7D-482C-9CA0-2E4700DF077F}" type="presParOf" srcId="{CE4BBB1E-7E50-4DA1-9A89-D2292C9278BD}" destId="{48C8FCB5-DEDB-4E6D-B8C3-B2DB7B53430E}" srcOrd="0" destOrd="0" presId="urn:microsoft.com/office/officeart/2005/8/layout/hierarchy1"/>
    <dgm:cxn modelId="{3AF7B9A1-9E92-4C6B-A8F5-DD9726DDECB9}" type="presParOf" srcId="{CE4BBB1E-7E50-4DA1-9A89-D2292C9278BD}" destId="{00FB20BC-F97F-4B2C-AF97-A362A1D9EE39}" srcOrd="1" destOrd="0" presId="urn:microsoft.com/office/officeart/2005/8/layout/hierarchy1"/>
    <dgm:cxn modelId="{8764661D-6BC0-46E4-99E8-1F6B8B00B230}" type="presParOf" srcId="{00FB20BC-F97F-4B2C-AF97-A362A1D9EE39}" destId="{10D8C12B-543F-4FF0-8524-3F106E8C277A}" srcOrd="0" destOrd="0" presId="urn:microsoft.com/office/officeart/2005/8/layout/hierarchy1"/>
    <dgm:cxn modelId="{5DFF07BF-1A51-455D-980B-2D1C152DC8D0}" type="presParOf" srcId="{10D8C12B-543F-4FF0-8524-3F106E8C277A}" destId="{AF633429-CA2A-41BD-B31D-563983470AB5}" srcOrd="0" destOrd="0" presId="urn:microsoft.com/office/officeart/2005/8/layout/hierarchy1"/>
    <dgm:cxn modelId="{F6636BB3-14B8-4F59-B6CB-2B90104795DB}" type="presParOf" srcId="{10D8C12B-543F-4FF0-8524-3F106E8C277A}" destId="{902B458E-6D9A-43B4-AC36-28C7195C2A86}" srcOrd="1" destOrd="0" presId="urn:microsoft.com/office/officeart/2005/8/layout/hierarchy1"/>
    <dgm:cxn modelId="{33CE7B3B-8EEF-4D75-9FC2-FAB021600EAF}" type="presParOf" srcId="{00FB20BC-F97F-4B2C-AF97-A362A1D9EE39}" destId="{177A0BE0-B19D-44F3-AECC-4CB0D74F348B}" srcOrd="1" destOrd="0" presId="urn:microsoft.com/office/officeart/2005/8/layout/hierarchy1"/>
    <dgm:cxn modelId="{10F966E0-D442-4233-A291-9AB994139AD4}" type="presParOf" srcId="{CE4BBB1E-7E50-4DA1-9A89-D2292C9278BD}" destId="{399E3E88-33B5-4F70-AF2B-8FEEF3C9D515}" srcOrd="2" destOrd="0" presId="urn:microsoft.com/office/officeart/2005/8/layout/hierarchy1"/>
    <dgm:cxn modelId="{5D605D60-23B1-437B-A9B3-D5A51106621B}" type="presParOf" srcId="{CE4BBB1E-7E50-4DA1-9A89-D2292C9278BD}" destId="{5E9603C8-1C79-4E76-8F20-17935E418B4C}" srcOrd="3" destOrd="0" presId="urn:microsoft.com/office/officeart/2005/8/layout/hierarchy1"/>
    <dgm:cxn modelId="{A7836BAC-B987-42DF-9BBC-E2EACEC026B0}" type="presParOf" srcId="{5E9603C8-1C79-4E76-8F20-17935E418B4C}" destId="{CBCC86BB-425C-4B41-A579-C06913428F6E}" srcOrd="0" destOrd="0" presId="urn:microsoft.com/office/officeart/2005/8/layout/hierarchy1"/>
    <dgm:cxn modelId="{E3F2A0EA-F87D-44E7-B9DA-9ED5E8FC52C1}" type="presParOf" srcId="{CBCC86BB-425C-4B41-A579-C06913428F6E}" destId="{7055433B-D2A8-481B-95A9-AD77DE64907E}" srcOrd="0" destOrd="0" presId="urn:microsoft.com/office/officeart/2005/8/layout/hierarchy1"/>
    <dgm:cxn modelId="{E9894EFC-60F0-471B-8A02-7EB9419D6D43}" type="presParOf" srcId="{CBCC86BB-425C-4B41-A579-C06913428F6E}" destId="{870F61B5-8A61-4DEB-B7EB-1E524600178C}" srcOrd="1" destOrd="0" presId="urn:microsoft.com/office/officeart/2005/8/layout/hierarchy1"/>
    <dgm:cxn modelId="{CEFC9F81-6570-4715-A29C-85C823ABB1E8}" type="presParOf" srcId="{5E9603C8-1C79-4E76-8F20-17935E418B4C}" destId="{69B15220-ECE9-479E-A76E-A07D6CF3211B}" srcOrd="1" destOrd="0" presId="urn:microsoft.com/office/officeart/2005/8/layout/hierarchy1"/>
    <dgm:cxn modelId="{0757CE08-745E-439A-8421-174A3D79709E}" type="presParOf" srcId="{CE4BBB1E-7E50-4DA1-9A89-D2292C9278BD}" destId="{B8FB1405-EA6C-45A8-A6A8-357AE826858D}" srcOrd="4" destOrd="0" presId="urn:microsoft.com/office/officeart/2005/8/layout/hierarchy1"/>
    <dgm:cxn modelId="{BE14332A-C5E6-46D8-A0DC-A40F99115F72}" type="presParOf" srcId="{CE4BBB1E-7E50-4DA1-9A89-D2292C9278BD}" destId="{1471C81F-1F89-47E5-87B0-B4557260AF0F}" srcOrd="5" destOrd="0" presId="urn:microsoft.com/office/officeart/2005/8/layout/hierarchy1"/>
    <dgm:cxn modelId="{341561DA-2C44-4169-A8EA-CC1EF813EE1C}" type="presParOf" srcId="{1471C81F-1F89-47E5-87B0-B4557260AF0F}" destId="{67BC578F-5917-40A3-9828-70F2032E0557}" srcOrd="0" destOrd="0" presId="urn:microsoft.com/office/officeart/2005/8/layout/hierarchy1"/>
    <dgm:cxn modelId="{8F1E2480-A3C9-49FC-AAA5-89B2B36A9750}" type="presParOf" srcId="{67BC578F-5917-40A3-9828-70F2032E0557}" destId="{0987C18C-7C8B-46E3-B544-FD46AAC9175E}" srcOrd="0" destOrd="0" presId="urn:microsoft.com/office/officeart/2005/8/layout/hierarchy1"/>
    <dgm:cxn modelId="{EB3A19BF-45EE-4CDC-94E8-9EF0506DC2EA}" type="presParOf" srcId="{67BC578F-5917-40A3-9828-70F2032E0557}" destId="{C221C994-D0B0-4DE3-B9B5-C3CC73DFAF0F}" srcOrd="1" destOrd="0" presId="urn:microsoft.com/office/officeart/2005/8/layout/hierarchy1"/>
    <dgm:cxn modelId="{201C1F48-DAD4-4E8A-83CF-2137999B077B}" type="presParOf" srcId="{1471C81F-1F89-47E5-87B0-B4557260AF0F}" destId="{5078B106-69E8-4FAE-8C8E-C2990FA16761}" srcOrd="1" destOrd="0" presId="urn:microsoft.com/office/officeart/2005/8/layout/hierarchy1"/>
    <dgm:cxn modelId="{6AE39B40-5E24-4897-A6AF-75F99A5B5541}" type="presParOf" srcId="{0941F88F-7063-4903-941D-A0F538BF73B1}" destId="{CB4CDC60-05E8-4BEF-BE20-35B1A745945D}" srcOrd="4" destOrd="0" presId="urn:microsoft.com/office/officeart/2005/8/layout/hierarchy1"/>
    <dgm:cxn modelId="{37F44C63-C51C-4C99-B354-337B4FD22FAD}" type="presParOf" srcId="{0941F88F-7063-4903-941D-A0F538BF73B1}" destId="{FFDDCA68-A149-4976-B6AC-4698F100A73C}" srcOrd="5" destOrd="0" presId="urn:microsoft.com/office/officeart/2005/8/layout/hierarchy1"/>
    <dgm:cxn modelId="{EDE0F4FF-9BCB-4E80-BC2B-20EE1916DB66}" type="presParOf" srcId="{FFDDCA68-A149-4976-B6AC-4698F100A73C}" destId="{FB6E45E4-8331-48F8-B528-F41A97C3C890}" srcOrd="0" destOrd="0" presId="urn:microsoft.com/office/officeart/2005/8/layout/hierarchy1"/>
    <dgm:cxn modelId="{3703E309-DCC4-458E-AB61-CF854DCE738E}" type="presParOf" srcId="{FB6E45E4-8331-48F8-B528-F41A97C3C890}" destId="{AC32A958-77F9-4FFA-8CBC-6C01710CE5A0}" srcOrd="0" destOrd="0" presId="urn:microsoft.com/office/officeart/2005/8/layout/hierarchy1"/>
    <dgm:cxn modelId="{3FF4C99B-3776-4176-AF50-568917788692}" type="presParOf" srcId="{FB6E45E4-8331-48F8-B528-F41A97C3C890}" destId="{AB1CBEB7-C948-4224-9ECD-E5479199FB10}" srcOrd="1" destOrd="0" presId="urn:microsoft.com/office/officeart/2005/8/layout/hierarchy1"/>
    <dgm:cxn modelId="{9D2969CF-06E2-49AD-B671-116BB35270AE}" type="presParOf" srcId="{FFDDCA68-A149-4976-B6AC-4698F100A73C}" destId="{4AD0B5D6-845A-4BD2-8A16-B4AB3D02425E}" srcOrd="1" destOrd="0" presId="urn:microsoft.com/office/officeart/2005/8/layout/hierarchy1"/>
    <dgm:cxn modelId="{17E95772-3C6C-4DF9-B97D-A940CFFA5FC4}" type="presParOf" srcId="{4AD0B5D6-845A-4BD2-8A16-B4AB3D02425E}" destId="{2F503AD0-2D6F-4B89-B992-15B5EF33CCC2}" srcOrd="0" destOrd="0" presId="urn:microsoft.com/office/officeart/2005/8/layout/hierarchy1"/>
    <dgm:cxn modelId="{6CC20B29-8899-4200-B5CB-B942B7EDDF09}" type="presParOf" srcId="{4AD0B5D6-845A-4BD2-8A16-B4AB3D02425E}" destId="{E50BC22D-30BB-439D-A11E-56ABC574E3F4}" srcOrd="1" destOrd="0" presId="urn:microsoft.com/office/officeart/2005/8/layout/hierarchy1"/>
    <dgm:cxn modelId="{E021414A-D584-41BC-A25E-0A60C88688D8}" type="presParOf" srcId="{E50BC22D-30BB-439D-A11E-56ABC574E3F4}" destId="{F4EF871A-2139-4B71-BFD5-4759AEF7607D}" srcOrd="0" destOrd="0" presId="urn:microsoft.com/office/officeart/2005/8/layout/hierarchy1"/>
    <dgm:cxn modelId="{5AAA9D19-E003-483F-BC9A-0C60CB25916A}" type="presParOf" srcId="{F4EF871A-2139-4B71-BFD5-4759AEF7607D}" destId="{1D113C77-3688-4510-830C-94BCD80803F9}" srcOrd="0" destOrd="0" presId="urn:microsoft.com/office/officeart/2005/8/layout/hierarchy1"/>
    <dgm:cxn modelId="{544BFDD6-0A75-4017-BA4B-7A0FC18D5DD7}" type="presParOf" srcId="{F4EF871A-2139-4B71-BFD5-4759AEF7607D}" destId="{A5B01DED-3537-4070-85E3-F2EB2EF02000}" srcOrd="1" destOrd="0" presId="urn:microsoft.com/office/officeart/2005/8/layout/hierarchy1"/>
    <dgm:cxn modelId="{2A1A9EA4-ED49-4F65-BAE3-3E6E6491DA7E}" type="presParOf" srcId="{E50BC22D-30BB-439D-A11E-56ABC574E3F4}" destId="{F305CC00-4103-4F67-9AA6-90BF297C3B36}" srcOrd="1" destOrd="0" presId="urn:microsoft.com/office/officeart/2005/8/layout/hierarchy1"/>
    <dgm:cxn modelId="{CE1CB2EC-481B-44C3-865A-985D76FD63E9}" type="presParOf" srcId="{4AD0B5D6-845A-4BD2-8A16-B4AB3D02425E}" destId="{9DA4A647-8BFE-433F-B08A-9AF3131503CB}" srcOrd="2" destOrd="0" presId="urn:microsoft.com/office/officeart/2005/8/layout/hierarchy1"/>
    <dgm:cxn modelId="{AF9A1845-E171-4E6F-802E-DCB9CD8BB44A}" type="presParOf" srcId="{4AD0B5D6-845A-4BD2-8A16-B4AB3D02425E}" destId="{6A6E8952-73A6-4D1E-B87F-8B978B6D3F1A}" srcOrd="3" destOrd="0" presId="urn:microsoft.com/office/officeart/2005/8/layout/hierarchy1"/>
    <dgm:cxn modelId="{7A1107A3-460A-4A02-98D4-B7FC46A948EA}" type="presParOf" srcId="{6A6E8952-73A6-4D1E-B87F-8B978B6D3F1A}" destId="{5FD2D5B8-60D2-460F-9661-8D48CE84D915}" srcOrd="0" destOrd="0" presId="urn:microsoft.com/office/officeart/2005/8/layout/hierarchy1"/>
    <dgm:cxn modelId="{84355E30-19FD-48FD-B780-C562451E9E30}" type="presParOf" srcId="{5FD2D5B8-60D2-460F-9661-8D48CE84D915}" destId="{3829FAA3-65B0-4506-939A-A0ABE7FD90C0}" srcOrd="0" destOrd="0" presId="urn:microsoft.com/office/officeart/2005/8/layout/hierarchy1"/>
    <dgm:cxn modelId="{F354960B-1F18-44C3-80D6-66BB68F41AE2}" type="presParOf" srcId="{5FD2D5B8-60D2-460F-9661-8D48CE84D915}" destId="{8648EF2A-2DA6-4DCE-9E53-9CEA1B6FC3FD}" srcOrd="1" destOrd="0" presId="urn:microsoft.com/office/officeart/2005/8/layout/hierarchy1"/>
    <dgm:cxn modelId="{7435C63B-58AA-4072-AA55-CB1076DEC279}" type="presParOf" srcId="{6A6E8952-73A6-4D1E-B87F-8B978B6D3F1A}" destId="{923C66C6-CE2C-47A1-AB57-5E045ECC1FE6}" srcOrd="1" destOrd="0" presId="urn:microsoft.com/office/officeart/2005/8/layout/hierarchy1"/>
    <dgm:cxn modelId="{9E02DA92-54DB-4B3D-806C-04EF054090ED}" type="presParOf" srcId="{4AD0B5D6-845A-4BD2-8A16-B4AB3D02425E}" destId="{B2FC2B6F-6A6D-42A5-8A60-F90C4BAD4BA2}" srcOrd="4" destOrd="0" presId="urn:microsoft.com/office/officeart/2005/8/layout/hierarchy1"/>
    <dgm:cxn modelId="{D59084E5-7CD3-4876-A1A7-39EB179BF89C}" type="presParOf" srcId="{4AD0B5D6-845A-4BD2-8A16-B4AB3D02425E}" destId="{1CD82205-3CB8-4B4C-8687-139237A01A08}" srcOrd="5" destOrd="0" presId="urn:microsoft.com/office/officeart/2005/8/layout/hierarchy1"/>
    <dgm:cxn modelId="{9DBEA573-1F54-48B7-B6FD-C6323264E84E}" type="presParOf" srcId="{1CD82205-3CB8-4B4C-8687-139237A01A08}" destId="{27C7F597-BEE1-4028-99E2-55B4D486627B}" srcOrd="0" destOrd="0" presId="urn:microsoft.com/office/officeart/2005/8/layout/hierarchy1"/>
    <dgm:cxn modelId="{0A656F57-C3C2-4503-A8CD-A8FFBDE3C1D1}" type="presParOf" srcId="{27C7F597-BEE1-4028-99E2-55B4D486627B}" destId="{7A955A03-87E6-44DB-9258-1128938A7010}" srcOrd="0" destOrd="0" presId="urn:microsoft.com/office/officeart/2005/8/layout/hierarchy1"/>
    <dgm:cxn modelId="{6B7B02DC-44C7-46A6-8A00-C9293C6D4901}" type="presParOf" srcId="{27C7F597-BEE1-4028-99E2-55B4D486627B}" destId="{764E8233-EA47-40E1-A6F1-F293CD581B2A}" srcOrd="1" destOrd="0" presId="urn:microsoft.com/office/officeart/2005/8/layout/hierarchy1"/>
    <dgm:cxn modelId="{32260E30-9C66-4A53-AE25-EAFAC400993F}" type="presParOf" srcId="{1CD82205-3CB8-4B4C-8687-139237A01A08}" destId="{2AA2A605-3CA7-4042-9EAB-8CE55B7429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FB952-1FEA-44BD-975D-607FD563F501}" type="doc">
      <dgm:prSet loTypeId="urn:microsoft.com/office/officeart/2005/8/layout/cycle2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0665F8-62BA-492E-BACA-54CE093DEEFB}">
      <dgm:prSet phldrT="[Text]"/>
      <dgm:spPr/>
      <dgm:t>
        <a:bodyPr/>
        <a:lstStyle/>
        <a:p>
          <a:r>
            <a:rPr lang="en-US" dirty="0" smtClean="0"/>
            <a:t>Services Sold</a:t>
          </a:r>
          <a:endParaRPr lang="en-US" dirty="0"/>
        </a:p>
      </dgm:t>
    </dgm:pt>
    <dgm:pt modelId="{9AAB0D80-4774-41EF-9CB1-57B5A3B06636}" type="parTrans" cxnId="{07BFC35F-1A5D-4773-8FE5-355FB9B54B51}">
      <dgm:prSet/>
      <dgm:spPr/>
      <dgm:t>
        <a:bodyPr/>
        <a:lstStyle/>
        <a:p>
          <a:endParaRPr lang="en-US"/>
        </a:p>
      </dgm:t>
    </dgm:pt>
    <dgm:pt modelId="{9B0556F6-0206-439A-8C58-A5E419DB7B9E}" type="sibTrans" cxnId="{07BFC35F-1A5D-4773-8FE5-355FB9B54B51}">
      <dgm:prSet/>
      <dgm:spPr/>
      <dgm:t>
        <a:bodyPr/>
        <a:lstStyle/>
        <a:p>
          <a:endParaRPr lang="en-US"/>
        </a:p>
      </dgm:t>
    </dgm:pt>
    <dgm:pt modelId="{565B688A-D90F-48B5-9699-BF391A2DAAF7}">
      <dgm:prSet phldrT="[Text]"/>
      <dgm:spPr/>
      <dgm:t>
        <a:bodyPr/>
        <a:lstStyle/>
        <a:p>
          <a:r>
            <a:rPr lang="en-US" dirty="0" smtClean="0"/>
            <a:t>Scheduling of Classes</a:t>
          </a:r>
        </a:p>
      </dgm:t>
    </dgm:pt>
    <dgm:pt modelId="{54A32EE8-F353-4F37-A8A1-A01F3472EFE0}" type="parTrans" cxnId="{8AAF5874-D5C1-4EBA-B87E-1D8BB4D472B6}">
      <dgm:prSet/>
      <dgm:spPr/>
      <dgm:t>
        <a:bodyPr/>
        <a:lstStyle/>
        <a:p>
          <a:endParaRPr lang="en-US"/>
        </a:p>
      </dgm:t>
    </dgm:pt>
    <dgm:pt modelId="{FCBCA300-4F75-44D6-8D7C-1C3A2E5B9065}" type="sibTrans" cxnId="{8AAF5874-D5C1-4EBA-B87E-1D8BB4D472B6}">
      <dgm:prSet/>
      <dgm:spPr/>
      <dgm:t>
        <a:bodyPr/>
        <a:lstStyle/>
        <a:p>
          <a:endParaRPr lang="en-US"/>
        </a:p>
      </dgm:t>
    </dgm:pt>
    <dgm:pt modelId="{A4E5BF8F-81A6-49F6-817B-547B6726AC86}">
      <dgm:prSet phldrT="[Text]"/>
      <dgm:spPr/>
      <dgm:t>
        <a:bodyPr/>
        <a:lstStyle/>
        <a:p>
          <a:r>
            <a:rPr lang="en-US" dirty="0" smtClean="0"/>
            <a:t>Instructor &amp; Program Support</a:t>
          </a:r>
          <a:endParaRPr lang="en-US" dirty="0"/>
        </a:p>
      </dgm:t>
    </dgm:pt>
    <dgm:pt modelId="{29191B44-5336-4A43-B2DD-16A69F5034B1}" type="parTrans" cxnId="{0EE8BE1C-13C6-46E3-AF5D-447D1F6666E2}">
      <dgm:prSet/>
      <dgm:spPr/>
      <dgm:t>
        <a:bodyPr/>
        <a:lstStyle/>
        <a:p>
          <a:endParaRPr lang="en-US"/>
        </a:p>
      </dgm:t>
    </dgm:pt>
    <dgm:pt modelId="{33FAD179-64A9-4F97-B57D-ECB1D79CB3A4}" type="sibTrans" cxnId="{0EE8BE1C-13C6-46E3-AF5D-447D1F6666E2}">
      <dgm:prSet/>
      <dgm:spPr/>
      <dgm:t>
        <a:bodyPr/>
        <a:lstStyle/>
        <a:p>
          <a:endParaRPr lang="en-US"/>
        </a:p>
      </dgm:t>
    </dgm:pt>
    <dgm:pt modelId="{D8CBFE20-F70F-464E-80C5-408F6DFE76BA}">
      <dgm:prSet phldrT="[Text]"/>
      <dgm:spPr/>
      <dgm:t>
        <a:bodyPr/>
        <a:lstStyle/>
        <a:p>
          <a:r>
            <a:rPr lang="en-US" dirty="0" smtClean="0"/>
            <a:t>Finish Course</a:t>
          </a:r>
          <a:endParaRPr lang="en-US" dirty="0"/>
        </a:p>
      </dgm:t>
    </dgm:pt>
    <dgm:pt modelId="{1DDDE245-C4DD-4CE2-A340-CDA525BDB5D1}" type="parTrans" cxnId="{120845BC-CCCA-4EE5-AEE0-CEE939C6581E}">
      <dgm:prSet/>
      <dgm:spPr/>
      <dgm:t>
        <a:bodyPr/>
        <a:lstStyle/>
        <a:p>
          <a:endParaRPr lang="en-US"/>
        </a:p>
      </dgm:t>
    </dgm:pt>
    <dgm:pt modelId="{DE819AF3-7357-48FF-8E61-3A028A995CED}" type="sibTrans" cxnId="{120845BC-CCCA-4EE5-AEE0-CEE939C6581E}">
      <dgm:prSet/>
      <dgm:spPr/>
      <dgm:t>
        <a:bodyPr/>
        <a:lstStyle/>
        <a:p>
          <a:endParaRPr lang="en-US"/>
        </a:p>
      </dgm:t>
    </dgm:pt>
    <dgm:pt modelId="{6CF52D90-3D93-45B9-B137-C820BE8AA983}">
      <dgm:prSet phldrT="[Text]"/>
      <dgm:spPr/>
      <dgm:t>
        <a:bodyPr/>
        <a:lstStyle/>
        <a:p>
          <a:r>
            <a:rPr lang="en-US" dirty="0" smtClean="0"/>
            <a:t>Follow up with Program</a:t>
          </a:r>
          <a:endParaRPr lang="en-US" dirty="0"/>
        </a:p>
      </dgm:t>
    </dgm:pt>
    <dgm:pt modelId="{FEA33840-2221-421A-8B2D-9101D300C330}" type="parTrans" cxnId="{027B9119-DF4D-4969-A815-E475EB741CB2}">
      <dgm:prSet/>
      <dgm:spPr/>
      <dgm:t>
        <a:bodyPr/>
        <a:lstStyle/>
        <a:p>
          <a:endParaRPr lang="en-US"/>
        </a:p>
      </dgm:t>
    </dgm:pt>
    <dgm:pt modelId="{06805B81-D485-4F65-858F-9C3259355D42}" type="sibTrans" cxnId="{027B9119-DF4D-4969-A815-E475EB741CB2}">
      <dgm:prSet/>
      <dgm:spPr/>
      <dgm:t>
        <a:bodyPr/>
        <a:lstStyle/>
        <a:p>
          <a:endParaRPr lang="en-US"/>
        </a:p>
      </dgm:t>
    </dgm:pt>
    <dgm:pt modelId="{FB227036-0383-4CC7-A3FE-D2AF59E801F7}">
      <dgm:prSet/>
      <dgm:spPr/>
      <dgm:t>
        <a:bodyPr/>
        <a:lstStyle/>
        <a:p>
          <a:r>
            <a:rPr lang="en-US" smtClean="0"/>
            <a:t>Schedule Instructor</a:t>
          </a:r>
          <a:endParaRPr lang="en-US" dirty="0" smtClean="0"/>
        </a:p>
      </dgm:t>
    </dgm:pt>
    <dgm:pt modelId="{EC59832B-658F-466E-9EDF-366A57787FE1}" type="parTrans" cxnId="{FEAD0D65-E9C7-4C64-B6E4-544DED8CD7E9}">
      <dgm:prSet/>
      <dgm:spPr/>
      <dgm:t>
        <a:bodyPr/>
        <a:lstStyle/>
        <a:p>
          <a:endParaRPr lang="en-US"/>
        </a:p>
      </dgm:t>
    </dgm:pt>
    <dgm:pt modelId="{3E725CE5-8D53-4DCF-BA18-3C7202257EC4}" type="sibTrans" cxnId="{FEAD0D65-E9C7-4C64-B6E4-544DED8CD7E9}">
      <dgm:prSet/>
      <dgm:spPr/>
      <dgm:t>
        <a:bodyPr/>
        <a:lstStyle/>
        <a:p>
          <a:endParaRPr lang="en-US"/>
        </a:p>
      </dgm:t>
    </dgm:pt>
    <dgm:pt modelId="{932CED8A-2D73-4012-9B9F-2A427DC88D0D}">
      <dgm:prSet/>
      <dgm:spPr/>
      <dgm:t>
        <a:bodyPr/>
        <a:lstStyle/>
        <a:p>
          <a:r>
            <a:rPr lang="en-US" smtClean="0"/>
            <a:t>Coordinate Materials</a:t>
          </a:r>
          <a:endParaRPr lang="en-US" dirty="0"/>
        </a:p>
      </dgm:t>
    </dgm:pt>
    <dgm:pt modelId="{09BE5525-D145-4BA3-A364-F7DDC7665C7F}" type="parTrans" cxnId="{0B18F1DD-1DC2-4C0E-B2DC-160477097FEF}">
      <dgm:prSet/>
      <dgm:spPr/>
      <dgm:t>
        <a:bodyPr/>
        <a:lstStyle/>
        <a:p>
          <a:endParaRPr lang="en-US"/>
        </a:p>
      </dgm:t>
    </dgm:pt>
    <dgm:pt modelId="{F554104F-A87B-4553-8D40-CF9684A4CD6C}" type="sibTrans" cxnId="{0B18F1DD-1DC2-4C0E-B2DC-160477097FEF}">
      <dgm:prSet/>
      <dgm:spPr/>
      <dgm:t>
        <a:bodyPr/>
        <a:lstStyle/>
        <a:p>
          <a:endParaRPr lang="en-US"/>
        </a:p>
      </dgm:t>
    </dgm:pt>
    <dgm:pt modelId="{C02AB5BF-E0A9-4182-B2D3-51F18753B214}">
      <dgm:prSet phldrT="[Text]"/>
      <dgm:spPr/>
      <dgm:t>
        <a:bodyPr/>
        <a:lstStyle/>
        <a:p>
          <a:r>
            <a:rPr lang="en-US" dirty="0" smtClean="0"/>
            <a:t>Begin Course</a:t>
          </a:r>
          <a:endParaRPr lang="en-US" dirty="0"/>
        </a:p>
      </dgm:t>
    </dgm:pt>
    <dgm:pt modelId="{B8EECEF8-FAEA-48DF-A953-307668C67173}" type="parTrans" cxnId="{BA645794-EDFB-428F-A676-33933D300A72}">
      <dgm:prSet/>
      <dgm:spPr/>
      <dgm:t>
        <a:bodyPr/>
        <a:lstStyle/>
        <a:p>
          <a:endParaRPr lang="en-US"/>
        </a:p>
      </dgm:t>
    </dgm:pt>
    <dgm:pt modelId="{F39F0543-3269-48D1-AA4F-93327EF5CFE1}" type="sibTrans" cxnId="{BA645794-EDFB-428F-A676-33933D300A72}">
      <dgm:prSet/>
      <dgm:spPr/>
      <dgm:t>
        <a:bodyPr/>
        <a:lstStyle/>
        <a:p>
          <a:endParaRPr lang="en-US"/>
        </a:p>
      </dgm:t>
    </dgm:pt>
    <dgm:pt modelId="{93791221-34EB-41A3-8441-18ADE671BE9D}" type="pres">
      <dgm:prSet presAssocID="{363FB952-1FEA-44BD-975D-607FD563F50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8B0A8F-1D55-4DC8-BF9A-8A0B516DA9F8}" type="pres">
      <dgm:prSet presAssocID="{870665F8-62BA-492E-BACA-54CE093DEEF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F2051-9365-4D7A-9177-73590B30667A}" type="pres">
      <dgm:prSet presAssocID="{9B0556F6-0206-439A-8C58-A5E419DB7B9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A2A44164-1A8C-4C93-B07F-472E595EA94A}" type="pres">
      <dgm:prSet presAssocID="{9B0556F6-0206-439A-8C58-A5E419DB7B9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DDE4B68F-65B5-459C-8281-CD98FD7EEA9B}" type="pres">
      <dgm:prSet presAssocID="{565B688A-D90F-48B5-9699-BF391A2DAAF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54B4C-B07E-4004-9F63-1915A21C215C}" type="pres">
      <dgm:prSet presAssocID="{FCBCA300-4F75-44D6-8D7C-1C3A2E5B9065}" presName="sibTrans" presStyleLbl="sibTrans2D1" presStyleIdx="1" presStyleCnt="8"/>
      <dgm:spPr/>
      <dgm:t>
        <a:bodyPr/>
        <a:lstStyle/>
        <a:p>
          <a:endParaRPr lang="en-US"/>
        </a:p>
      </dgm:t>
    </dgm:pt>
    <dgm:pt modelId="{3EAB4C21-ED48-4537-85B5-2BF629D839E6}" type="pres">
      <dgm:prSet presAssocID="{FCBCA300-4F75-44D6-8D7C-1C3A2E5B9065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B4E9C42E-A3E0-4D62-8C65-078D9F7C58C4}" type="pres">
      <dgm:prSet presAssocID="{FB227036-0383-4CC7-A3FE-D2AF59E801F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DC0A1-4DE5-4ED6-9049-80B8F0E695AC}" type="pres">
      <dgm:prSet presAssocID="{3E725CE5-8D53-4DCF-BA18-3C7202257EC4}" presName="sibTrans" presStyleLbl="sibTrans2D1" presStyleIdx="2" presStyleCnt="8"/>
      <dgm:spPr/>
      <dgm:t>
        <a:bodyPr/>
        <a:lstStyle/>
        <a:p>
          <a:endParaRPr lang="en-US"/>
        </a:p>
      </dgm:t>
    </dgm:pt>
    <dgm:pt modelId="{89BD37D3-3086-4FCC-9A90-224BD2E7F132}" type="pres">
      <dgm:prSet presAssocID="{3E725CE5-8D53-4DCF-BA18-3C7202257EC4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1F470677-5375-4204-91DD-B1C8AB713720}" type="pres">
      <dgm:prSet presAssocID="{932CED8A-2D73-4012-9B9F-2A427DC88D0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CBBA9-493E-4631-8A80-CD14274D75E0}" type="pres">
      <dgm:prSet presAssocID="{F554104F-A87B-4553-8D40-CF9684A4CD6C}" presName="sibTrans" presStyleLbl="sibTrans2D1" presStyleIdx="3" presStyleCnt="8"/>
      <dgm:spPr/>
      <dgm:t>
        <a:bodyPr/>
        <a:lstStyle/>
        <a:p>
          <a:endParaRPr lang="en-US"/>
        </a:p>
      </dgm:t>
    </dgm:pt>
    <dgm:pt modelId="{4AA47BD8-C93B-445C-A79D-5DF1C6E2F587}" type="pres">
      <dgm:prSet presAssocID="{F554104F-A87B-4553-8D40-CF9684A4CD6C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473B189-8B36-4ED0-B9A7-F778E9B0FFEA}" type="pres">
      <dgm:prSet presAssocID="{C02AB5BF-E0A9-4182-B2D3-51F18753B21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1A4C7-5ACC-4844-9B2E-39A6ACC6B4AA}" type="pres">
      <dgm:prSet presAssocID="{F39F0543-3269-48D1-AA4F-93327EF5CFE1}" presName="sibTrans" presStyleLbl="sibTrans2D1" presStyleIdx="4" presStyleCnt="8"/>
      <dgm:spPr/>
      <dgm:t>
        <a:bodyPr/>
        <a:lstStyle/>
        <a:p>
          <a:endParaRPr lang="en-US"/>
        </a:p>
      </dgm:t>
    </dgm:pt>
    <dgm:pt modelId="{68E51421-6B3A-44B1-8EF8-3353310EF796}" type="pres">
      <dgm:prSet presAssocID="{F39F0543-3269-48D1-AA4F-93327EF5CFE1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939A9FE3-400E-4990-BD4E-9D0D031FC12F}" type="pres">
      <dgm:prSet presAssocID="{A4E5BF8F-81A6-49F6-817B-547B6726AC8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6B8836-4536-40AA-ABA7-3CB8AD17EEA4}" type="pres">
      <dgm:prSet presAssocID="{33FAD179-64A9-4F97-B57D-ECB1D79CB3A4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BF3733E-4D2F-4462-9FB6-EF3755B0F2C0}" type="pres">
      <dgm:prSet presAssocID="{33FAD179-64A9-4F97-B57D-ECB1D79CB3A4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75F3707F-3240-411D-926F-BBD2D0DCF60B}" type="pres">
      <dgm:prSet presAssocID="{D8CBFE20-F70F-464E-80C5-408F6DFE76BA}" presName="node" presStyleLbl="node1" presStyleIdx="6" presStyleCnt="8" custRadScaleRad="100395" custRadScaleInc="-14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F0CF6-79F2-4607-874E-37A760ECC56B}" type="pres">
      <dgm:prSet presAssocID="{DE819AF3-7357-48FF-8E61-3A028A995CED}" presName="sibTrans" presStyleLbl="sibTrans2D1" presStyleIdx="6" presStyleCnt="8"/>
      <dgm:spPr/>
      <dgm:t>
        <a:bodyPr/>
        <a:lstStyle/>
        <a:p>
          <a:endParaRPr lang="en-US"/>
        </a:p>
      </dgm:t>
    </dgm:pt>
    <dgm:pt modelId="{A400602F-0349-4751-951A-ABEE7ED2D81E}" type="pres">
      <dgm:prSet presAssocID="{DE819AF3-7357-48FF-8E61-3A028A995CED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16DB5C25-0D4B-43E4-8723-0EC3D6CAAD80}" type="pres">
      <dgm:prSet presAssocID="{6CF52D90-3D93-45B9-B137-C820BE8AA98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8ADDE-9437-4E21-BEB8-4AE0916D213F}" type="pres">
      <dgm:prSet presAssocID="{06805B81-D485-4F65-858F-9C3259355D42}" presName="sibTrans" presStyleLbl="sibTrans2D1" presStyleIdx="7" presStyleCnt="8"/>
      <dgm:spPr/>
      <dgm:t>
        <a:bodyPr/>
        <a:lstStyle/>
        <a:p>
          <a:endParaRPr lang="en-US"/>
        </a:p>
      </dgm:t>
    </dgm:pt>
    <dgm:pt modelId="{A972CF3B-BAC7-4E6D-861F-F0C4ABFCB813}" type="pres">
      <dgm:prSet presAssocID="{06805B81-D485-4F65-858F-9C3259355D42}" presName="connectorText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2297548C-AEC2-4678-803F-0AA3DDFF2C09}" type="presOf" srcId="{932CED8A-2D73-4012-9B9F-2A427DC88D0D}" destId="{1F470677-5375-4204-91DD-B1C8AB713720}" srcOrd="0" destOrd="0" presId="urn:microsoft.com/office/officeart/2005/8/layout/cycle2"/>
    <dgm:cxn modelId="{027B9119-DF4D-4969-A815-E475EB741CB2}" srcId="{363FB952-1FEA-44BD-975D-607FD563F501}" destId="{6CF52D90-3D93-45B9-B137-C820BE8AA983}" srcOrd="7" destOrd="0" parTransId="{FEA33840-2221-421A-8B2D-9101D300C330}" sibTransId="{06805B81-D485-4F65-858F-9C3259355D42}"/>
    <dgm:cxn modelId="{8AAF5874-D5C1-4EBA-B87E-1D8BB4D472B6}" srcId="{363FB952-1FEA-44BD-975D-607FD563F501}" destId="{565B688A-D90F-48B5-9699-BF391A2DAAF7}" srcOrd="1" destOrd="0" parTransId="{54A32EE8-F353-4F37-A8A1-A01F3472EFE0}" sibTransId="{FCBCA300-4F75-44D6-8D7C-1C3A2E5B9065}"/>
    <dgm:cxn modelId="{0B18F1DD-1DC2-4C0E-B2DC-160477097FEF}" srcId="{363FB952-1FEA-44BD-975D-607FD563F501}" destId="{932CED8A-2D73-4012-9B9F-2A427DC88D0D}" srcOrd="3" destOrd="0" parTransId="{09BE5525-D145-4BA3-A364-F7DDC7665C7F}" sibTransId="{F554104F-A87B-4553-8D40-CF9684A4CD6C}"/>
    <dgm:cxn modelId="{B388856E-24B8-4F8A-B595-BA3ACC4C0F78}" type="presOf" srcId="{9B0556F6-0206-439A-8C58-A5E419DB7B9E}" destId="{67DF2051-9365-4D7A-9177-73590B30667A}" srcOrd="0" destOrd="0" presId="urn:microsoft.com/office/officeart/2005/8/layout/cycle2"/>
    <dgm:cxn modelId="{AC018471-E8EA-4293-97D9-51D518043EAF}" type="presOf" srcId="{DE819AF3-7357-48FF-8E61-3A028A995CED}" destId="{9B4F0CF6-79F2-4607-874E-37A760ECC56B}" srcOrd="0" destOrd="0" presId="urn:microsoft.com/office/officeart/2005/8/layout/cycle2"/>
    <dgm:cxn modelId="{A1D14161-6D08-4885-8A44-906A0CB836AD}" type="presOf" srcId="{363FB952-1FEA-44BD-975D-607FD563F501}" destId="{93791221-34EB-41A3-8441-18ADE671BE9D}" srcOrd="0" destOrd="0" presId="urn:microsoft.com/office/officeart/2005/8/layout/cycle2"/>
    <dgm:cxn modelId="{FEAD0D65-E9C7-4C64-B6E4-544DED8CD7E9}" srcId="{363FB952-1FEA-44BD-975D-607FD563F501}" destId="{FB227036-0383-4CC7-A3FE-D2AF59E801F7}" srcOrd="2" destOrd="0" parTransId="{EC59832B-658F-466E-9EDF-366A57787FE1}" sibTransId="{3E725CE5-8D53-4DCF-BA18-3C7202257EC4}"/>
    <dgm:cxn modelId="{444B6EC8-D5E6-4865-82EA-D2838BC6AC7A}" type="presOf" srcId="{FB227036-0383-4CC7-A3FE-D2AF59E801F7}" destId="{B4E9C42E-A3E0-4D62-8C65-078D9F7C58C4}" srcOrd="0" destOrd="0" presId="urn:microsoft.com/office/officeart/2005/8/layout/cycle2"/>
    <dgm:cxn modelId="{999CC704-A068-4FF6-8CF2-95FAB132252F}" type="presOf" srcId="{D8CBFE20-F70F-464E-80C5-408F6DFE76BA}" destId="{75F3707F-3240-411D-926F-BBD2D0DCF60B}" srcOrd="0" destOrd="0" presId="urn:microsoft.com/office/officeart/2005/8/layout/cycle2"/>
    <dgm:cxn modelId="{07BFC35F-1A5D-4773-8FE5-355FB9B54B51}" srcId="{363FB952-1FEA-44BD-975D-607FD563F501}" destId="{870665F8-62BA-492E-BACA-54CE093DEEFB}" srcOrd="0" destOrd="0" parTransId="{9AAB0D80-4774-41EF-9CB1-57B5A3B06636}" sibTransId="{9B0556F6-0206-439A-8C58-A5E419DB7B9E}"/>
    <dgm:cxn modelId="{5EDC0789-932B-44E2-B6E4-7EDE686E7330}" type="presOf" srcId="{6CF52D90-3D93-45B9-B137-C820BE8AA983}" destId="{16DB5C25-0D4B-43E4-8723-0EC3D6CAAD80}" srcOrd="0" destOrd="0" presId="urn:microsoft.com/office/officeart/2005/8/layout/cycle2"/>
    <dgm:cxn modelId="{D97399B6-1F1A-4467-81C1-5FBA2B9560DD}" type="presOf" srcId="{C02AB5BF-E0A9-4182-B2D3-51F18753B214}" destId="{8473B189-8B36-4ED0-B9A7-F778E9B0FFEA}" srcOrd="0" destOrd="0" presId="urn:microsoft.com/office/officeart/2005/8/layout/cycle2"/>
    <dgm:cxn modelId="{1807721E-E63C-4C35-94C6-9677C694E555}" type="presOf" srcId="{F554104F-A87B-4553-8D40-CF9684A4CD6C}" destId="{4AA47BD8-C93B-445C-A79D-5DF1C6E2F587}" srcOrd="1" destOrd="0" presId="urn:microsoft.com/office/officeart/2005/8/layout/cycle2"/>
    <dgm:cxn modelId="{6EA00D3F-940D-42BF-9241-960769916841}" type="presOf" srcId="{3E725CE5-8D53-4DCF-BA18-3C7202257EC4}" destId="{AE6DC0A1-4DE5-4ED6-9049-80B8F0E695AC}" srcOrd="0" destOrd="0" presId="urn:microsoft.com/office/officeart/2005/8/layout/cycle2"/>
    <dgm:cxn modelId="{0BACB189-2C56-4DF9-AE4A-254A31C542EA}" type="presOf" srcId="{33FAD179-64A9-4F97-B57D-ECB1D79CB3A4}" destId="{DBF3733E-4D2F-4462-9FB6-EF3755B0F2C0}" srcOrd="1" destOrd="0" presId="urn:microsoft.com/office/officeart/2005/8/layout/cycle2"/>
    <dgm:cxn modelId="{1617E0C6-D51B-4C16-8809-9CDC142755A4}" type="presOf" srcId="{DE819AF3-7357-48FF-8E61-3A028A995CED}" destId="{A400602F-0349-4751-951A-ABEE7ED2D81E}" srcOrd="1" destOrd="0" presId="urn:microsoft.com/office/officeart/2005/8/layout/cycle2"/>
    <dgm:cxn modelId="{033D0F15-90ED-46EB-A642-83661EBEC8BD}" type="presOf" srcId="{F39F0543-3269-48D1-AA4F-93327EF5CFE1}" destId="{F831A4C7-5ACC-4844-9B2E-39A6ACC6B4AA}" srcOrd="0" destOrd="0" presId="urn:microsoft.com/office/officeart/2005/8/layout/cycle2"/>
    <dgm:cxn modelId="{F314DCC9-40E2-49B2-ACFB-0839D322AE5A}" type="presOf" srcId="{33FAD179-64A9-4F97-B57D-ECB1D79CB3A4}" destId="{AD6B8836-4536-40AA-ABA7-3CB8AD17EEA4}" srcOrd="0" destOrd="0" presId="urn:microsoft.com/office/officeart/2005/8/layout/cycle2"/>
    <dgm:cxn modelId="{9A636C05-D70E-490E-BEF7-3182A54947D1}" type="presOf" srcId="{A4E5BF8F-81A6-49F6-817B-547B6726AC86}" destId="{939A9FE3-400E-4990-BD4E-9D0D031FC12F}" srcOrd="0" destOrd="0" presId="urn:microsoft.com/office/officeart/2005/8/layout/cycle2"/>
    <dgm:cxn modelId="{7B92C0B4-0958-4D78-8219-4A7104859612}" type="presOf" srcId="{F39F0543-3269-48D1-AA4F-93327EF5CFE1}" destId="{68E51421-6B3A-44B1-8EF8-3353310EF796}" srcOrd="1" destOrd="0" presId="urn:microsoft.com/office/officeart/2005/8/layout/cycle2"/>
    <dgm:cxn modelId="{120845BC-CCCA-4EE5-AEE0-CEE939C6581E}" srcId="{363FB952-1FEA-44BD-975D-607FD563F501}" destId="{D8CBFE20-F70F-464E-80C5-408F6DFE76BA}" srcOrd="6" destOrd="0" parTransId="{1DDDE245-C4DD-4CE2-A340-CDA525BDB5D1}" sibTransId="{DE819AF3-7357-48FF-8E61-3A028A995CED}"/>
    <dgm:cxn modelId="{B147C1D6-D74F-4C9A-9F38-B9322378E45D}" type="presOf" srcId="{870665F8-62BA-492E-BACA-54CE093DEEFB}" destId="{988B0A8F-1D55-4DC8-BF9A-8A0B516DA9F8}" srcOrd="0" destOrd="0" presId="urn:microsoft.com/office/officeart/2005/8/layout/cycle2"/>
    <dgm:cxn modelId="{14E70830-2027-4DD1-BF9E-31550D576253}" type="presOf" srcId="{06805B81-D485-4F65-858F-9C3259355D42}" destId="{F518ADDE-9437-4E21-BEB8-4AE0916D213F}" srcOrd="0" destOrd="0" presId="urn:microsoft.com/office/officeart/2005/8/layout/cycle2"/>
    <dgm:cxn modelId="{5D7795AA-FD26-4E22-B5FC-B94A6B3E7C98}" type="presOf" srcId="{06805B81-D485-4F65-858F-9C3259355D42}" destId="{A972CF3B-BAC7-4E6D-861F-F0C4ABFCB813}" srcOrd="1" destOrd="0" presId="urn:microsoft.com/office/officeart/2005/8/layout/cycle2"/>
    <dgm:cxn modelId="{5C2792F3-C5D6-4FF2-B440-7705908FF461}" type="presOf" srcId="{F554104F-A87B-4553-8D40-CF9684A4CD6C}" destId="{3FACBBA9-493E-4631-8A80-CD14274D75E0}" srcOrd="0" destOrd="0" presId="urn:microsoft.com/office/officeart/2005/8/layout/cycle2"/>
    <dgm:cxn modelId="{0EE8BE1C-13C6-46E3-AF5D-447D1F6666E2}" srcId="{363FB952-1FEA-44BD-975D-607FD563F501}" destId="{A4E5BF8F-81A6-49F6-817B-547B6726AC86}" srcOrd="5" destOrd="0" parTransId="{29191B44-5336-4A43-B2DD-16A69F5034B1}" sibTransId="{33FAD179-64A9-4F97-B57D-ECB1D79CB3A4}"/>
    <dgm:cxn modelId="{68045098-AAD0-4511-A8F2-3CDF5A5EA8DF}" type="presOf" srcId="{565B688A-D90F-48B5-9699-BF391A2DAAF7}" destId="{DDE4B68F-65B5-459C-8281-CD98FD7EEA9B}" srcOrd="0" destOrd="0" presId="urn:microsoft.com/office/officeart/2005/8/layout/cycle2"/>
    <dgm:cxn modelId="{5C4FE836-C5FE-479E-B6D9-7F5314D02927}" type="presOf" srcId="{FCBCA300-4F75-44D6-8D7C-1C3A2E5B9065}" destId="{3EAB4C21-ED48-4537-85B5-2BF629D839E6}" srcOrd="1" destOrd="0" presId="urn:microsoft.com/office/officeart/2005/8/layout/cycle2"/>
    <dgm:cxn modelId="{5446B8C6-2B82-4808-A35D-B4B35A0319E7}" type="presOf" srcId="{9B0556F6-0206-439A-8C58-A5E419DB7B9E}" destId="{A2A44164-1A8C-4C93-B07F-472E595EA94A}" srcOrd="1" destOrd="0" presId="urn:microsoft.com/office/officeart/2005/8/layout/cycle2"/>
    <dgm:cxn modelId="{FC361F41-8521-49AA-9D99-A6F93E8BDC4E}" type="presOf" srcId="{3E725CE5-8D53-4DCF-BA18-3C7202257EC4}" destId="{89BD37D3-3086-4FCC-9A90-224BD2E7F132}" srcOrd="1" destOrd="0" presId="urn:microsoft.com/office/officeart/2005/8/layout/cycle2"/>
    <dgm:cxn modelId="{977F911A-5123-40D0-A826-097059FBA5BA}" type="presOf" srcId="{FCBCA300-4F75-44D6-8D7C-1C3A2E5B9065}" destId="{3C854B4C-B07E-4004-9F63-1915A21C215C}" srcOrd="0" destOrd="0" presId="urn:microsoft.com/office/officeart/2005/8/layout/cycle2"/>
    <dgm:cxn modelId="{BA645794-EDFB-428F-A676-33933D300A72}" srcId="{363FB952-1FEA-44BD-975D-607FD563F501}" destId="{C02AB5BF-E0A9-4182-B2D3-51F18753B214}" srcOrd="4" destOrd="0" parTransId="{B8EECEF8-FAEA-48DF-A953-307668C67173}" sibTransId="{F39F0543-3269-48D1-AA4F-93327EF5CFE1}"/>
    <dgm:cxn modelId="{34E2D17E-488D-4032-88AB-79257EFD3EF1}" type="presParOf" srcId="{93791221-34EB-41A3-8441-18ADE671BE9D}" destId="{988B0A8F-1D55-4DC8-BF9A-8A0B516DA9F8}" srcOrd="0" destOrd="0" presId="urn:microsoft.com/office/officeart/2005/8/layout/cycle2"/>
    <dgm:cxn modelId="{87919FCF-02B6-4131-8EE6-0E0B21BB82D7}" type="presParOf" srcId="{93791221-34EB-41A3-8441-18ADE671BE9D}" destId="{67DF2051-9365-4D7A-9177-73590B30667A}" srcOrd="1" destOrd="0" presId="urn:microsoft.com/office/officeart/2005/8/layout/cycle2"/>
    <dgm:cxn modelId="{C3E79A61-0F44-45FE-9D00-77FD02A36EA4}" type="presParOf" srcId="{67DF2051-9365-4D7A-9177-73590B30667A}" destId="{A2A44164-1A8C-4C93-B07F-472E595EA94A}" srcOrd="0" destOrd="0" presId="urn:microsoft.com/office/officeart/2005/8/layout/cycle2"/>
    <dgm:cxn modelId="{F98441A9-7016-4EFD-BFC6-E377B8A9405F}" type="presParOf" srcId="{93791221-34EB-41A3-8441-18ADE671BE9D}" destId="{DDE4B68F-65B5-459C-8281-CD98FD7EEA9B}" srcOrd="2" destOrd="0" presId="urn:microsoft.com/office/officeart/2005/8/layout/cycle2"/>
    <dgm:cxn modelId="{93099AFC-05CA-4AD1-AB24-518830642736}" type="presParOf" srcId="{93791221-34EB-41A3-8441-18ADE671BE9D}" destId="{3C854B4C-B07E-4004-9F63-1915A21C215C}" srcOrd="3" destOrd="0" presId="urn:microsoft.com/office/officeart/2005/8/layout/cycle2"/>
    <dgm:cxn modelId="{4045426B-2362-47B5-9E31-BA0701158D27}" type="presParOf" srcId="{3C854B4C-B07E-4004-9F63-1915A21C215C}" destId="{3EAB4C21-ED48-4537-85B5-2BF629D839E6}" srcOrd="0" destOrd="0" presId="urn:microsoft.com/office/officeart/2005/8/layout/cycle2"/>
    <dgm:cxn modelId="{B4F7C61B-79FA-4071-BB62-1EB29DFE8D8C}" type="presParOf" srcId="{93791221-34EB-41A3-8441-18ADE671BE9D}" destId="{B4E9C42E-A3E0-4D62-8C65-078D9F7C58C4}" srcOrd="4" destOrd="0" presId="urn:microsoft.com/office/officeart/2005/8/layout/cycle2"/>
    <dgm:cxn modelId="{1DFCEBC4-CB1C-483C-8D8A-45B840400CFF}" type="presParOf" srcId="{93791221-34EB-41A3-8441-18ADE671BE9D}" destId="{AE6DC0A1-4DE5-4ED6-9049-80B8F0E695AC}" srcOrd="5" destOrd="0" presId="urn:microsoft.com/office/officeart/2005/8/layout/cycle2"/>
    <dgm:cxn modelId="{9BD693BA-995A-469C-8EE5-772CE25CE002}" type="presParOf" srcId="{AE6DC0A1-4DE5-4ED6-9049-80B8F0E695AC}" destId="{89BD37D3-3086-4FCC-9A90-224BD2E7F132}" srcOrd="0" destOrd="0" presId="urn:microsoft.com/office/officeart/2005/8/layout/cycle2"/>
    <dgm:cxn modelId="{58ED3B03-BDD8-4AC9-8525-AD55C8718A49}" type="presParOf" srcId="{93791221-34EB-41A3-8441-18ADE671BE9D}" destId="{1F470677-5375-4204-91DD-B1C8AB713720}" srcOrd="6" destOrd="0" presId="urn:microsoft.com/office/officeart/2005/8/layout/cycle2"/>
    <dgm:cxn modelId="{F2EDCDCB-321D-4A21-ACFE-295A6724BB08}" type="presParOf" srcId="{93791221-34EB-41A3-8441-18ADE671BE9D}" destId="{3FACBBA9-493E-4631-8A80-CD14274D75E0}" srcOrd="7" destOrd="0" presId="urn:microsoft.com/office/officeart/2005/8/layout/cycle2"/>
    <dgm:cxn modelId="{4AD13FD8-1D5B-403B-84EC-F4055C38ABE3}" type="presParOf" srcId="{3FACBBA9-493E-4631-8A80-CD14274D75E0}" destId="{4AA47BD8-C93B-445C-A79D-5DF1C6E2F587}" srcOrd="0" destOrd="0" presId="urn:microsoft.com/office/officeart/2005/8/layout/cycle2"/>
    <dgm:cxn modelId="{5553DC71-B99D-4D6D-85E5-7105BDF2280D}" type="presParOf" srcId="{93791221-34EB-41A3-8441-18ADE671BE9D}" destId="{8473B189-8B36-4ED0-B9A7-F778E9B0FFEA}" srcOrd="8" destOrd="0" presId="urn:microsoft.com/office/officeart/2005/8/layout/cycle2"/>
    <dgm:cxn modelId="{A10209C1-D990-43EE-A5B3-38D810C54B81}" type="presParOf" srcId="{93791221-34EB-41A3-8441-18ADE671BE9D}" destId="{F831A4C7-5ACC-4844-9B2E-39A6ACC6B4AA}" srcOrd="9" destOrd="0" presId="urn:microsoft.com/office/officeart/2005/8/layout/cycle2"/>
    <dgm:cxn modelId="{199C26D8-E29D-4DA6-AC92-E4D85B6250EA}" type="presParOf" srcId="{F831A4C7-5ACC-4844-9B2E-39A6ACC6B4AA}" destId="{68E51421-6B3A-44B1-8EF8-3353310EF796}" srcOrd="0" destOrd="0" presId="urn:microsoft.com/office/officeart/2005/8/layout/cycle2"/>
    <dgm:cxn modelId="{A44EBB2A-D677-416B-988D-2F4E9240E36D}" type="presParOf" srcId="{93791221-34EB-41A3-8441-18ADE671BE9D}" destId="{939A9FE3-400E-4990-BD4E-9D0D031FC12F}" srcOrd="10" destOrd="0" presId="urn:microsoft.com/office/officeart/2005/8/layout/cycle2"/>
    <dgm:cxn modelId="{14CC0E4D-3282-4000-A7E1-7AB5486E4813}" type="presParOf" srcId="{93791221-34EB-41A3-8441-18ADE671BE9D}" destId="{AD6B8836-4536-40AA-ABA7-3CB8AD17EEA4}" srcOrd="11" destOrd="0" presId="urn:microsoft.com/office/officeart/2005/8/layout/cycle2"/>
    <dgm:cxn modelId="{1B1CA534-89E2-4ED8-BCC8-315E4C7DC1A1}" type="presParOf" srcId="{AD6B8836-4536-40AA-ABA7-3CB8AD17EEA4}" destId="{DBF3733E-4D2F-4462-9FB6-EF3755B0F2C0}" srcOrd="0" destOrd="0" presId="urn:microsoft.com/office/officeart/2005/8/layout/cycle2"/>
    <dgm:cxn modelId="{C0F8C251-5873-466A-A139-1982A11EB984}" type="presParOf" srcId="{93791221-34EB-41A3-8441-18ADE671BE9D}" destId="{75F3707F-3240-411D-926F-BBD2D0DCF60B}" srcOrd="12" destOrd="0" presId="urn:microsoft.com/office/officeart/2005/8/layout/cycle2"/>
    <dgm:cxn modelId="{ECAFE284-FE5C-49C7-9D80-E84D12E9BCA0}" type="presParOf" srcId="{93791221-34EB-41A3-8441-18ADE671BE9D}" destId="{9B4F0CF6-79F2-4607-874E-37A760ECC56B}" srcOrd="13" destOrd="0" presId="urn:microsoft.com/office/officeart/2005/8/layout/cycle2"/>
    <dgm:cxn modelId="{BB22A33C-1CA7-49DB-A277-52B41DA06524}" type="presParOf" srcId="{9B4F0CF6-79F2-4607-874E-37A760ECC56B}" destId="{A400602F-0349-4751-951A-ABEE7ED2D81E}" srcOrd="0" destOrd="0" presId="urn:microsoft.com/office/officeart/2005/8/layout/cycle2"/>
    <dgm:cxn modelId="{F42894C9-2542-44B3-89F3-CFCBB372B9F5}" type="presParOf" srcId="{93791221-34EB-41A3-8441-18ADE671BE9D}" destId="{16DB5C25-0D4B-43E4-8723-0EC3D6CAAD80}" srcOrd="14" destOrd="0" presId="urn:microsoft.com/office/officeart/2005/8/layout/cycle2"/>
    <dgm:cxn modelId="{1045449C-5780-4441-8B45-DB2763F32F2B}" type="presParOf" srcId="{93791221-34EB-41A3-8441-18ADE671BE9D}" destId="{F518ADDE-9437-4E21-BEB8-4AE0916D213F}" srcOrd="15" destOrd="0" presId="urn:microsoft.com/office/officeart/2005/8/layout/cycle2"/>
    <dgm:cxn modelId="{F51B0464-ABDA-426D-8AE4-020FBFB9DD0A}" type="presParOf" srcId="{F518ADDE-9437-4E21-BEB8-4AE0916D213F}" destId="{A972CF3B-BAC7-4E6D-861F-F0C4ABFCB81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C2B6F-6A6D-42A5-8A60-F90C4BAD4BA2}">
      <dsp:nvSpPr>
        <dsp:cNvPr id="0" name=""/>
        <dsp:cNvSpPr/>
      </dsp:nvSpPr>
      <dsp:spPr>
        <a:xfrm>
          <a:off x="9357786" y="2722189"/>
          <a:ext cx="1459497" cy="347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670"/>
              </a:lnTo>
              <a:lnTo>
                <a:pt x="1459497" y="236670"/>
              </a:lnTo>
              <a:lnTo>
                <a:pt x="1459497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4A647-8BFE-433F-B08A-9AF3131503CB}">
      <dsp:nvSpPr>
        <dsp:cNvPr id="0" name=""/>
        <dsp:cNvSpPr/>
      </dsp:nvSpPr>
      <dsp:spPr>
        <a:xfrm>
          <a:off x="9312066" y="2722189"/>
          <a:ext cx="91440" cy="3472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03AD0-2D6F-4B89-B992-15B5EF33CCC2}">
      <dsp:nvSpPr>
        <dsp:cNvPr id="0" name=""/>
        <dsp:cNvSpPr/>
      </dsp:nvSpPr>
      <dsp:spPr>
        <a:xfrm>
          <a:off x="7898289" y="2722189"/>
          <a:ext cx="1459497" cy="347293"/>
        </a:xfrm>
        <a:custGeom>
          <a:avLst/>
          <a:gdLst/>
          <a:ahLst/>
          <a:cxnLst/>
          <a:rect l="0" t="0" r="0" b="0"/>
          <a:pathLst>
            <a:path>
              <a:moveTo>
                <a:pt x="1459497" y="0"/>
              </a:moveTo>
              <a:lnTo>
                <a:pt x="1459497" y="236670"/>
              </a:lnTo>
              <a:lnTo>
                <a:pt x="0" y="236670"/>
              </a:lnTo>
              <a:lnTo>
                <a:pt x="0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CDC60-05E8-4BEF-BE20-35B1A745945D}">
      <dsp:nvSpPr>
        <dsp:cNvPr id="0" name=""/>
        <dsp:cNvSpPr/>
      </dsp:nvSpPr>
      <dsp:spPr>
        <a:xfrm>
          <a:off x="5344169" y="1616620"/>
          <a:ext cx="4013617" cy="347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670"/>
              </a:lnTo>
              <a:lnTo>
                <a:pt x="4013617" y="236670"/>
              </a:lnTo>
              <a:lnTo>
                <a:pt x="4013617" y="3472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FB1405-EA6C-45A8-A6A8-357AE826858D}">
      <dsp:nvSpPr>
        <dsp:cNvPr id="0" name=""/>
        <dsp:cNvSpPr/>
      </dsp:nvSpPr>
      <dsp:spPr>
        <a:xfrm>
          <a:off x="4979295" y="2722189"/>
          <a:ext cx="1459497" cy="347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670"/>
              </a:lnTo>
              <a:lnTo>
                <a:pt x="1459497" y="236670"/>
              </a:lnTo>
              <a:lnTo>
                <a:pt x="1459497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9E3E88-33B5-4F70-AF2B-8FEEF3C9D515}">
      <dsp:nvSpPr>
        <dsp:cNvPr id="0" name=""/>
        <dsp:cNvSpPr/>
      </dsp:nvSpPr>
      <dsp:spPr>
        <a:xfrm>
          <a:off x="4933575" y="2722189"/>
          <a:ext cx="91440" cy="3472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8FCB5-DEDB-4E6D-B8C3-B2DB7B53430E}">
      <dsp:nvSpPr>
        <dsp:cNvPr id="0" name=""/>
        <dsp:cNvSpPr/>
      </dsp:nvSpPr>
      <dsp:spPr>
        <a:xfrm>
          <a:off x="3519797" y="2722189"/>
          <a:ext cx="1459497" cy="347293"/>
        </a:xfrm>
        <a:custGeom>
          <a:avLst/>
          <a:gdLst/>
          <a:ahLst/>
          <a:cxnLst/>
          <a:rect l="0" t="0" r="0" b="0"/>
          <a:pathLst>
            <a:path>
              <a:moveTo>
                <a:pt x="1459497" y="0"/>
              </a:moveTo>
              <a:lnTo>
                <a:pt x="1459497" y="236670"/>
              </a:lnTo>
              <a:lnTo>
                <a:pt x="0" y="236670"/>
              </a:lnTo>
              <a:lnTo>
                <a:pt x="0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7DACB-61AA-4D4B-BE5A-4516E70C2D17}">
      <dsp:nvSpPr>
        <dsp:cNvPr id="0" name=""/>
        <dsp:cNvSpPr/>
      </dsp:nvSpPr>
      <dsp:spPr>
        <a:xfrm>
          <a:off x="4979295" y="1616620"/>
          <a:ext cx="364874" cy="347293"/>
        </a:xfrm>
        <a:custGeom>
          <a:avLst/>
          <a:gdLst/>
          <a:ahLst/>
          <a:cxnLst/>
          <a:rect l="0" t="0" r="0" b="0"/>
          <a:pathLst>
            <a:path>
              <a:moveTo>
                <a:pt x="364874" y="0"/>
              </a:moveTo>
              <a:lnTo>
                <a:pt x="364874" y="236670"/>
              </a:lnTo>
              <a:lnTo>
                <a:pt x="0" y="236670"/>
              </a:lnTo>
              <a:lnTo>
                <a:pt x="0" y="3472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D60CE-11DD-48E6-80DB-1F12A0344D8C}">
      <dsp:nvSpPr>
        <dsp:cNvPr id="0" name=""/>
        <dsp:cNvSpPr/>
      </dsp:nvSpPr>
      <dsp:spPr>
        <a:xfrm>
          <a:off x="1330552" y="2722189"/>
          <a:ext cx="729748" cy="347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670"/>
              </a:lnTo>
              <a:lnTo>
                <a:pt x="729748" y="236670"/>
              </a:lnTo>
              <a:lnTo>
                <a:pt x="729748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05D73C-176A-401D-A499-1F878CB6A3BC}">
      <dsp:nvSpPr>
        <dsp:cNvPr id="0" name=""/>
        <dsp:cNvSpPr/>
      </dsp:nvSpPr>
      <dsp:spPr>
        <a:xfrm>
          <a:off x="555083" y="3827758"/>
          <a:ext cx="91440" cy="3472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1A0EC-DABD-4D97-8F1E-10697C19D132}">
      <dsp:nvSpPr>
        <dsp:cNvPr id="0" name=""/>
        <dsp:cNvSpPr/>
      </dsp:nvSpPr>
      <dsp:spPr>
        <a:xfrm>
          <a:off x="600803" y="2722189"/>
          <a:ext cx="729748" cy="347293"/>
        </a:xfrm>
        <a:custGeom>
          <a:avLst/>
          <a:gdLst/>
          <a:ahLst/>
          <a:cxnLst/>
          <a:rect l="0" t="0" r="0" b="0"/>
          <a:pathLst>
            <a:path>
              <a:moveTo>
                <a:pt x="729748" y="0"/>
              </a:moveTo>
              <a:lnTo>
                <a:pt x="729748" y="236670"/>
              </a:lnTo>
              <a:lnTo>
                <a:pt x="0" y="236670"/>
              </a:lnTo>
              <a:lnTo>
                <a:pt x="0" y="3472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A630D-5ECE-496D-B184-5AA7E371510D}">
      <dsp:nvSpPr>
        <dsp:cNvPr id="0" name=""/>
        <dsp:cNvSpPr/>
      </dsp:nvSpPr>
      <dsp:spPr>
        <a:xfrm>
          <a:off x="1330552" y="1616620"/>
          <a:ext cx="4013617" cy="347293"/>
        </a:xfrm>
        <a:custGeom>
          <a:avLst/>
          <a:gdLst/>
          <a:ahLst/>
          <a:cxnLst/>
          <a:rect l="0" t="0" r="0" b="0"/>
          <a:pathLst>
            <a:path>
              <a:moveTo>
                <a:pt x="4013617" y="0"/>
              </a:moveTo>
              <a:lnTo>
                <a:pt x="4013617" y="236670"/>
              </a:lnTo>
              <a:lnTo>
                <a:pt x="0" y="236670"/>
              </a:lnTo>
              <a:lnTo>
                <a:pt x="0" y="3472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EA0D63-69D9-4906-B5BF-CD1243FC5FAA}">
      <dsp:nvSpPr>
        <dsp:cNvPr id="0" name=""/>
        <dsp:cNvSpPr/>
      </dsp:nvSpPr>
      <dsp:spPr>
        <a:xfrm>
          <a:off x="4747102" y="858345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7152D9-9CFE-4A01-A5D3-F2F6E8F06D03}">
      <dsp:nvSpPr>
        <dsp:cNvPr id="0" name=""/>
        <dsp:cNvSpPr/>
      </dsp:nvSpPr>
      <dsp:spPr>
        <a:xfrm>
          <a:off x="4879783" y="984392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Founder</a:t>
          </a:r>
          <a:endParaRPr lang="en-US" sz="1100" kern="1200" dirty="0"/>
        </a:p>
      </dsp:txBody>
      <dsp:txXfrm>
        <a:off x="4901992" y="1006601"/>
        <a:ext cx="1149716" cy="713857"/>
      </dsp:txXfrm>
    </dsp:sp>
    <dsp:sp modelId="{8E271E44-D496-4922-884E-AA474D659260}">
      <dsp:nvSpPr>
        <dsp:cNvPr id="0" name=""/>
        <dsp:cNvSpPr/>
      </dsp:nvSpPr>
      <dsp:spPr>
        <a:xfrm>
          <a:off x="733485" y="1963914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AA904-838B-4206-BF6B-24804A578C12}">
      <dsp:nvSpPr>
        <dsp:cNvPr id="0" name=""/>
        <dsp:cNvSpPr/>
      </dsp:nvSpPr>
      <dsp:spPr>
        <a:xfrm>
          <a:off x="866166" y="2089962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Director of Education</a:t>
          </a:r>
          <a:endParaRPr lang="en-US" sz="1100" kern="1200" dirty="0"/>
        </a:p>
      </dsp:txBody>
      <dsp:txXfrm>
        <a:off x="888375" y="2112171"/>
        <a:ext cx="1149716" cy="713857"/>
      </dsp:txXfrm>
    </dsp:sp>
    <dsp:sp modelId="{7787A682-281E-4567-ACC3-7E85E8AC60A7}">
      <dsp:nvSpPr>
        <dsp:cNvPr id="0" name=""/>
        <dsp:cNvSpPr/>
      </dsp:nvSpPr>
      <dsp:spPr>
        <a:xfrm>
          <a:off x="3736" y="3069483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063E0-01BF-4CC9-B682-2118502B0599}">
      <dsp:nvSpPr>
        <dsp:cNvPr id="0" name=""/>
        <dsp:cNvSpPr/>
      </dsp:nvSpPr>
      <dsp:spPr>
        <a:xfrm>
          <a:off x="136418" y="3195531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Associate Director of Curriculum</a:t>
          </a:r>
          <a:endParaRPr lang="en-US" sz="1100" kern="1200" dirty="0"/>
        </a:p>
      </dsp:txBody>
      <dsp:txXfrm>
        <a:off x="158627" y="3217740"/>
        <a:ext cx="1149716" cy="713857"/>
      </dsp:txXfrm>
    </dsp:sp>
    <dsp:sp modelId="{278A193F-7272-4628-90AE-0690F6E73CE3}">
      <dsp:nvSpPr>
        <dsp:cNvPr id="0" name=""/>
        <dsp:cNvSpPr/>
      </dsp:nvSpPr>
      <dsp:spPr>
        <a:xfrm>
          <a:off x="3736" y="4175052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C43576-A308-4BBB-97B7-6FEDE25B9F56}">
      <dsp:nvSpPr>
        <dsp:cNvPr id="0" name=""/>
        <dsp:cNvSpPr/>
      </dsp:nvSpPr>
      <dsp:spPr>
        <a:xfrm>
          <a:off x="136418" y="4301100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Curriculum Coordinator</a:t>
          </a:r>
          <a:endParaRPr lang="en-US" sz="1100" kern="1200" dirty="0"/>
        </a:p>
      </dsp:txBody>
      <dsp:txXfrm>
        <a:off x="158627" y="4323309"/>
        <a:ext cx="1149716" cy="713857"/>
      </dsp:txXfrm>
    </dsp:sp>
    <dsp:sp modelId="{45FF607C-C281-487B-B08D-6E3F75B89484}">
      <dsp:nvSpPr>
        <dsp:cNvPr id="0" name=""/>
        <dsp:cNvSpPr/>
      </dsp:nvSpPr>
      <dsp:spPr>
        <a:xfrm>
          <a:off x="1463233" y="3069483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5C1707-4431-40C3-9B9A-F33770620F96}">
      <dsp:nvSpPr>
        <dsp:cNvPr id="0" name=""/>
        <dsp:cNvSpPr/>
      </dsp:nvSpPr>
      <dsp:spPr>
        <a:xfrm>
          <a:off x="1595915" y="3195531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Associate Director of Education </a:t>
          </a:r>
          <a:endParaRPr lang="en-US" sz="1100" kern="1200" dirty="0"/>
        </a:p>
      </dsp:txBody>
      <dsp:txXfrm>
        <a:off x="1618124" y="3217740"/>
        <a:ext cx="1149716" cy="713857"/>
      </dsp:txXfrm>
    </dsp:sp>
    <dsp:sp modelId="{D17BE69F-61DE-42BA-837F-2A4868266195}">
      <dsp:nvSpPr>
        <dsp:cNvPr id="0" name=""/>
        <dsp:cNvSpPr/>
      </dsp:nvSpPr>
      <dsp:spPr>
        <a:xfrm>
          <a:off x="4382228" y="1963914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9A82FF-43C6-4C7E-947E-778588260464}">
      <dsp:nvSpPr>
        <dsp:cNvPr id="0" name=""/>
        <dsp:cNvSpPr/>
      </dsp:nvSpPr>
      <dsp:spPr>
        <a:xfrm>
          <a:off x="4514909" y="2089962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Director of Operations</a:t>
          </a:r>
          <a:endParaRPr lang="en-US" sz="1100" kern="1200" dirty="0"/>
        </a:p>
      </dsp:txBody>
      <dsp:txXfrm>
        <a:off x="4537118" y="2112171"/>
        <a:ext cx="1149716" cy="713857"/>
      </dsp:txXfrm>
    </dsp:sp>
    <dsp:sp modelId="{AF633429-CA2A-41BD-B31D-563983470AB5}">
      <dsp:nvSpPr>
        <dsp:cNvPr id="0" name=""/>
        <dsp:cNvSpPr/>
      </dsp:nvSpPr>
      <dsp:spPr>
        <a:xfrm>
          <a:off x="2922730" y="3069483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2B458E-6D9A-43B4-AC36-28C7195C2A86}">
      <dsp:nvSpPr>
        <dsp:cNvPr id="0" name=""/>
        <dsp:cNvSpPr/>
      </dsp:nvSpPr>
      <dsp:spPr>
        <a:xfrm>
          <a:off x="3055412" y="3195531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Accounts Coordinator</a:t>
          </a:r>
          <a:endParaRPr lang="en-US" sz="1100" kern="1200" dirty="0"/>
        </a:p>
      </dsp:txBody>
      <dsp:txXfrm>
        <a:off x="3077621" y="3217740"/>
        <a:ext cx="1149716" cy="713857"/>
      </dsp:txXfrm>
    </dsp:sp>
    <dsp:sp modelId="{7055433B-D2A8-481B-95A9-AD77DE64907E}">
      <dsp:nvSpPr>
        <dsp:cNvPr id="0" name=""/>
        <dsp:cNvSpPr/>
      </dsp:nvSpPr>
      <dsp:spPr>
        <a:xfrm>
          <a:off x="4382228" y="3069483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0F61B5-8A61-4DEB-B7EB-1E524600178C}">
      <dsp:nvSpPr>
        <dsp:cNvPr id="0" name=""/>
        <dsp:cNvSpPr/>
      </dsp:nvSpPr>
      <dsp:spPr>
        <a:xfrm>
          <a:off x="4514909" y="3195531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Administrative Coordinator</a:t>
          </a:r>
          <a:endParaRPr lang="en-US" sz="1100" kern="1200" dirty="0"/>
        </a:p>
      </dsp:txBody>
      <dsp:txXfrm>
        <a:off x="4537118" y="3217740"/>
        <a:ext cx="1149716" cy="713857"/>
      </dsp:txXfrm>
    </dsp:sp>
    <dsp:sp modelId="{0987C18C-7C8B-46E3-B544-FD46AAC9175E}">
      <dsp:nvSpPr>
        <dsp:cNvPr id="0" name=""/>
        <dsp:cNvSpPr/>
      </dsp:nvSpPr>
      <dsp:spPr>
        <a:xfrm>
          <a:off x="5841725" y="3069483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21C994-D0B0-4DE3-B9B5-C3CC73DFAF0F}">
      <dsp:nvSpPr>
        <dsp:cNvPr id="0" name=""/>
        <dsp:cNvSpPr/>
      </dsp:nvSpPr>
      <dsp:spPr>
        <a:xfrm>
          <a:off x="5974406" y="3195531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Education Services Coordinator</a:t>
          </a:r>
          <a:endParaRPr lang="en-US" sz="1100" kern="1200" dirty="0"/>
        </a:p>
      </dsp:txBody>
      <dsp:txXfrm>
        <a:off x="5996615" y="3217740"/>
        <a:ext cx="1149716" cy="713857"/>
      </dsp:txXfrm>
    </dsp:sp>
    <dsp:sp modelId="{AC32A958-77F9-4FFA-8CBC-6C01710CE5A0}">
      <dsp:nvSpPr>
        <dsp:cNvPr id="0" name=""/>
        <dsp:cNvSpPr/>
      </dsp:nvSpPr>
      <dsp:spPr>
        <a:xfrm>
          <a:off x="8760719" y="1963914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1CBEB7-C948-4224-9ECD-E5479199FB10}">
      <dsp:nvSpPr>
        <dsp:cNvPr id="0" name=""/>
        <dsp:cNvSpPr/>
      </dsp:nvSpPr>
      <dsp:spPr>
        <a:xfrm>
          <a:off x="8893401" y="2089962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Director of Partnerships</a:t>
          </a:r>
          <a:endParaRPr lang="en-US" sz="1100" kern="1200" dirty="0"/>
        </a:p>
      </dsp:txBody>
      <dsp:txXfrm>
        <a:off x="8915610" y="2112171"/>
        <a:ext cx="1149716" cy="713857"/>
      </dsp:txXfrm>
    </dsp:sp>
    <dsp:sp modelId="{1D113C77-3688-4510-830C-94BCD80803F9}">
      <dsp:nvSpPr>
        <dsp:cNvPr id="0" name=""/>
        <dsp:cNvSpPr/>
      </dsp:nvSpPr>
      <dsp:spPr>
        <a:xfrm>
          <a:off x="7301222" y="3069483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B01DED-3537-4070-85E3-F2EB2EF02000}">
      <dsp:nvSpPr>
        <dsp:cNvPr id="0" name=""/>
        <dsp:cNvSpPr/>
      </dsp:nvSpPr>
      <dsp:spPr>
        <a:xfrm>
          <a:off x="7433904" y="3195531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Program Manager – Northern California</a:t>
          </a:r>
          <a:endParaRPr lang="en-US" sz="1100" kern="1200" dirty="0"/>
        </a:p>
      </dsp:txBody>
      <dsp:txXfrm>
        <a:off x="7456113" y="3217740"/>
        <a:ext cx="1149716" cy="713857"/>
      </dsp:txXfrm>
    </dsp:sp>
    <dsp:sp modelId="{3829FAA3-65B0-4506-939A-A0ABE7FD90C0}">
      <dsp:nvSpPr>
        <dsp:cNvPr id="0" name=""/>
        <dsp:cNvSpPr/>
      </dsp:nvSpPr>
      <dsp:spPr>
        <a:xfrm>
          <a:off x="8760719" y="3069483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48EF2A-2DA6-4DCE-9E53-9CEA1B6FC3FD}">
      <dsp:nvSpPr>
        <dsp:cNvPr id="0" name=""/>
        <dsp:cNvSpPr/>
      </dsp:nvSpPr>
      <dsp:spPr>
        <a:xfrm>
          <a:off x="8893401" y="3195531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Program Manager- Southern California</a:t>
          </a:r>
          <a:endParaRPr lang="en-US" sz="1100" kern="1200" dirty="0"/>
        </a:p>
      </dsp:txBody>
      <dsp:txXfrm>
        <a:off x="8915610" y="3217740"/>
        <a:ext cx="1149716" cy="713857"/>
      </dsp:txXfrm>
    </dsp:sp>
    <dsp:sp modelId="{7A955A03-87E6-44DB-9258-1128938A7010}">
      <dsp:nvSpPr>
        <dsp:cNvPr id="0" name=""/>
        <dsp:cNvSpPr/>
      </dsp:nvSpPr>
      <dsp:spPr>
        <a:xfrm>
          <a:off x="10220216" y="3069483"/>
          <a:ext cx="1194134" cy="758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4E8233-EA47-40E1-A6F1-F293CD581B2A}">
      <dsp:nvSpPr>
        <dsp:cNvPr id="0" name=""/>
        <dsp:cNvSpPr/>
      </dsp:nvSpPr>
      <dsp:spPr>
        <a:xfrm>
          <a:off x="10352898" y="3195531"/>
          <a:ext cx="1194134" cy="758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Program Outreach Coordinator</a:t>
          </a:r>
          <a:endParaRPr lang="en-US" sz="1100" kern="1200" dirty="0"/>
        </a:p>
      </dsp:txBody>
      <dsp:txXfrm>
        <a:off x="10375107" y="3217740"/>
        <a:ext cx="1149716" cy="7138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B0A8F-1D55-4DC8-BF9A-8A0B516DA9F8}">
      <dsp:nvSpPr>
        <dsp:cNvPr id="0" name=""/>
        <dsp:cNvSpPr/>
      </dsp:nvSpPr>
      <dsp:spPr>
        <a:xfrm>
          <a:off x="4975030" y="2992"/>
          <a:ext cx="1072373" cy="107237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Services Sold</a:t>
          </a:r>
          <a:endParaRPr lang="en-US" sz="1200" kern="1200" dirty="0"/>
        </a:p>
      </dsp:txBody>
      <dsp:txXfrm>
        <a:off x="5132075" y="160037"/>
        <a:ext cx="758283" cy="758283"/>
      </dsp:txXfrm>
    </dsp:sp>
    <dsp:sp modelId="{67DF2051-9365-4D7A-9177-73590B30667A}">
      <dsp:nvSpPr>
        <dsp:cNvPr id="0" name=""/>
        <dsp:cNvSpPr/>
      </dsp:nvSpPr>
      <dsp:spPr>
        <a:xfrm rot="1350000">
          <a:off x="6104988" y="663160"/>
          <a:ext cx="284855" cy="3619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108240" y="719194"/>
        <a:ext cx="199399" cy="217155"/>
      </dsp:txXfrm>
    </dsp:sp>
    <dsp:sp modelId="{DDE4B68F-65B5-459C-8281-CD98FD7EEA9B}">
      <dsp:nvSpPr>
        <dsp:cNvPr id="0" name=""/>
        <dsp:cNvSpPr/>
      </dsp:nvSpPr>
      <dsp:spPr>
        <a:xfrm>
          <a:off x="6462325" y="619050"/>
          <a:ext cx="1072373" cy="1072373"/>
        </a:xfrm>
        <a:prstGeom prst="ellipse">
          <a:avLst/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Scheduling of Classes</a:t>
          </a:r>
        </a:p>
      </dsp:txBody>
      <dsp:txXfrm>
        <a:off x="6619370" y="776095"/>
        <a:ext cx="758283" cy="758283"/>
      </dsp:txXfrm>
    </dsp:sp>
    <dsp:sp modelId="{3C854B4C-B07E-4004-9F63-1915A21C215C}">
      <dsp:nvSpPr>
        <dsp:cNvPr id="0" name=""/>
        <dsp:cNvSpPr/>
      </dsp:nvSpPr>
      <dsp:spPr>
        <a:xfrm rot="4050000">
          <a:off x="7161028" y="1710473"/>
          <a:ext cx="284855" cy="3619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7187405" y="1743382"/>
        <a:ext cx="199399" cy="217155"/>
      </dsp:txXfrm>
    </dsp:sp>
    <dsp:sp modelId="{B4E9C42E-A3E0-4D62-8C65-078D9F7C58C4}">
      <dsp:nvSpPr>
        <dsp:cNvPr id="0" name=""/>
        <dsp:cNvSpPr/>
      </dsp:nvSpPr>
      <dsp:spPr>
        <a:xfrm>
          <a:off x="7078383" y="2106345"/>
          <a:ext cx="1072373" cy="1072373"/>
        </a:xfrm>
        <a:prstGeom prst="ellipse">
          <a:avLst/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Schedule Instructor</a:t>
          </a:r>
          <a:endParaRPr lang="en-US" sz="1200" kern="1200" dirty="0" smtClean="0"/>
        </a:p>
      </dsp:txBody>
      <dsp:txXfrm>
        <a:off x="7235428" y="2263390"/>
        <a:ext cx="758283" cy="758283"/>
      </dsp:txXfrm>
    </dsp:sp>
    <dsp:sp modelId="{AE6DC0A1-4DE5-4ED6-9049-80B8F0E695AC}">
      <dsp:nvSpPr>
        <dsp:cNvPr id="0" name=""/>
        <dsp:cNvSpPr/>
      </dsp:nvSpPr>
      <dsp:spPr>
        <a:xfrm rot="6750000">
          <a:off x="7167198" y="3197768"/>
          <a:ext cx="284855" cy="3619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7226277" y="3230677"/>
        <a:ext cx="199399" cy="217155"/>
      </dsp:txXfrm>
    </dsp:sp>
    <dsp:sp modelId="{1F470677-5375-4204-91DD-B1C8AB713720}">
      <dsp:nvSpPr>
        <dsp:cNvPr id="0" name=""/>
        <dsp:cNvSpPr/>
      </dsp:nvSpPr>
      <dsp:spPr>
        <a:xfrm>
          <a:off x="6462325" y="3593640"/>
          <a:ext cx="1072373" cy="1072373"/>
        </a:xfrm>
        <a:prstGeom prst="ellipse">
          <a:avLst/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Coordinate Materials</a:t>
          </a:r>
          <a:endParaRPr lang="en-US" sz="1200" kern="1200" dirty="0"/>
        </a:p>
      </dsp:txBody>
      <dsp:txXfrm>
        <a:off x="6619370" y="3750685"/>
        <a:ext cx="758283" cy="758283"/>
      </dsp:txXfrm>
    </dsp:sp>
    <dsp:sp modelId="{3FACBBA9-493E-4631-8A80-CD14274D75E0}">
      <dsp:nvSpPr>
        <dsp:cNvPr id="0" name=""/>
        <dsp:cNvSpPr/>
      </dsp:nvSpPr>
      <dsp:spPr>
        <a:xfrm rot="9450000">
          <a:off x="6119885" y="4253807"/>
          <a:ext cx="284855" cy="3619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6202089" y="4309841"/>
        <a:ext cx="199399" cy="217155"/>
      </dsp:txXfrm>
    </dsp:sp>
    <dsp:sp modelId="{8473B189-8B36-4ED0-B9A7-F778E9B0FFEA}">
      <dsp:nvSpPr>
        <dsp:cNvPr id="0" name=""/>
        <dsp:cNvSpPr/>
      </dsp:nvSpPr>
      <dsp:spPr>
        <a:xfrm>
          <a:off x="4975030" y="4209698"/>
          <a:ext cx="1072373" cy="1072373"/>
        </a:xfrm>
        <a:prstGeom prst="ellipse">
          <a:avLst/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Begin Course</a:t>
          </a:r>
          <a:endParaRPr lang="en-US" sz="1200" kern="1200" dirty="0"/>
        </a:p>
      </dsp:txBody>
      <dsp:txXfrm>
        <a:off x="5132075" y="4366743"/>
        <a:ext cx="758283" cy="758283"/>
      </dsp:txXfrm>
    </dsp:sp>
    <dsp:sp modelId="{F831A4C7-5ACC-4844-9B2E-39A6ACC6B4AA}">
      <dsp:nvSpPr>
        <dsp:cNvPr id="0" name=""/>
        <dsp:cNvSpPr/>
      </dsp:nvSpPr>
      <dsp:spPr>
        <a:xfrm rot="12150000">
          <a:off x="4632590" y="4259978"/>
          <a:ext cx="284855" cy="3619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4714794" y="4348714"/>
        <a:ext cx="199399" cy="217155"/>
      </dsp:txXfrm>
    </dsp:sp>
    <dsp:sp modelId="{939A9FE3-400E-4990-BD4E-9D0D031FC12F}">
      <dsp:nvSpPr>
        <dsp:cNvPr id="0" name=""/>
        <dsp:cNvSpPr/>
      </dsp:nvSpPr>
      <dsp:spPr>
        <a:xfrm>
          <a:off x="3487735" y="3593640"/>
          <a:ext cx="1072373" cy="1072373"/>
        </a:xfrm>
        <a:prstGeom prst="ellipse">
          <a:avLst/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Instructor &amp; Program Support</a:t>
          </a:r>
          <a:endParaRPr lang="en-US" sz="1200" kern="1200" dirty="0"/>
        </a:p>
      </dsp:txBody>
      <dsp:txXfrm>
        <a:off x="3644780" y="3750685"/>
        <a:ext cx="758283" cy="758283"/>
      </dsp:txXfrm>
    </dsp:sp>
    <dsp:sp modelId="{AD6B8836-4536-40AA-ABA7-3CB8AD17EEA4}">
      <dsp:nvSpPr>
        <dsp:cNvPr id="0" name=""/>
        <dsp:cNvSpPr/>
      </dsp:nvSpPr>
      <dsp:spPr>
        <a:xfrm rot="14823830">
          <a:off x="3574484" y="3218479"/>
          <a:ext cx="280735" cy="3619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3633004" y="3329645"/>
        <a:ext cx="196515" cy="217155"/>
      </dsp:txXfrm>
    </dsp:sp>
    <dsp:sp modelId="{75F3707F-3240-411D-926F-BBD2D0DCF60B}">
      <dsp:nvSpPr>
        <dsp:cNvPr id="0" name=""/>
        <dsp:cNvSpPr/>
      </dsp:nvSpPr>
      <dsp:spPr>
        <a:xfrm>
          <a:off x="2863403" y="2118236"/>
          <a:ext cx="1072373" cy="1072373"/>
        </a:xfrm>
        <a:prstGeom prst="ellipse">
          <a:avLst/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Finish Course</a:t>
          </a:r>
          <a:endParaRPr lang="en-US" sz="1200" kern="1200" dirty="0"/>
        </a:p>
      </dsp:txBody>
      <dsp:txXfrm>
        <a:off x="3020448" y="2275281"/>
        <a:ext cx="758283" cy="758283"/>
      </dsp:txXfrm>
    </dsp:sp>
    <dsp:sp modelId="{9B4F0CF6-79F2-4607-874E-37A760ECC56B}">
      <dsp:nvSpPr>
        <dsp:cNvPr id="0" name=""/>
        <dsp:cNvSpPr/>
      </dsp:nvSpPr>
      <dsp:spPr>
        <a:xfrm rot="17556550">
          <a:off x="3562396" y="1731505"/>
          <a:ext cx="292358" cy="3619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89390" y="1844373"/>
        <a:ext cx="204651" cy="217155"/>
      </dsp:txXfrm>
    </dsp:sp>
    <dsp:sp modelId="{16DB5C25-0D4B-43E4-8723-0EC3D6CAAD80}">
      <dsp:nvSpPr>
        <dsp:cNvPr id="0" name=""/>
        <dsp:cNvSpPr/>
      </dsp:nvSpPr>
      <dsp:spPr>
        <a:xfrm>
          <a:off x="3487735" y="619050"/>
          <a:ext cx="1072373" cy="1072373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Follow up with Program</a:t>
          </a:r>
          <a:endParaRPr lang="en-US" sz="1200" kern="1200" dirty="0"/>
        </a:p>
      </dsp:txBody>
      <dsp:txXfrm>
        <a:off x="3644780" y="776095"/>
        <a:ext cx="758283" cy="758283"/>
      </dsp:txXfrm>
    </dsp:sp>
    <dsp:sp modelId="{F518ADDE-9437-4E21-BEB8-4AE0916D213F}">
      <dsp:nvSpPr>
        <dsp:cNvPr id="0" name=""/>
        <dsp:cNvSpPr/>
      </dsp:nvSpPr>
      <dsp:spPr>
        <a:xfrm rot="20250000">
          <a:off x="4617693" y="669330"/>
          <a:ext cx="284855" cy="3619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620945" y="758066"/>
        <a:ext cx="199399" cy="217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6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7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9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1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8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0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2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4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rgbClr val="D6E6F5"/>
            </a:gs>
            <a:gs pos="0">
              <a:schemeClr val="accent1">
                <a:alpha val="36000"/>
                <a:lumMod val="5000"/>
                <a:lumOff val="95000"/>
              </a:schemeClr>
            </a:gs>
            <a:gs pos="91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D6093-CFA3-4B39-A328-A7ADD8242B1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CE3A2-474F-4F70-809C-09192FC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8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3" y="1716656"/>
            <a:ext cx="10978569" cy="298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290" y="2425959"/>
            <a:ext cx="6322611" cy="35569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Master of Science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 California Lutheran University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95" y="1723996"/>
            <a:ext cx="3191069" cy="46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Study Smart Tutors Inc.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/>
              <a:t>Coordinating of Services</a:t>
            </a:r>
          </a:p>
          <a:p>
            <a:r>
              <a:rPr lang="en-US" dirty="0"/>
              <a:t>Human Resources</a:t>
            </a:r>
          </a:p>
          <a:p>
            <a:r>
              <a:rPr lang="en-US" dirty="0"/>
              <a:t>Payroll</a:t>
            </a:r>
          </a:p>
          <a:p>
            <a:r>
              <a:rPr lang="en-US" dirty="0"/>
              <a:t>Policies &amp; Procedures</a:t>
            </a:r>
          </a:p>
          <a:p>
            <a:r>
              <a:rPr lang="en-US" dirty="0"/>
              <a:t>Recruitment</a:t>
            </a:r>
          </a:p>
          <a:p>
            <a:r>
              <a:rPr lang="en-US" dirty="0"/>
              <a:t>Scheduling</a:t>
            </a:r>
          </a:p>
          <a:p>
            <a:r>
              <a:rPr lang="en-US" dirty="0"/>
              <a:t>Strategic Growth</a:t>
            </a:r>
          </a:p>
          <a:p>
            <a:r>
              <a:rPr lang="en-US" dirty="0"/>
              <a:t>Special Projects</a:t>
            </a:r>
          </a:p>
          <a:p>
            <a:r>
              <a:rPr lang="en-US" dirty="0"/>
              <a:t>Support</a:t>
            </a:r>
          </a:p>
          <a:p>
            <a:r>
              <a:rPr lang="en-US" dirty="0"/>
              <a:t>Vendors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42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034" y="1825624"/>
            <a:ext cx="3538756" cy="43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Director of Operations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>
                <a:latin typeface="Cambria" panose="02040503050406030204" pitchFamily="18" charset="0"/>
              </a:rPr>
              <a:t>The goal of operations </a:t>
            </a:r>
            <a:r>
              <a:rPr lang="en-US" dirty="0" smtClean="0">
                <a:latin typeface="Cambria" panose="02040503050406030204" pitchFamily="18" charset="0"/>
              </a:rPr>
              <a:t>is </a:t>
            </a:r>
            <a:r>
              <a:rPr lang="en-US" dirty="0">
                <a:latin typeface="Cambria" panose="02040503050406030204" pitchFamily="18" charset="0"/>
              </a:rPr>
              <a:t>to maximize efficiency while producing goods and services that effectively fulfill customer </a:t>
            </a:r>
            <a:r>
              <a:rPr lang="en-US" dirty="0" smtClean="0">
                <a:latin typeface="Cambria" panose="02040503050406030204" pitchFamily="18" charset="0"/>
              </a:rPr>
              <a:t>needs</a:t>
            </a:r>
            <a:endParaRPr lang="en-US" dirty="0">
              <a:latin typeface="Cambria" panose="02040503050406030204" pitchFamily="18" charset="0"/>
            </a:endParaRPr>
          </a:p>
          <a:p>
            <a:pPr fontAlgn="base"/>
            <a:r>
              <a:rPr lang="en-US" dirty="0" smtClean="0">
                <a:latin typeface="Cambria" panose="02040503050406030204" pitchFamily="18" charset="0"/>
              </a:rPr>
              <a:t>Operations oversees planning</a:t>
            </a:r>
            <a:r>
              <a:rPr lang="en-US" dirty="0">
                <a:latin typeface="Cambria" panose="02040503050406030204" pitchFamily="18" charset="0"/>
              </a:rPr>
              <a:t>, organizing and </a:t>
            </a:r>
            <a:r>
              <a:rPr lang="en-US" dirty="0" smtClean="0">
                <a:latin typeface="Cambria" panose="02040503050406030204" pitchFamily="18" charset="0"/>
              </a:rPr>
              <a:t>supervising of all departments</a:t>
            </a:r>
            <a:endParaRPr lang="en-US" dirty="0">
              <a:latin typeface="Cambria" panose="02040503050406030204" pitchFamily="18" charset="0"/>
            </a:endParaRPr>
          </a:p>
          <a:p>
            <a:pPr fontAlgn="base"/>
            <a:r>
              <a:rPr lang="en-US" dirty="0" smtClean="0">
                <a:latin typeface="Cambria" panose="02040503050406030204" pitchFamily="18" charset="0"/>
              </a:rPr>
              <a:t>Operational </a:t>
            </a:r>
            <a:r>
              <a:rPr lang="en-US" dirty="0">
                <a:latin typeface="Cambria" panose="02040503050406030204" pitchFamily="18" charset="0"/>
              </a:rPr>
              <a:t>decisions include decisions that are strategic in nature, meaning that they have long-term consequences and often involve a great deal of expense and resource commitments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Organizational Structure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291032"/>
              </p:ext>
            </p:extLst>
          </p:nvPr>
        </p:nvGraphicFramePr>
        <p:xfrm>
          <a:off x="293298" y="750498"/>
          <a:ext cx="11550769" cy="5917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983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Coordinating of </a:t>
            </a:r>
            <a:r>
              <a:rPr lang="en-US" dirty="0" smtClean="0"/>
              <a:t>Services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145391"/>
              </p:ext>
            </p:extLst>
          </p:nvPr>
        </p:nvGraphicFramePr>
        <p:xfrm>
          <a:off x="331365" y="1350628"/>
          <a:ext cx="11022435" cy="528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062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42" y="3837962"/>
            <a:ext cx="4647253" cy="2688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897" y="952150"/>
            <a:ext cx="5346439" cy="4982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20" y="532905"/>
            <a:ext cx="4667030" cy="31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Scenario 1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88434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</a:rPr>
              <a:t>Let’s </a:t>
            </a:r>
            <a:r>
              <a:rPr lang="en-US" dirty="0" smtClean="0">
                <a:latin typeface="Cambria" panose="02040503050406030204" pitchFamily="18" charset="0"/>
              </a:rPr>
              <a:t>order a pizza</a:t>
            </a:r>
            <a:r>
              <a:rPr lang="en-US" dirty="0" smtClean="0">
                <a:latin typeface="Cambria" panose="02040503050406030204" pitchFamily="18" charset="0"/>
              </a:rPr>
              <a:t>!</a:t>
            </a:r>
            <a:endParaRPr lang="en-US" dirty="0" smtClean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607" y="2666986"/>
            <a:ext cx="6595094" cy="24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90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Scenario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Please </a:t>
            </a:r>
            <a:r>
              <a:rPr lang="en-US" dirty="0" smtClean="0"/>
              <a:t>brush your teeth.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186" y="2535432"/>
            <a:ext cx="4141627" cy="310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9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Scenario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Let’s </a:t>
            </a:r>
            <a:r>
              <a:rPr lang="en-US" dirty="0" smtClean="0"/>
              <a:t>do some laundry!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117" y="2515773"/>
            <a:ext cx="4693766" cy="320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Who am I?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My name is Bree Beltran</a:t>
            </a:r>
            <a:endParaRPr lang="en-US" dirty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 I work for Study Smart Tutors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</a:rPr>
              <a:t>Our mission is to help </a:t>
            </a:r>
            <a:r>
              <a:rPr lang="en-US" b="1" dirty="0" smtClean="0">
                <a:latin typeface="Cambria" panose="02040503050406030204" pitchFamily="18" charset="0"/>
              </a:rPr>
              <a:t>students</a:t>
            </a:r>
            <a:r>
              <a:rPr lang="en-US" dirty="0" smtClean="0">
                <a:latin typeface="Cambria" panose="02040503050406030204" pitchFamily="18" charset="0"/>
              </a:rPr>
              <a:t> realize their college dreams by building their confidence and developing their test-taking skills.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</a:rPr>
              <a:t>We offer an array of college access courses at </a:t>
            </a:r>
            <a:r>
              <a:rPr lang="en-US" b="1" dirty="0" smtClean="0">
                <a:latin typeface="Cambria" panose="02040503050406030204" pitchFamily="18" charset="0"/>
              </a:rPr>
              <a:t>no cost</a:t>
            </a:r>
            <a:r>
              <a:rPr lang="en-US" dirty="0" smtClean="0">
                <a:latin typeface="Cambria" panose="02040503050406030204" pitchFamily="18" charset="0"/>
              </a:rPr>
              <a:t> to our students or their families. We accomplish this by partnering with schools, outreach programs, and other college access organizations to provide efficient and effective college access programming and classroom-based test preparation.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My role at Study Smart Tutors is Director of Operations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My 2 childhoods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I was born in Port Hueneme, Ca and raised in Ventura County</a:t>
            </a:r>
            <a:r>
              <a:rPr lang="en-US" dirty="0" smtClean="0"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I am the 3</a:t>
            </a:r>
            <a:r>
              <a:rPr lang="en-US" baseline="30000" dirty="0" smtClean="0">
                <a:latin typeface="Cambria" panose="02040503050406030204" pitchFamily="18" charset="0"/>
              </a:rPr>
              <a:t>rd</a:t>
            </a:r>
            <a:r>
              <a:rPr lang="en-US" dirty="0" smtClean="0">
                <a:latin typeface="Cambria" panose="02040503050406030204" pitchFamily="18" charset="0"/>
              </a:rPr>
              <a:t> of 5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I attended a private elementary school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I attended a public middle school</a:t>
            </a:r>
            <a:endParaRPr lang="en-US" dirty="0">
              <a:latin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1" y="1359611"/>
            <a:ext cx="3311379" cy="4415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404" y="3179428"/>
            <a:ext cx="2656389" cy="35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MY HIGH SCHOOL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342" y="2616798"/>
            <a:ext cx="5894821" cy="2855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27" y="4001294"/>
            <a:ext cx="2548727" cy="25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Hueneme High School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34" y="1940634"/>
            <a:ext cx="3130401" cy="4173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21" y="1891295"/>
            <a:ext cx="5729053" cy="42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High School Graduation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89" y="1957192"/>
            <a:ext cx="5800644" cy="4351338"/>
          </a:xfrm>
        </p:spPr>
      </p:pic>
    </p:spTree>
    <p:extLst>
      <p:ext uri="{BB962C8B-B14F-4D97-AF65-F5344CB8AC3E}">
        <p14:creationId xmlns:p14="http://schemas.microsoft.com/office/powerpoint/2010/main" val="31295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Associate of Arts 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Oxnard Community College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2316" y="2080470"/>
            <a:ext cx="5747254" cy="461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319432"/>
            <a:ext cx="4240801" cy="5654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8034">
            <a:off x="6931623" y="744768"/>
            <a:ext cx="4845417" cy="363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4610">
            <a:off x="4398884" y="2837372"/>
            <a:ext cx="4954831" cy="40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3" y="1892334"/>
            <a:ext cx="3504070" cy="452424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Bachelor of </a:t>
            </a:r>
            <a:r>
              <a:rPr lang="en-US" dirty="0" smtClean="0">
                <a:latin typeface="Cambria" panose="02040503050406030204" pitchFamily="18" charset="0"/>
              </a:rPr>
              <a:t>Science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Azusa Pacific University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99" y="2397968"/>
            <a:ext cx="6451202" cy="36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6440</TotalTime>
  <Words>313</Words>
  <Application>Microsoft Office PowerPoint</Application>
  <PresentationFormat>Widescreen</PresentationFormat>
  <Paragraphs>62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PowerPoint Presentation</vt:lpstr>
      <vt:lpstr>Who am I?</vt:lpstr>
      <vt:lpstr>My 2 childhoods</vt:lpstr>
      <vt:lpstr>MY HIGH SCHOOL</vt:lpstr>
      <vt:lpstr>Hueneme High School</vt:lpstr>
      <vt:lpstr>High School Graduation</vt:lpstr>
      <vt:lpstr>Associate of Arts  Oxnard Community College</vt:lpstr>
      <vt:lpstr>PowerPoint Presentation</vt:lpstr>
      <vt:lpstr>Bachelor of Science  Azusa Pacific University</vt:lpstr>
      <vt:lpstr>Master of Science  California Lutheran University</vt:lpstr>
      <vt:lpstr>Study Smart Tutors Inc.</vt:lpstr>
      <vt:lpstr>Director of Operations</vt:lpstr>
      <vt:lpstr>Organizational Structure</vt:lpstr>
      <vt:lpstr>Coordinating of Services</vt:lpstr>
      <vt:lpstr>PowerPoint Presentation</vt:lpstr>
      <vt:lpstr>Scenario 1</vt:lpstr>
      <vt:lpstr>Scenario 2</vt:lpstr>
      <vt:lpstr>Scenario 3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Bree Beltran</cp:lastModifiedBy>
  <cp:revision>41</cp:revision>
  <dcterms:created xsi:type="dcterms:W3CDTF">2018-05-21T19:49:17Z</dcterms:created>
  <dcterms:modified xsi:type="dcterms:W3CDTF">2019-03-20T18:44:35Z</dcterms:modified>
</cp:coreProperties>
</file>