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11A2E-78E3-D74C-AA1C-2F170B93B927}" type="datetimeFigureOut">
              <a:rPr lang="en-US" smtClean="0"/>
              <a:t>10/8/18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40B44-63FA-9544-9CAC-6EA4091A5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8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40B44-63FA-9544-9CAC-6EA4091A5E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3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center.edu/" TargetMode="External"/><Relationship Id="rId4" Type="http://schemas.openxmlformats.org/officeDocument/2006/relationships/hyperlink" Target="https://www.artcenter.edu/acn/" TargetMode="External"/><Relationship Id="rId5" Type="http://schemas.openxmlformats.org/officeDocument/2006/relationships/hyperlink" Target="https://www.otis.edu/" TargetMode="External"/><Relationship Id="rId6" Type="http://schemas.openxmlformats.org/officeDocument/2006/relationships/hyperlink" Target="http://www.scad.ed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cademyart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2zfqw8nhUwA" TargetMode="External"/><Relationship Id="rId3" Type="http://schemas.openxmlformats.org/officeDocument/2006/relationships/hyperlink" Target="https://www.youtube.com/watch?v=4oAB83Z1y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tSVwEIuPDs" TargetMode="External"/><Relationship Id="rId4" Type="http://schemas.openxmlformats.org/officeDocument/2006/relationships/hyperlink" Target="https://www.youtube.com/watch?v=XcbSCnUXOkk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9qyD7vjVfL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herlondon.com/creative/post/324" TargetMode="External"/><Relationship Id="rId4" Type="http://schemas.openxmlformats.org/officeDocument/2006/relationships/hyperlink" Target="https://i.pinimg.com/originals/83/9f/86/839f86ea34d2164b99e9c3c3f9930680.p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ehance.net/gallery/53862195/Its-finger-lickin-goo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Christine </a:t>
            </a:r>
            <a:r>
              <a:rPr lang="en-US" dirty="0" err="1" smtClean="0"/>
              <a:t>Corden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Executive </a:t>
            </a:r>
            <a:r>
              <a:rPr lang="en-US" dirty="0" smtClean="0"/>
              <a:t>Recruiter- For Advertising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357" y="613911"/>
            <a:ext cx="2001793" cy="345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search for a job!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Activity:  How to search and interview for a job, once you finish your schooling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Resume (everyone needs one)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Job Boards (Indeed, Linked IN, ZipRecruiter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Networking within your social circle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Cold Calling (or emailing)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80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 most common interview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 Tell me a bit about yourself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 What interests you about this job?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 questions </a:t>
            </a:r>
            <a:r>
              <a:rPr lang="en-US" b="1" dirty="0" err="1" smtClean="0"/>
              <a:t>con’t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Why are you thinking about leaving your current job?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Tell me about a time when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 questions </a:t>
            </a:r>
            <a:r>
              <a:rPr lang="en-US" b="1" dirty="0" err="1" smtClean="0"/>
              <a:t>con’t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5. Tell me about your biggest strengths and weaknesses.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What salary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5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from Students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Advice on what to major in?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Interest in this industry?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5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Schools 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San Francisco Academy of Art (San Francisco)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hlinkClick r:id="rId2"/>
              </a:rPr>
              <a:t>https://www.academyart.edu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ArtCenter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Pasadena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hlinkClick r:id="rId3"/>
              </a:rPr>
              <a:t>http://www.artcenter.edu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Can do night classes to see if you like it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hlinkClick r:id="rId4"/>
              </a:rPr>
              <a:t>https://www.artcenter.edu/acn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Otis College of Art and Design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hlinkClick r:id="rId5"/>
              </a:rPr>
              <a:t>https://www.otis.edu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Savannah College of Art and Design (SCAD) </a:t>
            </a:r>
            <a:r>
              <a:rPr lang="mr-IN" dirty="0" smtClean="0"/>
              <a:t>–</a:t>
            </a:r>
            <a:r>
              <a:rPr lang="en-US" dirty="0" smtClean="0"/>
              <a:t> Savannah, GA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hlinkClick r:id="rId6"/>
              </a:rPr>
              <a:t>http://www.scad.edu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am I?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561672"/>
            <a:ext cx="10233800" cy="4615291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I grew up in a small town in southwest Wisconsin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/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I am the youngest of 10 kids and my parents are still living!  Mother was an artists and Father was in WWII (91 and 96 years old).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/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Attended Univ. of WI, Platteville for 1 year before transferring to a 2 year College in another city (La Crosse, WI) to graduate in Graphic Design.</a:t>
            </a: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 smtClean="0"/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Moved to Los Angeles in 1989 and started my first </a:t>
            </a:r>
            <a:r>
              <a:rPr lang="en-US" dirty="0" smtClean="0"/>
              <a:t>job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I have 1 child who is 20 and in his 2</a:t>
            </a:r>
            <a:r>
              <a:rPr lang="en-US" baseline="30000" dirty="0" smtClean="0"/>
              <a:t>nd</a:t>
            </a:r>
            <a:r>
              <a:rPr lang="en-US" dirty="0" smtClean="0"/>
              <a:t> year of </a:t>
            </a:r>
            <a:r>
              <a:rPr lang="en-US" dirty="0" err="1" smtClean="0"/>
              <a:t>Berklee</a:t>
            </a:r>
            <a:r>
              <a:rPr lang="en-US" dirty="0" smtClean="0"/>
              <a:t> College of Music in Boston, 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Skills I gained to help me be a great recruiter</a:t>
            </a: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Spent 10 years working in advertising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I’m a people person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READ READ READ </a:t>
            </a:r>
            <a:r>
              <a:rPr lang="mr-IN" dirty="0" smtClean="0"/>
              <a:t>–</a:t>
            </a:r>
            <a:r>
              <a:rPr lang="en-US" dirty="0" smtClean="0"/>
              <a:t> Industry News, Self Help Books, Talk and meet candidates in the industry</a:t>
            </a:r>
          </a:p>
        </p:txBody>
      </p:sp>
    </p:spTree>
    <p:extLst>
      <p:ext uri="{BB962C8B-B14F-4D97-AF65-F5344CB8AC3E}">
        <p14:creationId xmlns:p14="http://schemas.microsoft.com/office/powerpoint/2010/main" val="5027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it like to be a recruiter?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Social!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Challenging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Creative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SELL SELL SELL! (I sell people</a:t>
            </a:r>
            <a:r>
              <a:rPr lang="mr-IN" dirty="0" smtClean="0"/>
              <a:t>…</a:t>
            </a:r>
            <a:r>
              <a:rPr lang="en-US" dirty="0" smtClean="0"/>
              <a:t>) 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2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Executive Recruiter in Advertising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10 years spent working in Advertising Agencies in LA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19 years working as an External Recruiter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Work primarily with Advertising Agencies</a:t>
            </a:r>
          </a:p>
          <a:p>
            <a:pPr marL="457200" lvl="1" indent="0">
              <a:buNone/>
            </a:pPr>
            <a:r>
              <a:rPr lang="en-US" dirty="0" smtClean="0"/>
              <a:t>(Creative </a:t>
            </a:r>
            <a:r>
              <a:rPr lang="mr-IN" dirty="0" smtClean="0"/>
              <a:t>–</a:t>
            </a:r>
            <a:r>
              <a:rPr lang="en-US" dirty="0" smtClean="0"/>
              <a:t> Marketing </a:t>
            </a:r>
            <a:r>
              <a:rPr lang="mr-IN" dirty="0" smtClean="0"/>
              <a:t>–</a:t>
            </a:r>
            <a:r>
              <a:rPr lang="en-US" dirty="0" smtClean="0"/>
              <a:t> Production </a:t>
            </a:r>
            <a:r>
              <a:rPr lang="mr-IN" dirty="0" smtClean="0"/>
              <a:t>–</a:t>
            </a:r>
            <a:r>
              <a:rPr lang="en-US" dirty="0" smtClean="0"/>
              <a:t> Management)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Commercials </a:t>
            </a:r>
            <a:r>
              <a:rPr lang="mr-IN" b="1" dirty="0" smtClean="0"/>
              <a:t>–</a:t>
            </a:r>
            <a:r>
              <a:rPr lang="en-US" b="1" dirty="0" smtClean="0"/>
              <a:t> Historical (old) </a:t>
            </a:r>
            <a:r>
              <a:rPr lang="en-US" b="1" dirty="0" smtClean="0">
                <a:sym typeface="Wingdings"/>
              </a:rPr>
              <a:t>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www.youtube.com/watch?v=2zfqw8nhUwA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Famous “1984” commercial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www.youtube.com/watch?v=4oAB83Z1ydE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Famous “Genius” commercial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Commercials that can move you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PSA </a:t>
            </a:r>
            <a:r>
              <a:rPr lang="mr-IN" dirty="0" smtClean="0"/>
              <a:t>–</a:t>
            </a:r>
            <a:r>
              <a:rPr lang="en-US" dirty="0" smtClean="0"/>
              <a:t> Sandy Hook (from BBDO)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www.youtube.com/watch?v=9qyD7vjVfLI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Sports </a:t>
            </a:r>
            <a:r>
              <a:rPr lang="mr-IN" dirty="0" smtClean="0"/>
              <a:t>–</a:t>
            </a:r>
            <a:r>
              <a:rPr lang="en-US" dirty="0" smtClean="0"/>
              <a:t> FIFA 2003 Adidas Women’s Soccer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www.youtube.com/watch?v=YtSVwEIuPDs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Nike </a:t>
            </a:r>
            <a:r>
              <a:rPr lang="mr-IN" dirty="0" smtClean="0"/>
              <a:t>–</a:t>
            </a:r>
            <a:r>
              <a:rPr lang="en-US" dirty="0" smtClean="0"/>
              <a:t> Greatness (</a:t>
            </a:r>
            <a:r>
              <a:rPr lang="en-US" dirty="0" err="1" smtClean="0"/>
              <a:t>Wieden</a:t>
            </a:r>
            <a:r>
              <a:rPr lang="en-US" dirty="0" smtClean="0"/>
              <a:t> + Kennedy/Portland)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www.youtube.com/watch?v=XcbSCnUXOkk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Print Advertisements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www.behance.net/gallery/53862195/Its-finger-lickin-good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From an Art Director named Zane Zhou in Shanghai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www.motherlondon.com/creative/post/324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From Mother London (when KFC ran out of chicken </a:t>
            </a:r>
            <a:r>
              <a:rPr lang="mr-IN" dirty="0" smtClean="0"/>
              <a:t>–</a:t>
            </a:r>
            <a:r>
              <a:rPr lang="en-US" dirty="0" smtClean="0"/>
              <a:t> it’s an apology advertisement)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mr-IN" dirty="0">
                <a:hlinkClick r:id="rId4"/>
              </a:rPr>
              <a:t>https://</a:t>
            </a:r>
            <a:r>
              <a:rPr lang="mr-IN" dirty="0" smtClean="0">
                <a:hlinkClick r:id="rId4"/>
              </a:rPr>
              <a:t>i.pinimg.com/originals/83/9f/86/839f86ea34d2164b99e9c3c3f9930680.png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Pedigree Print ad </a:t>
            </a:r>
            <a:r>
              <a:rPr lang="mr-IN" dirty="0" smtClean="0"/>
              <a:t>–</a:t>
            </a:r>
            <a:r>
              <a:rPr lang="en-US" dirty="0" smtClean="0"/>
              <a:t> BBDO/NY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How do you know if you’re right for a career in advertising?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Are you creative minded? 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 you love watching commercials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Are you curious about why some products sell more than others?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 you want to work in a creative environment?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When it’s the </a:t>
            </a:r>
            <a:r>
              <a:rPr lang="en-US" sz="2000" dirty="0" err="1" smtClean="0"/>
              <a:t>Superbowl</a:t>
            </a:r>
            <a:r>
              <a:rPr lang="en-US" sz="2000" dirty="0" smtClean="0"/>
              <a:t>, do you find yourself glued to the commercials?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Does advertising make a difference in a person’s life?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42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800</TotalTime>
  <Words>508</Words>
  <Application>Microsoft Macintosh PowerPoint</Application>
  <PresentationFormat>Widescreen</PresentationFormat>
  <Paragraphs>123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Corbel</vt:lpstr>
      <vt:lpstr>Mangal</vt:lpstr>
      <vt:lpstr>Wingdings</vt:lpstr>
      <vt:lpstr>Arial</vt:lpstr>
      <vt:lpstr>Depth</vt:lpstr>
      <vt:lpstr>Christine Corden</vt:lpstr>
      <vt:lpstr>Who am I?</vt:lpstr>
      <vt:lpstr>Skills I gained to help me be a great recruiter </vt:lpstr>
      <vt:lpstr>What is it like to be a recruiter?</vt:lpstr>
      <vt:lpstr>Executive Recruiter in Advertising</vt:lpstr>
      <vt:lpstr>Commercials – Historical (old) </vt:lpstr>
      <vt:lpstr>Commercials that can move you</vt:lpstr>
      <vt:lpstr>Print Advertisements </vt:lpstr>
      <vt:lpstr>How do you know if you’re right for a career in advertising?</vt:lpstr>
      <vt:lpstr>How to search for a job!</vt:lpstr>
      <vt:lpstr>6 most common interview questions</vt:lpstr>
      <vt:lpstr>Interview questions con’t</vt:lpstr>
      <vt:lpstr>Interview questions con’t</vt:lpstr>
      <vt:lpstr>Questions from Students </vt:lpstr>
      <vt:lpstr>Schools 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Christine Corden</dc:title>
  <dc:creator>Gilly Taylor</dc:creator>
  <cp:lastModifiedBy>Gilly Taylor</cp:lastModifiedBy>
  <cp:revision>23</cp:revision>
  <dcterms:created xsi:type="dcterms:W3CDTF">2018-09-19T23:49:51Z</dcterms:created>
  <dcterms:modified xsi:type="dcterms:W3CDTF">2018-10-08T19:20:51Z</dcterms:modified>
</cp:coreProperties>
</file>