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diagrams/colors1.xml" ContentType="application/vnd.openxmlformats-officedocument.drawingml.diagramColors+xml"/>
  <Override PartName="/ppt/notesSlides/notesSlide16.xml" ContentType="application/vnd.openxmlformats-officedocument.presentationml.notes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diagrams/layout1.xml" ContentType="application/vnd.openxmlformats-officedocument.drawingml.diagramLayout+xml"/>
  <Override PartName="/ppt/slideLayouts/slideLayout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9" r:id="rId4"/>
    <p:sldId id="280" r:id="rId5"/>
    <p:sldId id="260" r:id="rId6"/>
    <p:sldId id="261" r:id="rId7"/>
    <p:sldId id="282" r:id="rId8"/>
    <p:sldId id="293" r:id="rId9"/>
    <p:sldId id="281" r:id="rId10"/>
    <p:sldId id="287" r:id="rId11"/>
    <p:sldId id="265" r:id="rId12"/>
    <p:sldId id="284" r:id="rId13"/>
    <p:sldId id="267" r:id="rId14"/>
    <p:sldId id="285" r:id="rId15"/>
    <p:sldId id="286" r:id="rId16"/>
    <p:sldId id="289" r:id="rId17"/>
    <p:sldId id="270" r:id="rId18"/>
    <p:sldId id="269" r:id="rId19"/>
    <p:sldId id="290" r:id="rId20"/>
    <p:sldId id="291" r:id="rId21"/>
    <p:sldId id="275" r:id="rId22"/>
    <p:sldId id="274" r:id="rId23"/>
    <p:sldId id="294" r:id="rId24"/>
    <p:sldId id="292" r:id="rId25"/>
    <p:sldId id="288" r:id="rId26"/>
    <p:sldId id="277" r:id="rId27"/>
    <p:sldId id="296" r:id="rId28"/>
    <p:sldId id="297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  I started developing my own clients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interned for an advisory team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now have an independent practice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2208C8A2-51B6-864C-804A-BD967CB45B01}" type="pres">
      <dgm:prSet presAssocID="{2D8EC281-7FD2-4949-B782-9554AE8D8903}" presName="bullet3a" presStyleLbl="node1" presStyleIdx="0" presStyleCnt="3"/>
      <dgm:spPr/>
    </dgm:pt>
    <dgm:pt modelId="{3888F5B6-4C1D-1948-8BDC-64F378014E33}" type="pres">
      <dgm:prSet presAssocID="{2D8EC281-7FD2-4949-B782-9554AE8D8903}" presName="textBox3a" presStyleLbl="revTx" presStyleIdx="0" presStyleCnt="3" custLinFactNeighborX="9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7929E-2521-DA4B-A3F0-4797D22E0F1E}" type="pres">
      <dgm:prSet presAssocID="{9DF16435-D83C-43CC-88F7-B2FF0728BDD3}" presName="bullet3b" presStyleLbl="node1" presStyleIdx="1" presStyleCnt="3"/>
      <dgm:spPr/>
    </dgm:pt>
    <dgm:pt modelId="{4384CF9B-095F-C34A-AF28-41E8777EC18C}" type="pres">
      <dgm:prSet presAssocID="{9DF16435-D83C-43CC-88F7-B2FF0728BDD3}" presName="textBox3b" presStyleLbl="revTx" presStyleIdx="1" presStyleCnt="3" custScaleX="126306" custScaleY="60411" custLinFactNeighborX="19309" custLinFactNeighborY="-138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 custScaleX="161382" custScaleY="78702" custLinFactNeighborX="36476" custLinFactNeighborY="-36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497D41-EE58-5E48-A5CB-A20BF157F36B}" type="presOf" srcId="{916EA4CA-F191-44E9-BDEC-685BAEB5F89C}" destId="{17067309-CB33-4035-BF41-24F82CD4A52A}" srcOrd="0" destOrd="0" presId="urn:microsoft.com/office/officeart/2005/8/layout/arrow2"/>
    <dgm:cxn modelId="{4C08DC19-C4DB-42DD-AFF3-3B376FBE56A0}" srcId="{117D8BAD-65C0-428B-B763-D5C262BA017E}" destId="{9DF16435-D83C-43CC-88F7-B2FF0728BDD3}" srcOrd="1" destOrd="0" parTransId="{CA52AC76-7BB2-413C-9E11-86D38414CFD5}" sibTransId="{517BB5CF-1D96-4F22-8A23-281004CAC4AB}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C90A972A-0972-D547-87DD-E7D2D5787B58}" type="presOf" srcId="{9DF16435-D83C-43CC-88F7-B2FF0728BDD3}" destId="{4384CF9B-095F-C34A-AF28-41E8777EC18C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0C4FF0EF-8AAF-6B45-A330-E5503B6A087D}" type="presOf" srcId="{2D8EC281-7FD2-4949-B782-9554AE8D8903}" destId="{3888F5B6-4C1D-1948-8BDC-64F378014E33}" srcOrd="0" destOrd="0" presId="urn:microsoft.com/office/officeart/2005/8/layout/arrow2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F84AFBC1-4B06-9449-87C8-DE14D0934E43}" type="presParOf" srcId="{2CA1C279-8CAF-4522-A11C-0306FA8C7E1F}" destId="{C1F15EE0-C9B7-41DF-A01C-F918C34A425B}" srcOrd="1" destOrd="0" presId="urn:microsoft.com/office/officeart/2005/8/layout/arrow2"/>
    <dgm:cxn modelId="{ED57746C-1E95-7B44-A34A-3D9D0F4BB10E}" type="presParOf" srcId="{C1F15EE0-C9B7-41DF-A01C-F918C34A425B}" destId="{2208C8A2-51B6-864C-804A-BD967CB45B01}" srcOrd="0" destOrd="0" presId="urn:microsoft.com/office/officeart/2005/8/layout/arrow2"/>
    <dgm:cxn modelId="{9B81B19D-991E-7249-B99F-506915B84C1F}" type="presParOf" srcId="{C1F15EE0-C9B7-41DF-A01C-F918C34A425B}" destId="{3888F5B6-4C1D-1948-8BDC-64F378014E33}" srcOrd="1" destOrd="0" presId="urn:microsoft.com/office/officeart/2005/8/layout/arrow2"/>
    <dgm:cxn modelId="{24D6C85C-232F-CF44-A139-EF0CA8E8FA14}" type="presParOf" srcId="{C1F15EE0-C9B7-41DF-A01C-F918C34A425B}" destId="{8677929E-2521-DA4B-A3F0-4797D22E0F1E}" srcOrd="2" destOrd="0" presId="urn:microsoft.com/office/officeart/2005/8/layout/arrow2"/>
    <dgm:cxn modelId="{ED94DE0A-0AD6-2F4F-81C4-972C866AF67E}" type="presParOf" srcId="{C1F15EE0-C9B7-41DF-A01C-F918C34A425B}" destId="{4384CF9B-095F-C34A-AF28-41E8777EC18C}" srcOrd="3" destOrd="0" presId="urn:microsoft.com/office/officeart/2005/8/layout/arrow2"/>
    <dgm:cxn modelId="{C885E211-9391-E241-B695-BEC2FB0A20AE}" type="presParOf" srcId="{C1F15EE0-C9B7-41DF-A01C-F918C34A425B}" destId="{EA92077A-70E6-4C4C-A836-EA56EC69D16A}" srcOrd="4" destOrd="0" presId="urn:microsoft.com/office/officeart/2005/8/layout/arrow2"/>
    <dgm:cxn modelId="{FE052856-8176-834C-B2C6-D15D8BA59365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8C8A2-51B6-864C-804A-BD967CB45B01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8F5B6-4C1D-1948-8BDC-64F378014E33}">
      <dsp:nvSpPr>
        <dsp:cNvPr id="0" name=""/>
        <dsp:cNvSpPr/>
      </dsp:nvSpPr>
      <dsp:spPr>
        <a:xfrm>
          <a:off x="1665521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interned for an advisory team</a:t>
          </a:r>
          <a:endParaRPr lang="en-US" sz="22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665521" y="3217959"/>
        <a:ext cx="1687279" cy="1308003"/>
      </dsp:txXfrm>
    </dsp:sp>
    <dsp:sp modelId="{8677929E-2521-DA4B-A3F0-4797D22E0F1E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4CF9B-095F-C34A-AF28-41E8777EC18C}">
      <dsp:nvSpPr>
        <dsp:cNvPr id="0" name=""/>
        <dsp:cNvSpPr/>
      </dsp:nvSpPr>
      <dsp:spPr>
        <a:xfrm>
          <a:off x="3352804" y="2209806"/>
          <a:ext cx="2195160" cy="1487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  I started developing my own clients</a:t>
          </a:r>
          <a:endParaRPr lang="en-US" sz="22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352804" y="2209806"/>
        <a:ext cx="2195160" cy="148739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410195" y="1600197"/>
          <a:ext cx="2804770" cy="2475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now have an independent practice</a:t>
          </a:r>
          <a:endParaRPr lang="en-US" sz="22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410195" y="1600197"/>
        <a:ext cx="2804770" cy="2475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9141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398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39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398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5/30/18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venir Roman"/>
                <a:cs typeface="Avenir Roman"/>
              </a:rPr>
              <a:t>Thursday, May 31</a:t>
            </a:r>
            <a:r>
              <a:rPr lang="en-US" baseline="30000" dirty="0" smtClean="0">
                <a:latin typeface="Avenir Roman"/>
                <a:cs typeface="Avenir Roman"/>
              </a:rPr>
              <a:t>st</a:t>
            </a:r>
            <a:r>
              <a:rPr lang="en-US" dirty="0" smtClean="0">
                <a:latin typeface="Avenir Roman"/>
                <a:cs typeface="Avenir Roman"/>
              </a:rPr>
              <a:t> 2018</a:t>
            </a:r>
          </a:p>
          <a:p>
            <a:r>
              <a:rPr lang="en-US" dirty="0" smtClean="0">
                <a:cs typeface="Avenir Roman"/>
              </a:rPr>
              <a:t>Steam Legacy High School</a:t>
            </a:r>
            <a:endParaRPr lang="en-US" dirty="0">
              <a:latin typeface="Avenir Roman"/>
              <a:cs typeface="Avenir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Youth Biz alliance</a:t>
            </a:r>
            <a:b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</a:br>
            <a:r>
              <a:rPr lang="en-US" sz="6000" dirty="0" smtClean="0">
                <a:latin typeface="Avenir Black"/>
                <a:cs typeface="Avenir Black"/>
              </a:rPr>
              <a:t>John Hansbrough</a:t>
            </a: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4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in to Oxy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got into my top pick for college because: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Offset grades with test scores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Leadership via sports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Sell myself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4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I attended Occidental College in Eagle Rock, CA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586740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Graduation with uncle and aunt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Spanaway, WA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67000" y="2133600"/>
            <a:ext cx="4495800" cy="359664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Things I enjoyed in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905000"/>
            <a:ext cx="4041775" cy="609600"/>
          </a:xfrm>
        </p:spPr>
        <p:txBody>
          <a:bodyPr/>
          <a:lstStyle/>
          <a:p>
            <a:r>
              <a:rPr lang="en-US" dirty="0" smtClean="0"/>
              <a:t>Things I didn’t enjoy in College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Sports</a:t>
            </a:r>
          </a:p>
          <a:p>
            <a:endParaRPr lang="en-US" dirty="0" smtClean="0"/>
          </a:p>
          <a:p>
            <a:r>
              <a:rPr lang="en-US" dirty="0" smtClean="0"/>
              <a:t>Socializing</a:t>
            </a:r>
          </a:p>
          <a:p>
            <a:endParaRPr lang="en-US" dirty="0" smtClean="0"/>
          </a:p>
          <a:p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Sports</a:t>
            </a:r>
          </a:p>
          <a:p>
            <a:endParaRPr lang="en-US" dirty="0" smtClean="0"/>
          </a:p>
          <a:p>
            <a:r>
              <a:rPr lang="en-US" dirty="0" smtClean="0"/>
              <a:t>Socializing</a:t>
            </a:r>
          </a:p>
          <a:p>
            <a:endParaRPr lang="en-US" dirty="0" smtClean="0"/>
          </a:p>
          <a:p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52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Favorite classes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 smtClean="0"/>
              <a:t>Least favorite classes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Game Theory</a:t>
            </a:r>
          </a:p>
          <a:p>
            <a:endParaRPr lang="en-US" dirty="0" smtClean="0"/>
          </a:p>
          <a:p>
            <a:r>
              <a:rPr lang="en-US" dirty="0" smtClean="0"/>
              <a:t>Sports and Business</a:t>
            </a:r>
          </a:p>
          <a:p>
            <a:endParaRPr lang="en-US" dirty="0" smtClean="0"/>
          </a:p>
          <a:p>
            <a:r>
              <a:rPr lang="en-US" dirty="0" smtClean="0"/>
              <a:t>Multivariable Calculus	</a:t>
            </a:r>
          </a:p>
          <a:p>
            <a:endParaRPr lang="en-US" dirty="0" smtClean="0"/>
          </a:p>
          <a:p>
            <a:r>
              <a:rPr lang="en-US" dirty="0" smtClean="0"/>
              <a:t>Geology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History</a:t>
            </a:r>
          </a:p>
          <a:p>
            <a:endParaRPr lang="en-US" dirty="0" smtClean="0"/>
          </a:p>
          <a:p>
            <a:r>
              <a:rPr lang="en-US" dirty="0" smtClean="0"/>
              <a:t>Linear Algebra</a:t>
            </a:r>
          </a:p>
          <a:p>
            <a:endParaRPr lang="en-US" dirty="0" smtClean="0"/>
          </a:p>
          <a:p>
            <a:r>
              <a:rPr lang="en-US" dirty="0" smtClean="0"/>
              <a:t>Russian literature</a:t>
            </a:r>
          </a:p>
          <a:p>
            <a:endParaRPr lang="en-US" dirty="0" smtClean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0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College were: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Trainer at my high school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Intern for financial advisors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22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College were: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Balancing school, sports, and socializing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Hard to say no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14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Getting a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ensure I got a good job after college were: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Sell myself. Always tell a story.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4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This is My Company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2399"/>
          </a:xfrm>
        </p:spPr>
        <p:txBody>
          <a:bodyPr>
            <a:normAutofit/>
          </a:bodyPr>
          <a:lstStyle/>
          <a:p>
            <a:r>
              <a:rPr lang="en-US" dirty="0" smtClean="0"/>
              <a:t>Every day at my company, I am: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boss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s</a:t>
            </a:r>
            <a:r>
              <a:rPr lang="en-US" dirty="0" smtClean="0"/>
              <a:t>ales team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client s</a:t>
            </a:r>
            <a:r>
              <a:rPr lang="en-US" dirty="0" smtClean="0"/>
              <a:t>ervice team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financial team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 Path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531136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job I had after college was: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Working for a team of advisors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worst job I have ever had was: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Being in the middle of a bad business break up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name is John Hansbrough and I’m 28 years old.</a:t>
            </a:r>
          </a:p>
          <a:p>
            <a:endParaRPr lang="en-US" dirty="0" smtClean="0"/>
          </a:p>
          <a:p>
            <a:r>
              <a:rPr lang="en-US" dirty="0" smtClean="0"/>
              <a:t>I have an independent insurance practice called Hansbrough Financial &amp; Insurance Services.</a:t>
            </a:r>
          </a:p>
          <a:p>
            <a:endParaRPr lang="en-US" dirty="0" smtClean="0"/>
          </a:p>
          <a:p>
            <a:r>
              <a:rPr lang="en-US" dirty="0" smtClean="0"/>
              <a:t>I work with families and businesses.</a:t>
            </a:r>
          </a:p>
          <a:p>
            <a:pPr lvl="1"/>
            <a:r>
              <a:rPr lang="en-US" dirty="0" smtClean="0"/>
              <a:t>I take care of their insurance and financial needs.</a:t>
            </a:r>
          </a:p>
          <a:p>
            <a:endParaRPr lang="en-US" dirty="0" smtClean="0"/>
          </a:p>
          <a:p>
            <a:r>
              <a:rPr lang="en-US" dirty="0" smtClean="0"/>
              <a:t>I’m the boss</a:t>
            </a:r>
          </a:p>
          <a:p>
            <a:pPr lvl="1"/>
            <a:r>
              <a:rPr lang="en-US" dirty="0" smtClean="0"/>
              <a:t>That makes every day both fun </a:t>
            </a:r>
            <a:r>
              <a:rPr lang="en-US" i="1" dirty="0" smtClean="0"/>
              <a:t>and </a:t>
            </a:r>
            <a:r>
              <a:rPr lang="en-US" dirty="0" smtClean="0"/>
              <a:t>stressful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I have had to overcome throughout my career are:</a:t>
            </a:r>
          </a:p>
          <a:p>
            <a:endParaRPr lang="en-US" dirty="0" smtClean="0"/>
          </a:p>
          <a:p>
            <a:pPr lvl="2"/>
            <a:r>
              <a:rPr lang="en-US" dirty="0" smtClean="0"/>
              <a:t>Lack of professional mentor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Changing industry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74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0" y="2057400"/>
            <a:ext cx="6095180" cy="3421856"/>
            <a:chOff x="1524409" y="1718071"/>
            <a:chExt cx="6095180" cy="3421856"/>
          </a:xfrm>
        </p:grpSpPr>
        <p:sp>
          <p:nvSpPr>
            <p:cNvPr id="14" name="Freeform 13"/>
            <p:cNvSpPr/>
            <p:nvPr/>
          </p:nvSpPr>
          <p:spPr>
            <a:xfrm>
              <a:off x="4384867" y="2609180"/>
              <a:ext cx="187132" cy="8198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7132" y="0"/>
                  </a:moveTo>
                  <a:lnTo>
                    <a:pt x="187132" y="819819"/>
                  </a:lnTo>
                  <a:lnTo>
                    <a:pt x="0" y="81981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4572000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52506"/>
                  </a:lnTo>
                  <a:lnTo>
                    <a:pt x="2156482" y="1452506"/>
                  </a:lnTo>
                  <a:lnTo>
                    <a:pt x="2156482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526280" y="2609180"/>
              <a:ext cx="91440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415517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56482" y="0"/>
                  </a:moveTo>
                  <a:lnTo>
                    <a:pt x="2156482" y="1452506"/>
                  </a:lnTo>
                  <a:lnTo>
                    <a:pt x="0" y="1452506"/>
                  </a:lnTo>
                  <a:lnTo>
                    <a:pt x="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680891" y="1718071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24409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80891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37373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02650" y="2983445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role within 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5833" y="816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3581400" y="21108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rgbClr val="AAEC39"/>
                </a:solidFill>
              </a:rPr>
              <a:t>CEO</a:t>
            </a:r>
          </a:p>
          <a:p>
            <a:pPr algn="ctr"/>
            <a:r>
              <a:rPr lang="en-US" sz="1800" dirty="0" smtClean="0">
                <a:solidFill>
                  <a:srgbClr val="AAEC39"/>
                </a:solidFill>
              </a:rPr>
              <a:t>Me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2417339" y="3330053"/>
            <a:ext cx="2139726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AAEC39"/>
                </a:solidFill>
              </a:rPr>
              <a:t>MANAGEMENT </a:t>
            </a:r>
          </a:p>
          <a:p>
            <a:pPr algn="ctr"/>
            <a:r>
              <a:rPr lang="en-US" sz="1600" dirty="0" smtClean="0">
                <a:solidFill>
                  <a:srgbClr val="AAEC39"/>
                </a:solidFill>
              </a:rPr>
              <a:t>Me</a:t>
            </a: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3581400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Me</a:t>
            </a: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57509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Me</a:t>
            </a: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14075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Me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49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opportunities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3" name="Picture 12" descr="Hansbrough NAIFA DC McClint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90800"/>
            <a:ext cx="4114800" cy="3086100"/>
          </a:xfrm>
          <a:prstGeom prst="rect">
            <a:avLst/>
          </a:prstGeom>
        </p:spPr>
      </p:pic>
      <p:pic>
        <p:nvPicPr>
          <p:cNvPr id="14" name="Picture 13" descr="Hansbrough NAIFA DC Schif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828800"/>
            <a:ext cx="4064000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1752600"/>
            <a:ext cx="222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Tom McClintock, CA-4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5257800"/>
            <a:ext cx="1954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Adam Schiff, CA-28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opportunities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3" name="Picture 12" descr="Hansbrough NAIFA DC McClint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90800"/>
            <a:ext cx="4114800" cy="3086100"/>
          </a:xfrm>
          <a:prstGeom prst="rect">
            <a:avLst/>
          </a:prstGeom>
        </p:spPr>
      </p:pic>
      <p:pic>
        <p:nvPicPr>
          <p:cNvPr id="14" name="Picture 13" descr="Hansbrough NAIFA DC Schif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524000"/>
            <a:ext cx="3327400" cy="4436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2133600"/>
            <a:ext cx="246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Judy Chu, CA-27 (Below)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67000" y="1600200"/>
            <a:ext cx="238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Capitol Building, (Right)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than just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r>
              <a:rPr lang="en-US" dirty="0" smtClean="0"/>
              <a:t>When I am not at work I like to:</a:t>
            </a:r>
          </a:p>
          <a:p>
            <a:pPr lvl="1"/>
            <a:r>
              <a:rPr lang="en-US" dirty="0" smtClean="0"/>
              <a:t>Play sports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Spend time with fiancée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JH MN Proposal Walk Tre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57600"/>
            <a:ext cx="4001501" cy="2667000"/>
          </a:xfrm>
          <a:prstGeom prst="rect">
            <a:avLst/>
          </a:prstGeom>
        </p:spPr>
      </p:pic>
      <p:pic>
        <p:nvPicPr>
          <p:cNvPr id="10" name="Picture 9" descr="LASN Hollywood 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524000"/>
            <a:ext cx="3564876" cy="2006000"/>
          </a:xfrm>
          <a:prstGeom prst="rect">
            <a:avLst/>
          </a:prstGeom>
        </p:spPr>
      </p:pic>
      <p:pic>
        <p:nvPicPr>
          <p:cNvPr id="11" name="Picture 10" descr="JH MN Engagement white blue wall laug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657600"/>
            <a:ext cx="2895600" cy="286927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could talk to my high school self, what would I say?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Personal</a:t>
            </a:r>
          </a:p>
          <a:p>
            <a:pPr lvl="1"/>
            <a:endParaRPr lang="en-US" dirty="0" smtClean="0"/>
          </a:p>
          <a:p>
            <a:pPr lvl="2"/>
            <a:r>
              <a:rPr lang="en-US" b="1" dirty="0" smtClean="0"/>
              <a:t>Be kinder to myself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Business</a:t>
            </a:r>
          </a:p>
          <a:p>
            <a:pPr lvl="1"/>
            <a:endParaRPr lang="en-US" dirty="0" smtClean="0"/>
          </a:p>
          <a:p>
            <a:pPr lvl="2"/>
            <a:r>
              <a:rPr lang="en-US" b="1" dirty="0" smtClean="0"/>
              <a:t>Learn to sell</a:t>
            </a:r>
          </a:p>
          <a:p>
            <a:pPr lvl="1"/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EC39"/>
                </a:solidFill>
              </a:rPr>
              <a:t>QUESTION AND ANSWER</a:t>
            </a:r>
            <a:endParaRPr lang="en-US" dirty="0">
              <a:solidFill>
                <a:srgbClr val="AAEC39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662" y="1600200"/>
            <a:ext cx="6292676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Value in goal setting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Steven Covey &amp; 7 Habits of Highly Effective </a:t>
            </a:r>
            <a:r>
              <a:rPr lang="en-US" dirty="0" smtClean="0"/>
              <a:t>People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Begin with the end in mind</a:t>
            </a:r>
          </a:p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Vision and Guiding Principles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25 Year </a:t>
            </a:r>
            <a:r>
              <a:rPr lang="en-US" dirty="0" smtClean="0"/>
              <a:t>Plan</a:t>
            </a:r>
          </a:p>
          <a:p>
            <a:endParaRPr lang="en-US" dirty="0" smtClean="0"/>
          </a:p>
          <a:p>
            <a:r>
              <a:rPr lang="en-US" dirty="0" smtClean="0"/>
              <a:t>90 Day Increments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a BHAG?</a:t>
            </a:r>
          </a:p>
          <a:p>
            <a:pPr lvl="1"/>
            <a:r>
              <a:rPr lang="en-US" dirty="0" smtClean="0"/>
              <a:t>“Moon Shot”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in groups of three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your BHAG?  ( 12 minutes )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Guiding Questions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If everything goes right, what are you doing in 25 years?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Share ( if you want </a:t>
            </a:r>
            <a:r>
              <a:rPr lang="en-US" dirty="0" err="1" smtClean="0">
                <a:sym typeface="Wingdings"/>
              </a:rPr>
              <a:t></a:t>
            </a:r>
            <a:r>
              <a:rPr lang="en-US" dirty="0" smtClean="0">
                <a:sym typeface="Wingdings"/>
              </a:rPr>
              <a:t> ) (8 minutes)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childhood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90800" y="2209800"/>
            <a:ext cx="3824763" cy="3446515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in San Diego and lived there until I went to college</a:t>
            </a:r>
          </a:p>
          <a:p>
            <a:pPr marL="0" indent="0" algn="ctr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791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4 years old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 little about my family</a:t>
            </a:r>
          </a:p>
          <a:p>
            <a:pPr lvl="1" algn="ctr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have a younger sister</a:t>
            </a:r>
          </a:p>
          <a:p>
            <a:pPr lvl="1" algn="ctr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My dad passed away when I was ten years old</a:t>
            </a:r>
          </a:p>
          <a:p>
            <a:pPr lvl="1" algn="ctr"/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 algn="ctr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5715000"/>
            <a:ext cx="335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Dad, Mom, Elizabeth, John</a:t>
            </a:r>
          </a:p>
        </p:txBody>
      </p:sp>
      <p:pic>
        <p:nvPicPr>
          <p:cNvPr id="14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95600" y="2514600"/>
            <a:ext cx="4063493" cy="2895600"/>
          </a:xfr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attended La Jolla Country Day HS in San Diego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5943600"/>
            <a:ext cx="167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Playing baseball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Spanaway, WA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05200" y="2209800"/>
            <a:ext cx="2502262" cy="351409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 HS student I was: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Introverted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Athletic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Somewhat academic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600199"/>
            <a:ext cx="2594864" cy="4230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6324600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HS Football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Here’s what I liked about high school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Tight group of friends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Habits and routines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School wasn’t too hard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8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Here’s what I didn’t like about high school: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Didn’t explore opportunities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Too focused on athletics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Didn’t push myself academically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0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High School were: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Line prep at </a:t>
            </a:r>
            <a:r>
              <a:rPr lang="en-US" dirty="0" err="1" smtClean="0"/>
              <a:t>Quiznos</a:t>
            </a: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/>
            <a:r>
              <a:rPr lang="en-US" dirty="0" smtClean="0"/>
              <a:t>Smile and eat it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Not everyone is a team player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Dream of more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1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5976</TotalTime>
  <Words>889</Words>
  <Application>Microsoft Macintosh PowerPoint</Application>
  <PresentationFormat>On-screen Show (4:3)</PresentationFormat>
  <Paragraphs>305</Paragraphs>
  <Slides>29</Slides>
  <Notes>23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Executive</vt:lpstr>
      <vt:lpstr>Youth Biz alliance John Hansbrough</vt:lpstr>
      <vt:lpstr>INTRODUCTION</vt:lpstr>
      <vt:lpstr>My childhood</vt:lpstr>
      <vt:lpstr>My family</vt:lpstr>
      <vt:lpstr>MY HIGH SCHOOL</vt:lpstr>
      <vt:lpstr>High School</vt:lpstr>
      <vt:lpstr>High School</vt:lpstr>
      <vt:lpstr>High School</vt:lpstr>
      <vt:lpstr>High School</vt:lpstr>
      <vt:lpstr>Getting in to Oxy</vt:lpstr>
      <vt:lpstr>College</vt:lpstr>
      <vt:lpstr>College</vt:lpstr>
      <vt:lpstr>College</vt:lpstr>
      <vt:lpstr>College</vt:lpstr>
      <vt:lpstr>College</vt:lpstr>
      <vt:lpstr>Getting a job after College</vt:lpstr>
      <vt:lpstr>This is My Company</vt:lpstr>
      <vt:lpstr>My Career Path</vt:lpstr>
      <vt:lpstr>My Career</vt:lpstr>
      <vt:lpstr>My Career</vt:lpstr>
      <vt:lpstr>My role within organization</vt:lpstr>
      <vt:lpstr>Cool opportunities</vt:lpstr>
      <vt:lpstr>Cool opportunities</vt:lpstr>
      <vt:lpstr>More than just work</vt:lpstr>
      <vt:lpstr>Do it all over again?</vt:lpstr>
      <vt:lpstr>QUESTION AND ANSWER</vt:lpstr>
      <vt:lpstr>Activity</vt:lpstr>
      <vt:lpstr>Activity</vt:lpstr>
      <vt:lpstr>Activity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John Hansbrough</cp:lastModifiedBy>
  <cp:revision>42</cp:revision>
  <dcterms:created xsi:type="dcterms:W3CDTF">2018-05-31T00:16:20Z</dcterms:created>
  <dcterms:modified xsi:type="dcterms:W3CDTF">2018-05-31T03:08:07Z</dcterms:modified>
</cp:coreProperties>
</file>