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BB88-9500-42C9-BC69-31E4CE300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Enrique Lopez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7AA0C-A5EA-41B5-8D45-42C48E10E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Youth business alliance presentation – may 2018</a:t>
            </a:r>
          </a:p>
        </p:txBody>
      </p:sp>
    </p:spTree>
    <p:extLst>
      <p:ext uri="{BB962C8B-B14F-4D97-AF65-F5344CB8AC3E}">
        <p14:creationId xmlns:p14="http://schemas.microsoft.com/office/powerpoint/2010/main" val="85219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AE43-E6AB-4400-B03E-7CB1ECCE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journey – graduate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53C8-8CD5-4647-A729-FD102C0C6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 goal to attend Stanford – most selective business school to be accepted. With help of mentors and UCLA Riordan Fellows Program was accepted!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42C9D-78D0-4029-B377-56E042ACE3CA}"/>
              </a:ext>
            </a:extLst>
          </p:cNvPr>
          <p:cNvSpPr txBox="1"/>
          <p:nvPr/>
        </p:nvSpPr>
        <p:spPr>
          <a:xfrm>
            <a:off x="197885" y="3205260"/>
            <a:ext cx="2254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Learn From Mentors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1FEE70-AD94-4F96-9E6C-588A88E7D77B}"/>
              </a:ext>
            </a:extLst>
          </p:cNvPr>
          <p:cNvSpPr txBox="1"/>
          <p:nvPr/>
        </p:nvSpPr>
        <p:spPr>
          <a:xfrm>
            <a:off x="8236985" y="3267808"/>
            <a:ext cx="2745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Be Persistent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301BB-944D-4340-A5A4-6051A73D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3267808"/>
            <a:ext cx="2343150" cy="227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C8E335-D2F0-4510-9312-56B81198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85" y="4959586"/>
            <a:ext cx="4000500" cy="7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2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AE43-E6AB-4400-B03E-7CB1ECCE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journey – some turns but seeking always learning opportunities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C87424-CF7C-4F02-8F54-E99B0298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04" y="1985263"/>
            <a:ext cx="2857499" cy="1428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80ED7-7F60-490B-80D1-ADBF8ED02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825" y="2041999"/>
            <a:ext cx="1518781" cy="1423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B5F1DE-8470-4841-8856-BA3894147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523" y="2041999"/>
            <a:ext cx="1653064" cy="16106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C6AF33-0AAA-4094-9793-642681010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13" y="3637540"/>
            <a:ext cx="2282508" cy="22825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FADCCB-7123-484C-B9D9-0600E00EA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29" y="3789528"/>
            <a:ext cx="2687479" cy="21499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DCADAD-B247-4A83-9CF3-BDEC0DE5A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118" y="3865694"/>
            <a:ext cx="3179736" cy="1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8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AE43-E6AB-4400-B03E-7CB1ECCE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journey – some turns but always seeking learning opportunities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99F256-35E1-4F17-9EFE-9CDBAB2F4BBA}"/>
              </a:ext>
            </a:extLst>
          </p:cNvPr>
          <p:cNvSpPr/>
          <p:nvPr/>
        </p:nvSpPr>
        <p:spPr>
          <a:xfrm>
            <a:off x="692770" y="2233969"/>
            <a:ext cx="44126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Accountant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5771AE-6296-43F4-A394-235C57DCCAEF}"/>
              </a:ext>
            </a:extLst>
          </p:cNvPr>
          <p:cNvSpPr/>
          <p:nvPr/>
        </p:nvSpPr>
        <p:spPr>
          <a:xfrm>
            <a:off x="4191921" y="3579882"/>
            <a:ext cx="31335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Finance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EAC01D-BD9B-46BF-BAE7-2137C65EC616}"/>
              </a:ext>
            </a:extLst>
          </p:cNvPr>
          <p:cNvSpPr/>
          <p:nvPr/>
        </p:nvSpPr>
        <p:spPr>
          <a:xfrm>
            <a:off x="6113586" y="2222523"/>
            <a:ext cx="567945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Restaurant Leader</a:t>
            </a:r>
          </a:p>
        </p:txBody>
      </p:sp>
    </p:spTree>
    <p:extLst>
      <p:ext uri="{BB962C8B-B14F-4D97-AF65-F5344CB8AC3E}">
        <p14:creationId xmlns:p14="http://schemas.microsoft.com/office/powerpoint/2010/main" val="312365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D68B-F354-4B32-A1CC-95531540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career/Future aspiration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18CC-6A36-4212-9AFC-56CD2376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Last year I started my own company – Elo Restaurant Advisors</a:t>
            </a:r>
          </a:p>
          <a:p>
            <a:pPr marL="0" indent="0">
              <a:buNone/>
            </a:pPr>
            <a:r>
              <a:rPr lang="en-US" dirty="0"/>
              <a:t>I help restaurant companies improve their business by analyzing their performance and finding opportunities.  I work with smaller to medium size restaurant companies in the Los Angeles area.</a:t>
            </a:r>
          </a:p>
          <a:p>
            <a:pPr marL="0" indent="0">
              <a:buNone/>
            </a:pPr>
            <a:r>
              <a:rPr lang="en-US" dirty="0"/>
              <a:t>I enjoy having the flexibility of schedule and working on projects and clients that I chose.  I plan to at some point seek a college teaching position where I can teach a business subject matter.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D68B-F354-4B32-A1CC-95531540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18CC-6A36-4212-9AFC-56CD2376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Follow </a:t>
            </a:r>
            <a:r>
              <a:rPr lang="en-US" b="1" dirty="0">
                <a:solidFill>
                  <a:srgbClr val="FF0000"/>
                </a:solidFill>
              </a:rPr>
              <a:t>YOUR</a:t>
            </a:r>
            <a:r>
              <a:rPr lang="en-US" dirty="0"/>
              <a:t> Passion not $$$</a:t>
            </a:r>
          </a:p>
          <a:p>
            <a:r>
              <a:rPr lang="en-US" dirty="0"/>
              <a:t>Develop a Game Plan</a:t>
            </a:r>
          </a:p>
          <a:p>
            <a:r>
              <a:rPr lang="en-US" dirty="0"/>
              <a:t>Be Disciplined</a:t>
            </a:r>
          </a:p>
          <a:p>
            <a:r>
              <a:rPr lang="en-US" dirty="0"/>
              <a:t>Be Persistent</a:t>
            </a:r>
          </a:p>
          <a:p>
            <a:r>
              <a:rPr lang="en-US" dirty="0"/>
              <a:t>“Tell me who your friends are and I will tell you who you are”</a:t>
            </a:r>
          </a:p>
          <a:p>
            <a:r>
              <a:rPr lang="en-US" dirty="0"/>
              <a:t>“How you do anything is how do everything”</a:t>
            </a:r>
          </a:p>
          <a:p>
            <a:r>
              <a:rPr lang="en-US" dirty="0"/>
              <a:t>Be Humble </a:t>
            </a:r>
          </a:p>
          <a:p>
            <a:r>
              <a:rPr lang="en-US" dirty="0"/>
              <a:t>Always Seek To Grow and Learn </a:t>
            </a:r>
          </a:p>
        </p:txBody>
      </p:sp>
    </p:spTree>
    <p:extLst>
      <p:ext uri="{BB962C8B-B14F-4D97-AF65-F5344CB8AC3E}">
        <p14:creationId xmlns:p14="http://schemas.microsoft.com/office/powerpoint/2010/main" val="108096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7E39-EF54-4501-88EA-C13D8D3B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8DE41-095D-4526-B5DD-F579A4147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332C-7A96-45F4-BC4C-C5BED05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24231"/>
          </a:xfrm>
        </p:spPr>
        <p:txBody>
          <a:bodyPr/>
          <a:lstStyle/>
          <a:p>
            <a:r>
              <a:rPr lang="en-US" dirty="0"/>
              <a:t>parents immigrated from </a:t>
            </a:r>
            <a:r>
              <a:rPr lang="en-US" dirty="0" err="1"/>
              <a:t>nicaragua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2B270A-B0E7-4443-A185-328B60AB2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615" y="1824655"/>
            <a:ext cx="5222630" cy="39504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5BB05-04E8-4488-A24C-9A2A9352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49" y="3028354"/>
            <a:ext cx="2743200" cy="1543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7E056-88D8-4387-88C0-59CC3FAD4392}"/>
              </a:ext>
            </a:extLst>
          </p:cNvPr>
          <p:cNvSpPr txBox="1"/>
          <p:nvPr/>
        </p:nvSpPr>
        <p:spPr>
          <a:xfrm>
            <a:off x="390524" y="2382024"/>
            <a:ext cx="231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Father – worked as sheet metal worker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436FA3-7EA0-4040-A94B-CCD874F4A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803" y="3028354"/>
            <a:ext cx="2314575" cy="1539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B4EEF0-EC41-48C2-BBBB-490A5BB35A68}"/>
              </a:ext>
            </a:extLst>
          </p:cNvPr>
          <p:cNvSpPr txBox="1"/>
          <p:nvPr/>
        </p:nvSpPr>
        <p:spPr>
          <a:xfrm>
            <a:off x="9417876" y="2382023"/>
            <a:ext cx="231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Mother  – worked as seamstress</a:t>
            </a:r>
          </a:p>
        </p:txBody>
      </p:sp>
    </p:spTree>
    <p:extLst>
      <p:ext uri="{BB962C8B-B14F-4D97-AF65-F5344CB8AC3E}">
        <p14:creationId xmlns:p14="http://schemas.microsoft.com/office/powerpoint/2010/main" val="29092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1CC5-DEF6-4BEF-8B0B-663EDB91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Born in </a:t>
            </a:r>
            <a:r>
              <a:rPr lang="en-US" dirty="0" err="1"/>
              <a:t>boyle</a:t>
            </a:r>
            <a:r>
              <a:rPr lang="en-US" dirty="0"/>
              <a:t> heights at la county </a:t>
            </a:r>
            <a:r>
              <a:rPr lang="en-US" dirty="0" err="1"/>
              <a:t>usc</a:t>
            </a:r>
            <a:r>
              <a:rPr lang="en-US" dirty="0"/>
              <a:t> hospital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15BB3E-036F-45EC-9B65-48F536DD4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452" y="1853754"/>
            <a:ext cx="5519420" cy="4274484"/>
          </a:xfrm>
        </p:spPr>
      </p:pic>
    </p:spTree>
    <p:extLst>
      <p:ext uri="{BB962C8B-B14F-4D97-AF65-F5344CB8AC3E}">
        <p14:creationId xmlns:p14="http://schemas.microsoft.com/office/powerpoint/2010/main" val="4246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AD09-4F8C-4424-8471-DF1DB2D9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Youngest of 4 children – 2 boys – 2 girls. Raised in sun valley – northeast </a:t>
            </a:r>
            <a:r>
              <a:rPr lang="en-US" dirty="0" err="1"/>
              <a:t>sfv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5CB420-DB7F-43E3-974B-DE8E0B2BB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853754"/>
            <a:ext cx="5619749" cy="42557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D558F-07D6-4C4D-99D5-71012CA170A1}"/>
              </a:ext>
            </a:extLst>
          </p:cNvPr>
          <p:cNvSpPr txBox="1"/>
          <p:nvPr/>
        </p:nvSpPr>
        <p:spPr>
          <a:xfrm>
            <a:off x="246184" y="2039815"/>
            <a:ext cx="2664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 So Good</a:t>
            </a:r>
          </a:p>
          <a:p>
            <a:endParaRPr lang="en-US" dirty="0"/>
          </a:p>
          <a:p>
            <a:r>
              <a:rPr lang="en-US" dirty="0"/>
              <a:t>Experienced the growth of drug trade and gang violence. Friends in gangs and drug addicted.</a:t>
            </a:r>
          </a:p>
          <a:p>
            <a:endParaRPr lang="en-US" dirty="0"/>
          </a:p>
          <a:p>
            <a:r>
              <a:rPr lang="en-US" dirty="0"/>
              <a:t>Learned what neighborhoods not to cross and how to respond to rival gangs</a:t>
            </a:r>
          </a:p>
          <a:p>
            <a:endParaRPr lang="en-US" dirty="0"/>
          </a:p>
          <a:p>
            <a:r>
              <a:rPr lang="en-US" dirty="0"/>
              <a:t>Never met someone who attended college!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7E01A-A18A-44CC-8E00-1EBC932353FF}"/>
              </a:ext>
            </a:extLst>
          </p:cNvPr>
          <p:cNvSpPr txBox="1"/>
          <p:nvPr/>
        </p:nvSpPr>
        <p:spPr>
          <a:xfrm>
            <a:off x="8805495" y="2039815"/>
            <a:ext cx="2664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Good</a:t>
            </a:r>
          </a:p>
          <a:p>
            <a:endParaRPr lang="en-US" dirty="0"/>
          </a:p>
          <a:p>
            <a:r>
              <a:rPr lang="en-US" dirty="0"/>
              <a:t>No cell phones</a:t>
            </a:r>
          </a:p>
          <a:p>
            <a:endParaRPr lang="en-US" dirty="0"/>
          </a:p>
          <a:p>
            <a:r>
              <a:rPr lang="en-US" dirty="0"/>
              <a:t>Bike riding around neighborhood</a:t>
            </a:r>
          </a:p>
          <a:p>
            <a:endParaRPr lang="en-US" dirty="0"/>
          </a:p>
          <a:p>
            <a:r>
              <a:rPr lang="en-US" dirty="0"/>
              <a:t>Playing streetball</a:t>
            </a:r>
          </a:p>
          <a:p>
            <a:endParaRPr lang="en-US" dirty="0"/>
          </a:p>
          <a:p>
            <a:r>
              <a:rPr lang="en-US" dirty="0"/>
              <a:t>DJ crew </a:t>
            </a:r>
          </a:p>
          <a:p>
            <a:endParaRPr lang="en-US" dirty="0"/>
          </a:p>
          <a:p>
            <a:r>
              <a:rPr lang="en-US" dirty="0"/>
              <a:t>Breakdance crew (not really good)</a:t>
            </a:r>
          </a:p>
        </p:txBody>
      </p:sp>
    </p:spTree>
    <p:extLst>
      <p:ext uri="{BB962C8B-B14F-4D97-AF65-F5344CB8AC3E}">
        <p14:creationId xmlns:p14="http://schemas.microsoft.com/office/powerpoint/2010/main" val="356488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20C3-0343-4300-85C7-6FC8AE70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Attended catholic elementary school and high school through 11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EDB863-A806-44B6-9ED1-573DE1C0C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5743" y="1920875"/>
            <a:ext cx="2771441" cy="21675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12B55-30B1-42CB-9A7F-0CB52B24A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79" y="1920875"/>
            <a:ext cx="2657475" cy="2167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810168-29BA-420A-8C82-CF82355A789F}"/>
              </a:ext>
            </a:extLst>
          </p:cNvPr>
          <p:cNvSpPr txBox="1"/>
          <p:nvPr/>
        </p:nvSpPr>
        <p:spPr>
          <a:xfrm>
            <a:off x="1378527" y="1990635"/>
            <a:ext cx="4097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Outsider – was one of few Latinos in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Bullied in elementary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Felt like I was living in two worlds – one at home with my neighborhood friends – Latino lower income and school classmates middle/higher income</a:t>
            </a:r>
          </a:p>
        </p:txBody>
      </p:sp>
    </p:spTree>
    <p:extLst>
      <p:ext uri="{BB962C8B-B14F-4D97-AF65-F5344CB8AC3E}">
        <p14:creationId xmlns:p14="http://schemas.microsoft.com/office/powerpoint/2010/main" val="124882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CFEB-AA4D-457D-9E8B-8BED281D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87F3-4CE8-4353-8269-9040D7FD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984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Strong positive values at home: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POSITIVE THINKING </a:t>
            </a:r>
            <a:r>
              <a:rPr lang="en-US" dirty="0"/>
              <a:t>- My father had a passion for reading books on positive thinking.  “Power of Positive Thinking”, “The Power of Making Friends and Influencing People”, Anthony Robbins. 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VISUALIZATION</a:t>
            </a:r>
            <a:r>
              <a:rPr lang="en-US" b="1" dirty="0"/>
              <a:t> </a:t>
            </a:r>
            <a:r>
              <a:rPr lang="en-US" dirty="0"/>
              <a:t>- My mother gave me the confidence to pursue my dreams. She would help me visualize myself in a professional role in the future.  Key mom saying “Tell me who your friends are and I will tell you who you are”</a:t>
            </a:r>
          </a:p>
          <a:p>
            <a:pPr lvl="0">
              <a:buClr>
                <a:srgbClr val="B71E42"/>
              </a:buClr>
            </a:pPr>
            <a:r>
              <a:rPr lang="en-US" b="1" dirty="0">
                <a:solidFill>
                  <a:prstClr val="black"/>
                </a:solidFill>
              </a:rPr>
              <a:t>Academics Focus:</a:t>
            </a:r>
          </a:p>
          <a:p>
            <a:pPr marL="457200" lvl="1" indent="0">
              <a:buClr>
                <a:srgbClr val="B71E42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- I was not athletic so I turned to excelling in academics to boost my self-esteem and confidence.  Because of language issues, I struggled initially through 5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grade but began to excel starting in 7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grade.</a:t>
            </a:r>
          </a:p>
          <a:p>
            <a:pPr lvl="0">
              <a:buClr>
                <a:srgbClr val="B71E42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B71E42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B71E42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4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D68B-F354-4B32-A1CC-95531540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is not a straight line!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18CC-6A36-4212-9AFC-56CD2376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11</a:t>
            </a:r>
            <a:r>
              <a:rPr lang="en-US" baseline="30000" dirty="0"/>
              <a:t>th</a:t>
            </a:r>
            <a:r>
              <a:rPr lang="en-US" dirty="0"/>
              <a:t> grade – I convinced my mother to allow me to transfer in 12</a:t>
            </a:r>
            <a:r>
              <a:rPr lang="en-US" baseline="30000" dirty="0"/>
              <a:t>th</a:t>
            </a:r>
            <a:r>
              <a:rPr lang="en-US" dirty="0"/>
              <a:t> grade from Catholic HS to my local public high school.  </a:t>
            </a:r>
          </a:p>
          <a:p>
            <a:pPr marL="0" indent="0">
              <a:buNone/>
            </a:pPr>
            <a:r>
              <a:rPr lang="en-US" dirty="0"/>
              <a:t>Result = Grades dropped being an Honors student to a C student.  Skipped school and associated with “wrong” crowd.  </a:t>
            </a:r>
          </a:p>
          <a:p>
            <a:pPr marL="0" indent="0">
              <a:buNone/>
            </a:pPr>
            <a:r>
              <a:rPr lang="en-US" dirty="0"/>
              <a:t>Fortunately, I saw a lot of bad things that half way through 12</a:t>
            </a:r>
            <a:r>
              <a:rPr lang="en-US" baseline="30000" dirty="0"/>
              <a:t>th</a:t>
            </a:r>
            <a:r>
              <a:rPr lang="en-US" dirty="0"/>
              <a:t> grade that I decided to break away from bad influences.  </a:t>
            </a:r>
          </a:p>
          <a:p>
            <a:pPr marL="0" indent="0">
              <a:buNone/>
            </a:pPr>
            <a:r>
              <a:rPr lang="en-US" dirty="0"/>
              <a:t>Studied and passed the GED examination.</a:t>
            </a:r>
          </a:p>
          <a:p>
            <a:pPr marL="0" indent="0">
              <a:buNone/>
            </a:pPr>
            <a:r>
              <a:rPr lang="en-US" dirty="0"/>
              <a:t>My new journey was about to begin!</a:t>
            </a:r>
          </a:p>
        </p:txBody>
      </p:sp>
    </p:spTree>
    <p:extLst>
      <p:ext uri="{BB962C8B-B14F-4D97-AF65-F5344CB8AC3E}">
        <p14:creationId xmlns:p14="http://schemas.microsoft.com/office/powerpoint/2010/main" val="259125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AE43-E6AB-4400-B03E-7CB1ECCE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journey -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53C8-8CD5-4647-A729-FD102C0C6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high school – I was determined to succeed in college.  I met with a college counselor and developed an academic plan for classes. Decided on accounting given interest in business.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F2B3B-906F-4815-849C-07F9F1F56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3288323"/>
            <a:ext cx="6953250" cy="2607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42C9D-78D0-4029-B377-56E042ACE3CA}"/>
              </a:ext>
            </a:extLst>
          </p:cNvPr>
          <p:cNvSpPr txBox="1"/>
          <p:nvPr/>
        </p:nvSpPr>
        <p:spPr>
          <a:xfrm>
            <a:off x="180301" y="3158021"/>
            <a:ext cx="2114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Establish a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Game Plan</a:t>
            </a:r>
          </a:p>
        </p:txBody>
      </p:sp>
    </p:spTree>
    <p:extLst>
      <p:ext uri="{BB962C8B-B14F-4D97-AF65-F5344CB8AC3E}">
        <p14:creationId xmlns:p14="http://schemas.microsoft.com/office/powerpoint/2010/main" val="262582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AE43-E6AB-4400-B03E-7CB1ECCE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journey -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53C8-8CD5-4647-A729-FD102C0C6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Transferred to CSUN – affordable but highly ranked for my major in Accounting. Focused on achieving high grades and securing a job with top accounting firm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42C9D-78D0-4029-B377-56E042ACE3CA}"/>
              </a:ext>
            </a:extLst>
          </p:cNvPr>
          <p:cNvSpPr txBox="1"/>
          <p:nvPr/>
        </p:nvSpPr>
        <p:spPr>
          <a:xfrm>
            <a:off x="136339" y="3103685"/>
            <a:ext cx="225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Establish Goals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20350-23B3-424B-8BEE-ADC37ACB6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015" y="2670476"/>
            <a:ext cx="3505200" cy="3267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1FEE70-AD94-4F96-9E6C-588A88E7D77B}"/>
              </a:ext>
            </a:extLst>
          </p:cNvPr>
          <p:cNvSpPr txBox="1"/>
          <p:nvPr/>
        </p:nvSpPr>
        <p:spPr>
          <a:xfrm>
            <a:off x="8236985" y="3267808"/>
            <a:ext cx="225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Dream Big!</a:t>
            </a:r>
          </a:p>
        </p:txBody>
      </p:sp>
    </p:spTree>
    <p:extLst>
      <p:ext uri="{BB962C8B-B14F-4D97-AF65-F5344CB8AC3E}">
        <p14:creationId xmlns:p14="http://schemas.microsoft.com/office/powerpoint/2010/main" val="37818898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195</TotalTime>
  <Words>664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Enrique Lopez</vt:lpstr>
      <vt:lpstr>parents immigrated from nicaragua</vt:lpstr>
      <vt:lpstr>Born in boyle heights at la county usc hospital</vt:lpstr>
      <vt:lpstr>Youngest of 4 children – 2 boys – 2 girls. Raised in sun valley – northeast sfv</vt:lpstr>
      <vt:lpstr>Attended catholic elementary school and high school through 11th grade</vt:lpstr>
      <vt:lpstr>Overcoming challenges </vt:lpstr>
      <vt:lpstr>Life is not a straight line!</vt:lpstr>
      <vt:lpstr>New journey - college</vt:lpstr>
      <vt:lpstr>New journey - college</vt:lpstr>
      <vt:lpstr>New journey – graduate school</vt:lpstr>
      <vt:lpstr>Career journey – some turns but seeking always learning opportunities</vt:lpstr>
      <vt:lpstr>Career journey – some turns but always seeking learning opportunities</vt:lpstr>
      <vt:lpstr>Current career/Future aspiration</vt:lpstr>
      <vt:lpstr>Lessons from career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Enrique Lopez</dc:title>
  <dc:creator>Enrique Lopez</dc:creator>
  <cp:lastModifiedBy>Enrique Lopez</cp:lastModifiedBy>
  <cp:revision>25</cp:revision>
  <dcterms:created xsi:type="dcterms:W3CDTF">2018-05-10T03:50:29Z</dcterms:created>
  <dcterms:modified xsi:type="dcterms:W3CDTF">2018-05-10T07:05:38Z</dcterms:modified>
</cp:coreProperties>
</file>