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79" r:id="rId3"/>
    <p:sldId id="280" r:id="rId4"/>
    <p:sldId id="260" r:id="rId5"/>
    <p:sldId id="261" r:id="rId6"/>
    <p:sldId id="282" r:id="rId7"/>
    <p:sldId id="293" r:id="rId8"/>
    <p:sldId id="281" r:id="rId9"/>
    <p:sldId id="287" r:id="rId10"/>
    <p:sldId id="265" r:id="rId11"/>
    <p:sldId id="284" r:id="rId12"/>
    <p:sldId id="267" r:id="rId13"/>
    <p:sldId id="285" r:id="rId14"/>
    <p:sldId id="286" r:id="rId15"/>
    <p:sldId id="289" r:id="rId16"/>
    <p:sldId id="270" r:id="rId17"/>
    <p:sldId id="269" r:id="rId18"/>
    <p:sldId id="290" r:id="rId19"/>
    <p:sldId id="291" r:id="rId20"/>
    <p:sldId id="275" r:id="rId21"/>
    <p:sldId id="274" r:id="rId22"/>
    <p:sldId id="292" r:id="rId23"/>
    <p:sldId id="288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AC4"/>
    <a:srgbClr val="AAEC39"/>
    <a:srgbClr val="1F2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5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D8BAD-65C0-428B-B763-D5C262BA017E}" type="doc">
      <dgm:prSet loTypeId="urn:microsoft.com/office/officeart/2005/8/layout/arrow2" loCatId="process" qsTypeId="urn:microsoft.com/office/officeart/2005/8/quickstyle/simple1" qsCatId="simple" csTypeId="urn:microsoft.com/office/officeart/2005/8/colors/accent6_2" csCatId="accent6" phldr="1"/>
      <dgm:spPr/>
    </dgm:pt>
    <dgm:pt modelId="{9DF16435-D83C-43CC-88F7-B2FF0728BDD3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I started Assistant to the Publisher; Went to Univ. of Phoenix for MBA</a:t>
          </a:r>
          <a:endParaRPr 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CA52AC76-7BB2-413C-9E11-86D38414CFD5}" type="parTrans" cxnId="{4C08DC19-C4DB-42DD-AFF3-3B376FBE56A0}">
      <dgm:prSet/>
      <dgm:spPr/>
      <dgm:t>
        <a:bodyPr/>
        <a:lstStyle/>
        <a:p>
          <a:endParaRPr lang="en-US"/>
        </a:p>
      </dgm:t>
    </dgm:pt>
    <dgm:pt modelId="{517BB5CF-1D96-4F22-8A23-281004CAC4AB}" type="sibTrans" cxnId="{4C08DC19-C4DB-42DD-AFF3-3B376FBE56A0}">
      <dgm:prSet/>
      <dgm:spPr/>
      <dgm:t>
        <a:bodyPr/>
        <a:lstStyle/>
        <a:p>
          <a:endParaRPr lang="en-US"/>
        </a:p>
      </dgm:t>
    </dgm:pt>
    <dgm:pt modelId="{2D8EC281-7FD2-4949-B782-9554AE8D8903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Worked for healthcare organization for 1 year</a:t>
          </a:r>
          <a:endParaRPr 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02539D6B-BCA0-40DA-AE90-785F17D4311C}" type="parTrans" cxnId="{8A517886-B1DE-4194-94CD-5F7FD1872650}">
      <dgm:prSet/>
      <dgm:spPr/>
      <dgm:t>
        <a:bodyPr/>
        <a:lstStyle/>
        <a:p>
          <a:endParaRPr lang="en-US"/>
        </a:p>
      </dgm:t>
    </dgm:pt>
    <dgm:pt modelId="{DF2CC60B-4232-4347-8942-424BC47FE99D}" type="sibTrans" cxnId="{8A517886-B1DE-4194-94CD-5F7FD1872650}">
      <dgm:prSet/>
      <dgm:spPr/>
      <dgm:t>
        <a:bodyPr/>
        <a:lstStyle/>
        <a:p>
          <a:endParaRPr lang="en-US"/>
        </a:p>
      </dgm:t>
    </dgm:pt>
    <dgm:pt modelId="{916EA4CA-F191-44E9-BDEC-685BAEB5F89C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I am now the President and Publisher of Epi/MBE magazine</a:t>
          </a:r>
          <a:endParaRPr 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BEB69C27-4E21-4B43-8203-2A91631C23E6}" type="parTrans" cxnId="{E4ED2F5A-DDAD-40C7-AB8D-5EB85B1F32BA}">
      <dgm:prSet/>
      <dgm:spPr/>
      <dgm:t>
        <a:bodyPr/>
        <a:lstStyle/>
        <a:p>
          <a:endParaRPr lang="en-US"/>
        </a:p>
      </dgm:t>
    </dgm:pt>
    <dgm:pt modelId="{24D33D95-3CC9-4ECF-947A-3EB9CB8F05FA}" type="sibTrans" cxnId="{E4ED2F5A-DDAD-40C7-AB8D-5EB85B1F32BA}">
      <dgm:prSet/>
      <dgm:spPr/>
      <dgm:t>
        <a:bodyPr/>
        <a:lstStyle/>
        <a:p>
          <a:endParaRPr lang="en-US"/>
        </a:p>
      </dgm:t>
    </dgm:pt>
    <dgm:pt modelId="{2CA1C279-8CAF-4522-A11C-0306FA8C7E1F}" type="pres">
      <dgm:prSet presAssocID="{117D8BAD-65C0-428B-B763-D5C262BA017E}" presName="arrowDiagram" presStyleCnt="0">
        <dgm:presLayoutVars>
          <dgm:chMax val="5"/>
          <dgm:dir/>
          <dgm:resizeHandles val="exact"/>
        </dgm:presLayoutVars>
      </dgm:prSet>
      <dgm:spPr/>
    </dgm:pt>
    <dgm:pt modelId="{A0B6057C-B937-4C17-83EE-1379B4801F9C}" type="pres">
      <dgm:prSet presAssocID="{117D8BAD-65C0-428B-B763-D5C262BA017E}" presName="arrow" presStyleLbl="bgShp" presStyleIdx="0" presStyleCnt="1"/>
      <dgm:spPr/>
    </dgm:pt>
    <dgm:pt modelId="{C1F15EE0-C9B7-41DF-A01C-F918C34A425B}" type="pres">
      <dgm:prSet presAssocID="{117D8BAD-65C0-428B-B763-D5C262BA017E}" presName="arrowDiagram3" presStyleCnt="0"/>
      <dgm:spPr/>
    </dgm:pt>
    <dgm:pt modelId="{2208C8A2-51B6-864C-804A-BD967CB45B01}" type="pres">
      <dgm:prSet presAssocID="{2D8EC281-7FD2-4949-B782-9554AE8D8903}" presName="bullet3a" presStyleLbl="node1" presStyleIdx="0" presStyleCnt="3"/>
      <dgm:spPr/>
    </dgm:pt>
    <dgm:pt modelId="{3888F5B6-4C1D-1948-8BDC-64F378014E33}" type="pres">
      <dgm:prSet presAssocID="{2D8EC281-7FD2-4949-B782-9554AE8D8903}" presName="textBox3a" presStyleLbl="revTx" presStyleIdx="0" presStyleCnt="3" custLinFactNeighborX="93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7929E-2521-DA4B-A3F0-4797D22E0F1E}" type="pres">
      <dgm:prSet presAssocID="{9DF16435-D83C-43CC-88F7-B2FF0728BDD3}" presName="bullet3b" presStyleLbl="node1" presStyleIdx="1" presStyleCnt="3"/>
      <dgm:spPr/>
    </dgm:pt>
    <dgm:pt modelId="{4384CF9B-095F-C34A-AF28-41E8777EC18C}" type="pres">
      <dgm:prSet presAssocID="{9DF16435-D83C-43CC-88F7-B2FF0728BDD3}" presName="textBox3b" presStyleLbl="revTx" presStyleIdx="1" presStyleCnt="3" custLinFactNeighborX="69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2077A-70E6-4C4C-A836-EA56EC69D16A}" type="pres">
      <dgm:prSet presAssocID="{916EA4CA-F191-44E9-BDEC-685BAEB5F89C}" presName="bullet3c" presStyleLbl="node1" presStyleIdx="2" presStyleCnt="3"/>
      <dgm:spPr/>
    </dgm:pt>
    <dgm:pt modelId="{17067309-CB33-4035-BF41-24F82CD4A52A}" type="pres">
      <dgm:prSet presAssocID="{916EA4CA-F191-44E9-BDEC-685BAEB5F89C}" presName="textBox3c" presStyleLbl="revTx" presStyleIdx="2" presStyleCnt="3" custLinFactNeighborX="6627" custLinFactNeighborY="1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497D41-EE58-5E48-A5CB-A20BF157F36B}" type="presOf" srcId="{916EA4CA-F191-44E9-BDEC-685BAEB5F89C}" destId="{17067309-CB33-4035-BF41-24F82CD4A52A}" srcOrd="0" destOrd="0" presId="urn:microsoft.com/office/officeart/2005/8/layout/arrow2"/>
    <dgm:cxn modelId="{8A517886-B1DE-4194-94CD-5F7FD1872650}" srcId="{117D8BAD-65C0-428B-B763-D5C262BA017E}" destId="{2D8EC281-7FD2-4949-B782-9554AE8D8903}" srcOrd="0" destOrd="0" parTransId="{02539D6B-BCA0-40DA-AE90-785F17D4311C}" sibTransId="{DF2CC60B-4232-4347-8942-424BC47FE99D}"/>
    <dgm:cxn modelId="{9693F586-B490-4B88-90A7-F464D797084B}" type="presOf" srcId="{117D8BAD-65C0-428B-B763-D5C262BA017E}" destId="{2CA1C279-8CAF-4522-A11C-0306FA8C7E1F}" srcOrd="0" destOrd="0" presId="urn:microsoft.com/office/officeart/2005/8/layout/arrow2"/>
    <dgm:cxn modelId="{C90A972A-0972-D547-87DD-E7D2D5787B58}" type="presOf" srcId="{9DF16435-D83C-43CC-88F7-B2FF0728BDD3}" destId="{4384CF9B-095F-C34A-AF28-41E8777EC18C}" srcOrd="0" destOrd="0" presId="urn:microsoft.com/office/officeart/2005/8/layout/arrow2"/>
    <dgm:cxn modelId="{0C4FF0EF-8AAF-6B45-A330-E5503B6A087D}" type="presOf" srcId="{2D8EC281-7FD2-4949-B782-9554AE8D8903}" destId="{3888F5B6-4C1D-1948-8BDC-64F378014E33}" srcOrd="0" destOrd="0" presId="urn:microsoft.com/office/officeart/2005/8/layout/arrow2"/>
    <dgm:cxn modelId="{E4ED2F5A-DDAD-40C7-AB8D-5EB85B1F32BA}" srcId="{117D8BAD-65C0-428B-B763-D5C262BA017E}" destId="{916EA4CA-F191-44E9-BDEC-685BAEB5F89C}" srcOrd="2" destOrd="0" parTransId="{BEB69C27-4E21-4B43-8203-2A91631C23E6}" sibTransId="{24D33D95-3CC9-4ECF-947A-3EB9CB8F05FA}"/>
    <dgm:cxn modelId="{4C08DC19-C4DB-42DD-AFF3-3B376FBE56A0}" srcId="{117D8BAD-65C0-428B-B763-D5C262BA017E}" destId="{9DF16435-D83C-43CC-88F7-B2FF0728BDD3}" srcOrd="1" destOrd="0" parTransId="{CA52AC76-7BB2-413C-9E11-86D38414CFD5}" sibTransId="{517BB5CF-1D96-4F22-8A23-281004CAC4AB}"/>
    <dgm:cxn modelId="{0D038166-238B-9D41-9E48-FBBC1A120D67}" type="presParOf" srcId="{2CA1C279-8CAF-4522-A11C-0306FA8C7E1F}" destId="{A0B6057C-B937-4C17-83EE-1379B4801F9C}" srcOrd="0" destOrd="0" presId="urn:microsoft.com/office/officeart/2005/8/layout/arrow2"/>
    <dgm:cxn modelId="{F84AFBC1-4B06-9449-87C8-DE14D0934E43}" type="presParOf" srcId="{2CA1C279-8CAF-4522-A11C-0306FA8C7E1F}" destId="{C1F15EE0-C9B7-41DF-A01C-F918C34A425B}" srcOrd="1" destOrd="0" presId="urn:microsoft.com/office/officeart/2005/8/layout/arrow2"/>
    <dgm:cxn modelId="{ED57746C-1E95-7B44-A34A-3D9D0F4BB10E}" type="presParOf" srcId="{C1F15EE0-C9B7-41DF-A01C-F918C34A425B}" destId="{2208C8A2-51B6-864C-804A-BD967CB45B01}" srcOrd="0" destOrd="0" presId="urn:microsoft.com/office/officeart/2005/8/layout/arrow2"/>
    <dgm:cxn modelId="{9B81B19D-991E-7249-B99F-506915B84C1F}" type="presParOf" srcId="{C1F15EE0-C9B7-41DF-A01C-F918C34A425B}" destId="{3888F5B6-4C1D-1948-8BDC-64F378014E33}" srcOrd="1" destOrd="0" presId="urn:microsoft.com/office/officeart/2005/8/layout/arrow2"/>
    <dgm:cxn modelId="{24D6C85C-232F-CF44-A139-EF0CA8E8FA14}" type="presParOf" srcId="{C1F15EE0-C9B7-41DF-A01C-F918C34A425B}" destId="{8677929E-2521-DA4B-A3F0-4797D22E0F1E}" srcOrd="2" destOrd="0" presId="urn:microsoft.com/office/officeart/2005/8/layout/arrow2"/>
    <dgm:cxn modelId="{ED94DE0A-0AD6-2F4F-81C4-972C866AF67E}" type="presParOf" srcId="{C1F15EE0-C9B7-41DF-A01C-F918C34A425B}" destId="{4384CF9B-095F-C34A-AF28-41E8777EC18C}" srcOrd="3" destOrd="0" presId="urn:microsoft.com/office/officeart/2005/8/layout/arrow2"/>
    <dgm:cxn modelId="{C885E211-9391-E241-B695-BEC2FB0A20AE}" type="presParOf" srcId="{C1F15EE0-C9B7-41DF-A01C-F918C34A425B}" destId="{EA92077A-70E6-4C4C-A836-EA56EC69D16A}" srcOrd="4" destOrd="0" presId="urn:microsoft.com/office/officeart/2005/8/layout/arrow2"/>
    <dgm:cxn modelId="{FE052856-8176-834C-B2C6-D15D8BA59365}" type="presParOf" srcId="{C1F15EE0-C9B7-41DF-A01C-F918C34A425B}" destId="{17067309-CB33-4035-BF41-24F82CD4A52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E8C82F-71F0-45FA-BB32-7B7FC80AEF0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6B2BD5-0C68-452B-9129-D8729BF4C4BF}">
      <dgm:prSet phldrT="[Text]"/>
      <dgm:spPr/>
      <dgm:t>
        <a:bodyPr/>
        <a:lstStyle/>
        <a:p>
          <a:r>
            <a:rPr lang="en-US" dirty="0" smtClean="0"/>
            <a:t>ME</a:t>
          </a:r>
          <a:endParaRPr lang="en-US" dirty="0"/>
        </a:p>
      </dgm:t>
    </dgm:pt>
    <dgm:pt modelId="{8904E715-3CB1-4109-8A04-84273F17EDAA}" type="parTrans" cxnId="{A6DBEBF1-6139-46BF-A3FE-FDAA0A837FD6}">
      <dgm:prSet/>
      <dgm:spPr/>
      <dgm:t>
        <a:bodyPr/>
        <a:lstStyle/>
        <a:p>
          <a:endParaRPr lang="en-US"/>
        </a:p>
      </dgm:t>
    </dgm:pt>
    <dgm:pt modelId="{0A9BD2A9-F37B-4F0D-9B26-72993EBB9696}" type="sibTrans" cxnId="{A6DBEBF1-6139-46BF-A3FE-FDAA0A837FD6}">
      <dgm:prSet/>
      <dgm:spPr/>
      <dgm:t>
        <a:bodyPr/>
        <a:lstStyle/>
        <a:p>
          <a:endParaRPr lang="en-US"/>
        </a:p>
      </dgm:t>
    </dgm:pt>
    <dgm:pt modelId="{7AC1B765-1EE4-4D40-8F01-24AC452678CB}">
      <dgm:prSet phldrT="[Text]"/>
      <dgm:spPr/>
      <dgm:t>
        <a:bodyPr/>
        <a:lstStyle/>
        <a:p>
          <a:r>
            <a:rPr lang="en-US" dirty="0" smtClean="0"/>
            <a:t>Editorial</a:t>
          </a:r>
          <a:endParaRPr lang="en-US" dirty="0"/>
        </a:p>
      </dgm:t>
    </dgm:pt>
    <dgm:pt modelId="{880E24A5-C780-433D-AC0B-C721F1AC85FC}" type="parTrans" cxnId="{9CA44402-358C-4055-B70F-5EC9B4657AC7}">
      <dgm:prSet/>
      <dgm:spPr/>
      <dgm:t>
        <a:bodyPr/>
        <a:lstStyle/>
        <a:p>
          <a:endParaRPr lang="en-US"/>
        </a:p>
      </dgm:t>
    </dgm:pt>
    <dgm:pt modelId="{DDBD9ED8-39C9-4B49-AA62-882B9BE7B68E}" type="sibTrans" cxnId="{9CA44402-358C-4055-B70F-5EC9B4657AC7}">
      <dgm:prSet/>
      <dgm:spPr/>
      <dgm:t>
        <a:bodyPr/>
        <a:lstStyle/>
        <a:p>
          <a:endParaRPr lang="en-US"/>
        </a:p>
      </dgm:t>
    </dgm:pt>
    <dgm:pt modelId="{D709144C-8E62-466B-B778-545EC6730308}">
      <dgm:prSet phldrT="[Text]"/>
      <dgm:spPr/>
      <dgm:t>
        <a:bodyPr/>
        <a:lstStyle/>
        <a:p>
          <a:r>
            <a:rPr lang="en-US" dirty="0" smtClean="0"/>
            <a:t>Advertising</a:t>
          </a:r>
          <a:endParaRPr lang="en-US" dirty="0"/>
        </a:p>
      </dgm:t>
    </dgm:pt>
    <dgm:pt modelId="{ECEBEE8F-07E7-4E9F-B55A-550A80FCBB15}" type="parTrans" cxnId="{CEC50A2B-A3C1-41E7-A4E8-A367D0607300}">
      <dgm:prSet/>
      <dgm:spPr/>
      <dgm:t>
        <a:bodyPr/>
        <a:lstStyle/>
        <a:p>
          <a:endParaRPr lang="en-US"/>
        </a:p>
      </dgm:t>
    </dgm:pt>
    <dgm:pt modelId="{E7332311-9A5A-4A97-ACA0-C577F4E8A970}" type="sibTrans" cxnId="{CEC50A2B-A3C1-41E7-A4E8-A367D0607300}">
      <dgm:prSet/>
      <dgm:spPr/>
      <dgm:t>
        <a:bodyPr/>
        <a:lstStyle/>
        <a:p>
          <a:endParaRPr lang="en-US"/>
        </a:p>
      </dgm:t>
    </dgm:pt>
    <dgm:pt modelId="{B01501A5-247B-4D92-954E-0745D900701E}">
      <dgm:prSet phldrT="[Text]"/>
      <dgm:spPr/>
      <dgm:t>
        <a:bodyPr/>
        <a:lstStyle/>
        <a:p>
          <a:r>
            <a:rPr lang="en-US" dirty="0" smtClean="0"/>
            <a:t>Production</a:t>
          </a:r>
          <a:endParaRPr lang="en-US" dirty="0"/>
        </a:p>
      </dgm:t>
    </dgm:pt>
    <dgm:pt modelId="{37A74C6D-FC51-461B-A985-FFAAAE61DF74}" type="parTrans" cxnId="{8A7629BC-EA48-465C-B37D-0A4764D396E2}">
      <dgm:prSet/>
      <dgm:spPr/>
      <dgm:t>
        <a:bodyPr/>
        <a:lstStyle/>
        <a:p>
          <a:endParaRPr lang="en-US"/>
        </a:p>
      </dgm:t>
    </dgm:pt>
    <dgm:pt modelId="{39E669D5-41CA-47E3-BCE6-6BE1BBB1ED92}" type="sibTrans" cxnId="{8A7629BC-EA48-465C-B37D-0A4764D396E2}">
      <dgm:prSet/>
      <dgm:spPr/>
      <dgm:t>
        <a:bodyPr/>
        <a:lstStyle/>
        <a:p>
          <a:endParaRPr lang="en-US"/>
        </a:p>
      </dgm:t>
    </dgm:pt>
    <dgm:pt modelId="{A3494218-7C93-45F2-B4B6-CCCEE97FA45F}" type="pres">
      <dgm:prSet presAssocID="{E8E8C82F-71F0-45FA-BB32-7B7FC80AEF0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CA22A3-7C0A-4655-9846-65B8E564F529}" type="pres">
      <dgm:prSet presAssocID="{266B2BD5-0C68-452B-9129-D8729BF4C4BF}" presName="root1" presStyleCnt="0"/>
      <dgm:spPr/>
    </dgm:pt>
    <dgm:pt modelId="{F138B2BB-EDE5-4DBD-9BF6-741B69845906}" type="pres">
      <dgm:prSet presAssocID="{266B2BD5-0C68-452B-9129-D8729BF4C4B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913B70-EC60-4778-BFE2-093422BE4F26}" type="pres">
      <dgm:prSet presAssocID="{266B2BD5-0C68-452B-9129-D8729BF4C4BF}" presName="level2hierChild" presStyleCnt="0"/>
      <dgm:spPr/>
    </dgm:pt>
    <dgm:pt modelId="{87F9A118-F3CB-4588-A3AD-A148043ABE49}" type="pres">
      <dgm:prSet presAssocID="{880E24A5-C780-433D-AC0B-C721F1AC85FC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5E5DFAEA-A8D0-4A87-8960-903DAFD0BC0D}" type="pres">
      <dgm:prSet presAssocID="{880E24A5-C780-433D-AC0B-C721F1AC85FC}" presName="connTx" presStyleLbl="parChTrans1D2" presStyleIdx="0" presStyleCnt="3"/>
      <dgm:spPr/>
      <dgm:t>
        <a:bodyPr/>
        <a:lstStyle/>
        <a:p>
          <a:endParaRPr lang="en-US"/>
        </a:p>
      </dgm:t>
    </dgm:pt>
    <dgm:pt modelId="{D92D8B52-0FA2-4760-BF7A-D2EC6E87C82D}" type="pres">
      <dgm:prSet presAssocID="{7AC1B765-1EE4-4D40-8F01-24AC452678CB}" presName="root2" presStyleCnt="0"/>
      <dgm:spPr/>
    </dgm:pt>
    <dgm:pt modelId="{C98A8FC8-30FD-4849-8550-5DD40A3EEBC4}" type="pres">
      <dgm:prSet presAssocID="{7AC1B765-1EE4-4D40-8F01-24AC452678CB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90FECC-5AA5-4E38-87C5-DA4B38BE53B5}" type="pres">
      <dgm:prSet presAssocID="{7AC1B765-1EE4-4D40-8F01-24AC452678CB}" presName="level3hierChild" presStyleCnt="0"/>
      <dgm:spPr/>
    </dgm:pt>
    <dgm:pt modelId="{9BAD18C0-A651-4193-A3CE-0B9CAE726AB9}" type="pres">
      <dgm:prSet presAssocID="{ECEBEE8F-07E7-4E9F-B55A-550A80FCBB15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82F1BC05-7201-4B6A-A45A-909205C2326F}" type="pres">
      <dgm:prSet presAssocID="{ECEBEE8F-07E7-4E9F-B55A-550A80FCBB15}" presName="connTx" presStyleLbl="parChTrans1D2" presStyleIdx="1" presStyleCnt="3"/>
      <dgm:spPr/>
      <dgm:t>
        <a:bodyPr/>
        <a:lstStyle/>
        <a:p>
          <a:endParaRPr lang="en-US"/>
        </a:p>
      </dgm:t>
    </dgm:pt>
    <dgm:pt modelId="{B57CC329-B678-4A04-9816-1B75DA381AC9}" type="pres">
      <dgm:prSet presAssocID="{D709144C-8E62-466B-B778-545EC6730308}" presName="root2" presStyleCnt="0"/>
      <dgm:spPr/>
    </dgm:pt>
    <dgm:pt modelId="{E7876ACD-C3FE-4B18-936C-A59F4F53907F}" type="pres">
      <dgm:prSet presAssocID="{D709144C-8E62-466B-B778-545EC6730308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21E8BE-B7C8-4D01-B09F-7B418CEE9A5F}" type="pres">
      <dgm:prSet presAssocID="{D709144C-8E62-466B-B778-545EC6730308}" presName="level3hierChild" presStyleCnt="0"/>
      <dgm:spPr/>
    </dgm:pt>
    <dgm:pt modelId="{2D7D26D6-7735-4521-A7E2-FA257F895691}" type="pres">
      <dgm:prSet presAssocID="{37A74C6D-FC51-461B-A985-FFAAAE61DF74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8769714D-BDED-44F8-8F7A-0F527294BC35}" type="pres">
      <dgm:prSet presAssocID="{37A74C6D-FC51-461B-A985-FFAAAE61DF74}" presName="connTx" presStyleLbl="parChTrans1D2" presStyleIdx="2" presStyleCnt="3"/>
      <dgm:spPr/>
      <dgm:t>
        <a:bodyPr/>
        <a:lstStyle/>
        <a:p>
          <a:endParaRPr lang="en-US"/>
        </a:p>
      </dgm:t>
    </dgm:pt>
    <dgm:pt modelId="{74D21EED-FB41-44E0-A83C-A0DCCD9A9620}" type="pres">
      <dgm:prSet presAssocID="{B01501A5-247B-4D92-954E-0745D900701E}" presName="root2" presStyleCnt="0"/>
      <dgm:spPr/>
    </dgm:pt>
    <dgm:pt modelId="{2D5950FB-2DD0-479A-B24E-2BAC8AE32C78}" type="pres">
      <dgm:prSet presAssocID="{B01501A5-247B-4D92-954E-0745D900701E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415F88-5AA0-429F-BD41-3E260609E34E}" type="pres">
      <dgm:prSet presAssocID="{B01501A5-247B-4D92-954E-0745D900701E}" presName="level3hierChild" presStyleCnt="0"/>
      <dgm:spPr/>
    </dgm:pt>
  </dgm:ptLst>
  <dgm:cxnLst>
    <dgm:cxn modelId="{54DE2D5D-E306-470E-8908-E0AF19861807}" type="presOf" srcId="{880E24A5-C780-433D-AC0B-C721F1AC85FC}" destId="{87F9A118-F3CB-4588-A3AD-A148043ABE49}" srcOrd="0" destOrd="0" presId="urn:microsoft.com/office/officeart/2008/layout/HorizontalMultiLevelHierarchy"/>
    <dgm:cxn modelId="{9CA44402-358C-4055-B70F-5EC9B4657AC7}" srcId="{266B2BD5-0C68-452B-9129-D8729BF4C4BF}" destId="{7AC1B765-1EE4-4D40-8F01-24AC452678CB}" srcOrd="0" destOrd="0" parTransId="{880E24A5-C780-433D-AC0B-C721F1AC85FC}" sibTransId="{DDBD9ED8-39C9-4B49-AA62-882B9BE7B68E}"/>
    <dgm:cxn modelId="{18A5D70B-1CB8-4D11-A1D8-EE934F3299A1}" type="presOf" srcId="{E8E8C82F-71F0-45FA-BB32-7B7FC80AEF0D}" destId="{A3494218-7C93-45F2-B4B6-CCCEE97FA45F}" srcOrd="0" destOrd="0" presId="urn:microsoft.com/office/officeart/2008/layout/HorizontalMultiLevelHierarchy"/>
    <dgm:cxn modelId="{CBBE0BF7-54FB-415B-BC59-D2F068549AAE}" type="presOf" srcId="{37A74C6D-FC51-461B-A985-FFAAAE61DF74}" destId="{8769714D-BDED-44F8-8F7A-0F527294BC35}" srcOrd="1" destOrd="0" presId="urn:microsoft.com/office/officeart/2008/layout/HorizontalMultiLevelHierarchy"/>
    <dgm:cxn modelId="{A6DBEBF1-6139-46BF-A3FE-FDAA0A837FD6}" srcId="{E8E8C82F-71F0-45FA-BB32-7B7FC80AEF0D}" destId="{266B2BD5-0C68-452B-9129-D8729BF4C4BF}" srcOrd="0" destOrd="0" parTransId="{8904E715-3CB1-4109-8A04-84273F17EDAA}" sibTransId="{0A9BD2A9-F37B-4F0D-9B26-72993EBB9696}"/>
    <dgm:cxn modelId="{6C442D0F-33B0-4B6C-A57C-78B6CF82CC75}" type="presOf" srcId="{266B2BD5-0C68-452B-9129-D8729BF4C4BF}" destId="{F138B2BB-EDE5-4DBD-9BF6-741B69845906}" srcOrd="0" destOrd="0" presId="urn:microsoft.com/office/officeart/2008/layout/HorizontalMultiLevelHierarchy"/>
    <dgm:cxn modelId="{CEC50A2B-A3C1-41E7-A4E8-A367D0607300}" srcId="{266B2BD5-0C68-452B-9129-D8729BF4C4BF}" destId="{D709144C-8E62-466B-B778-545EC6730308}" srcOrd="1" destOrd="0" parTransId="{ECEBEE8F-07E7-4E9F-B55A-550A80FCBB15}" sibTransId="{E7332311-9A5A-4A97-ACA0-C577F4E8A970}"/>
    <dgm:cxn modelId="{992FA60F-E7E9-4AED-AD04-AAACA58C6B9C}" type="presOf" srcId="{ECEBEE8F-07E7-4E9F-B55A-550A80FCBB15}" destId="{9BAD18C0-A651-4193-A3CE-0B9CAE726AB9}" srcOrd="0" destOrd="0" presId="urn:microsoft.com/office/officeart/2008/layout/HorizontalMultiLevelHierarchy"/>
    <dgm:cxn modelId="{13194809-6F45-4F93-8C62-9F4B6FBFB412}" type="presOf" srcId="{37A74C6D-FC51-461B-A985-FFAAAE61DF74}" destId="{2D7D26D6-7735-4521-A7E2-FA257F895691}" srcOrd="0" destOrd="0" presId="urn:microsoft.com/office/officeart/2008/layout/HorizontalMultiLevelHierarchy"/>
    <dgm:cxn modelId="{70A25594-1470-4CBA-B5B4-02309605E829}" type="presOf" srcId="{880E24A5-C780-433D-AC0B-C721F1AC85FC}" destId="{5E5DFAEA-A8D0-4A87-8960-903DAFD0BC0D}" srcOrd="1" destOrd="0" presId="urn:microsoft.com/office/officeart/2008/layout/HorizontalMultiLevelHierarchy"/>
    <dgm:cxn modelId="{085D19A1-20BD-438C-9273-7D246A80C263}" type="presOf" srcId="{D709144C-8E62-466B-B778-545EC6730308}" destId="{E7876ACD-C3FE-4B18-936C-A59F4F53907F}" srcOrd="0" destOrd="0" presId="urn:microsoft.com/office/officeart/2008/layout/HorizontalMultiLevelHierarchy"/>
    <dgm:cxn modelId="{8A7629BC-EA48-465C-B37D-0A4764D396E2}" srcId="{266B2BD5-0C68-452B-9129-D8729BF4C4BF}" destId="{B01501A5-247B-4D92-954E-0745D900701E}" srcOrd="2" destOrd="0" parTransId="{37A74C6D-FC51-461B-A985-FFAAAE61DF74}" sibTransId="{39E669D5-41CA-47E3-BCE6-6BE1BBB1ED92}"/>
    <dgm:cxn modelId="{8FC7CB3D-80B6-4361-9913-9141735B0EAD}" type="presOf" srcId="{B01501A5-247B-4D92-954E-0745D900701E}" destId="{2D5950FB-2DD0-479A-B24E-2BAC8AE32C78}" srcOrd="0" destOrd="0" presId="urn:microsoft.com/office/officeart/2008/layout/HorizontalMultiLevelHierarchy"/>
    <dgm:cxn modelId="{C55AD04F-5B3D-4537-9285-3C59871D4273}" type="presOf" srcId="{ECEBEE8F-07E7-4E9F-B55A-550A80FCBB15}" destId="{82F1BC05-7201-4B6A-A45A-909205C2326F}" srcOrd="1" destOrd="0" presId="urn:microsoft.com/office/officeart/2008/layout/HorizontalMultiLevelHierarchy"/>
    <dgm:cxn modelId="{4E7DAFAB-2444-4A1D-80F4-87FB6D15636F}" type="presOf" srcId="{7AC1B765-1EE4-4D40-8F01-24AC452678CB}" destId="{C98A8FC8-30FD-4849-8550-5DD40A3EEBC4}" srcOrd="0" destOrd="0" presId="urn:microsoft.com/office/officeart/2008/layout/HorizontalMultiLevelHierarchy"/>
    <dgm:cxn modelId="{EACCD65A-2410-49B3-A37D-B4E406B4FE9F}" type="presParOf" srcId="{A3494218-7C93-45F2-B4B6-CCCEE97FA45F}" destId="{51CA22A3-7C0A-4655-9846-65B8E564F529}" srcOrd="0" destOrd="0" presId="urn:microsoft.com/office/officeart/2008/layout/HorizontalMultiLevelHierarchy"/>
    <dgm:cxn modelId="{06753341-FBE0-4BA2-9520-68B31D8444D3}" type="presParOf" srcId="{51CA22A3-7C0A-4655-9846-65B8E564F529}" destId="{F138B2BB-EDE5-4DBD-9BF6-741B69845906}" srcOrd="0" destOrd="0" presId="urn:microsoft.com/office/officeart/2008/layout/HorizontalMultiLevelHierarchy"/>
    <dgm:cxn modelId="{929BF788-F024-4108-BD78-4100A3FE3F5F}" type="presParOf" srcId="{51CA22A3-7C0A-4655-9846-65B8E564F529}" destId="{76913B70-EC60-4778-BFE2-093422BE4F26}" srcOrd="1" destOrd="0" presId="urn:microsoft.com/office/officeart/2008/layout/HorizontalMultiLevelHierarchy"/>
    <dgm:cxn modelId="{35477105-5721-4257-82E0-1EF364C42FDC}" type="presParOf" srcId="{76913B70-EC60-4778-BFE2-093422BE4F26}" destId="{87F9A118-F3CB-4588-A3AD-A148043ABE49}" srcOrd="0" destOrd="0" presId="urn:microsoft.com/office/officeart/2008/layout/HorizontalMultiLevelHierarchy"/>
    <dgm:cxn modelId="{62252B78-F933-4876-9CFB-7372FE9A3333}" type="presParOf" srcId="{87F9A118-F3CB-4588-A3AD-A148043ABE49}" destId="{5E5DFAEA-A8D0-4A87-8960-903DAFD0BC0D}" srcOrd="0" destOrd="0" presId="urn:microsoft.com/office/officeart/2008/layout/HorizontalMultiLevelHierarchy"/>
    <dgm:cxn modelId="{B8015803-900F-43BC-ACFD-9E3A0C9F78F0}" type="presParOf" srcId="{76913B70-EC60-4778-BFE2-093422BE4F26}" destId="{D92D8B52-0FA2-4760-BF7A-D2EC6E87C82D}" srcOrd="1" destOrd="0" presId="urn:microsoft.com/office/officeart/2008/layout/HorizontalMultiLevelHierarchy"/>
    <dgm:cxn modelId="{54BD44B8-AC55-4A02-816B-C7F8050EE7EF}" type="presParOf" srcId="{D92D8B52-0FA2-4760-BF7A-D2EC6E87C82D}" destId="{C98A8FC8-30FD-4849-8550-5DD40A3EEBC4}" srcOrd="0" destOrd="0" presId="urn:microsoft.com/office/officeart/2008/layout/HorizontalMultiLevelHierarchy"/>
    <dgm:cxn modelId="{80D17714-BD3B-4162-BB7A-B8CAAD7D2D1E}" type="presParOf" srcId="{D92D8B52-0FA2-4760-BF7A-D2EC6E87C82D}" destId="{DF90FECC-5AA5-4E38-87C5-DA4B38BE53B5}" srcOrd="1" destOrd="0" presId="urn:microsoft.com/office/officeart/2008/layout/HorizontalMultiLevelHierarchy"/>
    <dgm:cxn modelId="{53BCA400-9758-4CC2-AC38-893079875412}" type="presParOf" srcId="{76913B70-EC60-4778-BFE2-093422BE4F26}" destId="{9BAD18C0-A651-4193-A3CE-0B9CAE726AB9}" srcOrd="2" destOrd="0" presId="urn:microsoft.com/office/officeart/2008/layout/HorizontalMultiLevelHierarchy"/>
    <dgm:cxn modelId="{CB90C3AF-C79A-4EF9-A6AB-E397E25B4929}" type="presParOf" srcId="{9BAD18C0-A651-4193-A3CE-0B9CAE726AB9}" destId="{82F1BC05-7201-4B6A-A45A-909205C2326F}" srcOrd="0" destOrd="0" presId="urn:microsoft.com/office/officeart/2008/layout/HorizontalMultiLevelHierarchy"/>
    <dgm:cxn modelId="{82C72138-37BC-41A6-AE7F-3124CCF34B81}" type="presParOf" srcId="{76913B70-EC60-4778-BFE2-093422BE4F26}" destId="{B57CC329-B678-4A04-9816-1B75DA381AC9}" srcOrd="3" destOrd="0" presId="urn:microsoft.com/office/officeart/2008/layout/HorizontalMultiLevelHierarchy"/>
    <dgm:cxn modelId="{B504B5D0-9CD7-47FA-A663-9FB8BE1E239E}" type="presParOf" srcId="{B57CC329-B678-4A04-9816-1B75DA381AC9}" destId="{E7876ACD-C3FE-4B18-936C-A59F4F53907F}" srcOrd="0" destOrd="0" presId="urn:microsoft.com/office/officeart/2008/layout/HorizontalMultiLevelHierarchy"/>
    <dgm:cxn modelId="{1E42B36F-FC5F-450E-BC8E-DC2C19817CE7}" type="presParOf" srcId="{B57CC329-B678-4A04-9816-1B75DA381AC9}" destId="{1A21E8BE-B7C8-4D01-B09F-7B418CEE9A5F}" srcOrd="1" destOrd="0" presId="urn:microsoft.com/office/officeart/2008/layout/HorizontalMultiLevelHierarchy"/>
    <dgm:cxn modelId="{3D0959F6-6A42-46DA-974E-9B64C78BCD5A}" type="presParOf" srcId="{76913B70-EC60-4778-BFE2-093422BE4F26}" destId="{2D7D26D6-7735-4521-A7E2-FA257F895691}" srcOrd="4" destOrd="0" presId="urn:microsoft.com/office/officeart/2008/layout/HorizontalMultiLevelHierarchy"/>
    <dgm:cxn modelId="{C8BCEE03-7042-4E2E-AA7D-558D6BB4E17F}" type="presParOf" srcId="{2D7D26D6-7735-4521-A7E2-FA257F895691}" destId="{8769714D-BDED-44F8-8F7A-0F527294BC35}" srcOrd="0" destOrd="0" presId="urn:microsoft.com/office/officeart/2008/layout/HorizontalMultiLevelHierarchy"/>
    <dgm:cxn modelId="{5C374300-09E1-4C93-8146-47CC4A2D8377}" type="presParOf" srcId="{76913B70-EC60-4778-BFE2-093422BE4F26}" destId="{74D21EED-FB41-44E0-A83C-A0DCCD9A9620}" srcOrd="5" destOrd="0" presId="urn:microsoft.com/office/officeart/2008/layout/HorizontalMultiLevelHierarchy"/>
    <dgm:cxn modelId="{4459DA76-C815-49A8-B59F-08C7B619B479}" type="presParOf" srcId="{74D21EED-FB41-44E0-A83C-A0DCCD9A9620}" destId="{2D5950FB-2DD0-479A-B24E-2BAC8AE32C78}" srcOrd="0" destOrd="0" presId="urn:microsoft.com/office/officeart/2008/layout/HorizontalMultiLevelHierarchy"/>
    <dgm:cxn modelId="{7F692C09-8398-490F-B786-E230AF73DECA}" type="presParOf" srcId="{74D21EED-FB41-44E0-A83C-A0DCCD9A9620}" destId="{86415F88-5AA0-429F-BD41-3E260609E34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6057C-B937-4C17-83EE-1379B4801F9C}">
      <dsp:nvSpPr>
        <dsp:cNvPr id="0" name=""/>
        <dsp:cNvSpPr/>
      </dsp:nvSpPr>
      <dsp:spPr>
        <a:xfrm>
          <a:off x="4940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08C8A2-51B6-864C-804A-BD967CB45B01}">
      <dsp:nvSpPr>
        <dsp:cNvPr id="0" name=""/>
        <dsp:cNvSpPr/>
      </dsp:nvSpPr>
      <dsp:spPr>
        <a:xfrm>
          <a:off x="1413705" y="3123819"/>
          <a:ext cx="188280" cy="18828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8F5B6-4C1D-1948-8BDC-64F378014E33}">
      <dsp:nvSpPr>
        <dsp:cNvPr id="0" name=""/>
        <dsp:cNvSpPr/>
      </dsp:nvSpPr>
      <dsp:spPr>
        <a:xfrm>
          <a:off x="1665521" y="3217959"/>
          <a:ext cx="1687279" cy="1308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6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Worked for healthcare organization for 1 year</a:t>
          </a:r>
          <a:endParaRPr lang="en-US" sz="22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1665521" y="3217959"/>
        <a:ext cx="1687279" cy="1308003"/>
      </dsp:txXfrm>
    </dsp:sp>
    <dsp:sp modelId="{8677929E-2521-DA4B-A3F0-4797D22E0F1E}">
      <dsp:nvSpPr>
        <dsp:cNvPr id="0" name=""/>
        <dsp:cNvSpPr/>
      </dsp:nvSpPr>
      <dsp:spPr>
        <a:xfrm>
          <a:off x="3075638" y="1893662"/>
          <a:ext cx="340352" cy="34035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4CF9B-095F-C34A-AF28-41E8777EC18C}">
      <dsp:nvSpPr>
        <dsp:cNvPr id="0" name=""/>
        <dsp:cNvSpPr/>
      </dsp:nvSpPr>
      <dsp:spPr>
        <a:xfrm>
          <a:off x="3367438" y="2063839"/>
          <a:ext cx="1737969" cy="2462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46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I started Assistant to the Publisher; Went to Univ. of Phoenix for MBA</a:t>
          </a:r>
          <a:endParaRPr lang="en-US" sz="22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3367438" y="2063839"/>
        <a:ext cx="1737969" cy="2462123"/>
      </dsp:txXfrm>
    </dsp:sp>
    <dsp:sp modelId="{EA92077A-70E6-4C4C-A836-EA56EC69D16A}">
      <dsp:nvSpPr>
        <dsp:cNvPr id="0" name=""/>
        <dsp:cNvSpPr/>
      </dsp:nvSpPr>
      <dsp:spPr>
        <a:xfrm>
          <a:off x="5074304" y="1145068"/>
          <a:ext cx="470700" cy="4707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67309-CB33-4035-BF41-24F82CD4A52A}">
      <dsp:nvSpPr>
        <dsp:cNvPr id="0" name=""/>
        <dsp:cNvSpPr/>
      </dsp:nvSpPr>
      <dsp:spPr>
        <a:xfrm>
          <a:off x="5424829" y="1380418"/>
          <a:ext cx="1737969" cy="3145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I am now the President and Publisher of Epi/MBE magazine</a:t>
          </a:r>
          <a:endParaRPr lang="en-US" sz="22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5424829" y="1380418"/>
        <a:ext cx="1737969" cy="31455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7D26D6-7735-4521-A7E2-FA257F895691}">
      <dsp:nvSpPr>
        <dsp:cNvPr id="0" name=""/>
        <dsp:cNvSpPr/>
      </dsp:nvSpPr>
      <dsp:spPr>
        <a:xfrm>
          <a:off x="1914469" y="2032000"/>
          <a:ext cx="506536" cy="965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268" y="0"/>
              </a:lnTo>
              <a:lnTo>
                <a:pt x="253268" y="965199"/>
              </a:lnTo>
              <a:lnTo>
                <a:pt x="506536" y="965199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40486" y="2487348"/>
        <a:ext cx="54502" cy="54502"/>
      </dsp:txXfrm>
    </dsp:sp>
    <dsp:sp modelId="{9BAD18C0-A651-4193-A3CE-0B9CAE726AB9}">
      <dsp:nvSpPr>
        <dsp:cNvPr id="0" name=""/>
        <dsp:cNvSpPr/>
      </dsp:nvSpPr>
      <dsp:spPr>
        <a:xfrm>
          <a:off x="1914469" y="1986280"/>
          <a:ext cx="5065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6536" y="45720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55074" y="2019336"/>
        <a:ext cx="25326" cy="25326"/>
      </dsp:txXfrm>
    </dsp:sp>
    <dsp:sp modelId="{87F9A118-F3CB-4588-A3AD-A148043ABE49}">
      <dsp:nvSpPr>
        <dsp:cNvPr id="0" name=""/>
        <dsp:cNvSpPr/>
      </dsp:nvSpPr>
      <dsp:spPr>
        <a:xfrm>
          <a:off x="1914469" y="1066799"/>
          <a:ext cx="506536" cy="965200"/>
        </a:xfrm>
        <a:custGeom>
          <a:avLst/>
          <a:gdLst/>
          <a:ahLst/>
          <a:cxnLst/>
          <a:rect l="0" t="0" r="0" b="0"/>
          <a:pathLst>
            <a:path>
              <a:moveTo>
                <a:pt x="0" y="965200"/>
              </a:moveTo>
              <a:lnTo>
                <a:pt x="253268" y="965200"/>
              </a:lnTo>
              <a:lnTo>
                <a:pt x="253268" y="0"/>
              </a:lnTo>
              <a:lnTo>
                <a:pt x="506536" y="0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40486" y="1522148"/>
        <a:ext cx="54502" cy="54502"/>
      </dsp:txXfrm>
    </dsp:sp>
    <dsp:sp modelId="{F138B2BB-EDE5-4DBD-9BF6-741B69845906}">
      <dsp:nvSpPr>
        <dsp:cNvPr id="0" name=""/>
        <dsp:cNvSpPr/>
      </dsp:nvSpPr>
      <dsp:spPr>
        <a:xfrm rot="16200000">
          <a:off x="-503610" y="1645920"/>
          <a:ext cx="4064000" cy="772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ME</a:t>
          </a:r>
          <a:endParaRPr lang="en-US" sz="5000" kern="1200" dirty="0"/>
        </a:p>
      </dsp:txBody>
      <dsp:txXfrm>
        <a:off x="-503610" y="1645920"/>
        <a:ext cx="4064000" cy="772160"/>
      </dsp:txXfrm>
    </dsp:sp>
    <dsp:sp modelId="{C98A8FC8-30FD-4849-8550-5DD40A3EEBC4}">
      <dsp:nvSpPr>
        <dsp:cNvPr id="0" name=""/>
        <dsp:cNvSpPr/>
      </dsp:nvSpPr>
      <dsp:spPr>
        <a:xfrm>
          <a:off x="2421006" y="680719"/>
          <a:ext cx="2532684" cy="772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Editorial</a:t>
          </a:r>
          <a:endParaRPr lang="en-US" sz="4200" kern="1200" dirty="0"/>
        </a:p>
      </dsp:txBody>
      <dsp:txXfrm>
        <a:off x="2421006" y="680719"/>
        <a:ext cx="2532684" cy="772160"/>
      </dsp:txXfrm>
    </dsp:sp>
    <dsp:sp modelId="{E7876ACD-C3FE-4B18-936C-A59F4F53907F}">
      <dsp:nvSpPr>
        <dsp:cNvPr id="0" name=""/>
        <dsp:cNvSpPr/>
      </dsp:nvSpPr>
      <dsp:spPr>
        <a:xfrm>
          <a:off x="2421006" y="1645920"/>
          <a:ext cx="2532684" cy="772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Advertising</a:t>
          </a:r>
          <a:endParaRPr lang="en-US" sz="4200" kern="1200" dirty="0"/>
        </a:p>
      </dsp:txBody>
      <dsp:txXfrm>
        <a:off x="2421006" y="1645920"/>
        <a:ext cx="2532684" cy="772160"/>
      </dsp:txXfrm>
    </dsp:sp>
    <dsp:sp modelId="{2D5950FB-2DD0-479A-B24E-2BAC8AE32C78}">
      <dsp:nvSpPr>
        <dsp:cNvPr id="0" name=""/>
        <dsp:cNvSpPr/>
      </dsp:nvSpPr>
      <dsp:spPr>
        <a:xfrm>
          <a:off x="2421006" y="2611119"/>
          <a:ext cx="2532684" cy="772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Production</a:t>
          </a:r>
          <a:endParaRPr lang="en-US" sz="4200" kern="1200" dirty="0"/>
        </a:p>
      </dsp:txBody>
      <dsp:txXfrm>
        <a:off x="2421006" y="2611119"/>
        <a:ext cx="2532684" cy="772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0AA8B-C0B0-49DC-A79B-CAEEBBCE26C0}" type="datetimeFigureOut">
              <a:rPr lang="en-US" smtClean="0"/>
              <a:pPr/>
              <a:t>3/4/2016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29F3F-0E87-40EC-BFBE-C0725E033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5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may use this chart to describe your journey to the current career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41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this graph</a:t>
            </a:r>
            <a:r>
              <a:rPr lang="en-US" baseline="0" dirty="0" smtClean="0"/>
              <a:t> to give more description of your role specifically (responsibilities, typical work week, direct reports,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3/4/2016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rgbClr val="00BAC4"/>
                </a:solidFill>
                <a:effectLst/>
                <a:latin typeface="Avenir Black"/>
                <a:ea typeface="+mj-ea"/>
                <a:cs typeface="Avenir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3/4/2016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3/4/2016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3/4/2016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3/4/2016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  <a:latin typeface="Avenir Black"/>
                <a:cs typeface="Avenir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3/4/2016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3/4/2016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3224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E295D2-AE44-4374-A884-1A794EA1BC3F}" type="datetimeFigureOut">
              <a:rPr lang="en-US" smtClean="0"/>
              <a:pPr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 cap="all">
          <a:solidFill>
            <a:srgbClr val="00BAC4"/>
          </a:solidFill>
          <a:effectLst/>
          <a:latin typeface="Avenir Heavy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QSeqml-vvI" TargetMode="External"/><Relationship Id="rId4" Type="http://schemas.openxmlformats.org/officeDocument/2006/relationships/image" Target="../media/image3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28600" y="-228600"/>
            <a:ext cx="9601200" cy="7162800"/>
          </a:xfrm>
          <a:prstGeom prst="rect">
            <a:avLst/>
          </a:prstGeom>
          <a:solidFill>
            <a:srgbClr val="1F27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venir Roman"/>
                <a:cs typeface="Avenir Roman"/>
              </a:rPr>
              <a:t>Barbara Oliver</a:t>
            </a:r>
          </a:p>
          <a:p>
            <a:r>
              <a:rPr lang="en-US" dirty="0" smtClean="0">
                <a:cs typeface="Avenir Roman"/>
              </a:rPr>
              <a:t>President of Enterprise Publishing Inc.</a:t>
            </a:r>
            <a:endParaRPr lang="en-US" dirty="0">
              <a:latin typeface="Avenir Roman"/>
              <a:cs typeface="Avenir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87679"/>
            <a:ext cx="64008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38113"/>
            <a:ext cx="9144000" cy="1323975"/>
          </a:xfrm>
        </p:spPr>
        <p:txBody>
          <a:bodyPr/>
          <a:lstStyle/>
          <a:p>
            <a:r>
              <a:rPr lang="en-US" dirty="0" smtClean="0"/>
              <a:t>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/>
            <a:r>
              <a:rPr lang="en-US" dirty="0" smtClean="0"/>
              <a:t>                           Gonzaga University</a:t>
            </a:r>
          </a:p>
          <a:p>
            <a:pPr algn="ctr"/>
            <a:endParaRPr lang="en-US" dirty="0" smtClean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 smtClean="0"/>
              <a:t>Los Angeles Valley College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Loyola Marymount University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54" y="1325562"/>
            <a:ext cx="3909646" cy="169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277" y="3019742"/>
            <a:ext cx="26003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602" y="3924300"/>
            <a:ext cx="3795711" cy="253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8616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College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Things I enjoyed in College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Things I didn’t enjoy in College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6" y="2161033"/>
            <a:ext cx="3200400" cy="214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52699"/>
            <a:ext cx="20631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38600"/>
            <a:ext cx="2057400" cy="154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71900"/>
            <a:ext cx="2083917" cy="165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86200"/>
            <a:ext cx="1544608" cy="154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2602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College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dirty="0" smtClean="0"/>
              <a:t>Favorite classes 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/>
            <a:r>
              <a:rPr lang="en-US" b="1" dirty="0" smtClean="0"/>
              <a:t>Least favorite classes</a:t>
            </a:r>
            <a:endParaRPr lang="en-US" b="1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3254107"/>
            <a:ext cx="4041775" cy="183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0"/>
            <a:ext cx="1893889" cy="176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1831159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780" y="4114800"/>
            <a:ext cx="1370420" cy="222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687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Jobs I worked while I was in College were: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Weyerhaeuser Mortgage – Reseda, CA</a:t>
            </a:r>
          </a:p>
          <a:p>
            <a:endParaRPr lang="en-US" dirty="0"/>
          </a:p>
          <a:p>
            <a:r>
              <a:rPr lang="en-US" dirty="0" smtClean="0"/>
              <a:t>Work-study - library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30480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2689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Things that felt difficult or challenging for me while I was in College were: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Herniated disc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BioChemistry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Changing my major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67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138861"/>
            <a:ext cx="9144000" cy="1322479"/>
          </a:xfrm>
        </p:spPr>
        <p:txBody>
          <a:bodyPr/>
          <a:lstStyle/>
          <a:p>
            <a:r>
              <a:rPr lang="en-US" dirty="0" smtClean="0"/>
              <a:t>Getting a job after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top few things I did to ensure I got a good job after college were: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Apple One Employment Agency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738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idx="4294967295"/>
          </p:nvPr>
        </p:nvSpPr>
        <p:spPr>
          <a:xfrm>
            <a:off x="0" y="138113"/>
            <a:ext cx="9144000" cy="1323975"/>
          </a:xfrm>
        </p:spPr>
        <p:txBody>
          <a:bodyPr/>
          <a:lstStyle/>
          <a:p>
            <a:r>
              <a:rPr lang="en-US" smtClean="0"/>
              <a:t>This is My Company</a:t>
            </a:r>
            <a:endParaRPr lang="en-US" dirty="0"/>
          </a:p>
        </p:txBody>
      </p:sp>
      <p:pic>
        <p:nvPicPr>
          <p:cNvPr id="3" name="ZQSeqml-vvI"/>
          <p:cNvPicPr>
            <a:picLocks noRot="1" noChangeAspect="1"/>
          </p:cNvPicPr>
          <p:nvPr>
            <a:videoFile r:link="rId1"/>
          </p:nvPr>
        </p:nvPicPr>
        <p:blipFill rotWithShape="1">
          <a:blip r:embed="rId3"/>
          <a:srcRect t="-16173" b="1"/>
          <a:stretch/>
        </p:blipFill>
        <p:spPr>
          <a:xfrm>
            <a:off x="2286000" y="1727200"/>
            <a:ext cx="4572000" cy="2987675"/>
          </a:xfrm>
          <a:prstGeom prst="rect">
            <a:avLst/>
          </a:prstGeom>
        </p:spPr>
      </p:pic>
      <p:pic>
        <p:nvPicPr>
          <p:cNvPr id="1026" name="ShockwaveFlash1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5486400" cy="3733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ZQSeqml-vvI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511300"/>
            <a:ext cx="6502400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2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 Career Path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086813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448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 Career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first job I had after college was:</a:t>
            </a:r>
          </a:p>
          <a:p>
            <a:pPr lvl="1"/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PPO Secretary</a:t>
            </a:r>
          </a:p>
          <a:p>
            <a:pPr lvl="1"/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124200"/>
            <a:ext cx="3008299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5214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 Career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Challenges I have had to overcome throughout my career are: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Shyness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To be outgoing and comfortable meeting new people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3429000"/>
            <a:ext cx="3307940" cy="227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4840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249757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6047" y="1477929"/>
            <a:ext cx="2838927" cy="473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venir Roman"/>
              <a:cs typeface="Avenir Roman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721" y="1295400"/>
            <a:ext cx="2340279" cy="186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127" y="0"/>
            <a:ext cx="2583062" cy="64942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052" y="3247146"/>
            <a:ext cx="2181616" cy="2986451"/>
          </a:xfrm>
          <a:prstGeom prst="rect">
            <a:avLst/>
          </a:prstGeom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2800"/>
            <a:ext cx="2876874" cy="202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75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role within organization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95833" y="8164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Footer Placeholder 3"/>
          <p:cNvSpPr txBox="1">
            <a:spLocks/>
          </p:cNvSpPr>
          <p:nvPr/>
        </p:nvSpPr>
        <p:spPr>
          <a:xfrm>
            <a:off x="2417339" y="3330053"/>
            <a:ext cx="2139726" cy="860947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 smtClean="0">
              <a:solidFill>
                <a:srgbClr val="AAEC39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2256921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49275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Compensation at my company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309018" y="1600200"/>
            <a:ext cx="4525963" cy="4525963"/>
            <a:chOff x="2309018" y="1600200"/>
            <a:chExt cx="4525963" cy="4525963"/>
          </a:xfrm>
        </p:grpSpPr>
        <p:sp>
          <p:nvSpPr>
            <p:cNvPr id="6" name="Freeform 5"/>
            <p:cNvSpPr/>
            <p:nvPr/>
          </p:nvSpPr>
          <p:spPr>
            <a:xfrm>
              <a:off x="2309018" y="1600200"/>
              <a:ext cx="4525963" cy="4525963"/>
            </a:xfrm>
            <a:custGeom>
              <a:avLst/>
              <a:gdLst>
                <a:gd name="connsiteX0" fmla="*/ 0 w 4525963"/>
                <a:gd name="connsiteY0" fmla="*/ 2262982 h 4525963"/>
                <a:gd name="connsiteX1" fmla="*/ 2262982 w 4525963"/>
                <a:gd name="connsiteY1" fmla="*/ 0 h 4525963"/>
                <a:gd name="connsiteX2" fmla="*/ 4525964 w 4525963"/>
                <a:gd name="connsiteY2" fmla="*/ 2262982 h 4525963"/>
                <a:gd name="connsiteX3" fmla="*/ 2262982 w 4525963"/>
                <a:gd name="connsiteY3" fmla="*/ 4525964 h 4525963"/>
                <a:gd name="connsiteX4" fmla="*/ 0 w 4525963"/>
                <a:gd name="connsiteY4" fmla="*/ 2262982 h 4525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5963" h="4525963">
                  <a:moveTo>
                    <a:pt x="0" y="2262982"/>
                  </a:moveTo>
                  <a:cubicBezTo>
                    <a:pt x="0" y="1013172"/>
                    <a:pt x="1013172" y="0"/>
                    <a:pt x="2262982" y="0"/>
                  </a:cubicBezTo>
                  <a:cubicBezTo>
                    <a:pt x="3512792" y="0"/>
                    <a:pt x="4525964" y="1013172"/>
                    <a:pt x="4525964" y="2262982"/>
                  </a:cubicBezTo>
                  <a:cubicBezTo>
                    <a:pt x="4525964" y="3512792"/>
                    <a:pt x="3512792" y="4525964"/>
                    <a:pt x="2262982" y="4525964"/>
                  </a:cubicBezTo>
                  <a:cubicBezTo>
                    <a:pt x="1013172" y="4525964"/>
                    <a:pt x="0" y="3512792"/>
                    <a:pt x="0" y="226298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715596" tIns="311642" rIns="1715596" bIns="370611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C-Suite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($</a:t>
              </a:r>
              <a:r>
                <a:rPr lang="en-US" sz="1200" dirty="0" smtClean="0">
                  <a:solidFill>
                    <a:schemeClr val="bg1"/>
                  </a:solidFill>
                </a:rPr>
                <a:t>7</a:t>
              </a:r>
              <a:r>
                <a:rPr lang="en-US" sz="1200" kern="1200" dirty="0" smtClean="0">
                  <a:solidFill>
                    <a:schemeClr val="bg1"/>
                  </a:solidFill>
                </a:rPr>
                <a:t>0-90K)</a:t>
              </a:r>
              <a:endParaRPr lang="en-US" sz="1200" kern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2761614" y="2505392"/>
              <a:ext cx="3620770" cy="3620770"/>
            </a:xfrm>
            <a:custGeom>
              <a:avLst/>
              <a:gdLst>
                <a:gd name="connsiteX0" fmla="*/ 0 w 3620770"/>
                <a:gd name="connsiteY0" fmla="*/ 1810385 h 3620770"/>
                <a:gd name="connsiteX1" fmla="*/ 1810385 w 3620770"/>
                <a:gd name="connsiteY1" fmla="*/ 0 h 3620770"/>
                <a:gd name="connsiteX2" fmla="*/ 3620770 w 3620770"/>
                <a:gd name="connsiteY2" fmla="*/ 1810385 h 3620770"/>
                <a:gd name="connsiteX3" fmla="*/ 1810385 w 3620770"/>
                <a:gd name="connsiteY3" fmla="*/ 3620770 h 3620770"/>
                <a:gd name="connsiteX4" fmla="*/ 0 w 3620770"/>
                <a:gd name="connsiteY4" fmla="*/ 1810385 h 362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0770" h="3620770">
                  <a:moveTo>
                    <a:pt x="0" y="1810385"/>
                  </a:moveTo>
                  <a:cubicBezTo>
                    <a:pt x="0" y="810537"/>
                    <a:pt x="810537" y="0"/>
                    <a:pt x="1810385" y="0"/>
                  </a:cubicBezTo>
                  <a:cubicBezTo>
                    <a:pt x="2810233" y="0"/>
                    <a:pt x="3620770" y="810537"/>
                    <a:pt x="3620770" y="1810385"/>
                  </a:cubicBezTo>
                  <a:cubicBezTo>
                    <a:pt x="3620770" y="2810233"/>
                    <a:pt x="2810233" y="3620770"/>
                    <a:pt x="1810385" y="3620770"/>
                  </a:cubicBezTo>
                  <a:cubicBezTo>
                    <a:pt x="810537" y="3620770"/>
                    <a:pt x="0" y="2810233"/>
                    <a:pt x="0" y="181038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263000" tIns="302590" rIns="1262999" bIns="283713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Management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($50-60K)</a:t>
              </a:r>
              <a:endParaRPr lang="en-US" sz="1200" kern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3214211" y="3410585"/>
              <a:ext cx="2715577" cy="2715577"/>
            </a:xfrm>
            <a:custGeom>
              <a:avLst/>
              <a:gdLst>
                <a:gd name="connsiteX0" fmla="*/ 0 w 2715577"/>
                <a:gd name="connsiteY0" fmla="*/ 1357789 h 2715577"/>
                <a:gd name="connsiteX1" fmla="*/ 1357789 w 2715577"/>
                <a:gd name="connsiteY1" fmla="*/ 0 h 2715577"/>
                <a:gd name="connsiteX2" fmla="*/ 2715578 w 2715577"/>
                <a:gd name="connsiteY2" fmla="*/ 1357789 h 2715577"/>
                <a:gd name="connsiteX3" fmla="*/ 1357789 w 2715577"/>
                <a:gd name="connsiteY3" fmla="*/ 2715578 h 2715577"/>
                <a:gd name="connsiteX4" fmla="*/ 0 w 2715577"/>
                <a:gd name="connsiteY4" fmla="*/ 1357789 h 271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5577" h="2715577">
                  <a:moveTo>
                    <a:pt x="0" y="1357789"/>
                  </a:moveTo>
                  <a:cubicBezTo>
                    <a:pt x="0" y="607903"/>
                    <a:pt x="607903" y="0"/>
                    <a:pt x="1357789" y="0"/>
                  </a:cubicBezTo>
                  <a:cubicBezTo>
                    <a:pt x="2107675" y="0"/>
                    <a:pt x="2715578" y="607903"/>
                    <a:pt x="2715578" y="1357789"/>
                  </a:cubicBezTo>
                  <a:cubicBezTo>
                    <a:pt x="2715578" y="2107675"/>
                    <a:pt x="2107675" y="2715578"/>
                    <a:pt x="1357789" y="2715578"/>
                  </a:cubicBezTo>
                  <a:cubicBezTo>
                    <a:pt x="607903" y="2715578"/>
                    <a:pt x="0" y="2107675"/>
                    <a:pt x="0" y="135778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10403" tIns="289012" rIns="810403" bIns="198624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Middle Manager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($35-40K)</a:t>
              </a:r>
              <a:endParaRPr lang="en-US" sz="12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3666807" y="4315777"/>
              <a:ext cx="1810385" cy="1810385"/>
            </a:xfrm>
            <a:custGeom>
              <a:avLst/>
              <a:gdLst>
                <a:gd name="connsiteX0" fmla="*/ 0 w 1810385"/>
                <a:gd name="connsiteY0" fmla="*/ 905193 h 1810385"/>
                <a:gd name="connsiteX1" fmla="*/ 905193 w 1810385"/>
                <a:gd name="connsiteY1" fmla="*/ 0 h 1810385"/>
                <a:gd name="connsiteX2" fmla="*/ 1810386 w 1810385"/>
                <a:gd name="connsiteY2" fmla="*/ 905193 h 1810385"/>
                <a:gd name="connsiteX3" fmla="*/ 905193 w 1810385"/>
                <a:gd name="connsiteY3" fmla="*/ 1810386 h 1810385"/>
                <a:gd name="connsiteX4" fmla="*/ 0 w 1810385"/>
                <a:gd name="connsiteY4" fmla="*/ 905193 h 181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0385" h="1810385">
                  <a:moveTo>
                    <a:pt x="0" y="905193"/>
                  </a:moveTo>
                  <a:cubicBezTo>
                    <a:pt x="0" y="405269"/>
                    <a:pt x="405269" y="0"/>
                    <a:pt x="905193" y="0"/>
                  </a:cubicBezTo>
                  <a:cubicBezTo>
                    <a:pt x="1405117" y="0"/>
                    <a:pt x="1810386" y="405269"/>
                    <a:pt x="1810386" y="905193"/>
                  </a:cubicBezTo>
                  <a:cubicBezTo>
                    <a:pt x="1810386" y="1405117"/>
                    <a:pt x="1405117" y="1810386"/>
                    <a:pt x="905193" y="1810386"/>
                  </a:cubicBezTo>
                  <a:cubicBezTo>
                    <a:pt x="405269" y="1810386"/>
                    <a:pt x="0" y="1405117"/>
                    <a:pt x="0" y="90519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50469" tIns="537941" rIns="350469" bIns="5379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Entry Level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($20-25K)</a:t>
              </a:r>
              <a:endParaRPr lang="en-US" sz="12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8959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081088"/>
          </a:xfrm>
        </p:spPr>
        <p:txBody>
          <a:bodyPr/>
          <a:lstStyle/>
          <a:p>
            <a:r>
              <a:rPr lang="en-US" dirty="0" smtClean="0"/>
              <a:t>More than just work</a:t>
            </a:r>
            <a:endParaRPr lang="en-US" dirty="0"/>
          </a:p>
        </p:txBody>
      </p:sp>
      <p:pic>
        <p:nvPicPr>
          <p:cNvPr id="4098" name="Picture 2" descr="C:\Users\owner\Documents\Personal\My Pictures\Jamaica 2006\Dominican Republic 12-07\100_03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3741738" cy="249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owner\Documents\Personal\My Pictures\2010-08-01\473200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40" y="3692017"/>
            <a:ext cx="3737570" cy="249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892752" y="1728977"/>
            <a:ext cx="2413435" cy="18100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40" y="1427298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139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 it all over again?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I could talk to my high school self, what would I say?</a:t>
            </a:r>
          </a:p>
          <a:p>
            <a:pPr lvl="1"/>
            <a:r>
              <a:rPr lang="en-US" dirty="0" smtClean="0"/>
              <a:t>Follow your passion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Talk to people in the industry you like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Volunteer in that industry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Learn how to manage finances/money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Don’t give up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0506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AEC39"/>
                </a:solidFill>
              </a:rPr>
              <a:t>QUESTION AND ANSWER</a:t>
            </a:r>
            <a:endParaRPr lang="en-US" dirty="0">
              <a:solidFill>
                <a:srgbClr val="AAEC39"/>
              </a:solidFill>
            </a:endParaRPr>
          </a:p>
        </p:txBody>
      </p:sp>
      <p:pic>
        <p:nvPicPr>
          <p:cNvPr id="4098" name="Picture 2" descr="C:\Users\stephen.minix\AppData\Local\Microsoft\Windows\Temporary Internet Files\Content.IE5\H06GTAOS\MC90038544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3" b="11503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1853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38113"/>
            <a:ext cx="9144000" cy="1323975"/>
          </a:xfrm>
        </p:spPr>
        <p:txBody>
          <a:bodyPr/>
          <a:lstStyle/>
          <a:p>
            <a:r>
              <a:rPr lang="en-US" dirty="0" smtClean="0"/>
              <a:t>Growing UP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0826" y="2011929"/>
            <a:ext cx="3819581" cy="3779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A little about my family</a:t>
            </a:r>
          </a:p>
          <a:p>
            <a:pPr marL="0" indent="0">
              <a:buFont typeface="Arial" pitchFamily="34" charset="0"/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venir Roman"/>
              <a:cs typeface="Avenir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3600"/>
            <a:ext cx="2826065" cy="411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926" y="2133600"/>
            <a:ext cx="3047999" cy="40100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735377"/>
            <a:ext cx="1641412" cy="23669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2"/>
          <a:stretch/>
        </p:blipFill>
        <p:spPr>
          <a:xfrm>
            <a:off x="3545847" y="4201439"/>
            <a:ext cx="1712518" cy="228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1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err="1" smtClean="0"/>
              <a:t>Wolmers</a:t>
            </a:r>
            <a:r>
              <a:rPr lang="en-US" dirty="0" smtClean="0"/>
              <a:t> Girl School, Kingston, Jamaica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Hawthorne HS in </a:t>
            </a:r>
            <a:r>
              <a:rPr lang="en-US" dirty="0" err="1" smtClean="0"/>
              <a:t>Hawthrone</a:t>
            </a:r>
            <a:r>
              <a:rPr lang="en-US" dirty="0" smtClean="0"/>
              <a:t>, CA and John F Kennedy HS in Granada Hills, CA</a:t>
            </a:r>
          </a:p>
          <a:p>
            <a:pPr algn="ctr"/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48200"/>
            <a:ext cx="1352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7" t="9636" b="70832"/>
          <a:stretch/>
        </p:blipFill>
        <p:spPr bwMode="auto">
          <a:xfrm>
            <a:off x="5282703" y="4762435"/>
            <a:ext cx="1681755" cy="97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8" y="2133600"/>
            <a:ext cx="14573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968" y="2133599"/>
            <a:ext cx="20447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2228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16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Youth Business : ALLIANCE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idx="4294967295"/>
          </p:nvPr>
        </p:nvSpPr>
        <p:spPr>
          <a:xfrm>
            <a:off x="0" y="138113"/>
            <a:ext cx="9144000" cy="1323975"/>
          </a:xfrm>
        </p:spPr>
        <p:txBody>
          <a:bodyPr/>
          <a:lstStyle/>
          <a:p>
            <a:r>
              <a:rPr lang="en-US" dirty="0" smtClean="0"/>
              <a:t>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 was very active when I was in Jamaica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None of my friends were in my class at JFK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4600"/>
            <a:ext cx="18192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87625"/>
            <a:ext cx="16764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62225"/>
            <a:ext cx="14763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543175"/>
            <a:ext cx="16668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41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5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Things that I really liked in High School were: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Hanging with friends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French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Math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Chemistry (lab)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Singing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Badmington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Tennis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7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Things that felt difficult or challenging for me while I was in High School were: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move to JFK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 almost did not get my diploma…ask me why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201" y="3200400"/>
            <a:ext cx="1937600" cy="280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5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Jobs I worked while I was in High School were:</a:t>
            </a:r>
          </a:p>
          <a:p>
            <a:pPr lvl="1"/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My first (and only) job…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1" b="26666"/>
          <a:stretch/>
        </p:blipFill>
        <p:spPr bwMode="auto">
          <a:xfrm>
            <a:off x="1981200" y="3035300"/>
            <a:ext cx="1905001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9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Getting in to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top few things I did to ensure I got into college were:</a:t>
            </a:r>
          </a:p>
          <a:p>
            <a:pPr marL="0" indent="0">
              <a:buNone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Grades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High SAT scores in Math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Financial Aid, scholarships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9503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2495</TotalTime>
  <Words>589</Words>
  <Application>Microsoft Office PowerPoint</Application>
  <PresentationFormat>On-screen Show (4:3)</PresentationFormat>
  <Paragraphs>199</Paragraphs>
  <Slides>24</Slides>
  <Notes>19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Executive</vt:lpstr>
      <vt:lpstr>PowerPoint Presentation</vt:lpstr>
      <vt:lpstr>PowerPoint Presentation</vt:lpstr>
      <vt:lpstr>Growing UP</vt:lpstr>
      <vt:lpstr>MY HIGH SCHOOL</vt:lpstr>
      <vt:lpstr>High School</vt:lpstr>
      <vt:lpstr>High School</vt:lpstr>
      <vt:lpstr>High School</vt:lpstr>
      <vt:lpstr>High School</vt:lpstr>
      <vt:lpstr>Getting in to College</vt:lpstr>
      <vt:lpstr>College</vt:lpstr>
      <vt:lpstr>College</vt:lpstr>
      <vt:lpstr>College</vt:lpstr>
      <vt:lpstr>College</vt:lpstr>
      <vt:lpstr>College</vt:lpstr>
      <vt:lpstr>Getting a job after College</vt:lpstr>
      <vt:lpstr>This is My Company</vt:lpstr>
      <vt:lpstr>My Career Path</vt:lpstr>
      <vt:lpstr>My Career</vt:lpstr>
      <vt:lpstr>My Career</vt:lpstr>
      <vt:lpstr>My role within organization</vt:lpstr>
      <vt:lpstr>Compensation at my company</vt:lpstr>
      <vt:lpstr>More than just work</vt:lpstr>
      <vt:lpstr>Do it all over again?</vt:lpstr>
      <vt:lpstr>QUESTION AND ANSWER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YBA GUEST RESOURCE TEMPLATE</dc:title>
  <dc:creator>Stephen Minix</dc:creator>
  <cp:lastModifiedBy>owner</cp:lastModifiedBy>
  <cp:revision>81</cp:revision>
  <dcterms:created xsi:type="dcterms:W3CDTF">2013-01-02T21:12:08Z</dcterms:created>
  <dcterms:modified xsi:type="dcterms:W3CDTF">2016-03-04T18:44:01Z</dcterms:modified>
</cp:coreProperties>
</file>