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66" r:id="rId4"/>
    <p:sldId id="279" r:id="rId5"/>
    <p:sldId id="294" r:id="rId6"/>
    <p:sldId id="293" r:id="rId7"/>
    <p:sldId id="287" r:id="rId8"/>
    <p:sldId id="265" r:id="rId9"/>
    <p:sldId id="289" r:id="rId10"/>
    <p:sldId id="269" r:id="rId11"/>
    <p:sldId id="270" r:id="rId12"/>
    <p:sldId id="275" r:id="rId13"/>
    <p:sldId id="296" r:id="rId14"/>
    <p:sldId id="274" r:id="rId15"/>
    <p:sldId id="292" r:id="rId16"/>
    <p:sldId id="288" r:id="rId17"/>
    <p:sldId id="297" r:id="rId18"/>
    <p:sldId id="299" r:id="rId19"/>
    <p:sldId id="300" r:id="rId20"/>
    <p:sldId id="301" r:id="rId21"/>
    <p:sldId id="298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C4"/>
    <a:srgbClr val="AAEC39"/>
    <a:srgbClr val="1F27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930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rley Wiliani" userId="2bd07359a35758af" providerId="LiveId" clId="{F44B0C43-6AE2-4289-B946-6DEC1038CBBD}"/>
    <pc:docChg chg="undo custSel addSld delSld modSld sldOrd">
      <pc:chgData name="Shirley Wiliani" userId="2bd07359a35758af" providerId="LiveId" clId="{F44B0C43-6AE2-4289-B946-6DEC1038CBBD}" dt="2018-05-17T21:14:12.687" v="8419" actId="6549"/>
      <pc:docMkLst>
        <pc:docMk/>
      </pc:docMkLst>
      <pc:sldChg chg="addSp">
        <pc:chgData name="Shirley Wiliani" userId="2bd07359a35758af" providerId="LiveId" clId="{F44B0C43-6AE2-4289-B946-6DEC1038CBBD}" dt="2018-05-15T20:46:42.993" v="4340"/>
        <pc:sldMkLst>
          <pc:docMk/>
          <pc:sldMk cId="1884260142" sldId="256"/>
        </pc:sldMkLst>
        <pc:picChg chg="add">
          <ac:chgData name="Shirley Wiliani" userId="2bd07359a35758af" providerId="LiveId" clId="{F44B0C43-6AE2-4289-B946-6DEC1038CBBD}" dt="2018-05-15T20:46:42.993" v="4340"/>
          <ac:picMkLst>
            <pc:docMk/>
            <pc:sldMk cId="1884260142" sldId="256"/>
            <ac:picMk id="2" creationId="{74511E20-E3C5-4A81-852E-5EE7C10E9D97}"/>
          </ac:picMkLst>
        </pc:picChg>
      </pc:sldChg>
      <pc:sldChg chg="modSp">
        <pc:chgData name="Shirley Wiliani" userId="2bd07359a35758af" providerId="LiveId" clId="{F44B0C43-6AE2-4289-B946-6DEC1038CBBD}" dt="2018-05-17T18:11:57.315" v="4678" actId="20577"/>
        <pc:sldMkLst>
          <pc:docMk/>
          <pc:sldMk cId="3965783051" sldId="257"/>
        </pc:sldMkLst>
        <pc:spChg chg="mod">
          <ac:chgData name="Shirley Wiliani" userId="2bd07359a35758af" providerId="LiveId" clId="{F44B0C43-6AE2-4289-B946-6DEC1038CBBD}" dt="2018-05-17T18:11:57.315" v="4678" actId="20577"/>
          <ac:spMkLst>
            <pc:docMk/>
            <pc:sldMk cId="3965783051" sldId="257"/>
            <ac:spMk id="3" creationId="{00000000-0000-0000-0000-000000000000}"/>
          </ac:spMkLst>
        </pc:spChg>
      </pc:sldChg>
      <pc:sldChg chg="addSp delSp modSp del">
        <pc:chgData name="Shirley Wiliani" userId="2bd07359a35758af" providerId="LiveId" clId="{F44B0C43-6AE2-4289-B946-6DEC1038CBBD}" dt="2018-05-17T18:28:19.169" v="4701" actId="2696"/>
        <pc:sldMkLst>
          <pc:docMk/>
          <pc:sldMk cId="3674165061" sldId="260"/>
        </pc:sldMkLst>
        <pc:spChg chg="mod">
          <ac:chgData name="Shirley Wiliani" userId="2bd07359a35758af" providerId="LiveId" clId="{F44B0C43-6AE2-4289-B946-6DEC1038CBBD}" dt="2018-05-11T22:08:23.727" v="1143" actId="20577"/>
          <ac:spMkLst>
            <pc:docMk/>
            <pc:sldMk cId="3674165061" sldId="260"/>
            <ac:spMk id="3" creationId="{00000000-0000-0000-0000-000000000000}"/>
          </ac:spMkLst>
        </pc:spChg>
        <pc:spChg chg="del mod">
          <ac:chgData name="Shirley Wiliani" userId="2bd07359a35758af" providerId="LiveId" clId="{F44B0C43-6AE2-4289-B946-6DEC1038CBBD}" dt="2018-05-11T21:21:36.088" v="307" actId="478"/>
          <ac:spMkLst>
            <pc:docMk/>
            <pc:sldMk cId="3674165061" sldId="260"/>
            <ac:spMk id="8" creationId="{00000000-0000-0000-0000-000000000000}"/>
          </ac:spMkLst>
        </pc:spChg>
        <pc:picChg chg="add mod">
          <ac:chgData name="Shirley Wiliani" userId="2bd07359a35758af" providerId="LiveId" clId="{F44B0C43-6AE2-4289-B946-6DEC1038CBBD}" dt="2018-05-11T22:08:29.480" v="1144" actId="1076"/>
          <ac:picMkLst>
            <pc:docMk/>
            <pc:sldMk cId="3674165061" sldId="260"/>
            <ac:picMk id="2" creationId="{267AECAD-305E-4C74-AF0B-8A8523D746BA}"/>
          </ac:picMkLst>
        </pc:picChg>
        <pc:picChg chg="del">
          <ac:chgData name="Shirley Wiliani" userId="2bd07359a35758af" providerId="LiveId" clId="{F44B0C43-6AE2-4289-B946-6DEC1038CBBD}" dt="2018-05-11T21:21:10.180" v="289" actId="478"/>
          <ac:picMkLst>
            <pc:docMk/>
            <pc:sldMk cId="3674165061" sldId="260"/>
            <ac:picMk id="1026" creationId="{00000000-0000-0000-0000-000000000000}"/>
          </ac:picMkLst>
        </pc:picChg>
      </pc:sldChg>
      <pc:sldChg chg="addSp delSp modSp">
        <pc:chgData name="Shirley Wiliani" userId="2bd07359a35758af" providerId="LiveId" clId="{F44B0C43-6AE2-4289-B946-6DEC1038CBBD}" dt="2018-05-17T18:30:54.976" v="4763" actId="20577"/>
        <pc:sldMkLst>
          <pc:docMk/>
          <pc:sldMk cId="2301861608" sldId="265"/>
        </pc:sldMkLst>
        <pc:spChg chg="mod">
          <ac:chgData name="Shirley Wiliani" userId="2bd07359a35758af" providerId="LiveId" clId="{F44B0C43-6AE2-4289-B946-6DEC1038CBBD}" dt="2018-05-17T18:30:54.976" v="4763" actId="20577"/>
          <ac:spMkLst>
            <pc:docMk/>
            <pc:sldMk cId="2301861608" sldId="265"/>
            <ac:spMk id="2" creationId="{00000000-0000-0000-0000-000000000000}"/>
          </ac:spMkLst>
        </pc:spChg>
        <pc:spChg chg="mod">
          <ac:chgData name="Shirley Wiliani" userId="2bd07359a35758af" providerId="LiveId" clId="{F44B0C43-6AE2-4289-B946-6DEC1038CBBD}" dt="2018-05-11T22:36:51.358" v="2233" actId="6549"/>
          <ac:spMkLst>
            <pc:docMk/>
            <pc:sldMk cId="2301861608" sldId="265"/>
            <ac:spMk id="3" creationId="{00000000-0000-0000-0000-000000000000}"/>
          </ac:spMkLst>
        </pc:spChg>
        <pc:spChg chg="del">
          <ac:chgData name="Shirley Wiliani" userId="2bd07359a35758af" providerId="LiveId" clId="{F44B0C43-6AE2-4289-B946-6DEC1038CBBD}" dt="2018-05-11T22:36:54.515" v="2234" actId="478"/>
          <ac:spMkLst>
            <pc:docMk/>
            <pc:sldMk cId="2301861608" sldId="265"/>
            <ac:spMk id="8" creationId="{00000000-0000-0000-0000-000000000000}"/>
          </ac:spMkLst>
        </pc:spChg>
        <pc:picChg chg="add mod">
          <ac:chgData name="Shirley Wiliani" userId="2bd07359a35758af" providerId="LiveId" clId="{F44B0C43-6AE2-4289-B946-6DEC1038CBBD}" dt="2018-05-11T22:38:16.261" v="2240" actId="1076"/>
          <ac:picMkLst>
            <pc:docMk/>
            <pc:sldMk cId="2301861608" sldId="265"/>
            <ac:picMk id="4" creationId="{37E520FD-89CA-4E96-92D5-6A613A896B24}"/>
          </ac:picMkLst>
        </pc:picChg>
        <pc:picChg chg="add mod">
          <ac:chgData name="Shirley Wiliani" userId="2bd07359a35758af" providerId="LiveId" clId="{F44B0C43-6AE2-4289-B946-6DEC1038CBBD}" dt="2018-05-11T22:38:13.086" v="2239" actId="1076"/>
          <ac:picMkLst>
            <pc:docMk/>
            <pc:sldMk cId="2301861608" sldId="265"/>
            <ac:picMk id="5" creationId="{A8A206FB-0F58-4C04-A01E-09172C0F373B}"/>
          </ac:picMkLst>
        </pc:picChg>
        <pc:picChg chg="add">
          <ac:chgData name="Shirley Wiliani" userId="2bd07359a35758af" providerId="LiveId" clId="{F44B0C43-6AE2-4289-B946-6DEC1038CBBD}" dt="2018-05-15T21:12:58.381" v="4358"/>
          <ac:picMkLst>
            <pc:docMk/>
            <pc:sldMk cId="2301861608" sldId="265"/>
            <ac:picMk id="6" creationId="{98013CF2-17F7-4218-B054-8ECDC114C641}"/>
          </ac:picMkLst>
        </pc:picChg>
        <pc:picChg chg="add">
          <ac:chgData name="Shirley Wiliani" userId="2bd07359a35758af" providerId="LiveId" clId="{F44B0C43-6AE2-4289-B946-6DEC1038CBBD}" dt="2018-05-15T21:13:42.287" v="4359"/>
          <ac:picMkLst>
            <pc:docMk/>
            <pc:sldMk cId="2301861608" sldId="265"/>
            <ac:picMk id="8" creationId="{18715B91-2D90-4410-9CAF-BCFF4D300548}"/>
          </ac:picMkLst>
        </pc:picChg>
        <pc:picChg chg="del">
          <ac:chgData name="Shirley Wiliani" userId="2bd07359a35758af" providerId="LiveId" clId="{F44B0C43-6AE2-4289-B946-6DEC1038CBBD}" dt="2018-05-11T22:36:48.687" v="2232" actId="478"/>
          <ac:picMkLst>
            <pc:docMk/>
            <pc:sldMk cId="2301861608" sldId="265"/>
            <ac:picMk id="1026" creationId="{00000000-0000-0000-0000-000000000000}"/>
          </ac:picMkLst>
        </pc:picChg>
      </pc:sldChg>
      <pc:sldChg chg="addSp delSp modSp add">
        <pc:chgData name="Shirley Wiliani" userId="2bd07359a35758af" providerId="LiveId" clId="{F44B0C43-6AE2-4289-B946-6DEC1038CBBD}" dt="2018-05-11T21:46:55.044" v="537" actId="1076"/>
        <pc:sldMkLst>
          <pc:docMk/>
          <pc:sldMk cId="4244490377" sldId="266"/>
        </pc:sldMkLst>
        <pc:spChg chg="mod">
          <ac:chgData name="Shirley Wiliani" userId="2bd07359a35758af" providerId="LiveId" clId="{F44B0C43-6AE2-4289-B946-6DEC1038CBBD}" dt="2018-05-11T21:46:55.044" v="537" actId="1076"/>
          <ac:spMkLst>
            <pc:docMk/>
            <pc:sldMk cId="4244490377" sldId="266"/>
            <ac:spMk id="3" creationId="{00000000-0000-0000-0000-000000000000}"/>
          </ac:spMkLst>
        </pc:spChg>
        <pc:spChg chg="add mod">
          <ac:chgData name="Shirley Wiliani" userId="2bd07359a35758af" providerId="LiveId" clId="{F44B0C43-6AE2-4289-B946-6DEC1038CBBD}" dt="2018-05-11T21:44:05.195" v="456" actId="1076"/>
          <ac:spMkLst>
            <pc:docMk/>
            <pc:sldMk cId="4244490377" sldId="266"/>
            <ac:spMk id="5" creationId="{40586768-960D-467E-8A00-0306606F27CF}"/>
          </ac:spMkLst>
        </pc:spChg>
        <pc:picChg chg="add del mod">
          <ac:chgData name="Shirley Wiliani" userId="2bd07359a35758af" providerId="LiveId" clId="{F44B0C43-6AE2-4289-B946-6DEC1038CBBD}" dt="2018-05-11T21:02:59.557" v="248" actId="478"/>
          <ac:picMkLst>
            <pc:docMk/>
            <pc:sldMk cId="4244490377" sldId="266"/>
            <ac:picMk id="4" creationId="{644A3F9B-9C59-4574-900C-DB9C36ECF5C4}"/>
          </ac:picMkLst>
        </pc:picChg>
        <pc:picChg chg="add mod ord">
          <ac:chgData name="Shirley Wiliani" userId="2bd07359a35758af" providerId="LiveId" clId="{F44B0C43-6AE2-4289-B946-6DEC1038CBBD}" dt="2018-05-11T21:41:59.095" v="406" actId="167"/>
          <ac:picMkLst>
            <pc:docMk/>
            <pc:sldMk cId="4244490377" sldId="266"/>
            <ac:picMk id="1026" creationId="{CF84C1B9-9CC8-41E0-B541-D638872502E5}"/>
          </ac:picMkLst>
        </pc:picChg>
      </pc:sldChg>
      <pc:sldChg chg="modSp del">
        <pc:chgData name="Shirley Wiliani" userId="2bd07359a35758af" providerId="LiveId" clId="{F44B0C43-6AE2-4289-B946-6DEC1038CBBD}" dt="2018-05-17T18:31:00.186" v="4765" actId="2696"/>
        <pc:sldMkLst>
          <pc:docMk/>
          <pc:sldMk cId="2210468794" sldId="267"/>
        </pc:sldMkLst>
        <pc:spChg chg="mod">
          <ac:chgData name="Shirley Wiliani" userId="2bd07359a35758af" providerId="LiveId" clId="{F44B0C43-6AE2-4289-B946-6DEC1038CBBD}" dt="2018-05-15T21:14:49.923" v="4361"/>
          <ac:spMkLst>
            <pc:docMk/>
            <pc:sldMk cId="2210468794" sldId="267"/>
            <ac:spMk id="8" creationId="{00000000-0000-0000-0000-000000000000}"/>
          </ac:spMkLst>
        </pc:spChg>
        <pc:spChg chg="mod">
          <ac:chgData name="Shirley Wiliani" userId="2bd07359a35758af" providerId="LiveId" clId="{F44B0C43-6AE2-4289-B946-6DEC1038CBBD}" dt="2018-05-11T23:26:38.271" v="4248" actId="6549"/>
          <ac:spMkLst>
            <pc:docMk/>
            <pc:sldMk cId="2210468794" sldId="267"/>
            <ac:spMk id="10" creationId="{00000000-0000-0000-0000-000000000000}"/>
          </ac:spMkLst>
        </pc:spChg>
        <pc:spChg chg="mod">
          <ac:chgData name="Shirley Wiliani" userId="2bd07359a35758af" providerId="LiveId" clId="{F44B0C43-6AE2-4289-B946-6DEC1038CBBD}" dt="2018-05-11T23:26:47.538" v="4249" actId="6549"/>
          <ac:spMkLst>
            <pc:docMk/>
            <pc:sldMk cId="2210468794" sldId="267"/>
            <ac:spMk id="11" creationId="{00000000-0000-0000-0000-000000000000}"/>
          </ac:spMkLst>
        </pc:spChg>
      </pc:sldChg>
      <pc:sldChg chg="addSp modSp ord">
        <pc:chgData name="Shirley Wiliani" userId="2bd07359a35758af" providerId="LiveId" clId="{F44B0C43-6AE2-4289-B946-6DEC1038CBBD}" dt="2018-05-15T21:29:34.902" v="4634"/>
        <pc:sldMkLst>
          <pc:docMk/>
          <pc:sldMk cId="1632448986" sldId="269"/>
        </pc:sldMkLst>
        <pc:spChg chg="add mod">
          <ac:chgData name="Shirley Wiliani" userId="2bd07359a35758af" providerId="LiveId" clId="{F44B0C43-6AE2-4289-B946-6DEC1038CBBD}" dt="2018-05-15T20:18:26.444" v="4325" actId="767"/>
          <ac:spMkLst>
            <pc:docMk/>
            <pc:sldMk cId="1632448986" sldId="269"/>
            <ac:spMk id="3" creationId="{6D61DC7D-26F0-4164-A665-F130CCE1EC6B}"/>
          </ac:spMkLst>
        </pc:spChg>
        <pc:spChg chg="add">
          <ac:chgData name="Shirley Wiliani" userId="2bd07359a35758af" providerId="LiveId" clId="{F44B0C43-6AE2-4289-B946-6DEC1038CBBD}" dt="2018-05-15T20:18:54.813" v="4326"/>
          <ac:spMkLst>
            <pc:docMk/>
            <pc:sldMk cId="1632448986" sldId="269"/>
            <ac:spMk id="8" creationId="{2BC2C8B3-116B-4BFC-A84E-320A311B5BA9}"/>
          </ac:spMkLst>
        </pc:spChg>
        <pc:spChg chg="add">
          <ac:chgData name="Shirley Wiliani" userId="2bd07359a35758af" providerId="LiveId" clId="{F44B0C43-6AE2-4289-B946-6DEC1038CBBD}" dt="2018-05-15T20:18:55.973" v="4327"/>
          <ac:spMkLst>
            <pc:docMk/>
            <pc:sldMk cId="1632448986" sldId="269"/>
            <ac:spMk id="9" creationId="{70120A08-6116-4398-9025-66CB4881A787}"/>
          </ac:spMkLst>
        </pc:spChg>
        <pc:graphicFrameChg chg="mod">
          <ac:chgData name="Shirley Wiliani" userId="2bd07359a35758af" providerId="LiveId" clId="{F44B0C43-6AE2-4289-B946-6DEC1038CBBD}" dt="2018-05-15T20:18:03.247" v="4324"/>
          <ac:graphicFrameMkLst>
            <pc:docMk/>
            <pc:sldMk cId="1632448986" sldId="269"/>
            <ac:graphicFrameMk id="4" creationId="{00000000-0000-0000-0000-000000000000}"/>
          </ac:graphicFrameMkLst>
        </pc:graphicFrameChg>
      </pc:sldChg>
      <pc:sldChg chg="addSp delSp modSp">
        <pc:chgData name="Shirley Wiliani" userId="2bd07359a35758af" providerId="LiveId" clId="{F44B0C43-6AE2-4289-B946-6DEC1038CBBD}" dt="2018-05-17T19:03:00.758" v="4925" actId="6549"/>
        <pc:sldMkLst>
          <pc:docMk/>
          <pc:sldMk cId="2959328142" sldId="270"/>
        </pc:sldMkLst>
        <pc:spChg chg="add del">
          <ac:chgData name="Shirley Wiliani" userId="2bd07359a35758af" providerId="LiveId" clId="{F44B0C43-6AE2-4289-B946-6DEC1038CBBD}" dt="2018-05-15T21:27:29.566" v="4631"/>
          <ac:spMkLst>
            <pc:docMk/>
            <pc:sldMk cId="2959328142" sldId="270"/>
            <ac:spMk id="2" creationId="{557D8871-F434-41A3-BA08-C3A832CB9275}"/>
          </ac:spMkLst>
        </pc:spChg>
        <pc:spChg chg="del">
          <ac:chgData name="Shirley Wiliani" userId="2bd07359a35758af" providerId="LiveId" clId="{F44B0C43-6AE2-4289-B946-6DEC1038CBBD}" dt="2018-05-11T22:54:50.799" v="3558" actId="478"/>
          <ac:spMkLst>
            <pc:docMk/>
            <pc:sldMk cId="2959328142" sldId="270"/>
            <ac:spMk id="8" creationId="{00000000-0000-0000-0000-000000000000}"/>
          </ac:spMkLst>
        </pc:spChg>
        <pc:spChg chg="mod">
          <ac:chgData name="Shirley Wiliani" userId="2bd07359a35758af" providerId="LiveId" clId="{F44B0C43-6AE2-4289-B946-6DEC1038CBBD}" dt="2018-05-17T19:03:00.758" v="4925" actId="6549"/>
          <ac:spMkLst>
            <pc:docMk/>
            <pc:sldMk cId="2959328142" sldId="270"/>
            <ac:spMk id="11" creationId="{00000000-0000-0000-0000-000000000000}"/>
          </ac:spMkLst>
        </pc:spChg>
        <pc:spChg chg="mod">
          <ac:chgData name="Shirley Wiliani" userId="2bd07359a35758af" providerId="LiveId" clId="{F44B0C43-6AE2-4289-B946-6DEC1038CBBD}" dt="2018-05-11T22:47:06.694" v="3046" actId="12"/>
          <ac:spMkLst>
            <pc:docMk/>
            <pc:sldMk cId="2959328142" sldId="270"/>
            <ac:spMk id="12" creationId="{00000000-0000-0000-0000-000000000000}"/>
          </ac:spMkLst>
        </pc:spChg>
        <pc:picChg chg="add">
          <ac:chgData name="Shirley Wiliani" userId="2bd07359a35758af" providerId="LiveId" clId="{F44B0C43-6AE2-4289-B946-6DEC1038CBBD}" dt="2018-05-15T21:27:29.582" v="4632"/>
          <ac:picMkLst>
            <pc:docMk/>
            <pc:sldMk cId="2959328142" sldId="270"/>
            <ac:picMk id="3" creationId="{E9A81141-25D0-4142-911D-E5FFAD0E156C}"/>
          </ac:picMkLst>
        </pc:picChg>
        <pc:picChg chg="mod">
          <ac:chgData name="Shirley Wiliani" userId="2bd07359a35758af" providerId="LiveId" clId="{F44B0C43-6AE2-4289-B946-6DEC1038CBBD}" dt="2018-05-11T22:46:57.321" v="3045" actId="14826"/>
          <ac:picMkLst>
            <pc:docMk/>
            <pc:sldMk cId="2959328142" sldId="270"/>
            <ac:picMk id="5" creationId="{00000000-0000-0000-0000-000000000000}"/>
          </ac:picMkLst>
        </pc:picChg>
      </pc:sldChg>
      <pc:sldChg chg="modSp">
        <pc:chgData name="Shirley Wiliani" userId="2bd07359a35758af" providerId="LiveId" clId="{F44B0C43-6AE2-4289-B946-6DEC1038CBBD}" dt="2018-05-17T18:40:20.893" v="4793" actId="20577"/>
        <pc:sldMkLst>
          <pc:docMk/>
          <pc:sldMk cId="4074895945" sldId="274"/>
        </pc:sldMkLst>
        <pc:spChg chg="mod">
          <ac:chgData name="Shirley Wiliani" userId="2bd07359a35758af" providerId="LiveId" clId="{F44B0C43-6AE2-4289-B946-6DEC1038CBBD}" dt="2018-05-17T18:40:20.893" v="4793" actId="20577"/>
          <ac:spMkLst>
            <pc:docMk/>
            <pc:sldMk cId="4074895945" sldId="274"/>
            <ac:spMk id="6" creationId="{00000000-0000-0000-0000-000000000000}"/>
          </ac:spMkLst>
        </pc:spChg>
      </pc:sldChg>
      <pc:sldChg chg="addSp modSp ord">
        <pc:chgData name="Shirley Wiliani" userId="2bd07359a35758af" providerId="LiveId" clId="{F44B0C43-6AE2-4289-B946-6DEC1038CBBD}" dt="2018-05-17T19:02:39.893" v="4923" actId="1076"/>
        <pc:sldMkLst>
          <pc:docMk/>
          <pc:sldMk cId="1764927551" sldId="275"/>
        </pc:sldMkLst>
        <pc:spChg chg="mod">
          <ac:chgData name="Shirley Wiliani" userId="2bd07359a35758af" providerId="LiveId" clId="{F44B0C43-6AE2-4289-B946-6DEC1038CBBD}" dt="2018-05-17T19:02:25.008" v="4913" actId="14100"/>
          <ac:spMkLst>
            <pc:docMk/>
            <pc:sldMk cId="1764927551" sldId="275"/>
            <ac:spMk id="5" creationId="{00000000-0000-0000-0000-000000000000}"/>
          </ac:spMkLst>
        </pc:spChg>
        <pc:spChg chg="mod">
          <ac:chgData name="Shirley Wiliani" userId="2bd07359a35758af" providerId="LiveId" clId="{F44B0C43-6AE2-4289-B946-6DEC1038CBBD}" dt="2018-05-17T19:02:36.077" v="4922" actId="20577"/>
          <ac:spMkLst>
            <pc:docMk/>
            <pc:sldMk cId="1764927551" sldId="275"/>
            <ac:spMk id="23" creationId="{00000000-0000-0000-0000-000000000000}"/>
          </ac:spMkLst>
        </pc:spChg>
        <pc:spChg chg="add mod">
          <ac:chgData name="Shirley Wiliani" userId="2bd07359a35758af" providerId="LiveId" clId="{F44B0C43-6AE2-4289-B946-6DEC1038CBBD}" dt="2018-05-15T20:24:10.862" v="4335" actId="20578"/>
          <ac:spMkLst>
            <pc:docMk/>
            <pc:sldMk cId="1764927551" sldId="275"/>
            <ac:spMk id="28" creationId="{88F92EA9-4EE7-4E3D-B000-B41044B09EBD}"/>
          </ac:spMkLst>
        </pc:spChg>
        <pc:picChg chg="add mod">
          <ac:chgData name="Shirley Wiliani" userId="2bd07359a35758af" providerId="LiveId" clId="{F44B0C43-6AE2-4289-B946-6DEC1038CBBD}" dt="2018-05-17T19:02:39.893" v="4923" actId="1076"/>
          <ac:picMkLst>
            <pc:docMk/>
            <pc:sldMk cId="1764927551" sldId="275"/>
            <ac:picMk id="3" creationId="{CE4A3F13-A064-41DB-939E-43F7FC3D4FC5}"/>
          </ac:picMkLst>
        </pc:picChg>
        <pc:cxnChg chg="add mod">
          <ac:chgData name="Shirley Wiliani" userId="2bd07359a35758af" providerId="LiveId" clId="{F44B0C43-6AE2-4289-B946-6DEC1038CBBD}" dt="2018-05-15T20:23:28.010" v="4330" actId="11529"/>
          <ac:cxnSpMkLst>
            <pc:docMk/>
            <pc:sldMk cId="1764927551" sldId="275"/>
            <ac:cxnSpMk id="8" creationId="{183D2904-E0D7-41E4-84DC-CE01056CBC1F}"/>
          </ac:cxnSpMkLst>
        </pc:cxnChg>
        <pc:cxnChg chg="add mod">
          <ac:chgData name="Shirley Wiliani" userId="2bd07359a35758af" providerId="LiveId" clId="{F44B0C43-6AE2-4289-B946-6DEC1038CBBD}" dt="2018-05-15T20:23:42.792" v="4331" actId="11529"/>
          <ac:cxnSpMkLst>
            <pc:docMk/>
            <pc:sldMk cId="1764927551" sldId="275"/>
            <ac:cxnSpMk id="10" creationId="{3CB3BD53-8C91-4C35-8E5B-4683E6EB5B74}"/>
          </ac:cxnSpMkLst>
        </pc:cxnChg>
        <pc:cxnChg chg="add">
          <ac:chgData name="Shirley Wiliani" userId="2bd07359a35758af" providerId="LiveId" clId="{F44B0C43-6AE2-4289-B946-6DEC1038CBBD}" dt="2018-05-15T20:23:46.125" v="4332"/>
          <ac:cxnSpMkLst>
            <pc:docMk/>
            <pc:sldMk cId="1764927551" sldId="275"/>
            <ac:cxnSpMk id="29" creationId="{54C1E3D8-3DB4-4C89-906E-467A8446B4AE}"/>
          </ac:cxnSpMkLst>
        </pc:cxnChg>
      </pc:sldChg>
      <pc:sldChg chg="addSp delSp modSp">
        <pc:chgData name="Shirley Wiliani" userId="2bd07359a35758af" providerId="LiveId" clId="{F44B0C43-6AE2-4289-B946-6DEC1038CBBD}" dt="2018-05-17T19:00:36.203" v="4905" actId="1076"/>
        <pc:sldMkLst>
          <pc:docMk/>
          <pc:sldMk cId="1362185345" sldId="277"/>
        </pc:sldMkLst>
        <pc:spChg chg="del">
          <ac:chgData name="Shirley Wiliani" userId="2bd07359a35758af" providerId="LiveId" clId="{F44B0C43-6AE2-4289-B946-6DEC1038CBBD}" dt="2018-05-17T19:00:02.013" v="4903" actId="478"/>
          <ac:spMkLst>
            <pc:docMk/>
            <pc:sldMk cId="1362185345" sldId="277"/>
            <ac:spMk id="2" creationId="{00000000-0000-0000-0000-000000000000}"/>
          </ac:spMkLst>
        </pc:spChg>
        <pc:spChg chg="add del mod">
          <ac:chgData name="Shirley Wiliani" userId="2bd07359a35758af" providerId="LiveId" clId="{F44B0C43-6AE2-4289-B946-6DEC1038CBBD}" dt="2018-05-17T18:59:40.845" v="4898"/>
          <ac:spMkLst>
            <pc:docMk/>
            <pc:sldMk cId="1362185345" sldId="277"/>
            <ac:spMk id="4" creationId="{177C289C-71CE-44D8-8A3D-EC6D9216810B}"/>
          </ac:spMkLst>
        </pc:spChg>
        <pc:spChg chg="add del mod">
          <ac:chgData name="Shirley Wiliani" userId="2bd07359a35758af" providerId="LiveId" clId="{F44B0C43-6AE2-4289-B946-6DEC1038CBBD}" dt="2018-05-17T18:59:57.500" v="4902"/>
          <ac:spMkLst>
            <pc:docMk/>
            <pc:sldMk cId="1362185345" sldId="277"/>
            <ac:spMk id="9" creationId="{E446D025-73D0-4A5D-BA3A-0565B90857CC}"/>
          </ac:spMkLst>
        </pc:spChg>
        <pc:spChg chg="add del mod">
          <ac:chgData name="Shirley Wiliani" userId="2bd07359a35758af" providerId="LiveId" clId="{F44B0C43-6AE2-4289-B946-6DEC1038CBBD}" dt="2018-05-17T19:00:06.298" v="4904" actId="478"/>
          <ac:spMkLst>
            <pc:docMk/>
            <pc:sldMk cId="1362185345" sldId="277"/>
            <ac:spMk id="12" creationId="{5499ABDB-DE73-444A-9648-41914081F357}"/>
          </ac:spMkLst>
        </pc:spChg>
        <pc:picChg chg="add del mod">
          <ac:chgData name="Shirley Wiliani" userId="2bd07359a35758af" providerId="LiveId" clId="{F44B0C43-6AE2-4289-B946-6DEC1038CBBD}" dt="2018-05-17T18:59:55.307" v="4901" actId="478"/>
          <ac:picMkLst>
            <pc:docMk/>
            <pc:sldMk cId="1362185345" sldId="277"/>
            <ac:picMk id="7" creationId="{95297C55-CFC1-4E95-BB18-58253AD271B0}"/>
          </ac:picMkLst>
        </pc:picChg>
        <pc:picChg chg="add mod">
          <ac:chgData name="Shirley Wiliani" userId="2bd07359a35758af" providerId="LiveId" clId="{F44B0C43-6AE2-4289-B946-6DEC1038CBBD}" dt="2018-05-17T19:00:36.203" v="4905" actId="1076"/>
          <ac:picMkLst>
            <pc:docMk/>
            <pc:sldMk cId="1362185345" sldId="277"/>
            <ac:picMk id="10" creationId="{F08FA4E0-2E02-4A06-ACB3-8B5BE7B3E214}"/>
          </ac:picMkLst>
        </pc:picChg>
        <pc:picChg chg="del">
          <ac:chgData name="Shirley Wiliani" userId="2bd07359a35758af" providerId="LiveId" clId="{F44B0C43-6AE2-4289-B946-6DEC1038CBBD}" dt="2018-05-17T18:59:38.266" v="4897" actId="478"/>
          <ac:picMkLst>
            <pc:docMk/>
            <pc:sldMk cId="1362185345" sldId="277"/>
            <ac:picMk id="4098" creationId="{00000000-0000-0000-0000-000000000000}"/>
          </ac:picMkLst>
        </pc:picChg>
      </pc:sldChg>
      <pc:sldChg chg="addSp delSp modSp">
        <pc:chgData name="Shirley Wiliani" userId="2bd07359a35758af" providerId="LiveId" clId="{F44B0C43-6AE2-4289-B946-6DEC1038CBBD}" dt="2018-05-17T18:27:51.541" v="4700" actId="20577"/>
        <pc:sldMkLst>
          <pc:docMk/>
          <pc:sldMk cId="2091753164" sldId="279"/>
        </pc:sldMkLst>
        <pc:spChg chg="mod">
          <ac:chgData name="Shirley Wiliani" userId="2bd07359a35758af" providerId="LiveId" clId="{F44B0C43-6AE2-4289-B946-6DEC1038CBBD}" dt="2018-05-11T21:37:48.311" v="394" actId="20577"/>
          <ac:spMkLst>
            <pc:docMk/>
            <pc:sldMk cId="2091753164" sldId="279"/>
            <ac:spMk id="2" creationId="{00000000-0000-0000-0000-000000000000}"/>
          </ac:spMkLst>
        </pc:spChg>
        <pc:spChg chg="del">
          <ac:chgData name="Shirley Wiliani" userId="2bd07359a35758af" providerId="LiveId" clId="{F44B0C43-6AE2-4289-B946-6DEC1038CBBD}" dt="2018-05-11T21:47:08.866" v="538" actId="478"/>
          <ac:spMkLst>
            <pc:docMk/>
            <pc:sldMk cId="2091753164" sldId="279"/>
            <ac:spMk id="4" creationId="{00000000-0000-0000-0000-000000000000}"/>
          </ac:spMkLst>
        </pc:spChg>
        <pc:spChg chg="add mod">
          <ac:chgData name="Shirley Wiliani" userId="2bd07359a35758af" providerId="LiveId" clId="{F44B0C43-6AE2-4289-B946-6DEC1038CBBD}" dt="2018-05-17T18:27:51.541" v="4700" actId="20577"/>
          <ac:spMkLst>
            <pc:docMk/>
            <pc:sldMk cId="2091753164" sldId="279"/>
            <ac:spMk id="4" creationId="{6BBD5821-D78A-4DC8-BDEB-F0BD1A02CDA0}"/>
          </ac:spMkLst>
        </pc:spChg>
        <pc:spChg chg="add del mod">
          <ac:chgData name="Shirley Wiliani" userId="2bd07359a35758af" providerId="LiveId" clId="{F44B0C43-6AE2-4289-B946-6DEC1038CBBD}" dt="2018-05-11T21:56:40.730" v="704" actId="478"/>
          <ac:spMkLst>
            <pc:docMk/>
            <pc:sldMk cId="2091753164" sldId="279"/>
            <ac:spMk id="5" creationId="{C85CFFDD-1985-4C7B-B459-DEA947898918}"/>
          </ac:spMkLst>
        </pc:spChg>
        <pc:spChg chg="add mod">
          <ac:chgData name="Shirley Wiliani" userId="2bd07359a35758af" providerId="LiveId" clId="{F44B0C43-6AE2-4289-B946-6DEC1038CBBD}" dt="2018-05-15T21:00:51.961" v="4352"/>
          <ac:spMkLst>
            <pc:docMk/>
            <pc:sldMk cId="2091753164" sldId="279"/>
            <ac:spMk id="5" creationId="{36D8B90B-21B0-4D74-9221-3843C5A83588}"/>
          </ac:spMkLst>
        </pc:spChg>
        <pc:spChg chg="add mod">
          <ac:chgData name="Shirley Wiliani" userId="2bd07359a35758af" providerId="LiveId" clId="{F44B0C43-6AE2-4289-B946-6DEC1038CBBD}" dt="2018-05-15T21:00:42.260" v="4351"/>
          <ac:spMkLst>
            <pc:docMk/>
            <pc:sldMk cId="2091753164" sldId="279"/>
            <ac:spMk id="7" creationId="{1B7A4872-6E23-4639-AF99-3C9B8DC04436}"/>
          </ac:spMkLst>
        </pc:spChg>
        <pc:spChg chg="mod">
          <ac:chgData name="Shirley Wiliani" userId="2bd07359a35758af" providerId="LiveId" clId="{F44B0C43-6AE2-4289-B946-6DEC1038CBBD}" dt="2018-05-11T21:40:52.884" v="395" actId="6549"/>
          <ac:spMkLst>
            <pc:docMk/>
            <pc:sldMk cId="2091753164" sldId="279"/>
            <ac:spMk id="9" creationId="{00000000-0000-0000-0000-000000000000}"/>
          </ac:spMkLst>
        </pc:spChg>
        <pc:picChg chg="add">
          <ac:chgData name="Shirley Wiliani" userId="2bd07359a35758af" providerId="LiveId" clId="{F44B0C43-6AE2-4289-B946-6DEC1038CBBD}" dt="2018-05-15T20:59:58.779" v="4343"/>
          <ac:picMkLst>
            <pc:docMk/>
            <pc:sldMk cId="2091753164" sldId="279"/>
            <ac:picMk id="3" creationId="{B8FA815F-BE3F-4DB6-BA5E-6A571DD597A6}"/>
          </ac:picMkLst>
        </pc:picChg>
        <pc:picChg chg="del">
          <ac:chgData name="Shirley Wiliani" userId="2bd07359a35758af" providerId="LiveId" clId="{F44B0C43-6AE2-4289-B946-6DEC1038CBBD}" dt="2018-05-11T21:40:53.916" v="396" actId="478"/>
          <ac:picMkLst>
            <pc:docMk/>
            <pc:sldMk cId="2091753164" sldId="279"/>
            <ac:picMk id="6" creationId="{00000000-0000-0000-0000-000000000000}"/>
          </ac:picMkLst>
        </pc:picChg>
        <pc:picChg chg="add">
          <ac:chgData name="Shirley Wiliani" userId="2bd07359a35758af" providerId="LiveId" clId="{F44B0C43-6AE2-4289-B946-6DEC1038CBBD}" dt="2018-05-15T20:53:03.389" v="4341"/>
          <ac:picMkLst>
            <pc:docMk/>
            <pc:sldMk cId="2091753164" sldId="279"/>
            <ac:picMk id="8" creationId="{3932E9FD-BD1C-436E-86E2-97ECE1C294F0}"/>
          </ac:picMkLst>
        </pc:picChg>
      </pc:sldChg>
      <pc:sldChg chg="addSp modSp del">
        <pc:chgData name="Shirley Wiliani" userId="2bd07359a35758af" providerId="LiveId" clId="{F44B0C43-6AE2-4289-B946-6DEC1038CBBD}" dt="2018-05-17T18:29:04.858" v="4702" actId="2696"/>
        <pc:sldMkLst>
          <pc:docMk/>
          <pc:sldMk cId="275193150" sldId="281"/>
        </pc:sldMkLst>
        <pc:spChg chg="mod">
          <ac:chgData name="Shirley Wiliani" userId="2bd07359a35758af" providerId="LiveId" clId="{F44B0C43-6AE2-4289-B946-6DEC1038CBBD}" dt="2018-05-11T22:22:43.084" v="1905" actId="20577"/>
          <ac:spMkLst>
            <pc:docMk/>
            <pc:sldMk cId="275193150" sldId="281"/>
            <ac:spMk id="3" creationId="{00000000-0000-0000-0000-000000000000}"/>
          </ac:spMkLst>
        </pc:spChg>
        <pc:picChg chg="add">
          <ac:chgData name="Shirley Wiliani" userId="2bd07359a35758af" providerId="LiveId" clId="{F44B0C43-6AE2-4289-B946-6DEC1038CBBD}" dt="2018-05-15T21:06:49.507" v="4354"/>
          <ac:picMkLst>
            <pc:docMk/>
            <pc:sldMk cId="275193150" sldId="281"/>
            <ac:picMk id="2" creationId="{E1751686-477B-40BD-91C1-F84C35C44C8C}"/>
          </ac:picMkLst>
        </pc:picChg>
        <pc:picChg chg="add">
          <ac:chgData name="Shirley Wiliani" userId="2bd07359a35758af" providerId="LiveId" clId="{F44B0C43-6AE2-4289-B946-6DEC1038CBBD}" dt="2018-05-15T21:09:01.381" v="4355"/>
          <ac:picMkLst>
            <pc:docMk/>
            <pc:sldMk cId="275193150" sldId="281"/>
            <ac:picMk id="1026" creationId="{C8FF7377-2640-4282-94DE-50568A31A3E4}"/>
          </ac:picMkLst>
        </pc:picChg>
      </pc:sldChg>
      <pc:sldChg chg="modSp del">
        <pc:chgData name="Shirley Wiliani" userId="2bd07359a35758af" providerId="LiveId" clId="{F44B0C43-6AE2-4289-B946-6DEC1038CBBD}" dt="2018-05-17T18:30:57.942" v="4764" actId="2696"/>
        <pc:sldMkLst>
          <pc:docMk/>
          <pc:sldMk cId="3045260294" sldId="284"/>
        </pc:sldMkLst>
        <pc:spChg chg="mod">
          <ac:chgData name="Shirley Wiliani" userId="2bd07359a35758af" providerId="LiveId" clId="{F44B0C43-6AE2-4289-B946-6DEC1038CBBD}" dt="2018-05-11T23:23:21.310" v="3935" actId="115"/>
          <ac:spMkLst>
            <pc:docMk/>
            <pc:sldMk cId="3045260294" sldId="284"/>
            <ac:spMk id="3" creationId="{00000000-0000-0000-0000-000000000000}"/>
          </ac:spMkLst>
        </pc:spChg>
        <pc:spChg chg="mod">
          <ac:chgData name="Shirley Wiliani" userId="2bd07359a35758af" providerId="LiveId" clId="{F44B0C43-6AE2-4289-B946-6DEC1038CBBD}" dt="2018-05-11T23:23:25.718" v="3936" actId="115"/>
          <ac:spMkLst>
            <pc:docMk/>
            <pc:sldMk cId="3045260294" sldId="284"/>
            <ac:spMk id="5" creationId="{00000000-0000-0000-0000-000000000000}"/>
          </ac:spMkLst>
        </pc:spChg>
        <pc:spChg chg="mod">
          <ac:chgData name="Shirley Wiliani" userId="2bd07359a35758af" providerId="LiveId" clId="{F44B0C43-6AE2-4289-B946-6DEC1038CBBD}" dt="2018-05-15T21:14:42.413" v="4360"/>
          <ac:spMkLst>
            <pc:docMk/>
            <pc:sldMk cId="3045260294" sldId="284"/>
            <ac:spMk id="8" creationId="{00000000-0000-0000-0000-000000000000}"/>
          </ac:spMkLst>
        </pc:spChg>
        <pc:spChg chg="mod">
          <ac:chgData name="Shirley Wiliani" userId="2bd07359a35758af" providerId="LiveId" clId="{F44B0C43-6AE2-4289-B946-6DEC1038CBBD}" dt="2018-05-11T23:25:10.565" v="4129" actId="27636"/>
          <ac:spMkLst>
            <pc:docMk/>
            <pc:sldMk cId="3045260294" sldId="284"/>
            <ac:spMk id="10" creationId="{00000000-0000-0000-0000-000000000000}"/>
          </ac:spMkLst>
        </pc:spChg>
        <pc:spChg chg="mod">
          <ac:chgData name="Shirley Wiliani" userId="2bd07359a35758af" providerId="LiveId" clId="{F44B0C43-6AE2-4289-B946-6DEC1038CBBD}" dt="2018-05-11T23:24:40.372" v="4060" actId="20577"/>
          <ac:spMkLst>
            <pc:docMk/>
            <pc:sldMk cId="3045260294" sldId="284"/>
            <ac:spMk id="11" creationId="{00000000-0000-0000-0000-000000000000}"/>
          </ac:spMkLst>
        </pc:spChg>
      </pc:sldChg>
      <pc:sldChg chg="addSp modSp">
        <pc:chgData name="Shirley Wiliani" userId="2bd07359a35758af" providerId="LiveId" clId="{F44B0C43-6AE2-4289-B946-6DEC1038CBBD}" dt="2018-05-17T18:29:41.367" v="4743" actId="27636"/>
        <pc:sldMkLst>
          <pc:docMk/>
          <pc:sldMk cId="2594950322" sldId="287"/>
        </pc:sldMkLst>
        <pc:spChg chg="mod">
          <ac:chgData name="Shirley Wiliani" userId="2bd07359a35758af" providerId="LiveId" clId="{F44B0C43-6AE2-4289-B946-6DEC1038CBBD}" dt="2018-05-17T18:29:41.367" v="4743" actId="27636"/>
          <ac:spMkLst>
            <pc:docMk/>
            <pc:sldMk cId="2594950322" sldId="287"/>
            <ac:spMk id="3" creationId="{00000000-0000-0000-0000-000000000000}"/>
          </ac:spMkLst>
        </pc:spChg>
        <pc:picChg chg="add">
          <ac:chgData name="Shirley Wiliani" userId="2bd07359a35758af" providerId="LiveId" clId="{F44B0C43-6AE2-4289-B946-6DEC1038CBBD}" dt="2018-05-15T21:10:15.666" v="4356"/>
          <ac:picMkLst>
            <pc:docMk/>
            <pc:sldMk cId="2594950322" sldId="287"/>
            <ac:picMk id="2" creationId="{4993F741-08EB-4702-97DD-105AE89D8A92}"/>
          </ac:picMkLst>
        </pc:picChg>
        <pc:picChg chg="add">
          <ac:chgData name="Shirley Wiliani" userId="2bd07359a35758af" providerId="LiveId" clId="{F44B0C43-6AE2-4289-B946-6DEC1038CBBD}" dt="2018-05-15T21:11:28.811" v="4357"/>
          <ac:picMkLst>
            <pc:docMk/>
            <pc:sldMk cId="2594950322" sldId="287"/>
            <ac:picMk id="4" creationId="{223F35C3-1064-44F0-8464-E21EC7C608AA}"/>
          </ac:picMkLst>
        </pc:picChg>
      </pc:sldChg>
      <pc:sldChg chg="addSp delSp modSp">
        <pc:chgData name="Shirley Wiliani" userId="2bd07359a35758af" providerId="LiveId" clId="{F44B0C43-6AE2-4289-B946-6DEC1038CBBD}" dt="2018-05-17T19:01:07.767" v="4911" actId="27636"/>
        <pc:sldMkLst>
          <pc:docMk/>
          <pc:sldMk cId="1252050694" sldId="288"/>
        </pc:sldMkLst>
        <pc:spChg chg="mod">
          <ac:chgData name="Shirley Wiliani" userId="2bd07359a35758af" providerId="LiveId" clId="{F44B0C43-6AE2-4289-B946-6DEC1038CBBD}" dt="2018-05-17T19:01:07.767" v="4911" actId="27636"/>
          <ac:spMkLst>
            <pc:docMk/>
            <pc:sldMk cId="1252050694" sldId="288"/>
            <ac:spMk id="3" creationId="{00000000-0000-0000-0000-000000000000}"/>
          </ac:spMkLst>
        </pc:spChg>
        <pc:spChg chg="mod">
          <ac:chgData name="Shirley Wiliani" userId="2bd07359a35758af" providerId="LiveId" clId="{F44B0C43-6AE2-4289-B946-6DEC1038CBBD}" dt="2018-05-15T20:30:57.706" v="4339"/>
          <ac:spMkLst>
            <pc:docMk/>
            <pc:sldMk cId="1252050694" sldId="288"/>
            <ac:spMk id="12" creationId="{00000000-0000-0000-0000-000000000000}"/>
          </ac:spMkLst>
        </pc:spChg>
        <pc:picChg chg="add mod">
          <ac:chgData name="Shirley Wiliani" userId="2bd07359a35758af" providerId="LiveId" clId="{F44B0C43-6AE2-4289-B946-6DEC1038CBBD}" dt="2018-05-15T21:34:16.534" v="4644"/>
          <ac:picMkLst>
            <pc:docMk/>
            <pc:sldMk cId="1252050694" sldId="288"/>
            <ac:picMk id="2" creationId="{14589503-9AC2-4EF9-8F55-E95EC46A50E6}"/>
          </ac:picMkLst>
        </pc:picChg>
        <pc:picChg chg="add mod">
          <ac:chgData name="Shirley Wiliani" userId="2bd07359a35758af" providerId="LiveId" clId="{F44B0C43-6AE2-4289-B946-6DEC1038CBBD}" dt="2018-05-17T18:43:35.709" v="4804" actId="1076"/>
          <ac:picMkLst>
            <pc:docMk/>
            <pc:sldMk cId="1252050694" sldId="288"/>
            <ac:picMk id="4" creationId="{21AAEB9E-D730-4943-8C8F-3BF6D24B866B}"/>
          </ac:picMkLst>
        </pc:picChg>
        <pc:picChg chg="add">
          <ac:chgData name="Shirley Wiliani" userId="2bd07359a35758af" providerId="LiveId" clId="{F44B0C43-6AE2-4289-B946-6DEC1038CBBD}" dt="2018-05-15T21:37:44.185" v="4645"/>
          <ac:picMkLst>
            <pc:docMk/>
            <pc:sldMk cId="1252050694" sldId="288"/>
            <ac:picMk id="30" creationId="{C0FA4159-59C7-4E32-9B4C-876C680E9B49}"/>
          </ac:picMkLst>
        </pc:picChg>
        <pc:inkChg chg="del">
          <ac:chgData name="Shirley Wiliani" userId="2bd07359a35758af" providerId="LiveId" clId="{F44B0C43-6AE2-4289-B946-6DEC1038CBBD}" dt="2018-05-15T21:32:47.668" v="4637"/>
          <ac:inkMkLst>
            <pc:docMk/>
            <pc:sldMk cId="1252050694" sldId="288"/>
            <ac:inkMk id="10" creationId="{134FC7C8-14C8-4A69-A817-984FEA80C28E}"/>
          </ac:inkMkLst>
        </pc:inkChg>
        <pc:inkChg chg="del">
          <ac:chgData name="Shirley Wiliani" userId="2bd07359a35758af" providerId="LiveId" clId="{F44B0C43-6AE2-4289-B946-6DEC1038CBBD}" dt="2018-05-15T21:32:47.668" v="4637"/>
          <ac:inkMkLst>
            <pc:docMk/>
            <pc:sldMk cId="1252050694" sldId="288"/>
            <ac:inkMk id="11" creationId="{67D873E4-5809-42DF-802F-936C2F380F73}"/>
          </ac:inkMkLst>
        </pc:inkChg>
        <pc:inkChg chg="add del">
          <ac:chgData name="Shirley Wiliani" userId="2bd07359a35758af" providerId="LiveId" clId="{F44B0C43-6AE2-4289-B946-6DEC1038CBBD}" dt="2018-05-15T21:33:28.397" v="4641"/>
          <ac:inkMkLst>
            <pc:docMk/>
            <pc:sldMk cId="1252050694" sldId="288"/>
            <ac:inkMk id="13" creationId="{FB80D65D-CB19-4CFB-85AA-42F68DDF4A0B}"/>
          </ac:inkMkLst>
        </pc:inkChg>
        <pc:inkChg chg="del">
          <ac:chgData name="Shirley Wiliani" userId="2bd07359a35758af" providerId="LiveId" clId="{F44B0C43-6AE2-4289-B946-6DEC1038CBBD}" dt="2018-05-15T21:33:02.784" v="4638"/>
          <ac:inkMkLst>
            <pc:docMk/>
            <pc:sldMk cId="1252050694" sldId="288"/>
            <ac:inkMk id="14" creationId="{BD7F5460-97A6-49BF-A6F4-2ADA62F0BA2B}"/>
          </ac:inkMkLst>
        </pc:inkChg>
        <pc:inkChg chg="del">
          <ac:chgData name="Shirley Wiliani" userId="2bd07359a35758af" providerId="LiveId" clId="{F44B0C43-6AE2-4289-B946-6DEC1038CBBD}" dt="2018-05-15T21:33:02.784" v="4638"/>
          <ac:inkMkLst>
            <pc:docMk/>
            <pc:sldMk cId="1252050694" sldId="288"/>
            <ac:inkMk id="15" creationId="{CDCBBBD5-0BC8-48EB-87C5-592E19AE70F7}"/>
          </ac:inkMkLst>
        </pc:inkChg>
        <pc:inkChg chg="add del">
          <ac:chgData name="Shirley Wiliani" userId="2bd07359a35758af" providerId="LiveId" clId="{F44B0C43-6AE2-4289-B946-6DEC1038CBBD}" dt="2018-05-15T21:33:05.968" v="4639"/>
          <ac:inkMkLst>
            <pc:docMk/>
            <pc:sldMk cId="1252050694" sldId="288"/>
            <ac:inkMk id="16" creationId="{61A25433-BC96-4089-BB5E-A9076B20E8D9}"/>
          </ac:inkMkLst>
        </pc:inkChg>
        <pc:inkChg chg="del">
          <ac:chgData name="Shirley Wiliani" userId="2bd07359a35758af" providerId="LiveId" clId="{F44B0C43-6AE2-4289-B946-6DEC1038CBBD}" dt="2018-05-15T21:33:05.968" v="4639"/>
          <ac:inkMkLst>
            <pc:docMk/>
            <pc:sldMk cId="1252050694" sldId="288"/>
            <ac:inkMk id="17" creationId="{8B2F2639-3DE0-4805-96F9-D9CF10853B6B}"/>
          </ac:inkMkLst>
        </pc:inkChg>
        <pc:inkChg chg="del">
          <ac:chgData name="Shirley Wiliani" userId="2bd07359a35758af" providerId="LiveId" clId="{F44B0C43-6AE2-4289-B946-6DEC1038CBBD}" dt="2018-05-15T21:33:05.968" v="4639"/>
          <ac:inkMkLst>
            <pc:docMk/>
            <pc:sldMk cId="1252050694" sldId="288"/>
            <ac:inkMk id="18" creationId="{F25C3F2D-F852-4616-8B75-1E7C32C4B2F8}"/>
          </ac:inkMkLst>
        </pc:inkChg>
        <pc:inkChg chg="add del">
          <ac:chgData name="Shirley Wiliani" userId="2bd07359a35758af" providerId="LiveId" clId="{F44B0C43-6AE2-4289-B946-6DEC1038CBBD}" dt="2018-05-15T21:33:08.287" v="4640"/>
          <ac:inkMkLst>
            <pc:docMk/>
            <pc:sldMk cId="1252050694" sldId="288"/>
            <ac:inkMk id="19" creationId="{A9EA4F26-E49B-45B1-AF11-8C69B26F9680}"/>
          </ac:inkMkLst>
        </pc:inkChg>
        <pc:inkChg chg="del">
          <ac:chgData name="Shirley Wiliani" userId="2bd07359a35758af" providerId="LiveId" clId="{F44B0C43-6AE2-4289-B946-6DEC1038CBBD}" dt="2018-05-15T21:33:08.287" v="4640"/>
          <ac:inkMkLst>
            <pc:docMk/>
            <pc:sldMk cId="1252050694" sldId="288"/>
            <ac:inkMk id="20" creationId="{E040F25A-D270-46B5-B48E-FCC808CBF0D7}"/>
          </ac:inkMkLst>
        </pc:inkChg>
        <pc:inkChg chg="del">
          <ac:chgData name="Shirley Wiliani" userId="2bd07359a35758af" providerId="LiveId" clId="{F44B0C43-6AE2-4289-B946-6DEC1038CBBD}" dt="2018-05-15T21:33:08.287" v="4640"/>
          <ac:inkMkLst>
            <pc:docMk/>
            <pc:sldMk cId="1252050694" sldId="288"/>
            <ac:inkMk id="21" creationId="{E8A4D837-DEE1-4CB1-A7BB-4482968C6AF3}"/>
          </ac:inkMkLst>
        </pc:inkChg>
        <pc:inkChg chg="add">
          <ac:chgData name="Shirley Wiliani" userId="2bd07359a35758af" providerId="LiveId" clId="{F44B0C43-6AE2-4289-B946-6DEC1038CBBD}" dt="2018-05-15T21:33:08.287" v="4640"/>
          <ac:inkMkLst>
            <pc:docMk/>
            <pc:sldMk cId="1252050694" sldId="288"/>
            <ac:inkMk id="22" creationId="{9BE0684C-CFC9-44F4-B20F-0A49051ACBB5}"/>
          </ac:inkMkLst>
        </pc:inkChg>
        <pc:inkChg chg="del">
          <ac:chgData name="Shirley Wiliani" userId="2bd07359a35758af" providerId="LiveId" clId="{F44B0C43-6AE2-4289-B946-6DEC1038CBBD}" dt="2018-05-15T21:33:28.397" v="4641"/>
          <ac:inkMkLst>
            <pc:docMk/>
            <pc:sldMk cId="1252050694" sldId="288"/>
            <ac:inkMk id="23" creationId="{7C421980-40B1-424F-81E6-7F19707514E2}"/>
          </ac:inkMkLst>
        </pc:inkChg>
        <pc:inkChg chg="del">
          <ac:chgData name="Shirley Wiliani" userId="2bd07359a35758af" providerId="LiveId" clId="{F44B0C43-6AE2-4289-B946-6DEC1038CBBD}" dt="2018-05-15T21:33:28.397" v="4641"/>
          <ac:inkMkLst>
            <pc:docMk/>
            <pc:sldMk cId="1252050694" sldId="288"/>
            <ac:inkMk id="24" creationId="{6E697D9B-0477-4024-AC67-674322E34B50}"/>
          </ac:inkMkLst>
        </pc:inkChg>
        <pc:inkChg chg="add del">
          <ac:chgData name="Shirley Wiliani" userId="2bd07359a35758af" providerId="LiveId" clId="{F44B0C43-6AE2-4289-B946-6DEC1038CBBD}" dt="2018-05-15T21:33:33.396" v="4642"/>
          <ac:inkMkLst>
            <pc:docMk/>
            <pc:sldMk cId="1252050694" sldId="288"/>
            <ac:inkMk id="25" creationId="{50DDE033-058A-4E0C-ADCB-3841E032582D}"/>
          </ac:inkMkLst>
        </pc:inkChg>
        <pc:inkChg chg="del">
          <ac:chgData name="Shirley Wiliani" userId="2bd07359a35758af" providerId="LiveId" clId="{F44B0C43-6AE2-4289-B946-6DEC1038CBBD}" dt="2018-05-15T21:33:33.396" v="4642"/>
          <ac:inkMkLst>
            <pc:docMk/>
            <pc:sldMk cId="1252050694" sldId="288"/>
            <ac:inkMk id="26" creationId="{2983CDC8-0145-42E4-A7FE-AEAE6D5E293C}"/>
          </ac:inkMkLst>
        </pc:inkChg>
        <pc:inkChg chg="add del">
          <ac:chgData name="Shirley Wiliani" userId="2bd07359a35758af" providerId="LiveId" clId="{F44B0C43-6AE2-4289-B946-6DEC1038CBBD}" dt="2018-05-15T21:33:36.201" v="4643"/>
          <ac:inkMkLst>
            <pc:docMk/>
            <pc:sldMk cId="1252050694" sldId="288"/>
            <ac:inkMk id="27" creationId="{6CC6AFDE-A99A-4229-9AEE-5C93A4B69278}"/>
          </ac:inkMkLst>
        </pc:inkChg>
        <pc:inkChg chg="del">
          <ac:chgData name="Shirley Wiliani" userId="2bd07359a35758af" providerId="LiveId" clId="{F44B0C43-6AE2-4289-B946-6DEC1038CBBD}" dt="2018-05-15T21:33:36.201" v="4643"/>
          <ac:inkMkLst>
            <pc:docMk/>
            <pc:sldMk cId="1252050694" sldId="288"/>
            <ac:inkMk id="28" creationId="{C53ACCB6-405A-41AA-B248-DF2B269A1A8B}"/>
          </ac:inkMkLst>
        </pc:inkChg>
        <pc:inkChg chg="add">
          <ac:chgData name="Shirley Wiliani" userId="2bd07359a35758af" providerId="LiveId" clId="{F44B0C43-6AE2-4289-B946-6DEC1038CBBD}" dt="2018-05-15T21:33:36.201" v="4643"/>
          <ac:inkMkLst>
            <pc:docMk/>
            <pc:sldMk cId="1252050694" sldId="288"/>
            <ac:inkMk id="29" creationId="{2FF05827-2E3A-4788-8951-AB2260985E50}"/>
          </ac:inkMkLst>
        </pc:inkChg>
        <pc:cxnChg chg="add mod">
          <ac:chgData name="Shirley Wiliani" userId="2bd07359a35758af" providerId="LiveId" clId="{F44B0C43-6AE2-4289-B946-6DEC1038CBBD}" dt="2018-05-15T21:31:24.812" v="4636" actId="11529"/>
          <ac:cxnSpMkLst>
            <pc:docMk/>
            <pc:sldMk cId="1252050694" sldId="288"/>
            <ac:cxnSpMk id="5" creationId="{08A31050-F17F-446F-8F7E-0A263058DE71}"/>
          </ac:cxnSpMkLst>
        </pc:cxnChg>
      </pc:sldChg>
      <pc:sldChg chg="addSp delSp modSp">
        <pc:chgData name="Shirley Wiliani" userId="2bd07359a35758af" providerId="LiveId" clId="{F44B0C43-6AE2-4289-B946-6DEC1038CBBD}" dt="2018-05-17T18:38:51.612" v="4789" actId="1076"/>
        <pc:sldMkLst>
          <pc:docMk/>
          <pc:sldMk cId="2764738384" sldId="289"/>
        </pc:sldMkLst>
        <pc:spChg chg="del mod">
          <ac:chgData name="Shirley Wiliani" userId="2bd07359a35758af" providerId="LiveId" clId="{F44B0C43-6AE2-4289-B946-6DEC1038CBBD}" dt="2018-05-17T18:38:23.407" v="4783" actId="478"/>
          <ac:spMkLst>
            <pc:docMk/>
            <pc:sldMk cId="2764738384" sldId="289"/>
            <ac:spMk id="3" creationId="{00000000-0000-0000-0000-000000000000}"/>
          </ac:spMkLst>
        </pc:spChg>
        <pc:spChg chg="add del">
          <ac:chgData name="Shirley Wiliani" userId="2bd07359a35758af" providerId="LiveId" clId="{F44B0C43-6AE2-4289-B946-6DEC1038CBBD}" dt="2018-05-17T18:37:30.139" v="4780"/>
          <ac:spMkLst>
            <pc:docMk/>
            <pc:sldMk cId="2764738384" sldId="289"/>
            <ac:spMk id="9" creationId="{B33C8D86-ECF1-4AD7-BACD-CD093E34B253}"/>
          </ac:spMkLst>
        </pc:spChg>
        <pc:spChg chg="add del mod">
          <ac:chgData name="Shirley Wiliani" userId="2bd07359a35758af" providerId="LiveId" clId="{F44B0C43-6AE2-4289-B946-6DEC1038CBBD}" dt="2018-05-17T18:38:27.783" v="4784" actId="478"/>
          <ac:spMkLst>
            <pc:docMk/>
            <pc:sldMk cId="2764738384" sldId="289"/>
            <ac:spMk id="13" creationId="{080C3193-306C-47E5-ACB9-271A9B1043E3}"/>
          </ac:spMkLst>
        </pc:spChg>
        <pc:picChg chg="add mod">
          <ac:chgData name="Shirley Wiliani" userId="2bd07359a35758af" providerId="LiveId" clId="{F44B0C43-6AE2-4289-B946-6DEC1038CBBD}" dt="2018-05-17T18:38:47.138" v="4788" actId="1076"/>
          <ac:picMkLst>
            <pc:docMk/>
            <pc:sldMk cId="2764738384" sldId="289"/>
            <ac:picMk id="2" creationId="{33BC0725-B68F-4C8B-8FBF-8D27A6AE2774}"/>
          </ac:picMkLst>
        </pc:picChg>
        <pc:picChg chg="add mod">
          <ac:chgData name="Shirley Wiliani" userId="2bd07359a35758af" providerId="LiveId" clId="{F44B0C43-6AE2-4289-B946-6DEC1038CBBD}" dt="2018-05-17T18:38:51.612" v="4789" actId="1076"/>
          <ac:picMkLst>
            <pc:docMk/>
            <pc:sldMk cId="2764738384" sldId="289"/>
            <ac:picMk id="4" creationId="{EF4670E0-9D8C-4551-BB5C-F6D5C4663BD4}"/>
          </ac:picMkLst>
        </pc:picChg>
        <pc:picChg chg="add mod ord">
          <ac:chgData name="Shirley Wiliani" userId="2bd07359a35758af" providerId="LiveId" clId="{F44B0C43-6AE2-4289-B946-6DEC1038CBBD}" dt="2018-05-17T18:33:41.339" v="4776" actId="1076"/>
          <ac:picMkLst>
            <pc:docMk/>
            <pc:sldMk cId="2764738384" sldId="289"/>
            <ac:picMk id="5" creationId="{68470D34-A334-4B61-9145-7B4B82D83931}"/>
          </ac:picMkLst>
        </pc:picChg>
        <pc:picChg chg="add mod">
          <ac:chgData name="Shirley Wiliani" userId="2bd07359a35758af" providerId="LiveId" clId="{F44B0C43-6AE2-4289-B946-6DEC1038CBBD}" dt="2018-05-17T18:38:33.268" v="4785" actId="1076"/>
          <ac:picMkLst>
            <pc:docMk/>
            <pc:sldMk cId="2764738384" sldId="289"/>
            <ac:picMk id="8" creationId="{5891D600-3469-413D-ACB3-DD81B006BFA3}"/>
          </ac:picMkLst>
        </pc:picChg>
        <pc:picChg chg="add mod">
          <ac:chgData name="Shirley Wiliani" userId="2bd07359a35758af" providerId="LiveId" clId="{F44B0C43-6AE2-4289-B946-6DEC1038CBBD}" dt="2018-05-17T18:38:44.478" v="4787" actId="1076"/>
          <ac:picMkLst>
            <pc:docMk/>
            <pc:sldMk cId="2764738384" sldId="289"/>
            <ac:picMk id="10" creationId="{62AD5342-61FE-4A1F-B46D-92D581A5D1AC}"/>
          </ac:picMkLst>
        </pc:picChg>
      </pc:sldChg>
      <pc:sldChg chg="addSp delSp modSp">
        <pc:chgData name="Shirley Wiliani" userId="2bd07359a35758af" providerId="LiveId" clId="{F44B0C43-6AE2-4289-B946-6DEC1038CBBD}" dt="2018-05-17T19:06:14.818" v="4954" actId="14100"/>
        <pc:sldMkLst>
          <pc:docMk/>
          <pc:sldMk cId="3544113919" sldId="292"/>
        </pc:sldMkLst>
        <pc:spChg chg="del mod">
          <ac:chgData name="Shirley Wiliani" userId="2bd07359a35758af" providerId="LiveId" clId="{F44B0C43-6AE2-4289-B946-6DEC1038CBBD}" dt="2018-05-17T19:04:15.886" v="4935"/>
          <ac:spMkLst>
            <pc:docMk/>
            <pc:sldMk cId="3544113919" sldId="292"/>
            <ac:spMk id="3" creationId="{00000000-0000-0000-0000-000000000000}"/>
          </ac:spMkLst>
        </pc:spChg>
        <pc:spChg chg="del">
          <ac:chgData name="Shirley Wiliani" userId="2bd07359a35758af" providerId="LiveId" clId="{F44B0C43-6AE2-4289-B946-6DEC1038CBBD}" dt="2018-05-17T19:06:04.153" v="4952" actId="478"/>
          <ac:spMkLst>
            <pc:docMk/>
            <pc:sldMk cId="3544113919" sldId="292"/>
            <ac:spMk id="6" creationId="{00000000-0000-0000-0000-000000000000}"/>
          </ac:spMkLst>
        </pc:spChg>
        <pc:spChg chg="mod">
          <ac:chgData name="Shirley Wiliani" userId="2bd07359a35758af" providerId="LiveId" clId="{F44B0C43-6AE2-4289-B946-6DEC1038CBBD}" dt="2018-05-17T19:03:39.750" v="4934" actId="20577"/>
          <ac:spMkLst>
            <pc:docMk/>
            <pc:sldMk cId="3544113919" sldId="292"/>
            <ac:spMk id="12" creationId="{00000000-0000-0000-0000-000000000000}"/>
          </ac:spMkLst>
        </pc:spChg>
        <pc:picChg chg="add mod">
          <ac:chgData name="Shirley Wiliani" userId="2bd07359a35758af" providerId="LiveId" clId="{F44B0C43-6AE2-4289-B946-6DEC1038CBBD}" dt="2018-05-17T19:04:42.738" v="4939" actId="1076"/>
          <ac:picMkLst>
            <pc:docMk/>
            <pc:sldMk cId="3544113919" sldId="292"/>
            <ac:picMk id="2" creationId="{D1A1B2DC-7452-40AE-8EB3-05B44BCB34F6}"/>
          </ac:picMkLst>
        </pc:picChg>
        <pc:picChg chg="add mod ord">
          <ac:chgData name="Shirley Wiliani" userId="2bd07359a35758af" providerId="LiveId" clId="{F44B0C43-6AE2-4289-B946-6DEC1038CBBD}" dt="2018-05-17T19:05:51.903" v="4951" actId="166"/>
          <ac:picMkLst>
            <pc:docMk/>
            <pc:sldMk cId="3544113919" sldId="292"/>
            <ac:picMk id="4" creationId="{486F0249-AF7C-4228-9AD8-4096B2A7EF54}"/>
          </ac:picMkLst>
        </pc:picChg>
        <pc:picChg chg="add mod ord">
          <ac:chgData name="Shirley Wiliani" userId="2bd07359a35758af" providerId="LiveId" clId="{F44B0C43-6AE2-4289-B946-6DEC1038CBBD}" dt="2018-05-17T19:05:20.690" v="4946" actId="167"/>
          <ac:picMkLst>
            <pc:docMk/>
            <pc:sldMk cId="3544113919" sldId="292"/>
            <ac:picMk id="8" creationId="{AB35B962-F1C2-4368-8204-5CAD7DF9560D}"/>
          </ac:picMkLst>
        </pc:picChg>
        <pc:picChg chg="add mod ord">
          <ac:chgData name="Shirley Wiliani" userId="2bd07359a35758af" providerId="LiveId" clId="{F44B0C43-6AE2-4289-B946-6DEC1038CBBD}" dt="2018-05-17T19:05:17.062" v="4945" actId="167"/>
          <ac:picMkLst>
            <pc:docMk/>
            <pc:sldMk cId="3544113919" sldId="292"/>
            <ac:picMk id="9" creationId="{6DA4099A-FE79-41D2-BA96-192D42B3FCCB}"/>
          </ac:picMkLst>
        </pc:picChg>
        <pc:picChg chg="add mod">
          <ac:chgData name="Shirley Wiliani" userId="2bd07359a35758af" providerId="LiveId" clId="{F44B0C43-6AE2-4289-B946-6DEC1038CBBD}" dt="2018-05-17T19:06:14.818" v="4954" actId="14100"/>
          <ac:picMkLst>
            <pc:docMk/>
            <pc:sldMk cId="3544113919" sldId="292"/>
            <ac:picMk id="10" creationId="{DCE5467C-AFD0-4DAF-8323-855DD48F7014}"/>
          </ac:picMkLst>
        </pc:picChg>
      </pc:sldChg>
      <pc:sldChg chg="addSp modSp">
        <pc:chgData name="Shirley Wiliani" userId="2bd07359a35758af" providerId="LiveId" clId="{F44B0C43-6AE2-4289-B946-6DEC1038CBBD}" dt="2018-05-15T20:58:20.042" v="4342"/>
        <pc:sldMkLst>
          <pc:docMk/>
          <pc:sldMk cId="1848056141" sldId="293"/>
        </pc:sldMkLst>
        <pc:spChg chg="mod">
          <ac:chgData name="Shirley Wiliani" userId="2bd07359a35758af" providerId="LiveId" clId="{F44B0C43-6AE2-4289-B946-6DEC1038CBBD}" dt="2018-05-11T23:19:21.644" v="3695" actId="20577"/>
          <ac:spMkLst>
            <pc:docMk/>
            <pc:sldMk cId="1848056141" sldId="293"/>
            <ac:spMk id="3" creationId="{00000000-0000-0000-0000-000000000000}"/>
          </ac:spMkLst>
        </pc:spChg>
        <pc:picChg chg="add">
          <ac:chgData name="Shirley Wiliani" userId="2bd07359a35758af" providerId="LiveId" clId="{F44B0C43-6AE2-4289-B946-6DEC1038CBBD}" dt="2018-05-15T20:58:20.042" v="4342"/>
          <ac:picMkLst>
            <pc:docMk/>
            <pc:sldMk cId="1848056141" sldId="293"/>
            <ac:picMk id="2" creationId="{F8E58274-FF3E-4799-B517-E98E58711B5D}"/>
          </ac:picMkLst>
        </pc:picChg>
      </pc:sldChg>
      <pc:sldChg chg="addSp delSp modSp add">
        <pc:chgData name="Shirley Wiliani" userId="2bd07359a35758af" providerId="LiveId" clId="{F44B0C43-6AE2-4289-B946-6DEC1038CBBD}" dt="2018-05-11T21:25:11.288" v="383" actId="478"/>
        <pc:sldMkLst>
          <pc:docMk/>
          <pc:sldMk cId="169320034" sldId="294"/>
        </pc:sldMkLst>
        <pc:spChg chg="mod">
          <ac:chgData name="Shirley Wiliani" userId="2bd07359a35758af" providerId="LiveId" clId="{F44B0C43-6AE2-4289-B946-6DEC1038CBBD}" dt="2018-05-11T21:23:29.511" v="369" actId="478"/>
          <ac:spMkLst>
            <pc:docMk/>
            <pc:sldMk cId="169320034" sldId="294"/>
            <ac:spMk id="2" creationId="{00000000-0000-0000-0000-000000000000}"/>
          </ac:spMkLst>
        </pc:spChg>
        <pc:picChg chg="mod">
          <ac:chgData name="Shirley Wiliani" userId="2bd07359a35758af" providerId="LiveId" clId="{F44B0C43-6AE2-4289-B946-6DEC1038CBBD}" dt="2018-05-11T21:24:22.510" v="376" actId="14100"/>
          <ac:picMkLst>
            <pc:docMk/>
            <pc:sldMk cId="169320034" sldId="294"/>
            <ac:picMk id="5" creationId="{00000000-0000-0000-0000-000000000000}"/>
          </ac:picMkLst>
        </pc:picChg>
        <pc:picChg chg="mod ord">
          <ac:chgData name="Shirley Wiliani" userId="2bd07359a35758af" providerId="LiveId" clId="{F44B0C43-6AE2-4289-B946-6DEC1038CBBD}" dt="2018-05-11T21:24:37.778" v="379" actId="14100"/>
          <ac:picMkLst>
            <pc:docMk/>
            <pc:sldMk cId="169320034" sldId="294"/>
            <ac:picMk id="6" creationId="{00000000-0000-0000-0000-000000000000}"/>
          </ac:picMkLst>
        </pc:picChg>
        <pc:picChg chg="mod">
          <ac:chgData name="Shirley Wiliani" userId="2bd07359a35758af" providerId="LiveId" clId="{F44B0C43-6AE2-4289-B946-6DEC1038CBBD}" dt="2018-05-11T21:23:45.385" v="371" actId="14100"/>
          <ac:picMkLst>
            <pc:docMk/>
            <pc:sldMk cId="169320034" sldId="294"/>
            <ac:picMk id="7" creationId="{00000000-0000-0000-0000-000000000000}"/>
          </ac:picMkLst>
        </pc:picChg>
        <pc:picChg chg="mod">
          <ac:chgData name="Shirley Wiliani" userId="2bd07359a35758af" providerId="LiveId" clId="{F44B0C43-6AE2-4289-B946-6DEC1038CBBD}" dt="2018-05-11T21:24:48.452" v="381" actId="1076"/>
          <ac:picMkLst>
            <pc:docMk/>
            <pc:sldMk cId="169320034" sldId="294"/>
            <ac:picMk id="8" creationId="{00000000-0000-0000-0000-000000000000}"/>
          </ac:picMkLst>
        </pc:picChg>
        <pc:picChg chg="mod">
          <ac:chgData name="Shirley Wiliani" userId="2bd07359a35758af" providerId="LiveId" clId="{F44B0C43-6AE2-4289-B946-6DEC1038CBBD}" dt="2018-05-11T21:23:38.199" v="370" actId="14100"/>
          <ac:picMkLst>
            <pc:docMk/>
            <pc:sldMk cId="169320034" sldId="294"/>
            <ac:picMk id="9" creationId="{00000000-0000-0000-0000-000000000000}"/>
          </ac:picMkLst>
        </pc:picChg>
        <pc:picChg chg="mod">
          <ac:chgData name="Shirley Wiliani" userId="2bd07359a35758af" providerId="LiveId" clId="{F44B0C43-6AE2-4289-B946-6DEC1038CBBD}" dt="2018-05-11T21:23:59.848" v="373" actId="1076"/>
          <ac:picMkLst>
            <pc:docMk/>
            <pc:sldMk cId="169320034" sldId="294"/>
            <ac:picMk id="10" creationId="{00000000-0000-0000-0000-000000000000}"/>
          </ac:picMkLst>
        </pc:picChg>
        <pc:cxnChg chg="add del mod">
          <ac:chgData name="Shirley Wiliani" userId="2bd07359a35758af" providerId="LiveId" clId="{F44B0C43-6AE2-4289-B946-6DEC1038CBBD}" dt="2018-05-11T21:25:11.288" v="383" actId="478"/>
          <ac:cxnSpMkLst>
            <pc:docMk/>
            <pc:sldMk cId="169320034" sldId="294"/>
            <ac:cxnSpMk id="4" creationId="{350AD23F-E0C9-4EF5-81E8-994B426F0354}"/>
          </ac:cxnSpMkLst>
        </pc:cxnChg>
      </pc:sldChg>
      <pc:sldChg chg="addSp delSp modSp add">
        <pc:chgData name="Shirley Wiliani" userId="2bd07359a35758af" providerId="LiveId" clId="{F44B0C43-6AE2-4289-B946-6DEC1038CBBD}" dt="2018-05-17T19:02:53.145" v="4924" actId="6549"/>
        <pc:sldMkLst>
          <pc:docMk/>
          <pc:sldMk cId="2493312366" sldId="296"/>
        </pc:sldMkLst>
        <pc:spChg chg="mod">
          <ac:chgData name="Shirley Wiliani" userId="2bd07359a35758af" providerId="LiveId" clId="{F44B0C43-6AE2-4289-B946-6DEC1038CBBD}" dt="2018-05-17T19:02:53.145" v="4924" actId="6549"/>
          <ac:spMkLst>
            <pc:docMk/>
            <pc:sldMk cId="2493312366" sldId="296"/>
            <ac:spMk id="11" creationId="{00000000-0000-0000-0000-000000000000}"/>
          </ac:spMkLst>
        </pc:spChg>
        <pc:spChg chg="del mod">
          <ac:chgData name="Shirley Wiliani" userId="2bd07359a35758af" providerId="LiveId" clId="{F44B0C43-6AE2-4289-B946-6DEC1038CBBD}" dt="2018-05-11T23:00:19.956" v="3567" actId="1076"/>
          <ac:spMkLst>
            <pc:docMk/>
            <pc:sldMk cId="2493312366" sldId="296"/>
            <ac:spMk id="12" creationId="{00000000-0000-0000-0000-000000000000}"/>
          </ac:spMkLst>
        </pc:spChg>
        <pc:picChg chg="mod">
          <ac:chgData name="Shirley Wiliani" userId="2bd07359a35758af" providerId="LiveId" clId="{F44B0C43-6AE2-4289-B946-6DEC1038CBBD}" dt="2018-05-11T23:01:00.077" v="3571" actId="1076"/>
          <ac:picMkLst>
            <pc:docMk/>
            <pc:sldMk cId="2493312366" sldId="296"/>
            <ac:picMk id="5" creationId="{00000000-0000-0000-0000-000000000000}"/>
          </ac:picMkLst>
        </pc:picChg>
        <pc:picChg chg="add mod">
          <ac:chgData name="Shirley Wiliani" userId="2bd07359a35758af" providerId="LiveId" clId="{F44B0C43-6AE2-4289-B946-6DEC1038CBBD}" dt="2018-05-11T23:00:24.789" v="3568" actId="1076"/>
          <ac:picMkLst>
            <pc:docMk/>
            <pc:sldMk cId="2493312366" sldId="296"/>
            <ac:picMk id="7" creationId="{CF5BCD8B-5418-435A-9ED6-CFE9D25B8177}"/>
          </ac:picMkLst>
        </pc:picChg>
        <pc:picChg chg="add mod">
          <ac:chgData name="Shirley Wiliani" userId="2bd07359a35758af" providerId="LiveId" clId="{F44B0C43-6AE2-4289-B946-6DEC1038CBBD}" dt="2018-05-11T23:00:52.966" v="3570" actId="1076"/>
          <ac:picMkLst>
            <pc:docMk/>
            <pc:sldMk cId="2493312366" sldId="296"/>
            <ac:picMk id="8" creationId="{5D334564-98CF-434C-84B7-5645C579CD52}"/>
          </ac:picMkLst>
        </pc:picChg>
      </pc:sldChg>
      <pc:sldChg chg="addSp delSp modSp add">
        <pc:chgData name="Shirley Wiliani" userId="2bd07359a35758af" providerId="LiveId" clId="{F44B0C43-6AE2-4289-B946-6DEC1038CBBD}" dt="2018-05-17T19:50:46.304" v="4983" actId="1076"/>
        <pc:sldMkLst>
          <pc:docMk/>
          <pc:sldMk cId="2811344326" sldId="297"/>
        </pc:sldMkLst>
        <pc:spChg chg="mod">
          <ac:chgData name="Shirley Wiliani" userId="2bd07359a35758af" providerId="LiveId" clId="{F44B0C43-6AE2-4289-B946-6DEC1038CBBD}" dt="2018-05-17T19:48:00.021" v="4979" actId="20577"/>
          <ac:spMkLst>
            <pc:docMk/>
            <pc:sldMk cId="2811344326" sldId="297"/>
            <ac:spMk id="2" creationId="{1B31CEC0-A5BA-44FC-8FEC-43A3F4391B9C}"/>
          </ac:spMkLst>
        </pc:spChg>
        <pc:spChg chg="del">
          <ac:chgData name="Shirley Wiliani" userId="2bd07359a35758af" providerId="LiveId" clId="{F44B0C43-6AE2-4289-B946-6DEC1038CBBD}" dt="2018-05-17T19:50:31.538" v="4980"/>
          <ac:spMkLst>
            <pc:docMk/>
            <pc:sldMk cId="2811344326" sldId="297"/>
            <ac:spMk id="3" creationId="{440161EF-F708-49C9-9DB9-94D9CDB7B9C7}"/>
          </ac:spMkLst>
        </pc:spChg>
        <pc:picChg chg="add mod">
          <ac:chgData name="Shirley Wiliani" userId="2bd07359a35758af" providerId="LiveId" clId="{F44B0C43-6AE2-4289-B946-6DEC1038CBBD}" dt="2018-05-17T19:50:46.304" v="4983" actId="1076"/>
          <ac:picMkLst>
            <pc:docMk/>
            <pc:sldMk cId="2811344326" sldId="297"/>
            <ac:picMk id="4" creationId="{9541FED5-E58D-4D34-85DA-5A8392D981DD}"/>
          </ac:picMkLst>
        </pc:picChg>
      </pc:sldChg>
      <pc:sldChg chg="modSp add">
        <pc:chgData name="Shirley Wiliani" userId="2bd07359a35758af" providerId="LiveId" clId="{F44B0C43-6AE2-4289-B946-6DEC1038CBBD}" dt="2018-05-17T20:37:43.906" v="7073" actId="20577"/>
        <pc:sldMkLst>
          <pc:docMk/>
          <pc:sldMk cId="1589120340" sldId="298"/>
        </pc:sldMkLst>
        <pc:spChg chg="mod">
          <ac:chgData name="Shirley Wiliani" userId="2bd07359a35758af" providerId="LiveId" clId="{F44B0C43-6AE2-4289-B946-6DEC1038CBBD}" dt="2018-05-17T20:37:43.906" v="7073" actId="20577"/>
          <ac:spMkLst>
            <pc:docMk/>
            <pc:sldMk cId="1589120340" sldId="298"/>
            <ac:spMk id="2" creationId="{6A2D67FB-0015-4583-A08F-D3ED19699941}"/>
          </ac:spMkLst>
        </pc:spChg>
        <pc:spChg chg="mod">
          <ac:chgData name="Shirley Wiliani" userId="2bd07359a35758af" providerId="LiveId" clId="{F44B0C43-6AE2-4289-B946-6DEC1038CBBD}" dt="2018-05-17T20:03:42.022" v="5936" actId="20577"/>
          <ac:spMkLst>
            <pc:docMk/>
            <pc:sldMk cId="1589120340" sldId="298"/>
            <ac:spMk id="3" creationId="{7ABC8D05-1FD3-4D40-9B4F-8F6F39099C62}"/>
          </ac:spMkLst>
        </pc:spChg>
      </pc:sldChg>
      <pc:sldChg chg="modSp add">
        <pc:chgData name="Shirley Wiliani" userId="2bd07359a35758af" providerId="LiveId" clId="{F44B0C43-6AE2-4289-B946-6DEC1038CBBD}" dt="2018-05-17T21:12:48.633" v="8382" actId="20577"/>
        <pc:sldMkLst>
          <pc:docMk/>
          <pc:sldMk cId="3680577195" sldId="299"/>
        </pc:sldMkLst>
        <pc:spChg chg="mod">
          <ac:chgData name="Shirley Wiliani" userId="2bd07359a35758af" providerId="LiveId" clId="{F44B0C43-6AE2-4289-B946-6DEC1038CBBD}" dt="2018-05-17T20:05:41.182" v="5949" actId="20577"/>
          <ac:spMkLst>
            <pc:docMk/>
            <pc:sldMk cId="3680577195" sldId="299"/>
            <ac:spMk id="2" creationId="{001382F3-B303-4E3B-A277-77B2E55ECA8A}"/>
          </ac:spMkLst>
        </pc:spChg>
        <pc:spChg chg="mod">
          <ac:chgData name="Shirley Wiliani" userId="2bd07359a35758af" providerId="LiveId" clId="{F44B0C43-6AE2-4289-B946-6DEC1038CBBD}" dt="2018-05-17T21:12:48.633" v="8382" actId="20577"/>
          <ac:spMkLst>
            <pc:docMk/>
            <pc:sldMk cId="3680577195" sldId="299"/>
            <ac:spMk id="3" creationId="{9A9631A8-4FFD-4B7E-B984-E171735A59CD}"/>
          </ac:spMkLst>
        </pc:spChg>
      </pc:sldChg>
      <pc:sldChg chg="modSp add">
        <pc:chgData name="Shirley Wiliani" userId="2bd07359a35758af" providerId="LiveId" clId="{F44B0C43-6AE2-4289-B946-6DEC1038CBBD}" dt="2018-05-17T20:43:10.563" v="7283" actId="20577"/>
        <pc:sldMkLst>
          <pc:docMk/>
          <pc:sldMk cId="4193849156" sldId="300"/>
        </pc:sldMkLst>
        <pc:spChg chg="mod">
          <ac:chgData name="Shirley Wiliani" userId="2bd07359a35758af" providerId="LiveId" clId="{F44B0C43-6AE2-4289-B946-6DEC1038CBBD}" dt="2018-05-17T20:43:10.563" v="7283" actId="20577"/>
          <ac:spMkLst>
            <pc:docMk/>
            <pc:sldMk cId="4193849156" sldId="300"/>
            <ac:spMk id="3" creationId="{9A9631A8-4FFD-4B7E-B984-E171735A59CD}"/>
          </ac:spMkLst>
        </pc:spChg>
      </pc:sldChg>
      <pc:sldChg chg="modSp add">
        <pc:chgData name="Shirley Wiliani" userId="2bd07359a35758af" providerId="LiveId" clId="{F44B0C43-6AE2-4289-B946-6DEC1038CBBD}" dt="2018-05-17T21:14:12.687" v="8419" actId="6549"/>
        <pc:sldMkLst>
          <pc:docMk/>
          <pc:sldMk cId="794425630" sldId="301"/>
        </pc:sldMkLst>
        <pc:spChg chg="mod">
          <ac:chgData name="Shirley Wiliani" userId="2bd07359a35758af" providerId="LiveId" clId="{F44B0C43-6AE2-4289-B946-6DEC1038CBBD}" dt="2018-05-17T21:14:12.687" v="8419" actId="6549"/>
          <ac:spMkLst>
            <pc:docMk/>
            <pc:sldMk cId="794425630" sldId="301"/>
            <ac:spMk id="3" creationId="{9A9631A8-4FFD-4B7E-B984-E171735A59C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D8BAD-65C0-428B-B763-D5C262BA017E}" type="doc">
      <dgm:prSet loTypeId="urn:microsoft.com/office/officeart/2005/8/layout/arrow2" loCatId="process" qsTypeId="urn:microsoft.com/office/officeart/2005/8/quickstyle/simple1" qsCatId="simple" csTypeId="urn:microsoft.com/office/officeart/2005/8/colors/accent6_2" csCatId="accent6" phldr="1"/>
      <dgm:spPr/>
    </dgm:pt>
    <dgm:pt modelId="{9DF16435-D83C-43CC-88F7-B2FF0728BDD3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I worked for a 5 small companies as the leader of the Accounting Department</a:t>
          </a:r>
        </a:p>
      </dgm:t>
    </dgm:pt>
    <dgm:pt modelId="{CA52AC76-7BB2-413C-9E11-86D38414CFD5}" type="parTrans" cxnId="{4C08DC19-C4DB-42DD-AFF3-3B376FBE56A0}">
      <dgm:prSet/>
      <dgm:spPr/>
      <dgm:t>
        <a:bodyPr/>
        <a:lstStyle/>
        <a:p>
          <a:endParaRPr lang="en-US"/>
        </a:p>
      </dgm:t>
    </dgm:pt>
    <dgm:pt modelId="{517BB5CF-1D96-4F22-8A23-281004CAC4AB}" type="sibTrans" cxnId="{4C08DC19-C4DB-42DD-AFF3-3B376FBE56A0}">
      <dgm:prSet/>
      <dgm:spPr/>
      <dgm:t>
        <a:bodyPr/>
        <a:lstStyle/>
        <a:p>
          <a:endParaRPr lang="en-US"/>
        </a:p>
      </dgm:t>
    </dgm:pt>
    <dgm:pt modelId="{2D8EC281-7FD2-4949-B782-9554AE8D8903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I started my career as a Staff Accountant in a public accounting firm</a:t>
          </a:r>
        </a:p>
      </dgm:t>
    </dgm:pt>
    <dgm:pt modelId="{02539D6B-BCA0-40DA-AE90-785F17D4311C}" type="parTrans" cxnId="{8A517886-B1DE-4194-94CD-5F7FD1872650}">
      <dgm:prSet/>
      <dgm:spPr/>
      <dgm:t>
        <a:bodyPr/>
        <a:lstStyle/>
        <a:p>
          <a:endParaRPr lang="en-US"/>
        </a:p>
      </dgm:t>
    </dgm:pt>
    <dgm:pt modelId="{DF2CC60B-4232-4347-8942-424BC47FE99D}" type="sibTrans" cxnId="{8A517886-B1DE-4194-94CD-5F7FD1872650}">
      <dgm:prSet/>
      <dgm:spPr/>
      <dgm:t>
        <a:bodyPr/>
        <a:lstStyle/>
        <a:p>
          <a:endParaRPr lang="en-US"/>
        </a:p>
      </dgm:t>
    </dgm:pt>
    <dgm:pt modelId="{916EA4CA-F191-44E9-BDEC-685BAEB5F89C}">
      <dgm:prSet phldrT="[Text]"/>
      <dgm:spPr/>
      <dgm:t>
        <a:bodyPr/>
        <a:lstStyle/>
        <a:p>
          <a:r>
            <a:rPr lang="en-US" dirty="0">
              <a:solidFill>
                <a:schemeClr val="tx1">
                  <a:lumMod val="50000"/>
                  <a:lumOff val="50000"/>
                </a:schemeClr>
              </a:solidFill>
            </a:rPr>
            <a:t>I now own my own company. I am an Entrepreneur.  My company helps other companies with their accounting needs.</a:t>
          </a:r>
        </a:p>
      </dgm:t>
    </dgm:pt>
    <dgm:pt modelId="{BEB69C27-4E21-4B43-8203-2A91631C23E6}" type="parTrans" cxnId="{E4ED2F5A-DDAD-40C7-AB8D-5EB85B1F32BA}">
      <dgm:prSet/>
      <dgm:spPr/>
      <dgm:t>
        <a:bodyPr/>
        <a:lstStyle/>
        <a:p>
          <a:endParaRPr lang="en-US"/>
        </a:p>
      </dgm:t>
    </dgm:pt>
    <dgm:pt modelId="{24D33D95-3CC9-4ECF-947A-3EB9CB8F05FA}" type="sibTrans" cxnId="{E4ED2F5A-DDAD-40C7-AB8D-5EB85B1F32BA}">
      <dgm:prSet/>
      <dgm:spPr/>
      <dgm:t>
        <a:bodyPr/>
        <a:lstStyle/>
        <a:p>
          <a:endParaRPr lang="en-US"/>
        </a:p>
      </dgm:t>
    </dgm:pt>
    <dgm:pt modelId="{2CA1C279-8CAF-4522-A11C-0306FA8C7E1F}" type="pres">
      <dgm:prSet presAssocID="{117D8BAD-65C0-428B-B763-D5C262BA017E}" presName="arrowDiagram" presStyleCnt="0">
        <dgm:presLayoutVars>
          <dgm:chMax val="5"/>
          <dgm:dir/>
          <dgm:resizeHandles val="exact"/>
        </dgm:presLayoutVars>
      </dgm:prSet>
      <dgm:spPr/>
    </dgm:pt>
    <dgm:pt modelId="{A0B6057C-B937-4C17-83EE-1379B4801F9C}" type="pres">
      <dgm:prSet presAssocID="{117D8BAD-65C0-428B-B763-D5C262BA017E}" presName="arrow" presStyleLbl="bgShp" presStyleIdx="0" presStyleCnt="1"/>
      <dgm:spPr/>
    </dgm:pt>
    <dgm:pt modelId="{C1F15EE0-C9B7-41DF-A01C-F918C34A425B}" type="pres">
      <dgm:prSet presAssocID="{117D8BAD-65C0-428B-B763-D5C262BA017E}" presName="arrowDiagram3" presStyleCnt="0"/>
      <dgm:spPr/>
    </dgm:pt>
    <dgm:pt modelId="{2208C8A2-51B6-864C-804A-BD967CB45B01}" type="pres">
      <dgm:prSet presAssocID="{2D8EC281-7FD2-4949-B782-9554AE8D8903}" presName="bullet3a" presStyleLbl="node1" presStyleIdx="0" presStyleCnt="3"/>
      <dgm:spPr/>
    </dgm:pt>
    <dgm:pt modelId="{3888F5B6-4C1D-1948-8BDC-64F378014E33}" type="pres">
      <dgm:prSet presAssocID="{2D8EC281-7FD2-4949-B782-9554AE8D8903}" presName="textBox3a" presStyleLbl="revTx" presStyleIdx="0" presStyleCnt="3" custScaleX="127097" custLinFactNeighborX="14506" custLinFactNeighborY="4483">
        <dgm:presLayoutVars>
          <dgm:bulletEnabled val="1"/>
        </dgm:presLayoutVars>
      </dgm:prSet>
      <dgm:spPr/>
    </dgm:pt>
    <dgm:pt modelId="{8677929E-2521-DA4B-A3F0-4797D22E0F1E}" type="pres">
      <dgm:prSet presAssocID="{9DF16435-D83C-43CC-88F7-B2FF0728BDD3}" presName="bullet3b" presStyleLbl="node1" presStyleIdx="1" presStyleCnt="3"/>
      <dgm:spPr/>
    </dgm:pt>
    <dgm:pt modelId="{4384CF9B-095F-C34A-AF28-41E8777EC18C}" type="pres">
      <dgm:prSet presAssocID="{9DF16435-D83C-43CC-88F7-B2FF0728BDD3}" presName="textBox3b" presStyleLbl="revTx" presStyleIdx="1" presStyleCnt="3" custLinFactNeighborX="14925" custLinFactNeighborY="-262">
        <dgm:presLayoutVars>
          <dgm:bulletEnabled val="1"/>
        </dgm:presLayoutVars>
      </dgm:prSet>
      <dgm:spPr/>
    </dgm:pt>
    <dgm:pt modelId="{EA92077A-70E6-4C4C-A836-EA56EC69D16A}" type="pres">
      <dgm:prSet presAssocID="{916EA4CA-F191-44E9-BDEC-685BAEB5F89C}" presName="bullet3c" presStyleLbl="node1" presStyleIdx="2" presStyleCnt="3"/>
      <dgm:spPr/>
    </dgm:pt>
    <dgm:pt modelId="{17067309-CB33-4035-BF41-24F82CD4A52A}" type="pres">
      <dgm:prSet presAssocID="{916EA4CA-F191-44E9-BDEC-685BAEB5F89C}" presName="textBox3c" presStyleLbl="revTx" presStyleIdx="2" presStyleCnt="3" custScaleX="135076" custLinFactNeighborX="27708" custLinFactNeighborY="2142">
        <dgm:presLayoutVars>
          <dgm:bulletEnabled val="1"/>
        </dgm:presLayoutVars>
      </dgm:prSet>
      <dgm:spPr/>
    </dgm:pt>
  </dgm:ptLst>
  <dgm:cxnLst>
    <dgm:cxn modelId="{4C08DC19-C4DB-42DD-AFF3-3B376FBE56A0}" srcId="{117D8BAD-65C0-428B-B763-D5C262BA017E}" destId="{9DF16435-D83C-43CC-88F7-B2FF0728BDD3}" srcOrd="1" destOrd="0" parTransId="{CA52AC76-7BB2-413C-9E11-86D38414CFD5}" sibTransId="{517BB5CF-1D96-4F22-8A23-281004CAC4AB}"/>
    <dgm:cxn modelId="{C90A972A-0972-D547-87DD-E7D2D5787B58}" type="presOf" srcId="{9DF16435-D83C-43CC-88F7-B2FF0728BDD3}" destId="{4384CF9B-095F-C34A-AF28-41E8777EC18C}" srcOrd="0" destOrd="0" presId="urn:microsoft.com/office/officeart/2005/8/layout/arrow2"/>
    <dgm:cxn modelId="{F9497D41-EE58-5E48-A5CB-A20BF157F36B}" type="presOf" srcId="{916EA4CA-F191-44E9-BDEC-685BAEB5F89C}" destId="{17067309-CB33-4035-BF41-24F82CD4A52A}" srcOrd="0" destOrd="0" presId="urn:microsoft.com/office/officeart/2005/8/layout/arrow2"/>
    <dgm:cxn modelId="{E4ED2F5A-DDAD-40C7-AB8D-5EB85B1F32BA}" srcId="{117D8BAD-65C0-428B-B763-D5C262BA017E}" destId="{916EA4CA-F191-44E9-BDEC-685BAEB5F89C}" srcOrd="2" destOrd="0" parTransId="{BEB69C27-4E21-4B43-8203-2A91631C23E6}" sibTransId="{24D33D95-3CC9-4ECF-947A-3EB9CB8F05FA}"/>
    <dgm:cxn modelId="{8A517886-B1DE-4194-94CD-5F7FD1872650}" srcId="{117D8BAD-65C0-428B-B763-D5C262BA017E}" destId="{2D8EC281-7FD2-4949-B782-9554AE8D8903}" srcOrd="0" destOrd="0" parTransId="{02539D6B-BCA0-40DA-AE90-785F17D4311C}" sibTransId="{DF2CC60B-4232-4347-8942-424BC47FE99D}"/>
    <dgm:cxn modelId="{9693F586-B490-4B88-90A7-F464D797084B}" type="presOf" srcId="{117D8BAD-65C0-428B-B763-D5C262BA017E}" destId="{2CA1C279-8CAF-4522-A11C-0306FA8C7E1F}" srcOrd="0" destOrd="0" presId="urn:microsoft.com/office/officeart/2005/8/layout/arrow2"/>
    <dgm:cxn modelId="{0C4FF0EF-8AAF-6B45-A330-E5503B6A087D}" type="presOf" srcId="{2D8EC281-7FD2-4949-B782-9554AE8D8903}" destId="{3888F5B6-4C1D-1948-8BDC-64F378014E33}" srcOrd="0" destOrd="0" presId="urn:microsoft.com/office/officeart/2005/8/layout/arrow2"/>
    <dgm:cxn modelId="{0D038166-238B-9D41-9E48-FBBC1A120D67}" type="presParOf" srcId="{2CA1C279-8CAF-4522-A11C-0306FA8C7E1F}" destId="{A0B6057C-B937-4C17-83EE-1379B4801F9C}" srcOrd="0" destOrd="0" presId="urn:microsoft.com/office/officeart/2005/8/layout/arrow2"/>
    <dgm:cxn modelId="{F84AFBC1-4B06-9449-87C8-DE14D0934E43}" type="presParOf" srcId="{2CA1C279-8CAF-4522-A11C-0306FA8C7E1F}" destId="{C1F15EE0-C9B7-41DF-A01C-F918C34A425B}" srcOrd="1" destOrd="0" presId="urn:microsoft.com/office/officeart/2005/8/layout/arrow2"/>
    <dgm:cxn modelId="{ED57746C-1E95-7B44-A34A-3D9D0F4BB10E}" type="presParOf" srcId="{C1F15EE0-C9B7-41DF-A01C-F918C34A425B}" destId="{2208C8A2-51B6-864C-804A-BD967CB45B01}" srcOrd="0" destOrd="0" presId="urn:microsoft.com/office/officeart/2005/8/layout/arrow2"/>
    <dgm:cxn modelId="{9B81B19D-991E-7249-B99F-506915B84C1F}" type="presParOf" srcId="{C1F15EE0-C9B7-41DF-A01C-F918C34A425B}" destId="{3888F5B6-4C1D-1948-8BDC-64F378014E33}" srcOrd="1" destOrd="0" presId="urn:microsoft.com/office/officeart/2005/8/layout/arrow2"/>
    <dgm:cxn modelId="{24D6C85C-232F-CF44-A139-EF0CA8E8FA14}" type="presParOf" srcId="{C1F15EE0-C9B7-41DF-A01C-F918C34A425B}" destId="{8677929E-2521-DA4B-A3F0-4797D22E0F1E}" srcOrd="2" destOrd="0" presId="urn:microsoft.com/office/officeart/2005/8/layout/arrow2"/>
    <dgm:cxn modelId="{ED94DE0A-0AD6-2F4F-81C4-972C866AF67E}" type="presParOf" srcId="{C1F15EE0-C9B7-41DF-A01C-F918C34A425B}" destId="{4384CF9B-095F-C34A-AF28-41E8777EC18C}" srcOrd="3" destOrd="0" presId="urn:microsoft.com/office/officeart/2005/8/layout/arrow2"/>
    <dgm:cxn modelId="{C885E211-9391-E241-B695-BEC2FB0A20AE}" type="presParOf" srcId="{C1F15EE0-C9B7-41DF-A01C-F918C34A425B}" destId="{EA92077A-70E6-4C4C-A836-EA56EC69D16A}" srcOrd="4" destOrd="0" presId="urn:microsoft.com/office/officeart/2005/8/layout/arrow2"/>
    <dgm:cxn modelId="{FE052856-8176-834C-B2C6-D15D8BA59365}" type="presParOf" srcId="{C1F15EE0-C9B7-41DF-A01C-F918C34A425B}" destId="{17067309-CB33-4035-BF41-24F82CD4A52A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B6057C-B937-4C17-83EE-1379B4801F9C}">
      <dsp:nvSpPr>
        <dsp:cNvPr id="0" name=""/>
        <dsp:cNvSpPr/>
      </dsp:nvSpPr>
      <dsp:spPr>
        <a:xfrm>
          <a:off x="494029" y="0"/>
          <a:ext cx="7241540" cy="4525963"/>
        </a:xfrm>
        <a:prstGeom prst="swooshArrow">
          <a:avLst>
            <a:gd name="adj1" fmla="val 25000"/>
            <a:gd name="adj2" fmla="val 25000"/>
          </a:avLst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08C8A2-51B6-864C-804A-BD967CB45B01}">
      <dsp:nvSpPr>
        <dsp:cNvPr id="0" name=""/>
        <dsp:cNvSpPr/>
      </dsp:nvSpPr>
      <dsp:spPr>
        <a:xfrm>
          <a:off x="1413705" y="3123819"/>
          <a:ext cx="188280" cy="18828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8F5B6-4C1D-1948-8BDC-64F378014E33}">
      <dsp:nvSpPr>
        <dsp:cNvPr id="0" name=""/>
        <dsp:cNvSpPr/>
      </dsp:nvSpPr>
      <dsp:spPr>
        <a:xfrm>
          <a:off x="1524001" y="3217959"/>
          <a:ext cx="2144480" cy="13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766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50000"/>
                  <a:lumOff val="50000"/>
                </a:schemeClr>
              </a:solidFill>
            </a:rPr>
            <a:t>I started my career as a Staff Accountant in a public accounting firm</a:t>
          </a:r>
        </a:p>
      </dsp:txBody>
      <dsp:txXfrm>
        <a:off x="1524001" y="3217959"/>
        <a:ext cx="2144480" cy="1308003"/>
      </dsp:txXfrm>
    </dsp:sp>
    <dsp:sp modelId="{8677929E-2521-DA4B-A3F0-4797D22E0F1E}">
      <dsp:nvSpPr>
        <dsp:cNvPr id="0" name=""/>
        <dsp:cNvSpPr/>
      </dsp:nvSpPr>
      <dsp:spPr>
        <a:xfrm>
          <a:off x="3075638" y="1893662"/>
          <a:ext cx="340352" cy="340352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4CF9B-095F-C34A-AF28-41E8777EC18C}">
      <dsp:nvSpPr>
        <dsp:cNvPr id="0" name=""/>
        <dsp:cNvSpPr/>
      </dsp:nvSpPr>
      <dsp:spPr>
        <a:xfrm>
          <a:off x="3505207" y="2057388"/>
          <a:ext cx="1737969" cy="24621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346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50000"/>
                  <a:lumOff val="50000"/>
                </a:schemeClr>
              </a:solidFill>
            </a:rPr>
            <a:t>I worked for a 5 small companies as the leader of the Accounting Department</a:t>
          </a:r>
        </a:p>
      </dsp:txBody>
      <dsp:txXfrm>
        <a:off x="3505207" y="2057388"/>
        <a:ext cx="1737969" cy="2462123"/>
      </dsp:txXfrm>
    </dsp:sp>
    <dsp:sp modelId="{EA92077A-70E6-4C4C-A836-EA56EC69D16A}">
      <dsp:nvSpPr>
        <dsp:cNvPr id="0" name=""/>
        <dsp:cNvSpPr/>
      </dsp:nvSpPr>
      <dsp:spPr>
        <a:xfrm>
          <a:off x="5074304" y="1145068"/>
          <a:ext cx="470700" cy="4707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067309-CB33-4035-BF41-24F82CD4A52A}">
      <dsp:nvSpPr>
        <dsp:cNvPr id="0" name=""/>
        <dsp:cNvSpPr/>
      </dsp:nvSpPr>
      <dsp:spPr>
        <a:xfrm>
          <a:off x="5486405" y="1380418"/>
          <a:ext cx="2347580" cy="3145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941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>
                  <a:lumMod val="50000"/>
                  <a:lumOff val="50000"/>
                </a:schemeClr>
              </a:solidFill>
            </a:rPr>
            <a:t>I now own my own company. I am an Entrepreneur.  My company helps other companies with their accounting needs.</a:t>
          </a:r>
        </a:p>
      </dsp:txBody>
      <dsp:txXfrm>
        <a:off x="5486405" y="1380418"/>
        <a:ext cx="2347580" cy="3145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8-05-15T21:32:33.6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025" units="cm"/>
      <inkml:brushProperty name="height" value="0.025" units="cm"/>
      <inkml:brushProperty name="ignorePressure" value="1"/>
    </inkml:brush>
  </inkml:definitions>
  <inkml:trace contextRef="#ctx0" brushRef="#br0">63 135</inkml:trace>
  <inkml:trace contextRef="#ctx0" brushRef="#br0" timeOffset="13303.8892">57 124,'1'0,"-1"0,0-1,0 1,0 0,1-1,-1 1,0 0,0 0,1-1,-1 1,0 0,1 0,-1-1,0 1,1 0,-1 0,0 0,1 0,-1 0,0 0,1-1,-1 1,1 0,-1 0,0 0,1 0,-1 0,0 0,1 1,-1-1,16 0,-14 1,46 2,1-1,22-4,-54-1,-16 3,-1 0,1 0,-1 0,1 0,-1 0,1 0,-1 0,1 0,-1-1,1 1,-1 0,1 0,-1-1,0 1,1 0,-1 0,1-1,-1 1,0 0,1-1,-1 1,0-1,0 1,1 0,-1-1,0 1,0-1,1 1,-1-1,0 1,0-1,0 0,-1 1,1 0,-1-1,1 1,0-1,-1 1,1 0,-1 0,1-1,-1 1,1 0,-1 0,1-1,-1 1,0 0,1 0,-1 0,1 0,-1 0,1 0,-2 0,-14 0,13 0,-4 0,1 0,-1 1,0 0,0 1,1-1,-1 1,1 0,-1 1,1 0,0 0,0 0,0 1,0 0,0 0,-56 30,61-33,-1 1,1-1,0 0,0 0,0 1,0-1,0 1,0-1,0 1,0-1,0 1,1 0,-1 0,1-1,-1 1,1 0,0-1,-1 1,1 0,0 0,0-1,0 0,0-1,0 1,0 0,0 0,0 0,0-1,0 1,0 0,1 0,-1 0,0-1,0 1,1 0,-1-1,1 1,-1 0,0-1,1 1,-1 0,1-1,0 1,-1-1,1 1,-1-1,1 1,0-1,-1 1,1-1,0 0,0 1,-1-1,1 0,0 0,0 0,-1 1,1-1,0 0,0 0,0 0,-1 0,1 0,1-1,34-5,-20 3,0 1,0 0,10 1,86 0,-112 1,0 0,0 0,0 0,1 0,-1 0,0 0,0 0,0 0,0 0,0 0,1 0,-1 0,0 0,0 0,0 0,0 0,1 0,-1 0,0 0,0 0,0 1,0-1,0 0,0 0,1 0,-1 0,0 0,0 0,0 0,0 0,0 1,0-1,0 0,0 0,0 0,0 0,1 0,-1 0,0 1,0-1,0 0,0 0,-6 6,-9 2,-2-5,0 0,0-1,-1-1,1 0,0-2,-6 0,-18 0,8-2,31 2,-1 1,1-1,0 1,-1-1,1 0,0 0,0 0,0 0,0 0,0-1,0 1,-2-2,4 3,0-1,0 1,0 0,0-1,-1 1,1 0,0-1,0 1,0 0,0-1,0 1,0-1,0 1,0 0,0-1,0 1,0 0,0-1,0 1,1-1,-1 1,0 0,0-1,0 1,0 0,1-1,-1 1,0 0,0 0,1-1,-1 1,0 0,0 0,1-1,-1 1,0 0,1 0,-1 0,0-1,1 1,-1 0,0 0,1 0,-1 0,19-8,-17 7,131-37,-90 28,-85 4,16 2,1-1,-14-5,4 0,23 5,12 5,0 0,0 0,0-1,0 1,0 0,0 0,1 0,-1-1,0 1,0 0,0 0,0 0,0 0,0-1,1 1,-1 0,0 0,0 0,0 0,0 0,1 0,-1 0,0-1,0 1,0 0,1 0,-1 0,0 0,0 0,0 0,1 0,-1 0,28-4,-23 3,38-9,-31 7,-1 0,0 0,1 2,3-1,-7 2,-3 0,0 0,1-1,-1 1,0-1,4-1,-35 3,3 4,-19 6,7-1,14-3,15-5,0 0,-1 0,1-1,0 1,0-2,-1 1,1 0,-1-1,1 0,-1-1,-2 0,7 0,1 1,0-1,-1 1,1-1,-1 0,1 1,0-1,0 0,-1 0,1 0,0 0,0 0,0 0,0 0,0-1,0 1,1 0,-1 0,0-1,1 1,-1 0,1 0,0 0,-1 1,1-1,0 0,0 0,0 0,0 0,0 1,0-1,0 0,0 0,0 0,0 0,0 0,1 1,-1-1,0 0,1 0,-1 1,0-1,1 0,-1 0,1 1,-1-1,1 0,0 1,-1-1,1 1,0-1,-1 1,1-1,0 1,6-5,0 1,0 1,7-3,-11 5,-1 0,1 0,0 1,-1-1,1 1,0-1,0 1,-1 0,1 0,0 0,0 0,2 1,-5 0,0-1,-1 1,1-1,0 0,-1 1,1-1,0 1,-1-1,1 0,0 1,-1-1,1 0,-1 0,1 1,-1-1,1 0,0 0,-1 0,1 1,-1-1,1 0,-1 0,0 0,-15 7,12-5,0-1,0 1,0 0,0 0,1 0,-1 0,1 1,-1 0,-2 2,5-3,-1 0,1 1,0-1,-1 0,1 0,0 1,1-1,-1 1,0-1,1 0,-1 1,1-1,0 1,0 0,0-1,0 1,0 0,1 5,0-1,-1-1,1 1,-1 0,-1 0,1-1,-1 1,0 0,-1-1,1 1,-3 3,4-9,0-1,0 0,0 1,0-1,0 0,0 1,-1-1,1 0,0 1,0-1,0 0,-1 0,1 1,0-1,0 0,-1 0,1 1,0-1,0 0,-1 0,1 1,0-1,-1 0,1 0,0 0,-1 0,1 0,0 0,-1 0,1 0,-1 0,1 1,0-1,-1-1,1 1,0 0,-1 0,1 0,-1-1,0 1,0-1,0 0,1 0,-1 0,0 0,1 0,-1 0,1 0,-1 0,1 0,-1-1,-8-33,9 32,-1-2,0 1,1 0,-1-1,1 1,0-1,1 0,-1 4,0 0,0 1,0-1,1 0,-1 0,0 0,0 0,1 1,-1-1,1 0,-1 0,1 1,-1-1,1 0,-1 1,1-1,0 1,-1-1,1 1,0-1,0 1,-1-1,1 1,0 0,0-1,0 1,-1 0,1 0,0-1,0 1,0 0,0 0,0 0,6-1,1 0,-1-1,1 0,-1 0,0-1,7-3,19-7,-21 10,0 2,0-1,0 1,0 1,0 0,9 2,13-1,-9-1,-16-1,1 1,0 0,-1 1,7 1,-15-2,-1 0,1 0,-1 0,1 0,-1 0,1 0,-1 1,1-1,-1 0,1 0,-1 1,1-1,-1 0,0 1,1-1,-1 0,1 1,-1-1,0 1,1-1,-1 0,0 1,0-1,1 1,-1-1,0 1,0-1,0 1,0 0,0 0,0 0,0 0,0 0,0 0,0 0,-1 0,1 0,0 0,-1 0,1 0,-1 0,1-1,-1 2,-2 1,1 1,-1 0,-1-1,1 1,0-1,-2 1,-7 4,8-5,-1 0,1 0,0 0,0 1,0-1,0 1,0 0,1 0,0 1,-1 0,4-5,0 0,0 0,0 0,0 0,0 0,0 0,0 0,0 1,0-1,0 0,0 0,0 0,0 0,0 0,0 0,0 0,0 0,0 0,0 0,0 0,0 0,0 0,0 0,0 1,1-1,-1 0,0 0,0 0,0 0,0 0,0 0,0 0,0 0,0 0,0 0,0 0,0 0,0 0,0 0,0 0,1 0,-1 0,0 0,0 0,0 0,0 0,0 0,0 0,0 0,0 0,0 0,0 0,0 0,0 0,8-2,5-2,-7 1,-2 2,0-1,0 1,0-1,-1 0,1 0,-1-1,1 1,-1-1,2-1,-5 4,0-1,0 1,1 0,-1 0,0 0,0 0,0 0,0 0,0-1,0 1,0 0,0 0,1 0,-1 0,0-1,0 1,0 0,0 0,0 0,0-1,0 1,0 0,0 0,0 0,0 0,0-1,0 1,0 0,-1 0,1 0,0 0,0-1,0 1,0 0,0 0,0 0,0 0,0-1,-9-1,-12 1,20 1,-2 0,0 0,0 0,0 0,0 0,0-1,0 1,0-1,0 0,0 0,1 0,-3-1,4 1,0 1,0-1,0 0,1 0,-1 1,0-1,0 0,1 0,-1 0,1 0,-1 0,1 0,-1 0,1 0,-1 0,1 0,0 0,0 0,-1 0,1 0,0-1,0 1,0 0,0 0,0 0,0 0,1 0,-1 0,0 0,1 0,-1 0,0 0,6-14,-5 11,0 1,1-1,-1 1,-1-1,1 1,0-1,-1-3,0 6,0 0,0-1,-1 1,1 0,0 0,-1-1,1 1,-1 0,1 0,-1 0,0 0,0 0,1 0,-1 0,0 0,0 0,0 0,0 0,0 0,0 1,0-1,0 0,0 1,-1-1,1 1,-2-2,1 1,-1 0,0 0,1 0,-1 1,0-1,0 1,0-1,0 1,0 0,0 0,1 0,-1 1,0-1,0 1,-1 0,-5 2,1 0,-1 1,0 0,-2 2,-14 7,22-12,0 0,0 1,0-1,0 1,0-1,1 1,-1 0,1 0,-1 0,1 1,0-1,0 1,0-1,0 1,0-1,0 1,1 0,0 0,-1 0,1 0,0 0,0 0,1 0,-1 1,1-1,0 0,-1 0,1 0,1 1,-1-1,0 0,1 3,-1-1,1 1,-2-1,1 1,0-1,-1 0,0 1,0-1,-1 0,0 1,0-1,0 0,-1 2,3-7,-1 0,1 0,0 1,0-1,-1 0,1 1,0-1,0 0,0 1,0-1,0 0,-1 1,1-1,0 0,0 1,0-1,0 1,0-1,0 0,0 1,0-1,0 0,0 1,1-1,-1 0,0 1,0-1,0 0,0 1,0-1,1 1,-1-1,1 0,0 0,-1 1,1-1,-1 0,1 0,0 0,-1 0,1 0,0 0,-1 0,1 0,0 0,-1 0,1 0,0 0,23-9,-23 8,0 1,0-1,-1 1,1 0,0-1,0 1,-1-1,1 0,-1 1,1-1,-1 1,1-1,-1 0,1 0,-1 1,1-1,-1 0,0 0,1 1,-1-1,0 0,0 0,0 0,0 0,0 1,0-1,0 0,0 0,0 0,0 0,0 1,0-1,0 0,-1 0,1 0,0 1,-1-1,1 0,-3-3,0-1,-1 2,1-1,-1 0,1 1,-3-2,3 2,0 1,0-1,0 0,0 0,1 0,-2-3,3 5,0-1,1 1,-1-1,0 1,1-1,0 1,-1-1,1 1,0-1,0 0,0 1,0-1,0 0,0 1,0-1,1 1,-1-1,0 0,1 1,-1-1,1 1,0-1,0 1,-1 0,1-1,0 1,0 0,0-1,0 1,1 0,-1 0,0 0,1 0,4-3,-1 1,1 0,0 0,0 0,0 1,0 0,4-1,-4 1</inkml:trace>
  <inkml:trace contextRef="#ctx0" brushRef="#br1" timeOffset="52284.7958">164 74,'-5'0,"-8"-1,-1 2,1 0,-2 1,13-2,-1 1,0-1,1 1,-1 0,0-1,1 1,-1 0,1 1,0-1,-1 0,1 1,0-1,0 1,0 0,0 0,0 0,0 0,0 0,1-1,1 0,-1 0,1-1,-1 1,1 0,0 0,-1-1,1 1,0 0,0 0,-1 0,1 0,0-1,0 1,0 0,0 0,0 0,0 0,0 0,1 0,-1-1,0 1,0 0,1 0,-1 0,1 0,0 0,0 0,0 0,0-1,0 1,0 0,0-1,0 1,0 0,0-1,0 1,0-1,1 0,-1 1,1-1,6 2,0-1,1-1,-1 0,7 0,-13 0,4 0,1-1,0 1,0 0,0 1,-1-1,4 2,-9-2,1 1,-1-1,0 0,0 1,0-1,1 1,-1-1,0 1,0-1,0 1,0 0,0 0,0 0,0-1,0 1,0 0,-1 0,1 0,0 0,-1 1,1-1,0 0,-1 0,1 0,-1 0,0 1,1-1,-1 0,0 0,0 1,0-1,1 1,-1 1,0-1,0 0,0 0,0 1,-1-1,1 0,-1 0,1 0,-1 1,0-1,1 0,-1 0,0 0,-1 0,1 0,0-1,0 1,-1 0,1 0,-1-1,0 1,1-1,-1 1,0-1,0 0,0 0,0 0,0 0,0 0,0 0,0 0,0-1,0 1,-1-1,1 0,0 1,0-1,-8 1,0 0,0 0,0-1,0 0,0-1,0 0,1-1,-5-1,11 1,0 1,0-1,0 0,0-1,0 1,0 0,1-1,-1 0,2 2,-5-5</inkml:trace>
  <inkml:trace contextRef="#ctx0" brushRef="#br1" timeOffset="54010.6191">103 0,'0'26,"1"-16,-1-1,0 1,0 0,-1 0,-1 0,0 0,0 0,-1 2,0-4,1 0,0 1,1-1,0 1,1-1,-1 1,1-1,1 2,-1 4,0-7</inkml:trace>
  <inkml:trace contextRef="#ctx0" brushRef="#br1" timeOffset="58774.3381">440 102,'-16'-8,"0"1,0 0,-10-1,22 6,-1 1,1 0,-1 0,1 1,-1-1,0 1,1 0,-1 0,-3 1,7 0,-1-1,1 0,-1 1,1 0,-1-1,1 1,0 0,-1 0,1-1,0 1,-1 0,1 0,0 1,0-1,0 0,0 0,0 1,0-1,0 0,1 1,-1-1,0 1,1-1,-1 1,1-1,-1 1,1-1,0 1,0-1,0 1,-1 0,1-1,0 0,0 0,-1 0,1 0,0 0,0 0,0 0,0 1,1-1,-1 0,0 0,0 0,1 0,-1 0,1 0,-1 0,1 0,-1 0,1 0,-1 0,1 0,0 0,0-1,-1 1,1 0,0 0,0-1,2 2,0-1,0-1,0 1,0 0,1-1,-1 0,0 1,0-1,1 0,-3 0,5 0,-1 0,1 1,-1 0,0 0,0 1,3 1,-7-3,1 0,-1 0,0 1,0-1,0 1,0-1,0 1,0 0,0-1,0 1,0 0,-1 0,1-1,0 1,0 0,-1 0,1 0,0 0,-1 0,1 0,-1 0,1 0,-1 0,0 1,1-1,-1 0,0 0,0 0,0 0,0 0,0 1,0 0,-2 1,0 0,0 0,-1 0,1 0,-1 0,0-1,0 1,0-1,0 1,0-1,-1 0,-3 3,5-3,0-1,0 0,0 1,0-1,-1 0,1-1,0 1,0 0,-1 0,1-1,0 0,-1 1,1-1,-1 0,1 0,0 0,-1 0,1-1,-1 1,1-1,0 1,0-1,-1 0,1 0,0 0,0 0,0 0,0-1,0 1,0-1,0 1,0-1,1 0,-1 1,1-1,-1 0,1 0,-1-2,-1-2</inkml:trace>
  <inkml:trace contextRef="#ctx0" brushRef="#br1" timeOffset="61579.0531">378 28,'0'8,"0"-1,0 1,-1-1,0 0,-1 0,0 1,0-1,-2 3,-2 17,5-21,0-1,0 0,-1 0,0 0,0 1,1-3,-2 3,0-1,1 1,0 0,0 0,0 0,1 0,0 1,0 1,0-1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0AA8B-C0B0-49DC-A79B-CAEEBBCE26C0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9F3F-0E87-40EC-BFBE-C0725E033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58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teenager, challenging the status quo</a:t>
            </a:r>
            <a:r>
              <a:rPr lang="en-US" baseline="0" dirty="0"/>
              <a:t> got to be a little more serious than refusing to play with baby toys. </a:t>
            </a:r>
            <a:r>
              <a:rPr lang="en-US" dirty="0"/>
              <a:t>When my parents</a:t>
            </a:r>
            <a:r>
              <a:rPr lang="en-US" baseline="0" dirty="0"/>
              <a:t> moved us here from Iran, they tried hard not to assimilate into Western culture. I went to Hebrew School until 8</a:t>
            </a:r>
            <a:r>
              <a:rPr lang="en-US" baseline="30000" dirty="0"/>
              <a:t>th</a:t>
            </a:r>
            <a:r>
              <a:rPr lang="en-US" baseline="0" dirty="0"/>
              <a:t> grade and graduated with 23 other Jewish, mostly Persian kids.  </a:t>
            </a:r>
            <a:r>
              <a:rPr lang="en-US" dirty="0"/>
              <a:t>As a Persian Jewish</a:t>
            </a:r>
            <a:r>
              <a:rPr lang="en-US" baseline="0" dirty="0"/>
              <a:t> girl, I was expected to stay within the boundaries set for me. That meant only having Jewish friends, going to Beverly Hills High School, and becoming a part of the higher socio-economic community. Instead, I insisted on going to a public high school, majoring in musical theater, where I could prance around on stage, singing, dancing. I enjoyed be-friending gay people, black people or anyone not “my kind.” I lived somewhat of a double life during high-school. I was not the same person at home that I was at school. It was a confusing time. I felt guilty, free, happy, angry and sad all at the same time.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91549-43BF-425A-AF25-7526201920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56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</a:t>
            </a:r>
            <a:r>
              <a:rPr lang="en-US" baseline="0" dirty="0"/>
              <a:t> may use this chart to describe your journey to the current career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graph</a:t>
            </a:r>
            <a:r>
              <a:rPr lang="en-US" baseline="0" dirty="0"/>
              <a:t> to give more description of your role specifically (responsibilities, typical work week, direct reports, etc.)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</a:t>
            </a:r>
            <a:r>
              <a:rPr lang="en-US" baseline="0" dirty="0"/>
              <a:t> this graph to show general compensation ranges for people in various roles in your company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398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629F3F-0E87-40EC-BFBE-C0725E033E1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64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889" indent="0">
              <a:buNone/>
              <a:defRPr sz="1500" b="1"/>
            </a:lvl2pPr>
            <a:lvl3pPr marL="685777" indent="0">
              <a:buNone/>
              <a:defRPr sz="1350" b="1"/>
            </a:lvl3pPr>
            <a:lvl4pPr marL="1028666" indent="0">
              <a:buNone/>
              <a:defRPr sz="1200" b="1"/>
            </a:lvl4pPr>
            <a:lvl5pPr marL="1371554" indent="0">
              <a:buNone/>
              <a:defRPr sz="1200" b="1"/>
            </a:lvl5pPr>
            <a:lvl6pPr marL="1714443" indent="0">
              <a:buNone/>
              <a:defRPr sz="1200" b="1"/>
            </a:lvl6pPr>
            <a:lvl7pPr marL="2057331" indent="0">
              <a:buNone/>
              <a:defRPr sz="1200" b="1"/>
            </a:lvl7pPr>
            <a:lvl8pPr marL="2400220" indent="0">
              <a:buNone/>
              <a:defRPr sz="1200" b="1"/>
            </a:lvl8pPr>
            <a:lvl9pPr marL="2743109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0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3FC7-9D1A-468B-98DB-D1E8D74418D9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31473-23EB-4724-8B59-FE6D21D89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7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rgbClr val="00BAC4"/>
                </a:solidFill>
                <a:effectLst/>
                <a:latin typeface="Avenir Black"/>
                <a:ea typeface="+mj-ea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/>
                <a:latin typeface="Avenir Black"/>
                <a:cs typeface="Avenir Black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Youth Business : ALLIANCE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38861"/>
            <a:ext cx="8229600" cy="13224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10E295D2-AE44-4374-A884-1A794EA1BC3F}" type="datetimeFigureOut">
              <a:rPr lang="en-US" smtClean="0"/>
              <a:pPr/>
              <a:t>5/17/2018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3563B19-5B2B-4AAC-A66D-8FF7C83E88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4800" kern="1200" cap="all">
          <a:solidFill>
            <a:srgbClr val="00BAC4"/>
          </a:solidFill>
          <a:effectLst/>
          <a:latin typeface="Avenir Heavy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Avenir Roman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30.png"/><Relationship Id="rId4" Type="http://schemas.openxmlformats.org/officeDocument/2006/relationships/customXml" Target="../ink/ink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28600" y="-228600"/>
            <a:ext cx="9601200" cy="7162800"/>
          </a:xfrm>
          <a:prstGeom prst="rect">
            <a:avLst/>
          </a:prstGeom>
          <a:solidFill>
            <a:srgbClr val="1F27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-76200" y="609600"/>
            <a:ext cx="9144000" cy="2895601"/>
          </a:xfrm>
        </p:spPr>
        <p:txBody>
          <a:bodyPr/>
          <a:lstStyle/>
          <a:p>
            <a:r>
              <a:rPr lang="en-US" sz="6000" dirty="0">
                <a:latin typeface="Avenir Black"/>
                <a:cs typeface="Avenir Black"/>
              </a:rPr>
              <a:t>Shirley Wiliani</a:t>
            </a:r>
            <a:br>
              <a:rPr lang="en-US" sz="6000" dirty="0">
                <a:latin typeface="Avenir Black"/>
                <a:cs typeface="Avenir Black"/>
              </a:rPr>
            </a:br>
            <a:r>
              <a:rPr lang="en-US" sz="6000" dirty="0">
                <a:latin typeface="Avenir Black"/>
                <a:cs typeface="Avenir Black"/>
              </a:rPr>
              <a:t>Entrepreneur</a:t>
            </a:r>
            <a:endParaRPr lang="en-US" sz="6000" dirty="0">
              <a:solidFill>
                <a:srgbClr val="00BAC4"/>
              </a:solidFill>
              <a:effectLst/>
              <a:latin typeface="Avenir Black"/>
              <a:cs typeface="Avenir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511E20-E3C5-4A81-852E-5EE7C10E9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0" y="3821995"/>
            <a:ext cx="3886199" cy="272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60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Career Path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02250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1DC7D-26F0-4164-A665-F130CCE1EC6B}"/>
              </a:ext>
            </a:extLst>
          </p:cNvPr>
          <p:cNvSpPr txBox="1"/>
          <p:nvPr/>
        </p:nvSpPr>
        <p:spPr>
          <a:xfrm>
            <a:off x="533400" y="4495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1997-2000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C2C8B3-116B-4BFC-A84E-320A311B5BA9}"/>
              </a:ext>
            </a:extLst>
          </p:cNvPr>
          <p:cNvSpPr txBox="1"/>
          <p:nvPr/>
        </p:nvSpPr>
        <p:spPr>
          <a:xfrm>
            <a:off x="2590800" y="2895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2000-2010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120A08-6116-4398-9025-66CB4881A787}"/>
              </a:ext>
            </a:extLst>
          </p:cNvPr>
          <p:cNvSpPr txBox="1"/>
          <p:nvPr/>
        </p:nvSpPr>
        <p:spPr>
          <a:xfrm>
            <a:off x="4953000" y="21336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2010-Present</a:t>
            </a:r>
          </a:p>
        </p:txBody>
      </p:sp>
    </p:spTree>
    <p:extLst>
      <p:ext uri="{BB962C8B-B14F-4D97-AF65-F5344CB8AC3E}">
        <p14:creationId xmlns:p14="http://schemas.microsoft.com/office/powerpoint/2010/main" val="163244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810001"/>
            <a:ext cx="3352800" cy="22352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Company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09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My company provides accounting services to small businesses. </a:t>
            </a:r>
          </a:p>
          <a:p>
            <a:r>
              <a:rPr lang="en-US" dirty="0"/>
              <a:t>Accounting is the language of business. </a:t>
            </a:r>
          </a:p>
          <a:p>
            <a:r>
              <a:rPr lang="en-US" dirty="0"/>
              <a:t>Without accounting, business owners would not know if their businesses are doing well, or if they are failing. </a:t>
            </a:r>
          </a:p>
          <a:p>
            <a:r>
              <a:rPr lang="en-US" dirty="0"/>
              <a:t>Accounting provides information about the health of a business so that decisions can be made to make the business even better.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A81141-25D0-4142-911D-E5FFAD0E1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772354"/>
            <a:ext cx="3262799" cy="217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28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24000" y="2057400"/>
            <a:ext cx="6095180" cy="3421856"/>
            <a:chOff x="1524409" y="1718071"/>
            <a:chExt cx="6095180" cy="3421856"/>
          </a:xfrm>
        </p:grpSpPr>
        <p:sp>
          <p:nvSpPr>
            <p:cNvPr id="14" name="Freeform 13"/>
            <p:cNvSpPr/>
            <p:nvPr/>
          </p:nvSpPr>
          <p:spPr>
            <a:xfrm>
              <a:off x="4384867" y="2609180"/>
              <a:ext cx="187132" cy="81981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7132" y="0"/>
                  </a:moveTo>
                  <a:lnTo>
                    <a:pt x="187132" y="819819"/>
                  </a:lnTo>
                  <a:lnTo>
                    <a:pt x="0" y="81981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4572000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452506"/>
                  </a:lnTo>
                  <a:lnTo>
                    <a:pt x="2156482" y="1452506"/>
                  </a:lnTo>
                  <a:lnTo>
                    <a:pt x="2156482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526280" y="2609180"/>
              <a:ext cx="91440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2415517" y="2609180"/>
              <a:ext cx="2156482" cy="1639639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156482" y="0"/>
                  </a:moveTo>
                  <a:lnTo>
                    <a:pt x="2156482" y="1452506"/>
                  </a:lnTo>
                  <a:lnTo>
                    <a:pt x="0" y="1452506"/>
                  </a:lnTo>
                  <a:lnTo>
                    <a:pt x="0" y="1639639"/>
                  </a:lnTo>
                </a:path>
              </a:pathLst>
            </a:custGeom>
            <a:noFill/>
          </p:spPr>
          <p:style>
            <a:lnRef idx="1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3680891" y="1718071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524409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680891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5837373" y="4248819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2602650" y="2983445"/>
              <a:ext cx="1782216" cy="891108"/>
            </a:xfrm>
            <a:custGeom>
              <a:avLst/>
              <a:gdLst>
                <a:gd name="connsiteX0" fmla="*/ 0 w 1782216"/>
                <a:gd name="connsiteY0" fmla="*/ 0 h 891108"/>
                <a:gd name="connsiteX1" fmla="*/ 1782216 w 1782216"/>
                <a:gd name="connsiteY1" fmla="*/ 0 h 891108"/>
                <a:gd name="connsiteX2" fmla="*/ 1782216 w 1782216"/>
                <a:gd name="connsiteY2" fmla="*/ 891108 h 891108"/>
                <a:gd name="connsiteX3" fmla="*/ 0 w 1782216"/>
                <a:gd name="connsiteY3" fmla="*/ 891108 h 891108"/>
                <a:gd name="connsiteX4" fmla="*/ 0 w 1782216"/>
                <a:gd name="connsiteY4" fmla="*/ 0 h 891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2216" h="891108">
                  <a:moveTo>
                    <a:pt x="0" y="0"/>
                  </a:moveTo>
                  <a:lnTo>
                    <a:pt x="1782216" y="0"/>
                  </a:lnTo>
                  <a:lnTo>
                    <a:pt x="1782216" y="891108"/>
                  </a:lnTo>
                  <a:lnTo>
                    <a:pt x="0" y="8911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6195" tIns="36195" rIns="36195" bIns="36195" numCol="1" spcCol="1270" anchor="ctr" anchorCtr="0">
              <a:noAutofit/>
            </a:bodyPr>
            <a:lstStyle/>
            <a:p>
              <a:pPr lvl="0" algn="ctr" defTabSz="2533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700" kern="1200"/>
            </a:p>
          </p:txBody>
        </p:sp>
      </p:grp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8862"/>
            <a:ext cx="8229600" cy="997298"/>
          </a:xfrm>
        </p:spPr>
        <p:txBody>
          <a:bodyPr/>
          <a:lstStyle/>
          <a:p>
            <a:r>
              <a:rPr lang="en-US" dirty="0"/>
              <a:t>My role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95833" y="81640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Footer Placeholder 3"/>
          <p:cNvSpPr txBox="1">
            <a:spLocks/>
          </p:cNvSpPr>
          <p:nvPr/>
        </p:nvSpPr>
        <p:spPr>
          <a:xfrm>
            <a:off x="3581400" y="21108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rgbClr val="AAEC39"/>
                </a:solidFill>
              </a:rPr>
              <a:t>PRESIDENT (BOSS LADY)</a:t>
            </a:r>
          </a:p>
        </p:txBody>
      </p:sp>
      <p:sp>
        <p:nvSpPr>
          <p:cNvPr id="24" name="Footer Placeholder 3"/>
          <p:cNvSpPr txBox="1">
            <a:spLocks/>
          </p:cNvSpPr>
          <p:nvPr/>
        </p:nvSpPr>
        <p:spPr>
          <a:xfrm>
            <a:off x="2417339" y="3330053"/>
            <a:ext cx="2139726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>
                <a:solidFill>
                  <a:srgbClr val="AAEC39"/>
                </a:solidFill>
                <a:latin typeface="Centaur" panose="02030504050205020304" pitchFamily="18" charset="0"/>
              </a:rPr>
              <a:t>Managers</a:t>
            </a: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3581400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AAEC39"/>
                </a:solidFill>
              </a:rPr>
              <a:t>Accountants</a:t>
            </a:r>
          </a:p>
        </p:txBody>
      </p:sp>
      <p:sp>
        <p:nvSpPr>
          <p:cNvPr id="26" name="Footer Placeholder 3"/>
          <p:cNvSpPr txBox="1">
            <a:spLocks/>
          </p:cNvSpPr>
          <p:nvPr/>
        </p:nvSpPr>
        <p:spPr>
          <a:xfrm>
            <a:off x="57509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AAEC39"/>
                </a:solidFill>
              </a:rPr>
              <a:t>Accountants</a:t>
            </a:r>
          </a:p>
        </p:txBody>
      </p:sp>
      <p:sp>
        <p:nvSpPr>
          <p:cNvPr id="27" name="Footer Placeholder 3"/>
          <p:cNvSpPr txBox="1">
            <a:spLocks/>
          </p:cNvSpPr>
          <p:nvPr/>
        </p:nvSpPr>
        <p:spPr>
          <a:xfrm>
            <a:off x="1407595" y="4625453"/>
            <a:ext cx="1945205" cy="860947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rgbClr val="AAEC39"/>
                </a:solidFill>
              </a:rPr>
              <a:t>Accountants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A3F13-A064-41DB-939E-43F7FC3D4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90" y="1369333"/>
            <a:ext cx="1295400" cy="863773"/>
          </a:xfrm>
          <a:prstGeom prst="rect">
            <a:avLst/>
          </a:prstGeom>
        </p:spPr>
      </p:pic>
      <p:sp>
        <p:nvSpPr>
          <p:cNvPr id="28" name="Freeform 21">
            <a:extLst>
              <a:ext uri="{FF2B5EF4-FFF2-40B4-BE49-F238E27FC236}">
                <a16:creationId xmlns:a16="http://schemas.microsoft.com/office/drawing/2014/main" id="{88F92EA9-4EE7-4E3D-B000-B41044B09EBD}"/>
              </a:ext>
            </a:extLst>
          </p:cNvPr>
          <p:cNvSpPr/>
          <p:nvPr/>
        </p:nvSpPr>
        <p:spPr>
          <a:xfrm>
            <a:off x="4781584" y="3321177"/>
            <a:ext cx="1782216" cy="891108"/>
          </a:xfrm>
          <a:custGeom>
            <a:avLst/>
            <a:gdLst>
              <a:gd name="connsiteX0" fmla="*/ 0 w 1782216"/>
              <a:gd name="connsiteY0" fmla="*/ 0 h 891108"/>
              <a:gd name="connsiteX1" fmla="*/ 1782216 w 1782216"/>
              <a:gd name="connsiteY1" fmla="*/ 0 h 891108"/>
              <a:gd name="connsiteX2" fmla="*/ 1782216 w 1782216"/>
              <a:gd name="connsiteY2" fmla="*/ 891108 h 891108"/>
              <a:gd name="connsiteX3" fmla="*/ 0 w 1782216"/>
              <a:gd name="connsiteY3" fmla="*/ 891108 h 891108"/>
              <a:gd name="connsiteX4" fmla="*/ 0 w 1782216"/>
              <a:gd name="connsiteY4" fmla="*/ 0 h 89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2216" h="891108">
                <a:moveTo>
                  <a:pt x="0" y="0"/>
                </a:moveTo>
                <a:lnTo>
                  <a:pt x="1782216" y="0"/>
                </a:lnTo>
                <a:lnTo>
                  <a:pt x="1782216" y="891108"/>
                </a:lnTo>
                <a:lnTo>
                  <a:pt x="0" y="89110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6195" tIns="36195" rIns="36195" bIns="36195" numCol="1" spcCol="1270" anchor="ctr" anchorCtr="0">
            <a:noAutofit/>
          </a:bodyPr>
          <a:lstStyle/>
          <a:p>
            <a:pPr lvl="0" algn="ctr"/>
            <a:endParaRPr lang="en-US" sz="1600" dirty="0">
              <a:solidFill>
                <a:srgbClr val="AAEC39"/>
              </a:solidFill>
            </a:endParaRPr>
          </a:p>
          <a:p>
            <a:pPr lvl="0" algn="ctr"/>
            <a:endParaRPr lang="en-US" sz="1600" dirty="0">
              <a:solidFill>
                <a:srgbClr val="AAEC39"/>
              </a:solidFill>
            </a:endParaRPr>
          </a:p>
          <a:p>
            <a:pPr lvl="0" algn="ctr"/>
            <a:endParaRPr lang="en-US" sz="1600" dirty="0">
              <a:solidFill>
                <a:srgbClr val="AAEC39"/>
              </a:solidFill>
            </a:endParaRPr>
          </a:p>
          <a:p>
            <a:pPr lvl="0" algn="ctr"/>
            <a:r>
              <a:rPr lang="en-US" sz="2200" dirty="0">
                <a:solidFill>
                  <a:srgbClr val="AAEC39"/>
                </a:solidFill>
                <a:latin typeface="Centaur" panose="02030504050205020304" pitchFamily="18" charset="0"/>
              </a:rPr>
              <a:t>Managers</a:t>
            </a:r>
          </a:p>
          <a:p>
            <a:pPr lvl="0" algn="ctr" defTabSz="2533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5700" kern="12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3D2904-E0D7-41E4-84DC-CE01056CBC1F}"/>
              </a:ext>
            </a:extLst>
          </p:cNvPr>
          <p:cNvCxnSpPr/>
          <p:nvPr/>
        </p:nvCxnSpPr>
        <p:spPr>
          <a:xfrm>
            <a:off x="4571590" y="3760526"/>
            <a:ext cx="1871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B3BD53-8C91-4C35-8E5B-4683E6EB5B74}"/>
              </a:ext>
            </a:extLst>
          </p:cNvPr>
          <p:cNvCxnSpPr/>
          <p:nvPr/>
        </p:nvCxnSpPr>
        <p:spPr>
          <a:xfrm>
            <a:off x="3487202" y="4191000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C1E3D8-3DB4-4C89-906E-467A8446B4AE}"/>
              </a:ext>
            </a:extLst>
          </p:cNvPr>
          <p:cNvCxnSpPr/>
          <p:nvPr/>
        </p:nvCxnSpPr>
        <p:spPr>
          <a:xfrm>
            <a:off x="5649832" y="4212286"/>
            <a:ext cx="0" cy="228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927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6" y="4166637"/>
            <a:ext cx="3352800" cy="22352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TEAM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F5BCD8B-5418-435A-9ED6-CFE9D25B8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429" y="1534627"/>
            <a:ext cx="3000375" cy="31051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334564-98CF-434C-84B7-5645C579C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707" y="1534627"/>
            <a:ext cx="2971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312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Compensation at my company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09018" y="1600200"/>
            <a:ext cx="4525963" cy="4525963"/>
            <a:chOff x="2309018" y="1600200"/>
            <a:chExt cx="4525963" cy="4525963"/>
          </a:xfrm>
        </p:grpSpPr>
        <p:sp>
          <p:nvSpPr>
            <p:cNvPr id="6" name="Freeform 5"/>
            <p:cNvSpPr/>
            <p:nvPr/>
          </p:nvSpPr>
          <p:spPr>
            <a:xfrm>
              <a:off x="2309018" y="1600200"/>
              <a:ext cx="4525963" cy="4525963"/>
            </a:xfrm>
            <a:custGeom>
              <a:avLst/>
              <a:gdLst>
                <a:gd name="connsiteX0" fmla="*/ 0 w 4525963"/>
                <a:gd name="connsiteY0" fmla="*/ 2262982 h 4525963"/>
                <a:gd name="connsiteX1" fmla="*/ 2262982 w 4525963"/>
                <a:gd name="connsiteY1" fmla="*/ 0 h 4525963"/>
                <a:gd name="connsiteX2" fmla="*/ 4525964 w 4525963"/>
                <a:gd name="connsiteY2" fmla="*/ 2262982 h 4525963"/>
                <a:gd name="connsiteX3" fmla="*/ 2262982 w 4525963"/>
                <a:gd name="connsiteY3" fmla="*/ 4525964 h 4525963"/>
                <a:gd name="connsiteX4" fmla="*/ 0 w 4525963"/>
                <a:gd name="connsiteY4" fmla="*/ 2262982 h 452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25963" h="4525963">
                  <a:moveTo>
                    <a:pt x="0" y="2262982"/>
                  </a:moveTo>
                  <a:cubicBezTo>
                    <a:pt x="0" y="1013172"/>
                    <a:pt x="1013172" y="0"/>
                    <a:pt x="2262982" y="0"/>
                  </a:cubicBezTo>
                  <a:cubicBezTo>
                    <a:pt x="3512792" y="0"/>
                    <a:pt x="4525964" y="1013172"/>
                    <a:pt x="4525964" y="2262982"/>
                  </a:cubicBezTo>
                  <a:cubicBezTo>
                    <a:pt x="4525964" y="3512792"/>
                    <a:pt x="3512792" y="4525964"/>
                    <a:pt x="2262982" y="4525964"/>
                  </a:cubicBezTo>
                  <a:cubicBezTo>
                    <a:pt x="1013172" y="4525964"/>
                    <a:pt x="0" y="3512792"/>
                    <a:pt x="0" y="2262982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715596" tIns="311642" rIns="1715596" bIns="3706115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C-Suite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($200k++)</a:t>
              </a:r>
            </a:p>
          </p:txBody>
        </p:sp>
        <p:sp>
          <p:nvSpPr>
            <p:cNvPr id="8" name="Freeform 7"/>
            <p:cNvSpPr/>
            <p:nvPr/>
          </p:nvSpPr>
          <p:spPr>
            <a:xfrm>
              <a:off x="2761614" y="2505392"/>
              <a:ext cx="3620770" cy="3620770"/>
            </a:xfrm>
            <a:custGeom>
              <a:avLst/>
              <a:gdLst>
                <a:gd name="connsiteX0" fmla="*/ 0 w 3620770"/>
                <a:gd name="connsiteY0" fmla="*/ 1810385 h 3620770"/>
                <a:gd name="connsiteX1" fmla="*/ 1810385 w 3620770"/>
                <a:gd name="connsiteY1" fmla="*/ 0 h 3620770"/>
                <a:gd name="connsiteX2" fmla="*/ 3620770 w 3620770"/>
                <a:gd name="connsiteY2" fmla="*/ 1810385 h 3620770"/>
                <a:gd name="connsiteX3" fmla="*/ 1810385 w 3620770"/>
                <a:gd name="connsiteY3" fmla="*/ 3620770 h 3620770"/>
                <a:gd name="connsiteX4" fmla="*/ 0 w 3620770"/>
                <a:gd name="connsiteY4" fmla="*/ 1810385 h 362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20770" h="3620770">
                  <a:moveTo>
                    <a:pt x="0" y="1810385"/>
                  </a:moveTo>
                  <a:cubicBezTo>
                    <a:pt x="0" y="810537"/>
                    <a:pt x="810537" y="0"/>
                    <a:pt x="1810385" y="0"/>
                  </a:cubicBezTo>
                  <a:cubicBezTo>
                    <a:pt x="2810233" y="0"/>
                    <a:pt x="3620770" y="810537"/>
                    <a:pt x="3620770" y="1810385"/>
                  </a:cubicBezTo>
                  <a:cubicBezTo>
                    <a:pt x="3620770" y="2810233"/>
                    <a:pt x="2810233" y="3620770"/>
                    <a:pt x="1810385" y="3620770"/>
                  </a:cubicBezTo>
                  <a:cubicBezTo>
                    <a:pt x="810537" y="3620770"/>
                    <a:pt x="0" y="2810233"/>
                    <a:pt x="0" y="1810385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263000" tIns="302590" rIns="1262999" bIns="283713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Management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($110k-$175k)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3214211" y="3410585"/>
              <a:ext cx="2715577" cy="2715577"/>
            </a:xfrm>
            <a:custGeom>
              <a:avLst/>
              <a:gdLst>
                <a:gd name="connsiteX0" fmla="*/ 0 w 2715577"/>
                <a:gd name="connsiteY0" fmla="*/ 1357789 h 2715577"/>
                <a:gd name="connsiteX1" fmla="*/ 1357789 w 2715577"/>
                <a:gd name="connsiteY1" fmla="*/ 0 h 2715577"/>
                <a:gd name="connsiteX2" fmla="*/ 2715578 w 2715577"/>
                <a:gd name="connsiteY2" fmla="*/ 1357789 h 2715577"/>
                <a:gd name="connsiteX3" fmla="*/ 1357789 w 2715577"/>
                <a:gd name="connsiteY3" fmla="*/ 2715578 h 2715577"/>
                <a:gd name="connsiteX4" fmla="*/ 0 w 2715577"/>
                <a:gd name="connsiteY4" fmla="*/ 1357789 h 2715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5577" h="2715577">
                  <a:moveTo>
                    <a:pt x="0" y="1357789"/>
                  </a:moveTo>
                  <a:cubicBezTo>
                    <a:pt x="0" y="607903"/>
                    <a:pt x="607903" y="0"/>
                    <a:pt x="1357789" y="0"/>
                  </a:cubicBezTo>
                  <a:cubicBezTo>
                    <a:pt x="2107675" y="0"/>
                    <a:pt x="2715578" y="607903"/>
                    <a:pt x="2715578" y="1357789"/>
                  </a:cubicBezTo>
                  <a:cubicBezTo>
                    <a:pt x="2715578" y="2107675"/>
                    <a:pt x="2107675" y="2715578"/>
                    <a:pt x="1357789" y="2715578"/>
                  </a:cubicBezTo>
                  <a:cubicBezTo>
                    <a:pt x="607903" y="2715578"/>
                    <a:pt x="0" y="2107675"/>
                    <a:pt x="0" y="135778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810403" tIns="289012" rIns="810403" bIns="1986248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Middle Manager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($75K- $110k)</a:t>
              </a:r>
            </a:p>
          </p:txBody>
        </p:sp>
        <p:sp>
          <p:nvSpPr>
            <p:cNvPr id="10" name="Freeform 9"/>
            <p:cNvSpPr/>
            <p:nvPr/>
          </p:nvSpPr>
          <p:spPr>
            <a:xfrm>
              <a:off x="3666807" y="4315777"/>
              <a:ext cx="1810385" cy="1810385"/>
            </a:xfrm>
            <a:custGeom>
              <a:avLst/>
              <a:gdLst>
                <a:gd name="connsiteX0" fmla="*/ 0 w 1810385"/>
                <a:gd name="connsiteY0" fmla="*/ 905193 h 1810385"/>
                <a:gd name="connsiteX1" fmla="*/ 905193 w 1810385"/>
                <a:gd name="connsiteY1" fmla="*/ 0 h 1810385"/>
                <a:gd name="connsiteX2" fmla="*/ 1810386 w 1810385"/>
                <a:gd name="connsiteY2" fmla="*/ 905193 h 1810385"/>
                <a:gd name="connsiteX3" fmla="*/ 905193 w 1810385"/>
                <a:gd name="connsiteY3" fmla="*/ 1810386 h 1810385"/>
                <a:gd name="connsiteX4" fmla="*/ 0 w 1810385"/>
                <a:gd name="connsiteY4" fmla="*/ 905193 h 1810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0385" h="1810385">
                  <a:moveTo>
                    <a:pt x="0" y="905193"/>
                  </a:moveTo>
                  <a:cubicBezTo>
                    <a:pt x="0" y="405269"/>
                    <a:pt x="405269" y="0"/>
                    <a:pt x="905193" y="0"/>
                  </a:cubicBezTo>
                  <a:cubicBezTo>
                    <a:pt x="1405117" y="0"/>
                    <a:pt x="1810386" y="405269"/>
                    <a:pt x="1810386" y="905193"/>
                  </a:cubicBezTo>
                  <a:cubicBezTo>
                    <a:pt x="1810386" y="1405117"/>
                    <a:pt x="1405117" y="1810386"/>
                    <a:pt x="905193" y="1810386"/>
                  </a:cubicBezTo>
                  <a:cubicBezTo>
                    <a:pt x="405269" y="1810386"/>
                    <a:pt x="0" y="1405117"/>
                    <a:pt x="0" y="905193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350469" tIns="537941" rIns="350469" bIns="5379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Staff Accountants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>
                  <a:solidFill>
                    <a:schemeClr val="bg1"/>
                  </a:solidFill>
                </a:rPr>
                <a:t>($</a:t>
              </a:r>
              <a:r>
                <a:rPr lang="en-US" sz="1200" dirty="0">
                  <a:solidFill>
                    <a:schemeClr val="bg1"/>
                  </a:solidFill>
                </a:rPr>
                <a:t>50</a:t>
              </a:r>
              <a:r>
                <a:rPr lang="en-US" sz="1200" kern="1200" dirty="0">
                  <a:solidFill>
                    <a:schemeClr val="bg1"/>
                  </a:solidFill>
                </a:rPr>
                <a:t>K – $75k)</a:t>
              </a:r>
            </a:p>
          </p:txBody>
        </p:sp>
      </p:grp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95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B35B962-F1C2-4368-8204-5CAD7DF95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8" y="228600"/>
            <a:ext cx="2616236" cy="356455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FUN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1A1B2DC-7452-40AE-8EB3-05B44BCB3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31802" y="228600"/>
            <a:ext cx="2761727" cy="338357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DA4099A-FE79-41D2-BA96-192D42B3F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754" y="4183617"/>
            <a:ext cx="3651786" cy="2531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E5467C-AFD0-4DAF-8323-855DD48F70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4745228"/>
            <a:ext cx="3990870" cy="1976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6F0249-AF7C-4228-9AD8-4096B2A7E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8413" y="1912874"/>
            <a:ext cx="3773063" cy="283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13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53567"/>
            <a:ext cx="8229600" cy="1156540"/>
          </a:xfrm>
        </p:spPr>
        <p:txBody>
          <a:bodyPr/>
          <a:lstStyle/>
          <a:p>
            <a:r>
              <a:rPr lang="en-US" sz="3000" dirty="0"/>
              <a:t>If I could talk to my high school self, </a:t>
            </a:r>
            <a:br>
              <a:rPr lang="en-US" sz="3000" dirty="0"/>
            </a:br>
            <a:r>
              <a:rPr lang="en-US" sz="3000" dirty="0"/>
              <a:t>what would I say?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09258" cy="4648199"/>
          </a:xfrm>
        </p:spPr>
        <p:txBody>
          <a:bodyPr>
            <a:normAutofit/>
          </a:bodyPr>
          <a:lstStyle/>
          <a:p>
            <a:r>
              <a:rPr lang="en-US" dirty="0"/>
              <a:t>Be Different. </a:t>
            </a:r>
          </a:p>
          <a:p>
            <a:endParaRPr lang="en-US" dirty="0"/>
          </a:p>
          <a:p>
            <a:r>
              <a:rPr lang="en-US" dirty="0"/>
              <a:t>Bet on yourself.</a:t>
            </a:r>
          </a:p>
          <a:p>
            <a:endParaRPr lang="en-US" dirty="0"/>
          </a:p>
          <a:p>
            <a:r>
              <a:rPr lang="en-US" dirty="0"/>
              <a:t>Work hard - give 100% </a:t>
            </a:r>
          </a:p>
          <a:p>
            <a:endParaRPr lang="en-US" dirty="0"/>
          </a:p>
          <a:p>
            <a:r>
              <a:rPr lang="en-US" dirty="0"/>
              <a:t>Be real, honest, humble, grateful. </a:t>
            </a:r>
          </a:p>
          <a:p>
            <a:endParaRPr lang="en-US" dirty="0"/>
          </a:p>
          <a:p>
            <a:r>
              <a:rPr lang="en-US" dirty="0"/>
              <a:t>Get better everyday.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589503-9AC2-4EF9-8F55-E95EC46A50E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1343012"/>
            <a:ext cx="2834640" cy="24688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FF05827-2E3A-4788-8951-AB2260985E50}"/>
                  </a:ext>
                </a:extLst>
              </p14:cNvPr>
              <p14:cNvContentPartPr/>
              <p14:nvPr/>
            </p14:nvContentPartPr>
            <p14:xfrm>
              <a:off x="7687815" y="2246289"/>
              <a:ext cx="158760" cy="86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FF05827-2E3A-4788-8951-AB2260985E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78815" y="2241951"/>
                <a:ext cx="171720" cy="100136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Picture 29">
            <a:extLst>
              <a:ext uri="{FF2B5EF4-FFF2-40B4-BE49-F238E27FC236}">
                <a16:creationId xmlns:a16="http://schemas.microsoft.com/office/drawing/2014/main" id="{C0FA4159-59C7-4E32-9B4C-876C680E9B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202" y="3962400"/>
            <a:ext cx="2181225" cy="2105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AAEB9E-D730-4943-8C8F-3BF6D24B8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6458" y="2931307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50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1CEC0-A5BA-44FC-8FEC-43A3F4391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Play monopoly!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541FED5-E58D-4D34-85DA-5A8392D981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100" y="1600200"/>
            <a:ext cx="6019800" cy="52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44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82F3-B303-4E3B-A277-77B2E55E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631A8-4FFD-4B7E-B984-E171735A5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3 groups: The Bean Counters, The Number Crunchers and Penny Processors (about 5 kids in each group)</a:t>
            </a:r>
          </a:p>
          <a:p>
            <a:endParaRPr lang="en-US" dirty="0"/>
          </a:p>
          <a:p>
            <a:r>
              <a:rPr lang="en-US" dirty="0"/>
              <a:t>1 person from each group will be the Business Owner (roll dice, move pieces, read cards out loud, etc.)</a:t>
            </a:r>
          </a:p>
          <a:p>
            <a:endParaRPr lang="en-US" dirty="0"/>
          </a:p>
          <a:p>
            <a:r>
              <a:rPr lang="en-US" dirty="0"/>
              <a:t>Remaining 4 people are Accountants:</a:t>
            </a:r>
          </a:p>
          <a:p>
            <a:pPr lvl="1"/>
            <a:r>
              <a:rPr lang="en-US" dirty="0"/>
              <a:t>2 Money Managers – spend and collect money; record transactions</a:t>
            </a:r>
          </a:p>
          <a:p>
            <a:pPr lvl="1"/>
            <a:r>
              <a:rPr lang="en-US" dirty="0"/>
              <a:t>2 Property Managers – provide information about properties; record transactions</a:t>
            </a:r>
          </a:p>
          <a:p>
            <a:pPr lvl="1"/>
            <a:endParaRPr lang="en-US" dirty="0"/>
          </a:p>
          <a:p>
            <a:r>
              <a:rPr lang="en-US" dirty="0"/>
              <a:t>Each group starts with 5 bills each of $500, $100, $50, $20, $10, $5, and $1</a:t>
            </a:r>
          </a:p>
          <a:p>
            <a:endParaRPr lang="en-US" dirty="0"/>
          </a:p>
          <a:p>
            <a:r>
              <a:rPr lang="en-US" dirty="0"/>
              <a:t>Each group owns the following properties:</a:t>
            </a:r>
          </a:p>
          <a:p>
            <a:pPr lvl="1"/>
            <a:r>
              <a:rPr lang="en-US" dirty="0"/>
              <a:t>The Bean Counters own browns, light blues, pinks, and oranges</a:t>
            </a:r>
          </a:p>
          <a:p>
            <a:pPr lvl="1"/>
            <a:r>
              <a:rPr lang="en-US" dirty="0"/>
              <a:t>The Number Crunchers own reds, yellows and both utilities</a:t>
            </a:r>
          </a:p>
          <a:p>
            <a:pPr lvl="1"/>
            <a:r>
              <a:rPr lang="en-US" dirty="0"/>
              <a:t>The Penny Processors own greens, blues and all 4 railroads</a:t>
            </a:r>
          </a:p>
        </p:txBody>
      </p:sp>
    </p:spTree>
    <p:extLst>
      <p:ext uri="{BB962C8B-B14F-4D97-AF65-F5344CB8AC3E}">
        <p14:creationId xmlns:p14="http://schemas.microsoft.com/office/powerpoint/2010/main" val="3680577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82F3-B303-4E3B-A277-77B2E55E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631A8-4FFD-4B7E-B984-E171735A5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3 Volunteers are the Business Owners. </a:t>
            </a:r>
          </a:p>
          <a:p>
            <a:pPr lvl="1"/>
            <a:r>
              <a:rPr lang="en-US" dirty="0"/>
              <a:t>The Business Owners are in the real-estate business. They buy and sell property to make money.</a:t>
            </a:r>
          </a:p>
          <a:p>
            <a:pPr lvl="1"/>
            <a:r>
              <a:rPr lang="en-US" dirty="0"/>
              <a:t>Their goal is to make as much money as possible</a:t>
            </a:r>
          </a:p>
          <a:p>
            <a:endParaRPr lang="en-US" dirty="0"/>
          </a:p>
          <a:p>
            <a:r>
              <a:rPr lang="en-US" dirty="0"/>
              <a:t>The 3 groups are the Accountants for the Business Owners.</a:t>
            </a:r>
          </a:p>
          <a:p>
            <a:pPr lvl="1"/>
            <a:r>
              <a:rPr lang="en-US" dirty="0"/>
              <a:t>The Accountants’ job is to </a:t>
            </a:r>
          </a:p>
          <a:p>
            <a:pPr lvl="2"/>
            <a:r>
              <a:rPr lang="en-US" dirty="0"/>
              <a:t>Keep track of the Business Owner’s money</a:t>
            </a:r>
          </a:p>
          <a:p>
            <a:pPr lvl="2"/>
            <a:r>
              <a:rPr lang="en-US" dirty="0"/>
              <a:t>Give Business Owner information about the Business </a:t>
            </a:r>
          </a:p>
          <a:p>
            <a:pPr lvl="2"/>
            <a:r>
              <a:rPr lang="en-US" dirty="0"/>
              <a:t>Help Business Owner make decisions </a:t>
            </a:r>
          </a:p>
        </p:txBody>
      </p:sp>
    </p:spTree>
    <p:extLst>
      <p:ext uri="{BB962C8B-B14F-4D97-AF65-F5344CB8AC3E}">
        <p14:creationId xmlns:p14="http://schemas.microsoft.com/office/powerpoint/2010/main" val="4193849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latin typeface="Centaur" panose="02030504050205020304" pitchFamily="18" charset="0"/>
              </a:rPr>
              <a:t>My name is Shirley Wiliani and I am 43 years old.</a:t>
            </a:r>
          </a:p>
          <a:p>
            <a:pPr marL="0" indent="0" algn="ctr">
              <a:buNone/>
            </a:pPr>
            <a:r>
              <a:rPr lang="en-US" sz="2200" dirty="0">
                <a:latin typeface="Centaur" panose="02030504050205020304" pitchFamily="18" charset="0"/>
              </a:rPr>
              <a:t>I used to be an Accountant. Now I am an Entrepreneur. </a:t>
            </a:r>
          </a:p>
          <a:p>
            <a:pPr marL="0" indent="0" algn="ctr">
              <a:buNone/>
            </a:pPr>
            <a:r>
              <a:rPr lang="en-US" sz="2200" dirty="0">
                <a:latin typeface="Centaur" panose="02030504050205020304" pitchFamily="18" charset="0"/>
              </a:rPr>
              <a:t>That means I own my own business. </a:t>
            </a:r>
          </a:p>
          <a:p>
            <a:pPr marL="0" indent="0" algn="ctr">
              <a:buNone/>
            </a:pPr>
            <a:endParaRPr lang="en-US" sz="2200" dirty="0">
              <a:latin typeface="Centaur" panose="02030504050205020304" pitchFamily="18" charset="0"/>
            </a:endParaRPr>
          </a:p>
          <a:p>
            <a:pPr marL="0" indent="0" algn="ctr">
              <a:buNone/>
            </a:pPr>
            <a:r>
              <a:rPr lang="en-US" sz="2200" dirty="0">
                <a:latin typeface="Centaur" panose="02030504050205020304" pitchFamily="18" charset="0"/>
              </a:rPr>
              <a:t>My company is A La Carte Solutions. </a:t>
            </a:r>
          </a:p>
          <a:p>
            <a:pPr marL="457200" lvl="1" indent="0" algn="ctr">
              <a:buNone/>
            </a:pPr>
            <a:r>
              <a:rPr lang="en-US" sz="2200" dirty="0">
                <a:latin typeface="Centaur" panose="02030504050205020304" pitchFamily="18" charset="0"/>
              </a:rPr>
              <a:t>A La Carte Solutions provides accounting services to small businesses.</a:t>
            </a:r>
          </a:p>
          <a:p>
            <a:pPr marL="457200" lvl="1" indent="0" algn="ctr">
              <a:buNone/>
            </a:pPr>
            <a:endParaRPr lang="en-US" sz="2200" dirty="0">
              <a:latin typeface="Centaur" panose="02030504050205020304" pitchFamily="18" charset="0"/>
            </a:endParaRPr>
          </a:p>
          <a:p>
            <a:pPr marL="457200" lvl="1" indent="0" algn="ctr">
              <a:buNone/>
            </a:pPr>
            <a:r>
              <a:rPr lang="en-US" sz="2200" dirty="0">
                <a:latin typeface="Centaur" panose="02030504050205020304" pitchFamily="18" charset="0"/>
              </a:rPr>
              <a:t>Every day I talk with other Entrepreneurs and help them with the accounting for their companies.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83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82F3-B303-4E3B-A277-77B2E55E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631A8-4FFD-4B7E-B984-E171735A5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Money Manager and Property Managers should each have a sheet of paper and pencil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Business Owner rolls the dice, and moves to appropriate space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Business Owner lands on their own property, choose to:</a:t>
            </a:r>
          </a:p>
          <a:p>
            <a:pPr marL="857250" lvl="1" indent="-457200"/>
            <a:r>
              <a:rPr lang="en-US" dirty="0"/>
              <a:t>Do nothing</a:t>
            </a:r>
          </a:p>
          <a:p>
            <a:pPr marL="857250" lvl="1" indent="-457200"/>
            <a:r>
              <a:rPr lang="en-US" dirty="0"/>
              <a:t>Sell a property to another Business owner and negotiate value. </a:t>
            </a:r>
          </a:p>
          <a:p>
            <a:pPr marL="857250" lvl="1" indent="-457200"/>
            <a:r>
              <a:rPr lang="en-US" dirty="0"/>
              <a:t>Buy houses or hotels on any property</a:t>
            </a:r>
          </a:p>
          <a:p>
            <a:pPr marL="857250" lvl="1" indent="-457200"/>
            <a:r>
              <a:rPr lang="en-US" dirty="0"/>
              <a:t>Mortgage a property from the bank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Business Owner lands on someone else’s property, pay the appropriate amount of rent shown on card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Business Owner lands on Chance / Community Chest – do what the card says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Business Owner passes GO, collect $200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Business Owner lands in jail, stay there for 3 turns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4256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D67FB-0015-4583-A08F-D3ED19699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goal: Be able to answer these questions!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8D05-1FD3-4D40-9B4F-8F6F39099C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How much money do I have in total at the end of the game?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much more money (or less money) do I have now than I did when I started?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much money in total did I make from collecting rent?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much money in total did I spend on paying rent?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much money in total did I spend on buying properties?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Which of my properties made me the most money in rent?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did I spend my money on (e.g., taxes, utilities, rent, buying properties, etc.)? How much did I spend on each?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What properties do I own and how much did each of them cost?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did I earn my money (e.g. collecting rent, passing go, chance card, selling properties, </a:t>
            </a:r>
            <a:r>
              <a:rPr lang="en-US" dirty="0" err="1"/>
              <a:t>etc</a:t>
            </a:r>
            <a:r>
              <a:rPr lang="en-US" dirty="0"/>
              <a:t>). How much from each?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20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08FA4E0-2E02-4A06-ACB3-8B5BE7B3E21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52450" y="1166018"/>
            <a:ext cx="80391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8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iran">
            <a:extLst>
              <a:ext uri="{FF2B5EF4-FFF2-40B4-BE49-F238E27FC236}">
                <a16:creationId xmlns:a16="http://schemas.microsoft.com/office/drawing/2014/main" id="{CF84C1B9-9CC8-41E0-B541-D63887250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" y="3962400"/>
            <a:ext cx="42767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77239" y="3416559"/>
            <a:ext cx="3703320" cy="465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I was born in Tehran, Iran 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143" y="2400032"/>
            <a:ext cx="3702618" cy="208272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586768-960D-467E-8A00-0306606F27CF}"/>
              </a:ext>
            </a:extLst>
          </p:cNvPr>
          <p:cNvSpPr txBox="1"/>
          <p:nvPr/>
        </p:nvSpPr>
        <p:spPr>
          <a:xfrm>
            <a:off x="4915252" y="4769872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me when I was 1 year old</a:t>
            </a:r>
          </a:p>
        </p:txBody>
      </p:sp>
    </p:spTree>
    <p:extLst>
      <p:ext uri="{BB962C8B-B14F-4D97-AF65-F5344CB8AC3E}">
        <p14:creationId xmlns:p14="http://schemas.microsoft.com/office/powerpoint/2010/main" val="424449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childhood / </a:t>
            </a:r>
            <a:r>
              <a:rPr lang="en-US" dirty="0" err="1"/>
              <a:t>fAMILY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BD5821-D78A-4DC8-BDEB-F0BD1A02C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 w="19050">
            <a:solidFill>
              <a:schemeClr val="tx1"/>
            </a:solidFill>
          </a:ln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sz="2200" dirty="0"/>
              <a:t>I felt different from them. </a:t>
            </a:r>
          </a:p>
          <a:p>
            <a:r>
              <a:rPr lang="en-US" sz="2200" dirty="0"/>
              <a:t>I did not feel like I fit in and I didn’t want to. </a:t>
            </a:r>
          </a:p>
          <a:p>
            <a:r>
              <a:rPr lang="en-US" sz="2200" dirty="0"/>
              <a:t>I wanted to be different. </a:t>
            </a:r>
          </a:p>
          <a:p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6D8B90B-21B0-4D74-9221-3843C5A8358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Entire ancestry is 100% Iranian Jews – parents, grandparents, great grandparents, etc.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My Family moved from Iran to Los Angeles when I was 5 years old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Went to a private, Jewish school K – 8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All of my friends were white and Jewish</a:t>
            </a:r>
          </a:p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1477929"/>
            <a:ext cx="8229600" cy="473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 Roman"/>
              <a:cs typeface="Avenir Roman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32E9FD-BD1C-436E-86E2-97ECE1C29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187" y="1714500"/>
            <a:ext cx="3430588" cy="19582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FA815F-BE3F-4DB6-BA5E-6A571DD59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834" y="1697875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53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143" y="3545541"/>
            <a:ext cx="2421570" cy="3025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School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476" y="1828800"/>
            <a:ext cx="3541924" cy="234652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2" y="3811003"/>
            <a:ext cx="1745642" cy="2286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713" y="4155270"/>
            <a:ext cx="3056842" cy="20388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2" y="1828800"/>
            <a:ext cx="2976943" cy="19009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43" y="2944984"/>
            <a:ext cx="2571165" cy="171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 School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48053" cy="4525963"/>
          </a:xfrm>
        </p:spPr>
        <p:txBody>
          <a:bodyPr/>
          <a:lstStyle/>
          <a:p>
            <a:pPr marL="57150" indent="0">
              <a:buNone/>
            </a:pPr>
            <a:r>
              <a:rPr lang="en-US" dirty="0"/>
              <a:t>Joys During my High School Years:</a:t>
            </a:r>
          </a:p>
          <a:p>
            <a:pPr lvl="1"/>
            <a:r>
              <a:rPr lang="en-US" dirty="0"/>
              <a:t>First-time being around anyone that wasn’t white and Jewish</a:t>
            </a:r>
          </a:p>
          <a:p>
            <a:pPr lvl="1"/>
            <a:r>
              <a:rPr lang="en-US" dirty="0"/>
              <a:t>Black people, Hispanic people, gay people, bisexual people – all new to me</a:t>
            </a:r>
          </a:p>
          <a:p>
            <a:pPr lvl="1"/>
            <a:r>
              <a:rPr lang="en-US" dirty="0"/>
              <a:t>I felt welcomed and free while at school. Everyone accepted me. It was awesome!</a:t>
            </a:r>
          </a:p>
          <a:p>
            <a:pPr lvl="1"/>
            <a:r>
              <a:rPr lang="en-US" dirty="0"/>
              <a:t>I loved music and performing</a:t>
            </a:r>
          </a:p>
          <a:p>
            <a:pPr lvl="1"/>
            <a:r>
              <a:rPr lang="en-US" dirty="0"/>
              <a:t>Everybody is Different. No one is the same!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E58274-FF3E-4799-B517-E98E58711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4084322"/>
            <a:ext cx="4038600" cy="22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5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Getting in to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The top few things I did to ensure I got into college were: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 tried to stand out from the crowd – be different, be unique be special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Took Advanced Placement classes while in High School (AP Calculus and AP Biology)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Studied Hard, Got Good Grades (mostly A’s, some B’s)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Took the SAT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Did Volunteer / Community Service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93F741-08EB-4702-97DD-105AE89D8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752600"/>
            <a:ext cx="3086100" cy="1476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3F35C3-1064-44F0-8464-E21EC7C60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3520235"/>
            <a:ext cx="3162300" cy="20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5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College, GRAD School, etc.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I attended Santa Monica Community College and earned my Bachelor’s Degree from the University of Southern California in Los Angeles. I later went back to school and got my Master’s Degree. </a:t>
            </a:r>
          </a:p>
          <a:p>
            <a:pPr algn="ctr"/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520FD-89CA-4E96-92D5-6A613A896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315797"/>
            <a:ext cx="3609975" cy="8286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A206FB-0F58-4C04-A01E-09172C0F3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3059741"/>
            <a:ext cx="2200275" cy="1447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013CF2-17F7-4218-B054-8ECDC114C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710740"/>
            <a:ext cx="3619500" cy="1266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715B91-2D90-4410-9CAF-BCFF4D300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1862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616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470D34-A334-4B61-9145-7B4B82D83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1567"/>
            <a:ext cx="2933700" cy="15621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138861"/>
            <a:ext cx="9144000" cy="1322479"/>
          </a:xfrm>
        </p:spPr>
        <p:txBody>
          <a:bodyPr/>
          <a:lstStyle/>
          <a:p>
            <a:r>
              <a:rPr lang="en-US" dirty="0"/>
              <a:t>Getting a job after College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Youth Business : ALLIANCE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63B19-5B2B-4AAC-A66D-8FF7C83E886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BC0725-B68F-4C8B-8FBF-8D27A6AE2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  <a14:imgEffect>
                      <a14:brightnessContrast bright="3000" contrast="-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1540" y="1676400"/>
            <a:ext cx="2797629" cy="2133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4670E0-9D8C-4551-BB5C-F6D5C4663B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2690" y="4025060"/>
            <a:ext cx="2586783" cy="1937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91D600-3469-413D-ACB3-DD81B006B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949" y="4219575"/>
            <a:ext cx="2619375" cy="17430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AD5342-61FE-4A1F-B46D-92D581A5D1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8566" y="2514600"/>
            <a:ext cx="221932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7383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923</TotalTime>
  <Words>1379</Words>
  <Application>Microsoft Office PowerPoint</Application>
  <PresentationFormat>On-screen Show (4:3)</PresentationFormat>
  <Paragraphs>193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Avenir Black</vt:lpstr>
      <vt:lpstr>Avenir Heavy</vt:lpstr>
      <vt:lpstr>Avenir Roman</vt:lpstr>
      <vt:lpstr>Calibri</vt:lpstr>
      <vt:lpstr>Centaur</vt:lpstr>
      <vt:lpstr>Century Gothic</vt:lpstr>
      <vt:lpstr>Courier New</vt:lpstr>
      <vt:lpstr>Wingdings</vt:lpstr>
      <vt:lpstr>Executive</vt:lpstr>
      <vt:lpstr>Shirley Wiliani Entrepreneur</vt:lpstr>
      <vt:lpstr>INTRODUCTION</vt:lpstr>
      <vt:lpstr>Personal Background</vt:lpstr>
      <vt:lpstr>My childhood / fAMILY</vt:lpstr>
      <vt:lpstr>High School</vt:lpstr>
      <vt:lpstr>High School</vt:lpstr>
      <vt:lpstr>Getting in to College</vt:lpstr>
      <vt:lpstr>College, GRAD School, etc.</vt:lpstr>
      <vt:lpstr>Getting a job after College</vt:lpstr>
      <vt:lpstr>My Career Path</vt:lpstr>
      <vt:lpstr>My Company</vt:lpstr>
      <vt:lpstr>My role</vt:lpstr>
      <vt:lpstr>My TEAM</vt:lpstr>
      <vt:lpstr>Compensation at my company</vt:lpstr>
      <vt:lpstr>MY FUN</vt:lpstr>
      <vt:lpstr>If I could talk to my high school self,  what would I say?</vt:lpstr>
      <vt:lpstr>Let’s Play monopoly!</vt:lpstr>
      <vt:lpstr>instructions</vt:lpstr>
      <vt:lpstr>instructions</vt:lpstr>
      <vt:lpstr>instructions</vt:lpstr>
      <vt:lpstr>The goal: Be able to answer these questions!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YBA GUEST RESOURCE TEMPLATE</dc:title>
  <dc:creator>Stephen Minix</dc:creator>
  <cp:lastModifiedBy>Shirley Wiliani</cp:lastModifiedBy>
  <cp:revision>34</cp:revision>
  <dcterms:created xsi:type="dcterms:W3CDTF">2013-01-02T21:12:08Z</dcterms:created>
  <dcterms:modified xsi:type="dcterms:W3CDTF">2018-05-17T21:14:21Z</dcterms:modified>
</cp:coreProperties>
</file>