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84" r:id="rId1"/>
    <p:sldMasterId id="2147483685" r:id="rId2"/>
    <p:sldMasterId id="2147483722" r:id="rId3"/>
    <p:sldMasterId id="2147483724" r:id="rId4"/>
    <p:sldMasterId id="2147483736" r:id="rId5"/>
  </p:sldMasterIdLst>
  <p:notesMasterIdLst>
    <p:notesMasterId r:id="rId34"/>
  </p:notesMasterIdLst>
  <p:sldIdLst>
    <p:sldId id="298" r:id="rId6"/>
    <p:sldId id="311" r:id="rId7"/>
    <p:sldId id="312" r:id="rId8"/>
    <p:sldId id="313" r:id="rId9"/>
    <p:sldId id="314" r:id="rId10"/>
    <p:sldId id="300" r:id="rId11"/>
    <p:sldId id="291" r:id="rId12"/>
    <p:sldId id="283" r:id="rId13"/>
    <p:sldId id="284" r:id="rId14"/>
    <p:sldId id="316" r:id="rId15"/>
    <p:sldId id="317" r:id="rId16"/>
    <p:sldId id="319" r:id="rId17"/>
    <p:sldId id="320" r:id="rId18"/>
    <p:sldId id="321" r:id="rId19"/>
    <p:sldId id="336" r:id="rId20"/>
    <p:sldId id="323" r:id="rId21"/>
    <p:sldId id="324" r:id="rId22"/>
    <p:sldId id="325" r:id="rId23"/>
    <p:sldId id="326" r:id="rId24"/>
    <p:sldId id="318" r:id="rId25"/>
    <p:sldId id="328" r:id="rId26"/>
    <p:sldId id="329" r:id="rId27"/>
    <p:sldId id="330" r:id="rId28"/>
    <p:sldId id="331" r:id="rId29"/>
    <p:sldId id="332" r:id="rId30"/>
    <p:sldId id="333" r:id="rId31"/>
    <p:sldId id="334" r:id="rId32"/>
    <p:sldId id="275"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317F385-C227-4A8A-AD2C-4B028137133A}">
  <a:tblStyle styleId="{0317F385-C227-4A8A-AD2C-4B028137133A}"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089515C-7CB6-4DBF-BEA7-4395619F1FDB}"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87801" autoAdjust="0"/>
  </p:normalViewPr>
  <p:slideViewPr>
    <p:cSldViewPr snapToGrid="0" snapToObjects="1">
      <p:cViewPr>
        <p:scale>
          <a:sx n="100" d="100"/>
          <a:sy n="100" d="100"/>
        </p:scale>
        <p:origin x="-1264" y="-8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dirty="0"/>
          </a:p>
        </p:txBody>
      </p:sp>
    </p:spTree>
    <p:extLst>
      <p:ext uri="{BB962C8B-B14F-4D97-AF65-F5344CB8AC3E}">
        <p14:creationId xmlns:p14="http://schemas.microsoft.com/office/powerpoint/2010/main" val="9230282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Helvetica"/>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goodreads.com/author/show/13450.Gabriel_Garc_a_M_rquez"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2</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13</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14</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solidFill>
                  <a:prstClr val="black"/>
                </a:solidFill>
                <a:latin typeface="Helvetica Neue"/>
                <a:ea typeface="Helvetica Neue"/>
                <a:cs typeface="Helvetica Neue"/>
              </a:rPr>
              <a:pPr/>
              <a:t>15</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27585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16</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CTA overlays on all videos to drive direct action</a:t>
            </a:r>
          </a:p>
          <a:p>
            <a:r>
              <a:rPr lang="en-US" dirty="0" smtClean="0"/>
              <a:t>Annotated</a:t>
            </a:r>
            <a:r>
              <a:rPr lang="en-US" baseline="0" dirty="0" smtClean="0"/>
              <a:t> </a:t>
            </a:r>
            <a:r>
              <a:rPr lang="en-US" baseline="0" dirty="0" err="1" smtClean="0"/>
              <a:t>endslates</a:t>
            </a:r>
            <a:endParaRPr lang="en-US" baseline="0" dirty="0" smtClean="0"/>
          </a:p>
          <a:p>
            <a:r>
              <a:rPr lang="en-US" baseline="0" dirty="0" err="1" smtClean="0"/>
              <a:t>InVideo</a:t>
            </a:r>
            <a:r>
              <a:rPr lang="en-US" baseline="0" dirty="0" smtClean="0"/>
              <a:t> Programming including new interactivity cards to drive sales from video content</a:t>
            </a:r>
          </a:p>
          <a:p>
            <a:r>
              <a:rPr lang="en-US" baseline="0" dirty="0" smtClean="0"/>
              <a:t>Custom thumbnail branding</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solidFill>
                  <a:prstClr val="black"/>
                </a:solidFill>
                <a:latin typeface="Helvetica Neue"/>
                <a:ea typeface="Helvetica Neue"/>
                <a:cs typeface="Helvetica Neue"/>
              </a:rPr>
              <a:pPr/>
              <a:t>17</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2758565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18</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nSpc>
                <a:spcPct val="150000"/>
              </a:lnSpc>
              <a:buFont typeface="Arial"/>
              <a:buChar char="•"/>
            </a:pPr>
            <a:r>
              <a:rPr lang="en-US" sz="1100" kern="1200" dirty="0" smtClean="0">
                <a:solidFill>
                  <a:srgbClr val="FFFFFF"/>
                </a:solidFill>
                <a:latin typeface="Helvetica"/>
                <a:ea typeface="Helvetica"/>
                <a:cs typeface="Helvetica Neue Thin"/>
              </a:rPr>
              <a:t>First job? Moving lawns</a:t>
            </a:r>
          </a:p>
          <a:p>
            <a:pPr marL="171450" indent="-171450">
              <a:lnSpc>
                <a:spcPct val="150000"/>
              </a:lnSpc>
              <a:buFont typeface="Arial"/>
              <a:buChar char="•"/>
            </a:pPr>
            <a:r>
              <a:rPr lang="en-US" sz="1100" kern="1200" dirty="0" smtClean="0">
                <a:solidFill>
                  <a:srgbClr val="FFFFFF"/>
                </a:solidFill>
                <a:latin typeface="Helvetica"/>
                <a:ea typeface="Helvetica"/>
                <a:cs typeface="Helvetica Neue Thin"/>
              </a:rPr>
              <a:t>Worst job? Cleaned up the meat department at a grocery store</a:t>
            </a:r>
          </a:p>
          <a:p>
            <a:pPr marL="171450" indent="-171450">
              <a:lnSpc>
                <a:spcPct val="150000"/>
              </a:lnSpc>
              <a:buFont typeface="Arial"/>
              <a:buChar char="•"/>
            </a:pPr>
            <a:r>
              <a:rPr lang="en-US" sz="1100" kern="1200" dirty="0" smtClean="0">
                <a:solidFill>
                  <a:srgbClr val="FFFFFF"/>
                </a:solidFill>
                <a:latin typeface="Helvetica"/>
                <a:ea typeface="Helvetica"/>
                <a:cs typeface="Helvetica Neue"/>
              </a:rPr>
              <a:t>Coolest job? Wrote for the school newspaper</a:t>
            </a:r>
            <a:endParaRPr lang="en-US" sz="1100" kern="1200" dirty="0" smtClean="0">
              <a:solidFill>
                <a:srgbClr val="FFFFFF"/>
              </a:solidFill>
              <a:latin typeface="Helvetica"/>
              <a:ea typeface="Helvetica"/>
              <a:cs typeface="Helvetica Neue Thin"/>
            </a:endParaRPr>
          </a:p>
          <a:p>
            <a:pPr marL="171450" indent="-171450">
              <a:lnSpc>
                <a:spcPct val="150000"/>
              </a:lnSpc>
              <a:buFont typeface="Arial"/>
              <a:buChar char="•"/>
            </a:pPr>
            <a:r>
              <a:rPr lang="en-US" sz="1100" kern="1200" dirty="0" smtClean="0">
                <a:solidFill>
                  <a:srgbClr val="FFFFFF"/>
                </a:solidFill>
                <a:latin typeface="Helvetica"/>
                <a:ea typeface="Helvetica"/>
                <a:cs typeface="Helvetica Neue Thin"/>
              </a:rPr>
              <a:t>First career? Modeling and commercial acting</a:t>
            </a:r>
          </a:p>
          <a:p>
            <a:pPr marL="171450" indent="-171450">
              <a:lnSpc>
                <a:spcPct val="150000"/>
              </a:lnSpc>
              <a:buFont typeface="Arial"/>
              <a:buChar char="•"/>
            </a:pPr>
            <a:r>
              <a:rPr lang="en-US" sz="1100" kern="1200" dirty="0" smtClean="0">
                <a:solidFill>
                  <a:srgbClr val="FFFFFF"/>
                </a:solidFill>
                <a:latin typeface="Helvetica"/>
                <a:ea typeface="Helvetica"/>
                <a:cs typeface="Helvetica Neue"/>
              </a:rPr>
              <a:t>Scariest career move? Going back to school</a:t>
            </a:r>
          </a:p>
          <a:p>
            <a:pPr marL="171450" indent="-171450">
              <a:lnSpc>
                <a:spcPct val="150000"/>
              </a:lnSpc>
              <a:buFont typeface="Arial"/>
              <a:buChar char="•"/>
            </a:pPr>
            <a:r>
              <a:rPr lang="en-US" sz="1100" kern="1200" dirty="0" smtClean="0">
                <a:solidFill>
                  <a:srgbClr val="FFFFFF"/>
                </a:solidFill>
                <a:latin typeface="Helvetica"/>
                <a:ea typeface="Helvetica"/>
                <a:cs typeface="Helvetica Neue"/>
              </a:rPr>
              <a:t>Best lesson? It’s OK to make mistakes. In fact, it’s critical </a:t>
            </a:r>
          </a:p>
          <a:p>
            <a:pPr marL="171450" indent="-171450">
              <a:lnSpc>
                <a:spcPct val="150000"/>
              </a:lnSpc>
              <a:buFont typeface="Arial"/>
              <a:buChar char="•"/>
            </a:pPr>
            <a:r>
              <a:rPr lang="en-US" sz="1100" kern="1200" dirty="0" smtClean="0">
                <a:solidFill>
                  <a:srgbClr val="FFFFFF"/>
                </a:solidFill>
                <a:latin typeface="Helvetica"/>
                <a:ea typeface="Helvetica"/>
                <a:cs typeface="Helvetica Neue"/>
              </a:rPr>
              <a:t>Happiest I’ve ever been at work? At Google/YouTube</a:t>
            </a:r>
            <a:endParaRPr lang="en-US" sz="1100" kern="1200" dirty="0" smtClean="0">
              <a:solidFill>
                <a:srgbClr val="FFFFFF"/>
              </a:solidFill>
              <a:latin typeface="Helvetica"/>
              <a:ea typeface="Helvetica"/>
              <a:cs typeface="Helvetica Neue Thin"/>
            </a:endParaRPr>
          </a:p>
          <a:p>
            <a:endParaRPr lang="en-US" dirty="0"/>
          </a:p>
        </p:txBody>
      </p:sp>
    </p:spTree>
    <p:extLst>
      <p:ext uri="{BB962C8B-B14F-4D97-AF65-F5344CB8AC3E}">
        <p14:creationId xmlns:p14="http://schemas.microsoft.com/office/powerpoint/2010/main" val="104171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1713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4934AE0-4DF5-8547-BCED-18E2BF7F935B}" type="slidenum">
              <a:rPr lang="en-US" smtClean="0">
                <a:latin typeface="Helvetica Neue"/>
                <a:ea typeface="Helvetica Neue"/>
                <a:cs typeface="Helvetica Neue"/>
              </a:rPr>
              <a:pPr/>
              <a:t>20</a:t>
            </a:fld>
            <a:endParaRPr lang="en-US" dirty="0">
              <a:latin typeface="Helvetica Neue"/>
              <a:ea typeface="Helvetica Neue"/>
              <a:cs typeface="Helvetica Neue"/>
            </a:endParaRPr>
          </a:p>
        </p:txBody>
      </p:sp>
    </p:spTree>
    <p:extLst>
      <p:ext uri="{BB962C8B-B14F-4D97-AF65-F5344CB8AC3E}">
        <p14:creationId xmlns:p14="http://schemas.microsoft.com/office/powerpoint/2010/main" val="343310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21</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400254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you and everyone</a:t>
            </a:r>
            <a:r>
              <a:rPr lang="en-US" baseline="0" dirty="0" smtClean="0"/>
              <a:t> in your life.</a:t>
            </a:r>
          </a:p>
          <a:p>
            <a:endParaRPr lang="en-US" dirty="0" smtClean="0"/>
          </a:p>
          <a:p>
            <a:r>
              <a:rPr lang="en-US" dirty="0" smtClean="0"/>
              <a:t>Mute your phone/ Mute your laptop</a:t>
            </a:r>
            <a:r>
              <a:rPr lang="en-US" baseline="0" dirty="0" smtClean="0"/>
              <a:t>/ </a:t>
            </a:r>
            <a:r>
              <a:rPr lang="en-US" dirty="0" smtClean="0"/>
              <a:t>Sit by yourself for five or ten minutes a day.</a:t>
            </a:r>
          </a:p>
          <a:p>
            <a:endParaRPr lang="en-US" dirty="0" smtClean="0"/>
          </a:p>
          <a:p>
            <a:r>
              <a:rPr lang="en-US" dirty="0" smtClean="0"/>
              <a:t>Sit with someone you care for without touching your phone. Look them in the eye and just be with them. </a:t>
            </a:r>
          </a:p>
          <a:p>
            <a:endParaRPr lang="en-US" dirty="0" smtClean="0"/>
          </a:p>
          <a:p>
            <a:r>
              <a:rPr lang="en-US" dirty="0" smtClean="0"/>
              <a:t>The feeling will astound you.</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22</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82168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3</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Helvetica"/>
                <a:ea typeface="+mn-ea"/>
                <a:cs typeface="+mn-cs"/>
              </a:rPr>
              <a:t>Here are some guides, which helped me along the way.</a:t>
            </a:r>
          </a:p>
          <a:p>
            <a:endParaRPr lang="en-US" sz="1100" kern="1200" dirty="0" smtClean="0">
              <a:solidFill>
                <a:schemeClr val="tx1"/>
              </a:solidFill>
              <a:effectLst/>
              <a:latin typeface="Helvetica"/>
              <a:ea typeface="+mn-ea"/>
              <a:cs typeface="+mn-cs"/>
            </a:endParaRPr>
          </a:p>
          <a:p>
            <a:r>
              <a:rPr lang="en-US" sz="1100" kern="1200" dirty="0" smtClean="0">
                <a:solidFill>
                  <a:schemeClr val="tx1"/>
                </a:solidFill>
                <a:effectLst/>
                <a:latin typeface="Helvetica"/>
                <a:ea typeface="+mn-ea"/>
                <a:cs typeface="+mn-cs"/>
              </a:rPr>
              <a:t>…of what’s going on around you. Look for those open doors.</a:t>
            </a:r>
            <a:r>
              <a:rPr lang="en-US" dirty="0" smtClean="0">
                <a:effectLst/>
              </a:rPr>
              <a:t> </a:t>
            </a:r>
          </a:p>
          <a:p>
            <a:endParaRPr lang="en-US" dirty="0" smtClean="0"/>
          </a:p>
          <a:p>
            <a:r>
              <a:rPr lang="en-US" dirty="0" smtClean="0"/>
              <a:t>Pay attention to the people in your orbit, no matter where they</a:t>
            </a:r>
            <a:r>
              <a:rPr lang="en-US" baseline="0" dirty="0" smtClean="0"/>
              <a:t> are</a:t>
            </a:r>
            <a:r>
              <a:rPr lang="en-US" dirty="0" smtClean="0"/>
              <a:t>. Don't</a:t>
            </a:r>
            <a:r>
              <a:rPr lang="en-US" baseline="0" dirty="0" smtClean="0"/>
              <a:t> burn bridges. Everyone matters. </a:t>
            </a:r>
          </a:p>
          <a:p>
            <a:endParaRPr lang="en-US" baseline="0" dirty="0" smtClean="0"/>
          </a:p>
          <a:p>
            <a:r>
              <a:rPr lang="en-US" baseline="0" dirty="0" smtClean="0"/>
              <a:t>You never know. </a:t>
            </a:r>
            <a:r>
              <a:rPr lang="en-US" dirty="0" smtClean="0"/>
              <a:t>You’d be surprised where people and opportunities can lead you.</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23</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821684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24</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82168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Do not settle. When you are tempted to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25</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82168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 authentically you.</a:t>
            </a:r>
            <a:r>
              <a:rPr lang="en-US" baseline="0" dirty="0" smtClean="0"/>
              <a:t>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26</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82168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4</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solidFill>
                  <a:prstClr val="black"/>
                </a:solidFill>
                <a:latin typeface="Helvetica Neue"/>
                <a:ea typeface="Helvetica Neue"/>
                <a:cs typeface="Helvetica Neue"/>
              </a:rPr>
              <a:pPr/>
              <a:t>5</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Helvetica Neue" charset="0"/>
              <a:cs typeface="Helvetica Neue" charset="0"/>
              <a:sym typeface="Helvetica Neue"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Helvetica Neue" charset="0"/>
                <a:cs typeface="Helvetica Neue" charset="0"/>
                <a:sym typeface="Helvetica Neue" charset="0"/>
              </a:rPr>
              <a:t>1.1BB unique visitors monthly</a:t>
            </a:r>
            <a:endParaRPr lang="en-US" baseline="0" dirty="0" smtClean="0"/>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FA958-1A9A-D14D-A62C-8DCC059AA7AC}" type="slidenum">
              <a:rPr lang="en-US" smtClean="0">
                <a:solidFill>
                  <a:prstClr val="black"/>
                </a:solidFill>
                <a:latin typeface="Helvetica Neue"/>
                <a:ea typeface="Helvetica Neue"/>
                <a:cs typeface="Helvetica Neue"/>
              </a:rPr>
              <a:pPr/>
              <a:t>6</a:t>
            </a:fld>
            <a:endParaRPr lang="en-US" dirty="0">
              <a:solidFill>
                <a:prstClr val="black"/>
              </a:solidFill>
              <a:latin typeface="Helvetica Neue"/>
              <a:ea typeface="Helvetica Neue"/>
              <a:cs typeface="Helvetica Neue"/>
            </a:endParaRPr>
          </a:p>
        </p:txBody>
      </p:sp>
    </p:spTree>
    <p:extLst>
      <p:ext uri="{BB962C8B-B14F-4D97-AF65-F5344CB8AC3E}">
        <p14:creationId xmlns:p14="http://schemas.microsoft.com/office/powerpoint/2010/main" val="304826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Helvetica"/>
                <a:ea typeface="+mn-ea"/>
                <a:cs typeface="+mn-cs"/>
              </a:rPr>
              <a:t>“Human beings are not born once and for all on the day their mothers give birth to them, but ... life obliges them over and over again to give birth to themselves.”</a:t>
            </a:r>
          </a:p>
          <a:p>
            <a:r>
              <a:rPr lang="en-US" sz="1100" kern="1200" dirty="0" smtClean="0">
                <a:solidFill>
                  <a:schemeClr val="tx1"/>
                </a:solidFill>
                <a:effectLst/>
                <a:latin typeface="Helvetica"/>
                <a:ea typeface="+mn-ea"/>
                <a:cs typeface="+mn-cs"/>
              </a:rPr>
              <a:t/>
            </a:r>
            <a:br>
              <a:rPr lang="en-US" sz="1100" kern="1200" dirty="0" smtClean="0">
                <a:solidFill>
                  <a:schemeClr val="tx1"/>
                </a:solidFill>
                <a:effectLst/>
                <a:latin typeface="Helvetica"/>
                <a:ea typeface="+mn-ea"/>
                <a:cs typeface="+mn-cs"/>
              </a:rPr>
            </a:br>
            <a:r>
              <a:rPr lang="en-US" sz="1100" kern="1200" dirty="0" smtClean="0">
                <a:solidFill>
                  <a:schemeClr val="tx1"/>
                </a:solidFill>
                <a:effectLst/>
                <a:latin typeface="Helvetica"/>
                <a:ea typeface="+mn-ea"/>
                <a:cs typeface="+mn-cs"/>
              </a:rPr>
              <a:t>― </a:t>
            </a:r>
            <a:r>
              <a:rPr lang="en-US" sz="1100" u="none" strike="noStrike" kern="1200" dirty="0" smtClean="0">
                <a:solidFill>
                  <a:schemeClr val="tx1"/>
                </a:solidFill>
                <a:effectLst/>
                <a:latin typeface="Helvetica"/>
                <a:ea typeface="+mn-ea"/>
                <a:cs typeface="+mn-cs"/>
                <a:hlinkClick r:id="rId3"/>
              </a:rPr>
              <a:t>Gabriel Garcí­a Márquez</a:t>
            </a:r>
            <a:endParaRPr lang="en-US" sz="1100" kern="1200" dirty="0" smtClean="0">
              <a:solidFill>
                <a:schemeClr val="tx1"/>
              </a:solidFill>
              <a:effectLst/>
              <a:latin typeface="Helvetica"/>
              <a:ea typeface="+mn-ea"/>
              <a:cs typeface="+mn-cs"/>
            </a:endParaRPr>
          </a:p>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10</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11</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A2E939-C26F-BF46-9AF6-AD3714777387}" type="slidenum">
              <a:rPr lang="en-US" smtClean="0">
                <a:latin typeface="Helvetica Neue"/>
                <a:ea typeface="Helvetica Neue"/>
                <a:cs typeface="Helvetica Neue"/>
              </a:rPr>
              <a:pPr/>
              <a:t>12</a:t>
            </a:fld>
            <a:endParaRPr lang="en-US" dirty="0">
              <a:latin typeface="Helvetica Neue"/>
              <a:ea typeface="Helvetica Neue"/>
              <a:cs typeface="Helvetica Neue"/>
            </a:endParaRPr>
          </a:p>
        </p:txBody>
      </p:sp>
    </p:spTree>
    <p:extLst>
      <p:ext uri="{BB962C8B-B14F-4D97-AF65-F5344CB8AC3E}">
        <p14:creationId xmlns:p14="http://schemas.microsoft.com/office/powerpoint/2010/main" val="319451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47"/>
        <p:cNvGrpSpPr/>
        <p:nvPr/>
      </p:nvGrpSpPr>
      <p:grpSpPr>
        <a:xfrm>
          <a:off x="0" y="0"/>
          <a:ext cx="0" cy="0"/>
          <a:chOff x="0" y="0"/>
          <a:chExt cx="0" cy="0"/>
        </a:xfrm>
      </p:grpSpPr>
      <p:sp>
        <p:nvSpPr>
          <p:cNvPr id="48" name="Shape 48"/>
          <p:cNvSpPr/>
          <p:nvPr/>
        </p:nvSpPr>
        <p:spPr>
          <a:xfrm>
            <a:off x="0" y="0"/>
            <a:ext cx="9144000" cy="5143499"/>
          </a:xfrm>
          <a:prstGeom prst="rect">
            <a:avLst/>
          </a:prstGeom>
          <a:solidFill>
            <a:srgbClr val="F2F2F2"/>
          </a:solidFill>
          <a:ln w="9525" cap="flat">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dirty="0">
              <a:solidFill>
                <a:schemeClr val="lt1"/>
              </a:solidFill>
              <a:latin typeface="Helvetica"/>
              <a:ea typeface="Helvetica"/>
              <a:cs typeface="Helvetica"/>
              <a:sym typeface="Open Sans"/>
            </a:endParaRPr>
          </a:p>
        </p:txBody>
      </p:sp>
      <p:sp>
        <p:nvSpPr>
          <p:cNvPr id="49" name="Shape 49"/>
          <p:cNvSpPr/>
          <p:nvPr/>
        </p:nvSpPr>
        <p:spPr>
          <a:xfrm>
            <a:off x="0" y="0"/>
            <a:ext cx="9144000" cy="5143499"/>
          </a:xfrm>
          <a:prstGeom prst="rect">
            <a:avLst/>
          </a:prstGeom>
          <a:solidFill>
            <a:srgbClr val="F2F2F2"/>
          </a:solidFill>
          <a:ln w="9525" cap="flat">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dirty="0">
              <a:solidFill>
                <a:schemeClr val="lt1"/>
              </a:solidFill>
              <a:latin typeface="Helvetica"/>
              <a:ea typeface="Helvetica"/>
              <a:cs typeface="Helvetica"/>
              <a:sym typeface="Open Sans"/>
            </a:endParaRPr>
          </a:p>
        </p:txBody>
      </p:sp>
      <p:sp>
        <p:nvSpPr>
          <p:cNvPr id="50" name="Shape 50"/>
          <p:cNvSpPr txBox="1">
            <a:spLocks noGrp="1"/>
          </p:cNvSpPr>
          <p:nvPr>
            <p:ph type="ctrTitle"/>
          </p:nvPr>
        </p:nvSpPr>
        <p:spPr>
          <a:xfrm>
            <a:off x="2729551" y="1670186"/>
            <a:ext cx="5871600" cy="1102500"/>
          </a:xfrm>
          <a:prstGeom prst="rect">
            <a:avLst/>
          </a:prstGeom>
          <a:noFill/>
          <a:ln>
            <a:noFill/>
          </a:ln>
        </p:spPr>
        <p:txBody>
          <a:bodyPr lIns="91425" tIns="91425" rIns="91425" bIns="91425" anchor="b" anchorCtr="0"/>
          <a:lstStyle>
            <a:lvl1pPr marL="0" marR="0" indent="0" algn="l" rtl="0">
              <a:lnSpc>
                <a:spcPct val="100000"/>
              </a:lnSpc>
              <a:spcBef>
                <a:spcPts val="640"/>
              </a:spcBef>
              <a:spcAft>
                <a:spcPts val="0"/>
              </a:spcAft>
              <a:buClr>
                <a:schemeClr val="dk1"/>
              </a:buClr>
              <a:buFont typeface="Open Sans"/>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51" name="Shape 51"/>
          <p:cNvSpPr txBox="1">
            <a:spLocks noGrp="1"/>
          </p:cNvSpPr>
          <p:nvPr>
            <p:ph type="subTitle" idx="1"/>
          </p:nvPr>
        </p:nvSpPr>
        <p:spPr>
          <a:xfrm>
            <a:off x="2729551" y="2827600"/>
            <a:ext cx="5871600" cy="975300"/>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buClr>
                <a:schemeClr val="dk2"/>
              </a:buClr>
              <a:buFont typeface="Open Sans"/>
              <a:buNone/>
              <a:defRPr/>
            </a:lvl1pPr>
            <a:lvl2pPr marL="457200" marR="0" indent="0" algn="ctr" rtl="0">
              <a:lnSpc>
                <a:spcPct val="100000"/>
              </a:lnSpc>
              <a:spcBef>
                <a:spcPts val="1200"/>
              </a:spcBef>
              <a:spcAft>
                <a:spcPts val="0"/>
              </a:spcAft>
              <a:buClr>
                <a:srgbClr val="A0A0A1"/>
              </a:buClr>
              <a:buFont typeface="Open Sans"/>
              <a:buNone/>
              <a:defRPr/>
            </a:lvl2pPr>
            <a:lvl3pPr marL="914400" marR="0" indent="0" algn="ctr" rtl="0">
              <a:lnSpc>
                <a:spcPct val="100000"/>
              </a:lnSpc>
              <a:spcBef>
                <a:spcPts val="600"/>
              </a:spcBef>
              <a:spcAft>
                <a:spcPts val="0"/>
              </a:spcAft>
              <a:buClr>
                <a:srgbClr val="A0A0A1"/>
              </a:buClr>
              <a:buFont typeface="Open Sans"/>
              <a:buNone/>
              <a:defRPr/>
            </a:lvl3pPr>
            <a:lvl4pPr marL="1371600" marR="0" indent="0" algn="ctr" rtl="0">
              <a:lnSpc>
                <a:spcPct val="100000"/>
              </a:lnSpc>
              <a:spcBef>
                <a:spcPts val="600"/>
              </a:spcBef>
              <a:spcAft>
                <a:spcPts val="0"/>
              </a:spcAft>
              <a:buClr>
                <a:srgbClr val="A0A0A1"/>
              </a:buClr>
              <a:buFont typeface="Open Sans"/>
              <a:buNone/>
              <a:defRPr/>
            </a:lvl4pPr>
            <a:lvl5pPr marL="1828800" marR="0" indent="0" algn="ctr" rtl="0">
              <a:lnSpc>
                <a:spcPct val="100000"/>
              </a:lnSpc>
              <a:spcBef>
                <a:spcPts val="600"/>
              </a:spcBef>
              <a:spcAft>
                <a:spcPts val="0"/>
              </a:spcAft>
              <a:buClr>
                <a:srgbClr val="A0A0A1"/>
              </a:buClr>
              <a:buFont typeface="Open Sans"/>
              <a:buNone/>
              <a:defRPr/>
            </a:lvl5pPr>
            <a:lvl6pPr marL="2286000" marR="0" indent="0" algn="ctr" rtl="0">
              <a:spcBef>
                <a:spcPts val="400"/>
              </a:spcBef>
              <a:buClr>
                <a:srgbClr val="A0A0A1"/>
              </a:buClr>
              <a:buFont typeface="Open Sans"/>
              <a:buNone/>
              <a:defRPr/>
            </a:lvl6pPr>
            <a:lvl7pPr marL="2743200" marR="0" indent="0" algn="ctr" rtl="0">
              <a:spcBef>
                <a:spcPts val="400"/>
              </a:spcBef>
              <a:buClr>
                <a:srgbClr val="A0A0A1"/>
              </a:buClr>
              <a:buFont typeface="Open Sans"/>
              <a:buNone/>
              <a:defRPr/>
            </a:lvl7pPr>
            <a:lvl8pPr marL="3200400" marR="0" indent="0" algn="ctr" rtl="0">
              <a:spcBef>
                <a:spcPts val="400"/>
              </a:spcBef>
              <a:buClr>
                <a:srgbClr val="A0A0A1"/>
              </a:buClr>
              <a:buFont typeface="Open Sans"/>
              <a:buNone/>
              <a:defRPr/>
            </a:lvl8pPr>
            <a:lvl9pPr marL="3657600" marR="0" indent="0" algn="ctr" rtl="0">
              <a:spcBef>
                <a:spcPts val="400"/>
              </a:spcBef>
              <a:buClr>
                <a:srgbClr val="A0A0A1"/>
              </a:buClr>
              <a:buFont typeface="Open Sans"/>
              <a:buNone/>
              <a:defRPr/>
            </a:lvl9pPr>
          </a:lstStyle>
          <a:p>
            <a:endParaRPr/>
          </a:p>
        </p:txBody>
      </p:sp>
      <p:cxnSp>
        <p:nvCxnSpPr>
          <p:cNvPr id="52" name="Shape 52"/>
          <p:cNvCxnSpPr/>
          <p:nvPr/>
        </p:nvCxnSpPr>
        <p:spPr>
          <a:xfrm>
            <a:off x="2517016" y="1524000"/>
            <a:ext cx="0" cy="2281199"/>
          </a:xfrm>
          <a:prstGeom prst="straightConnector1">
            <a:avLst/>
          </a:prstGeom>
          <a:noFill/>
          <a:ln w="9525" cap="flat">
            <a:solidFill>
              <a:srgbClr val="BFBFBF"/>
            </a:solidFill>
            <a:prstDash val="solid"/>
            <a:round/>
            <a:headEnd type="none" w="med" len="med"/>
            <a:tailEnd type="none" w="med" len="med"/>
          </a:ln>
        </p:spPr>
      </p:cxnSp>
      <p:grpSp>
        <p:nvGrpSpPr>
          <p:cNvPr id="53" name="Shape 53"/>
          <p:cNvGrpSpPr/>
          <p:nvPr/>
        </p:nvGrpSpPr>
        <p:grpSpPr>
          <a:xfrm>
            <a:off x="731240" y="2293176"/>
            <a:ext cx="1421494" cy="499603"/>
            <a:chOff x="5389562" y="6130926"/>
            <a:chExt cx="868725" cy="305325"/>
          </a:xfrm>
        </p:grpSpPr>
        <p:sp>
          <p:nvSpPr>
            <p:cNvPr id="54" name="Shape 54"/>
            <p:cNvSpPr/>
            <p:nvPr/>
          </p:nvSpPr>
          <p:spPr>
            <a:xfrm>
              <a:off x="6132512" y="6203951"/>
              <a:ext cx="125775" cy="144300"/>
            </a:xfrm>
            <a:custGeom>
              <a:avLst/>
              <a:gdLst/>
              <a:ahLst/>
              <a:cxnLst/>
              <a:rect l="0" t="0" r="0" b="0"/>
              <a:pathLst>
                <a:path w="129" h="148" extrusionOk="0">
                  <a:moveTo>
                    <a:pt x="113" y="137"/>
                  </a:moveTo>
                  <a:cubicBezTo>
                    <a:pt x="110" y="139"/>
                    <a:pt x="106" y="141"/>
                    <a:pt x="103" y="142"/>
                  </a:cubicBezTo>
                  <a:cubicBezTo>
                    <a:pt x="93" y="147"/>
                    <a:pt x="82" y="148"/>
                    <a:pt x="73" y="148"/>
                  </a:cubicBezTo>
                  <a:cubicBezTo>
                    <a:pt x="63" y="148"/>
                    <a:pt x="47" y="148"/>
                    <a:pt x="32" y="136"/>
                  </a:cubicBezTo>
                  <a:cubicBezTo>
                    <a:pt x="10" y="121"/>
                    <a:pt x="0" y="94"/>
                    <a:pt x="0" y="71"/>
                  </a:cubicBezTo>
                  <a:cubicBezTo>
                    <a:pt x="0" y="23"/>
                    <a:pt x="39" y="0"/>
                    <a:pt x="71" y="0"/>
                  </a:cubicBezTo>
                  <a:cubicBezTo>
                    <a:pt x="82" y="0"/>
                    <a:pt x="94" y="2"/>
                    <a:pt x="103" y="8"/>
                  </a:cubicBezTo>
                  <a:cubicBezTo>
                    <a:pt x="118" y="19"/>
                    <a:pt x="122" y="32"/>
                    <a:pt x="124" y="39"/>
                  </a:cubicBezTo>
                  <a:cubicBezTo>
                    <a:pt x="52" y="68"/>
                    <a:pt x="52" y="68"/>
                    <a:pt x="52" y="68"/>
                  </a:cubicBezTo>
                  <a:cubicBezTo>
                    <a:pt x="28" y="70"/>
                    <a:pt x="28" y="70"/>
                    <a:pt x="28" y="70"/>
                  </a:cubicBezTo>
                  <a:cubicBezTo>
                    <a:pt x="36" y="109"/>
                    <a:pt x="62" y="132"/>
                    <a:pt x="92" y="132"/>
                  </a:cubicBezTo>
                  <a:cubicBezTo>
                    <a:pt x="107" y="132"/>
                    <a:pt x="119" y="127"/>
                    <a:pt x="129" y="121"/>
                  </a:cubicBezTo>
                  <a:cubicBezTo>
                    <a:pt x="113" y="137"/>
                    <a:pt x="113" y="137"/>
                    <a:pt x="113" y="137"/>
                  </a:cubicBezTo>
                  <a:close/>
                  <a:moveTo>
                    <a:pt x="84" y="45"/>
                  </a:moveTo>
                  <a:cubicBezTo>
                    <a:pt x="90" y="43"/>
                    <a:pt x="93" y="41"/>
                    <a:pt x="93" y="36"/>
                  </a:cubicBezTo>
                  <a:cubicBezTo>
                    <a:pt x="93" y="24"/>
                    <a:pt x="79" y="10"/>
                    <a:pt x="62" y="10"/>
                  </a:cubicBezTo>
                  <a:cubicBezTo>
                    <a:pt x="50" y="10"/>
                    <a:pt x="27" y="19"/>
                    <a:pt x="27" y="53"/>
                  </a:cubicBezTo>
                  <a:cubicBezTo>
                    <a:pt x="27" y="58"/>
                    <a:pt x="27" y="64"/>
                    <a:pt x="28" y="69"/>
                  </a:cubicBezTo>
                  <a:cubicBezTo>
                    <a:pt x="84" y="45"/>
                    <a:pt x="84" y="45"/>
                    <a:pt x="84" y="45"/>
                  </a:cubicBezTo>
                  <a:close/>
                </a:path>
              </a:pathLst>
            </a:custGeom>
            <a:solidFill>
              <a:srgbClr val="D50F25"/>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55" name="Shape 55"/>
            <p:cNvSpPr/>
            <p:nvPr/>
          </p:nvSpPr>
          <p:spPr>
            <a:xfrm>
              <a:off x="6057900" y="6130926"/>
              <a:ext cx="77025" cy="212550"/>
            </a:xfrm>
            <a:custGeom>
              <a:avLst/>
              <a:gdLst/>
              <a:ahLst/>
              <a:cxnLst/>
              <a:rect l="0" t="0" r="0" b="0"/>
              <a:pathLst>
                <a:path w="79" h="218" extrusionOk="0">
                  <a:moveTo>
                    <a:pt x="68" y="218"/>
                  </a:moveTo>
                  <a:cubicBezTo>
                    <a:pt x="13" y="218"/>
                    <a:pt x="13" y="218"/>
                    <a:pt x="13" y="218"/>
                  </a:cubicBezTo>
                  <a:cubicBezTo>
                    <a:pt x="20" y="208"/>
                    <a:pt x="21" y="207"/>
                    <a:pt x="21" y="201"/>
                  </a:cubicBezTo>
                  <a:cubicBezTo>
                    <a:pt x="21" y="151"/>
                    <a:pt x="21" y="151"/>
                    <a:pt x="21" y="151"/>
                  </a:cubicBezTo>
                  <a:cubicBezTo>
                    <a:pt x="21" y="127"/>
                    <a:pt x="22" y="93"/>
                    <a:pt x="23" y="60"/>
                  </a:cubicBezTo>
                  <a:cubicBezTo>
                    <a:pt x="23" y="45"/>
                    <a:pt x="24" y="25"/>
                    <a:pt x="25" y="11"/>
                  </a:cubicBezTo>
                  <a:cubicBezTo>
                    <a:pt x="0" y="11"/>
                    <a:pt x="0" y="11"/>
                    <a:pt x="0" y="11"/>
                  </a:cubicBezTo>
                  <a:cubicBezTo>
                    <a:pt x="24" y="0"/>
                    <a:pt x="24" y="0"/>
                    <a:pt x="24" y="0"/>
                  </a:cubicBezTo>
                  <a:cubicBezTo>
                    <a:pt x="68" y="0"/>
                    <a:pt x="68" y="0"/>
                    <a:pt x="68" y="0"/>
                  </a:cubicBezTo>
                  <a:cubicBezTo>
                    <a:pt x="58" y="5"/>
                    <a:pt x="55" y="7"/>
                    <a:pt x="54" y="18"/>
                  </a:cubicBezTo>
                  <a:cubicBezTo>
                    <a:pt x="51" y="42"/>
                    <a:pt x="51" y="79"/>
                    <a:pt x="51" y="123"/>
                  </a:cubicBezTo>
                  <a:cubicBezTo>
                    <a:pt x="51" y="194"/>
                    <a:pt x="51" y="194"/>
                    <a:pt x="51" y="194"/>
                  </a:cubicBezTo>
                  <a:cubicBezTo>
                    <a:pt x="51" y="207"/>
                    <a:pt x="53" y="208"/>
                    <a:pt x="63" y="209"/>
                  </a:cubicBezTo>
                  <a:cubicBezTo>
                    <a:pt x="69" y="210"/>
                    <a:pt x="74" y="210"/>
                    <a:pt x="79" y="211"/>
                  </a:cubicBezTo>
                  <a:cubicBezTo>
                    <a:pt x="68" y="218"/>
                    <a:pt x="68" y="218"/>
                    <a:pt x="68" y="218"/>
                  </a:cubicBezTo>
                  <a:close/>
                </a:path>
              </a:pathLst>
            </a:custGeom>
            <a:solidFill>
              <a:srgbClr val="009925"/>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56" name="Shape 56"/>
            <p:cNvSpPr/>
            <p:nvPr/>
          </p:nvSpPr>
          <p:spPr>
            <a:xfrm>
              <a:off x="5913437" y="6207126"/>
              <a:ext cx="150150" cy="229125"/>
            </a:xfrm>
            <a:custGeom>
              <a:avLst/>
              <a:gdLst/>
              <a:ahLst/>
              <a:cxnLst/>
              <a:rect l="0" t="0" r="0" b="0"/>
              <a:pathLst>
                <a:path w="154" h="235" extrusionOk="0">
                  <a:moveTo>
                    <a:pt x="115" y="11"/>
                  </a:moveTo>
                  <a:cubicBezTo>
                    <a:pt x="123" y="17"/>
                    <a:pt x="137" y="29"/>
                    <a:pt x="137" y="53"/>
                  </a:cubicBezTo>
                  <a:cubicBezTo>
                    <a:pt x="137" y="75"/>
                    <a:pt x="124" y="86"/>
                    <a:pt x="111" y="96"/>
                  </a:cubicBezTo>
                  <a:cubicBezTo>
                    <a:pt x="107" y="100"/>
                    <a:pt x="103" y="105"/>
                    <a:pt x="103" y="112"/>
                  </a:cubicBezTo>
                  <a:cubicBezTo>
                    <a:pt x="103" y="118"/>
                    <a:pt x="107" y="122"/>
                    <a:pt x="111" y="125"/>
                  </a:cubicBezTo>
                  <a:cubicBezTo>
                    <a:pt x="122" y="133"/>
                    <a:pt x="122" y="133"/>
                    <a:pt x="122" y="133"/>
                  </a:cubicBezTo>
                  <a:cubicBezTo>
                    <a:pt x="136" y="145"/>
                    <a:pt x="148" y="155"/>
                    <a:pt x="148" y="177"/>
                  </a:cubicBezTo>
                  <a:cubicBezTo>
                    <a:pt x="148" y="206"/>
                    <a:pt x="120" y="235"/>
                    <a:pt x="67" y="235"/>
                  </a:cubicBezTo>
                  <a:cubicBezTo>
                    <a:pt x="22" y="235"/>
                    <a:pt x="0" y="214"/>
                    <a:pt x="0" y="191"/>
                  </a:cubicBezTo>
                  <a:cubicBezTo>
                    <a:pt x="0" y="180"/>
                    <a:pt x="6" y="164"/>
                    <a:pt x="24" y="153"/>
                  </a:cubicBezTo>
                  <a:cubicBezTo>
                    <a:pt x="43" y="142"/>
                    <a:pt x="69" y="140"/>
                    <a:pt x="83" y="139"/>
                  </a:cubicBezTo>
                  <a:cubicBezTo>
                    <a:pt x="79" y="133"/>
                    <a:pt x="74" y="128"/>
                    <a:pt x="74" y="118"/>
                  </a:cubicBezTo>
                  <a:cubicBezTo>
                    <a:pt x="74" y="113"/>
                    <a:pt x="75" y="110"/>
                    <a:pt x="77" y="106"/>
                  </a:cubicBezTo>
                  <a:cubicBezTo>
                    <a:pt x="73" y="106"/>
                    <a:pt x="70" y="107"/>
                    <a:pt x="67" y="107"/>
                  </a:cubicBezTo>
                  <a:cubicBezTo>
                    <a:pt x="34" y="107"/>
                    <a:pt x="16" y="82"/>
                    <a:pt x="16" y="58"/>
                  </a:cubicBezTo>
                  <a:cubicBezTo>
                    <a:pt x="16" y="44"/>
                    <a:pt x="22" y="28"/>
                    <a:pt x="35" y="17"/>
                  </a:cubicBezTo>
                  <a:cubicBezTo>
                    <a:pt x="53" y="2"/>
                    <a:pt x="74" y="0"/>
                    <a:pt x="91" y="0"/>
                  </a:cubicBezTo>
                  <a:cubicBezTo>
                    <a:pt x="154" y="0"/>
                    <a:pt x="154" y="0"/>
                    <a:pt x="154" y="0"/>
                  </a:cubicBezTo>
                  <a:cubicBezTo>
                    <a:pt x="135" y="11"/>
                    <a:pt x="135" y="11"/>
                    <a:pt x="135" y="11"/>
                  </a:cubicBezTo>
                  <a:cubicBezTo>
                    <a:pt x="115" y="11"/>
                    <a:pt x="115" y="11"/>
                    <a:pt x="115" y="11"/>
                  </a:cubicBezTo>
                  <a:close/>
                  <a:moveTo>
                    <a:pt x="94" y="148"/>
                  </a:moveTo>
                  <a:cubicBezTo>
                    <a:pt x="91" y="148"/>
                    <a:pt x="90" y="148"/>
                    <a:pt x="86" y="148"/>
                  </a:cubicBezTo>
                  <a:cubicBezTo>
                    <a:pt x="84" y="148"/>
                    <a:pt x="67" y="148"/>
                    <a:pt x="54" y="153"/>
                  </a:cubicBezTo>
                  <a:cubicBezTo>
                    <a:pt x="47" y="155"/>
                    <a:pt x="27" y="163"/>
                    <a:pt x="27" y="184"/>
                  </a:cubicBezTo>
                  <a:cubicBezTo>
                    <a:pt x="27" y="206"/>
                    <a:pt x="49" y="222"/>
                    <a:pt x="82" y="222"/>
                  </a:cubicBezTo>
                  <a:cubicBezTo>
                    <a:pt x="111" y="222"/>
                    <a:pt x="127" y="208"/>
                    <a:pt x="127" y="189"/>
                  </a:cubicBezTo>
                  <a:cubicBezTo>
                    <a:pt x="127" y="173"/>
                    <a:pt x="117" y="165"/>
                    <a:pt x="94" y="148"/>
                  </a:cubicBezTo>
                  <a:close/>
                  <a:moveTo>
                    <a:pt x="103" y="89"/>
                  </a:moveTo>
                  <a:cubicBezTo>
                    <a:pt x="110" y="82"/>
                    <a:pt x="110" y="72"/>
                    <a:pt x="110" y="67"/>
                  </a:cubicBezTo>
                  <a:cubicBezTo>
                    <a:pt x="110" y="45"/>
                    <a:pt x="97" y="10"/>
                    <a:pt x="71" y="10"/>
                  </a:cubicBezTo>
                  <a:cubicBezTo>
                    <a:pt x="63" y="10"/>
                    <a:pt x="55" y="14"/>
                    <a:pt x="50" y="20"/>
                  </a:cubicBezTo>
                  <a:cubicBezTo>
                    <a:pt x="44" y="27"/>
                    <a:pt x="43" y="35"/>
                    <a:pt x="43" y="43"/>
                  </a:cubicBezTo>
                  <a:cubicBezTo>
                    <a:pt x="43" y="64"/>
                    <a:pt x="55" y="98"/>
                    <a:pt x="81" y="98"/>
                  </a:cubicBezTo>
                  <a:cubicBezTo>
                    <a:pt x="89" y="98"/>
                    <a:pt x="98" y="94"/>
                    <a:pt x="103" y="89"/>
                  </a:cubicBezTo>
                  <a:close/>
                </a:path>
              </a:pathLst>
            </a:custGeom>
            <a:solidFill>
              <a:srgbClr val="0D58D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57" name="Shape 57"/>
            <p:cNvSpPr/>
            <p:nvPr/>
          </p:nvSpPr>
          <p:spPr>
            <a:xfrm>
              <a:off x="5765800" y="6203951"/>
              <a:ext cx="149175" cy="144300"/>
            </a:xfrm>
            <a:custGeom>
              <a:avLst/>
              <a:gdLst/>
              <a:ahLst/>
              <a:cxnLst/>
              <a:rect l="0" t="0" r="0" b="0"/>
              <a:pathLst>
                <a:path w="153" h="148" extrusionOk="0">
                  <a:moveTo>
                    <a:pt x="75" y="148"/>
                  </a:moveTo>
                  <a:cubicBezTo>
                    <a:pt x="26" y="148"/>
                    <a:pt x="0" y="109"/>
                    <a:pt x="0" y="75"/>
                  </a:cubicBezTo>
                  <a:cubicBezTo>
                    <a:pt x="0" y="34"/>
                    <a:pt x="33" y="0"/>
                    <a:pt x="80" y="0"/>
                  </a:cubicBezTo>
                  <a:cubicBezTo>
                    <a:pt x="125" y="0"/>
                    <a:pt x="153" y="35"/>
                    <a:pt x="153" y="73"/>
                  </a:cubicBezTo>
                  <a:cubicBezTo>
                    <a:pt x="153" y="109"/>
                    <a:pt x="125" y="148"/>
                    <a:pt x="75" y="148"/>
                  </a:cubicBezTo>
                  <a:close/>
                  <a:moveTo>
                    <a:pt x="114" y="123"/>
                  </a:moveTo>
                  <a:cubicBezTo>
                    <a:pt x="121" y="113"/>
                    <a:pt x="123" y="100"/>
                    <a:pt x="123" y="88"/>
                  </a:cubicBezTo>
                  <a:cubicBezTo>
                    <a:pt x="123" y="61"/>
                    <a:pt x="110" y="9"/>
                    <a:pt x="72" y="9"/>
                  </a:cubicBezTo>
                  <a:cubicBezTo>
                    <a:pt x="61" y="9"/>
                    <a:pt x="51" y="13"/>
                    <a:pt x="44" y="20"/>
                  </a:cubicBezTo>
                  <a:cubicBezTo>
                    <a:pt x="32" y="31"/>
                    <a:pt x="30" y="44"/>
                    <a:pt x="30" y="57"/>
                  </a:cubicBezTo>
                  <a:cubicBezTo>
                    <a:pt x="30" y="88"/>
                    <a:pt x="45" y="138"/>
                    <a:pt x="82" y="138"/>
                  </a:cubicBezTo>
                  <a:cubicBezTo>
                    <a:pt x="94" y="138"/>
                    <a:pt x="106" y="133"/>
                    <a:pt x="114" y="123"/>
                  </a:cubicBezTo>
                  <a:close/>
                </a:path>
              </a:pathLst>
            </a:custGeom>
            <a:solidFill>
              <a:srgbClr val="EEB21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58" name="Shape 58"/>
            <p:cNvSpPr/>
            <p:nvPr/>
          </p:nvSpPr>
          <p:spPr>
            <a:xfrm>
              <a:off x="5603875" y="6203951"/>
              <a:ext cx="150150" cy="144300"/>
            </a:xfrm>
            <a:custGeom>
              <a:avLst/>
              <a:gdLst/>
              <a:ahLst/>
              <a:cxnLst/>
              <a:rect l="0" t="0" r="0" b="0"/>
              <a:pathLst>
                <a:path w="154" h="148" extrusionOk="0">
                  <a:moveTo>
                    <a:pt x="76" y="148"/>
                  </a:moveTo>
                  <a:cubicBezTo>
                    <a:pt x="26" y="148"/>
                    <a:pt x="0" y="109"/>
                    <a:pt x="0" y="75"/>
                  </a:cubicBezTo>
                  <a:cubicBezTo>
                    <a:pt x="0" y="34"/>
                    <a:pt x="33" y="0"/>
                    <a:pt x="80" y="0"/>
                  </a:cubicBezTo>
                  <a:cubicBezTo>
                    <a:pt x="126" y="0"/>
                    <a:pt x="154" y="35"/>
                    <a:pt x="154" y="73"/>
                  </a:cubicBezTo>
                  <a:cubicBezTo>
                    <a:pt x="154" y="109"/>
                    <a:pt x="126" y="148"/>
                    <a:pt x="76" y="148"/>
                  </a:cubicBezTo>
                  <a:close/>
                  <a:moveTo>
                    <a:pt x="114" y="123"/>
                  </a:moveTo>
                  <a:cubicBezTo>
                    <a:pt x="122" y="113"/>
                    <a:pt x="123" y="100"/>
                    <a:pt x="123" y="88"/>
                  </a:cubicBezTo>
                  <a:cubicBezTo>
                    <a:pt x="123" y="61"/>
                    <a:pt x="110" y="9"/>
                    <a:pt x="72" y="9"/>
                  </a:cubicBezTo>
                  <a:cubicBezTo>
                    <a:pt x="62" y="9"/>
                    <a:pt x="52" y="13"/>
                    <a:pt x="44" y="20"/>
                  </a:cubicBezTo>
                  <a:cubicBezTo>
                    <a:pt x="32" y="31"/>
                    <a:pt x="30" y="44"/>
                    <a:pt x="30" y="57"/>
                  </a:cubicBezTo>
                  <a:cubicBezTo>
                    <a:pt x="30" y="88"/>
                    <a:pt x="45" y="138"/>
                    <a:pt x="83" y="138"/>
                  </a:cubicBezTo>
                  <a:cubicBezTo>
                    <a:pt x="95" y="138"/>
                    <a:pt x="107" y="133"/>
                    <a:pt x="114" y="123"/>
                  </a:cubicBezTo>
                  <a:close/>
                </a:path>
              </a:pathLst>
            </a:custGeom>
            <a:solidFill>
              <a:srgbClr val="D50F25"/>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59" name="Shape 59"/>
            <p:cNvSpPr/>
            <p:nvPr/>
          </p:nvSpPr>
          <p:spPr>
            <a:xfrm>
              <a:off x="5389562" y="6143626"/>
              <a:ext cx="205725" cy="207675"/>
            </a:xfrm>
            <a:custGeom>
              <a:avLst/>
              <a:gdLst/>
              <a:ahLst/>
              <a:cxnLst/>
              <a:rect l="0" t="0" r="0" b="0"/>
              <a:pathLst>
                <a:path w="211" h="213" extrusionOk="0">
                  <a:moveTo>
                    <a:pt x="200" y="199"/>
                  </a:moveTo>
                  <a:cubicBezTo>
                    <a:pt x="158" y="208"/>
                    <a:pt x="158" y="208"/>
                    <a:pt x="158" y="208"/>
                  </a:cubicBezTo>
                  <a:cubicBezTo>
                    <a:pt x="141" y="211"/>
                    <a:pt x="126" y="213"/>
                    <a:pt x="110" y="213"/>
                  </a:cubicBezTo>
                  <a:cubicBezTo>
                    <a:pt x="30" y="213"/>
                    <a:pt x="0" y="155"/>
                    <a:pt x="0" y="109"/>
                  </a:cubicBezTo>
                  <a:cubicBezTo>
                    <a:pt x="0" y="52"/>
                    <a:pt x="43" y="0"/>
                    <a:pt x="117" y="0"/>
                  </a:cubicBezTo>
                  <a:cubicBezTo>
                    <a:pt x="133" y="0"/>
                    <a:pt x="148" y="3"/>
                    <a:pt x="161" y="6"/>
                  </a:cubicBezTo>
                  <a:cubicBezTo>
                    <a:pt x="183" y="12"/>
                    <a:pt x="193" y="20"/>
                    <a:pt x="200" y="24"/>
                  </a:cubicBezTo>
                  <a:cubicBezTo>
                    <a:pt x="176" y="47"/>
                    <a:pt x="176" y="47"/>
                    <a:pt x="176" y="47"/>
                  </a:cubicBezTo>
                  <a:cubicBezTo>
                    <a:pt x="165" y="49"/>
                    <a:pt x="165" y="49"/>
                    <a:pt x="165" y="49"/>
                  </a:cubicBezTo>
                  <a:cubicBezTo>
                    <a:pt x="173" y="38"/>
                    <a:pt x="173" y="38"/>
                    <a:pt x="173" y="38"/>
                  </a:cubicBezTo>
                  <a:cubicBezTo>
                    <a:pt x="163" y="28"/>
                    <a:pt x="145" y="11"/>
                    <a:pt x="111" y="11"/>
                  </a:cubicBezTo>
                  <a:cubicBezTo>
                    <a:pt x="65" y="11"/>
                    <a:pt x="30" y="45"/>
                    <a:pt x="30" y="96"/>
                  </a:cubicBezTo>
                  <a:cubicBezTo>
                    <a:pt x="30" y="151"/>
                    <a:pt x="70" y="202"/>
                    <a:pt x="133" y="202"/>
                  </a:cubicBezTo>
                  <a:cubicBezTo>
                    <a:pt x="151" y="202"/>
                    <a:pt x="161" y="198"/>
                    <a:pt x="170" y="195"/>
                  </a:cubicBezTo>
                  <a:cubicBezTo>
                    <a:pt x="170" y="148"/>
                    <a:pt x="170" y="148"/>
                    <a:pt x="170" y="148"/>
                  </a:cubicBezTo>
                  <a:cubicBezTo>
                    <a:pt x="126" y="150"/>
                    <a:pt x="126" y="150"/>
                    <a:pt x="126" y="150"/>
                  </a:cubicBezTo>
                  <a:cubicBezTo>
                    <a:pt x="149" y="138"/>
                    <a:pt x="149" y="138"/>
                    <a:pt x="149" y="138"/>
                  </a:cubicBezTo>
                  <a:cubicBezTo>
                    <a:pt x="211" y="138"/>
                    <a:pt x="211" y="138"/>
                    <a:pt x="211" y="138"/>
                  </a:cubicBezTo>
                  <a:cubicBezTo>
                    <a:pt x="203" y="145"/>
                    <a:pt x="203" y="145"/>
                    <a:pt x="203" y="145"/>
                  </a:cubicBezTo>
                  <a:cubicBezTo>
                    <a:pt x="201" y="147"/>
                    <a:pt x="201" y="147"/>
                    <a:pt x="200" y="150"/>
                  </a:cubicBezTo>
                  <a:cubicBezTo>
                    <a:pt x="200" y="152"/>
                    <a:pt x="200" y="161"/>
                    <a:pt x="200" y="164"/>
                  </a:cubicBezTo>
                  <a:cubicBezTo>
                    <a:pt x="200" y="199"/>
                    <a:pt x="200" y="199"/>
                    <a:pt x="200" y="199"/>
                  </a:cubicBezTo>
                  <a:close/>
                </a:path>
              </a:pathLst>
            </a:custGeom>
            <a:solidFill>
              <a:srgbClr val="0D58D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grpSp>
      <p:grpSp>
        <p:nvGrpSpPr>
          <p:cNvPr id="60" name="Shape 60"/>
          <p:cNvGrpSpPr/>
          <p:nvPr/>
        </p:nvGrpSpPr>
        <p:grpSpPr>
          <a:xfrm>
            <a:off x="789423" y="3080777"/>
            <a:ext cx="1305630" cy="518400"/>
            <a:chOff x="1814510" y="-3151"/>
            <a:chExt cx="6044585" cy="2400000"/>
          </a:xfrm>
        </p:grpSpPr>
        <p:sp>
          <p:nvSpPr>
            <p:cNvPr id="61" name="Shape 61"/>
            <p:cNvSpPr/>
            <p:nvPr/>
          </p:nvSpPr>
          <p:spPr>
            <a:xfrm>
              <a:off x="1814510" y="379412"/>
              <a:ext cx="806250" cy="1560000"/>
            </a:xfrm>
            <a:custGeom>
              <a:avLst/>
              <a:gdLst/>
              <a:ahLst/>
              <a:cxnLst/>
              <a:rect l="0" t="0" r="0" b="0"/>
              <a:pathLst>
                <a:path w="215" h="416" extrusionOk="0">
                  <a:moveTo>
                    <a:pt x="109" y="164"/>
                  </a:moveTo>
                  <a:cubicBezTo>
                    <a:pt x="65" y="0"/>
                    <a:pt x="65" y="0"/>
                    <a:pt x="65" y="0"/>
                  </a:cubicBezTo>
                  <a:cubicBezTo>
                    <a:pt x="0" y="0"/>
                    <a:pt x="0" y="0"/>
                    <a:pt x="0" y="0"/>
                  </a:cubicBezTo>
                  <a:cubicBezTo>
                    <a:pt x="13" y="39"/>
                    <a:pt x="26" y="78"/>
                    <a:pt x="40" y="116"/>
                  </a:cubicBezTo>
                  <a:cubicBezTo>
                    <a:pt x="59" y="174"/>
                    <a:pt x="72" y="218"/>
                    <a:pt x="78" y="248"/>
                  </a:cubicBezTo>
                  <a:cubicBezTo>
                    <a:pt x="78" y="416"/>
                    <a:pt x="78" y="416"/>
                    <a:pt x="78" y="416"/>
                  </a:cubicBezTo>
                  <a:cubicBezTo>
                    <a:pt x="140" y="416"/>
                    <a:pt x="140" y="416"/>
                    <a:pt x="140" y="416"/>
                  </a:cubicBezTo>
                  <a:cubicBezTo>
                    <a:pt x="140" y="248"/>
                    <a:pt x="140" y="248"/>
                    <a:pt x="140" y="248"/>
                  </a:cubicBezTo>
                  <a:cubicBezTo>
                    <a:pt x="215" y="0"/>
                    <a:pt x="215" y="0"/>
                    <a:pt x="215" y="0"/>
                  </a:cubicBezTo>
                  <a:cubicBezTo>
                    <a:pt x="152" y="0"/>
                    <a:pt x="152" y="0"/>
                    <a:pt x="152" y="0"/>
                  </a:cubicBezTo>
                  <a:lnTo>
                    <a:pt x="109" y="164"/>
                  </a:lnTo>
                  <a:close/>
                </a:path>
              </a:pathLst>
            </a:custGeom>
            <a:solidFill>
              <a:schemeClr val="dk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62" name="Shape 62"/>
            <p:cNvSpPr/>
            <p:nvPr/>
          </p:nvSpPr>
          <p:spPr>
            <a:xfrm>
              <a:off x="2620965" y="760414"/>
              <a:ext cx="622500" cy="1192500"/>
            </a:xfrm>
            <a:custGeom>
              <a:avLst/>
              <a:gdLst/>
              <a:ahLst/>
              <a:cxnLst/>
              <a:rect l="0" t="0" r="0" b="0"/>
              <a:pathLst>
                <a:path w="166" h="318" extrusionOk="0">
                  <a:moveTo>
                    <a:pt x="83" y="0"/>
                  </a:moveTo>
                  <a:cubicBezTo>
                    <a:pt x="55" y="0"/>
                    <a:pt x="33" y="11"/>
                    <a:pt x="18" y="32"/>
                  </a:cubicBezTo>
                  <a:cubicBezTo>
                    <a:pt x="6" y="48"/>
                    <a:pt x="0" y="72"/>
                    <a:pt x="0" y="105"/>
                  </a:cubicBezTo>
                  <a:cubicBezTo>
                    <a:pt x="0" y="214"/>
                    <a:pt x="0" y="214"/>
                    <a:pt x="0" y="214"/>
                  </a:cubicBezTo>
                  <a:cubicBezTo>
                    <a:pt x="0" y="247"/>
                    <a:pt x="6" y="271"/>
                    <a:pt x="18" y="286"/>
                  </a:cubicBezTo>
                  <a:cubicBezTo>
                    <a:pt x="33" y="308"/>
                    <a:pt x="55" y="318"/>
                    <a:pt x="83" y="318"/>
                  </a:cubicBezTo>
                  <a:cubicBezTo>
                    <a:pt x="111" y="318"/>
                    <a:pt x="133" y="308"/>
                    <a:pt x="148" y="286"/>
                  </a:cubicBezTo>
                  <a:cubicBezTo>
                    <a:pt x="160" y="271"/>
                    <a:pt x="166" y="247"/>
                    <a:pt x="166" y="214"/>
                  </a:cubicBezTo>
                  <a:cubicBezTo>
                    <a:pt x="166" y="105"/>
                    <a:pt x="166" y="105"/>
                    <a:pt x="166" y="105"/>
                  </a:cubicBezTo>
                  <a:cubicBezTo>
                    <a:pt x="166" y="72"/>
                    <a:pt x="160" y="48"/>
                    <a:pt x="148" y="32"/>
                  </a:cubicBezTo>
                  <a:cubicBezTo>
                    <a:pt x="133" y="11"/>
                    <a:pt x="111" y="0"/>
                    <a:pt x="83" y="0"/>
                  </a:cubicBezTo>
                  <a:close/>
                  <a:moveTo>
                    <a:pt x="110" y="224"/>
                  </a:moveTo>
                  <a:cubicBezTo>
                    <a:pt x="110" y="253"/>
                    <a:pt x="101" y="267"/>
                    <a:pt x="83" y="267"/>
                  </a:cubicBezTo>
                  <a:cubicBezTo>
                    <a:pt x="65" y="267"/>
                    <a:pt x="56" y="253"/>
                    <a:pt x="56" y="224"/>
                  </a:cubicBezTo>
                  <a:cubicBezTo>
                    <a:pt x="56" y="94"/>
                    <a:pt x="56" y="94"/>
                    <a:pt x="56" y="94"/>
                  </a:cubicBezTo>
                  <a:cubicBezTo>
                    <a:pt x="56" y="65"/>
                    <a:pt x="65" y="51"/>
                    <a:pt x="83" y="51"/>
                  </a:cubicBezTo>
                  <a:cubicBezTo>
                    <a:pt x="101" y="51"/>
                    <a:pt x="110" y="65"/>
                    <a:pt x="110" y="94"/>
                  </a:cubicBezTo>
                  <a:lnTo>
                    <a:pt x="110" y="224"/>
                  </a:lnTo>
                  <a:close/>
                </a:path>
              </a:pathLst>
            </a:custGeom>
            <a:solidFill>
              <a:schemeClr val="dk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63" name="Shape 63"/>
            <p:cNvSpPr/>
            <p:nvPr/>
          </p:nvSpPr>
          <p:spPr>
            <a:xfrm>
              <a:off x="3416303" y="776289"/>
              <a:ext cx="603750" cy="1177500"/>
            </a:xfrm>
            <a:custGeom>
              <a:avLst/>
              <a:gdLst/>
              <a:ahLst/>
              <a:cxnLst/>
              <a:rect l="0" t="0" r="0" b="0"/>
              <a:pathLst>
                <a:path w="161" h="314" extrusionOk="0">
                  <a:moveTo>
                    <a:pt x="105" y="237"/>
                  </a:moveTo>
                  <a:cubicBezTo>
                    <a:pt x="93" y="254"/>
                    <a:pt x="81" y="263"/>
                    <a:pt x="70" y="263"/>
                  </a:cubicBezTo>
                  <a:cubicBezTo>
                    <a:pt x="62" y="263"/>
                    <a:pt x="58" y="259"/>
                    <a:pt x="57" y="250"/>
                  </a:cubicBezTo>
                  <a:cubicBezTo>
                    <a:pt x="56" y="248"/>
                    <a:pt x="56" y="241"/>
                    <a:pt x="56" y="228"/>
                  </a:cubicBezTo>
                  <a:cubicBezTo>
                    <a:pt x="56" y="0"/>
                    <a:pt x="56" y="0"/>
                    <a:pt x="56" y="0"/>
                  </a:cubicBezTo>
                  <a:cubicBezTo>
                    <a:pt x="0" y="0"/>
                    <a:pt x="0" y="0"/>
                    <a:pt x="0" y="0"/>
                  </a:cubicBezTo>
                  <a:cubicBezTo>
                    <a:pt x="0" y="245"/>
                    <a:pt x="0" y="245"/>
                    <a:pt x="0" y="245"/>
                  </a:cubicBezTo>
                  <a:cubicBezTo>
                    <a:pt x="0" y="267"/>
                    <a:pt x="2" y="282"/>
                    <a:pt x="5" y="291"/>
                  </a:cubicBezTo>
                  <a:cubicBezTo>
                    <a:pt x="11" y="307"/>
                    <a:pt x="23" y="314"/>
                    <a:pt x="41" y="314"/>
                  </a:cubicBezTo>
                  <a:cubicBezTo>
                    <a:pt x="62" y="314"/>
                    <a:pt x="83" y="302"/>
                    <a:pt x="105" y="276"/>
                  </a:cubicBezTo>
                  <a:cubicBezTo>
                    <a:pt x="105" y="310"/>
                    <a:pt x="105" y="310"/>
                    <a:pt x="105" y="310"/>
                  </a:cubicBezTo>
                  <a:cubicBezTo>
                    <a:pt x="161" y="310"/>
                    <a:pt x="161" y="310"/>
                    <a:pt x="161" y="310"/>
                  </a:cubicBezTo>
                  <a:cubicBezTo>
                    <a:pt x="161" y="0"/>
                    <a:pt x="161" y="0"/>
                    <a:pt x="161" y="0"/>
                  </a:cubicBezTo>
                  <a:cubicBezTo>
                    <a:pt x="105" y="0"/>
                    <a:pt x="105" y="0"/>
                    <a:pt x="105" y="0"/>
                  </a:cubicBezTo>
                  <a:lnTo>
                    <a:pt x="105" y="237"/>
                  </a:lnTo>
                  <a:close/>
                </a:path>
              </a:pathLst>
            </a:custGeom>
            <a:solidFill>
              <a:schemeClr val="dk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64" name="Shape 64"/>
            <p:cNvSpPr/>
            <p:nvPr/>
          </p:nvSpPr>
          <p:spPr>
            <a:xfrm>
              <a:off x="6334125" y="952500"/>
              <a:ext cx="195000" cy="810000"/>
            </a:xfrm>
            <a:custGeom>
              <a:avLst/>
              <a:gdLst/>
              <a:ahLst/>
              <a:cxnLst/>
              <a:rect l="0" t="0" r="0" b="0"/>
              <a:pathLst>
                <a:path w="52" h="216" extrusionOk="0">
                  <a:moveTo>
                    <a:pt x="28" y="0"/>
                  </a:moveTo>
                  <a:cubicBezTo>
                    <a:pt x="19" y="0"/>
                    <a:pt x="9" y="4"/>
                    <a:pt x="0" y="14"/>
                  </a:cubicBezTo>
                  <a:cubicBezTo>
                    <a:pt x="0" y="31"/>
                    <a:pt x="0" y="31"/>
                    <a:pt x="0" y="31"/>
                  </a:cubicBezTo>
                  <a:cubicBezTo>
                    <a:pt x="0" y="202"/>
                    <a:pt x="0" y="202"/>
                    <a:pt x="0" y="202"/>
                  </a:cubicBezTo>
                  <a:cubicBezTo>
                    <a:pt x="9" y="212"/>
                    <a:pt x="19" y="216"/>
                    <a:pt x="28" y="216"/>
                  </a:cubicBezTo>
                  <a:cubicBezTo>
                    <a:pt x="44" y="216"/>
                    <a:pt x="52" y="202"/>
                    <a:pt x="52" y="174"/>
                  </a:cubicBezTo>
                  <a:cubicBezTo>
                    <a:pt x="52" y="42"/>
                    <a:pt x="52" y="42"/>
                    <a:pt x="52" y="42"/>
                  </a:cubicBezTo>
                  <a:cubicBezTo>
                    <a:pt x="52" y="38"/>
                    <a:pt x="52" y="35"/>
                    <a:pt x="52" y="31"/>
                  </a:cubicBezTo>
                  <a:cubicBezTo>
                    <a:pt x="50" y="11"/>
                    <a:pt x="42" y="0"/>
                    <a:pt x="28" y="0"/>
                  </a:cubicBezTo>
                  <a:close/>
                </a:path>
              </a:pathLst>
            </a:custGeom>
            <a:solidFill>
              <a:srgbClr val="EC202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65" name="Shape 65"/>
            <p:cNvSpPr/>
            <p:nvPr/>
          </p:nvSpPr>
          <p:spPr>
            <a:xfrm>
              <a:off x="7113589" y="952500"/>
              <a:ext cx="210000" cy="270000"/>
            </a:xfrm>
            <a:custGeom>
              <a:avLst/>
              <a:gdLst/>
              <a:ahLst/>
              <a:cxnLst/>
              <a:rect l="0" t="0" r="0" b="0"/>
              <a:pathLst>
                <a:path w="56" h="72" extrusionOk="0">
                  <a:moveTo>
                    <a:pt x="28" y="0"/>
                  </a:moveTo>
                  <a:cubicBezTo>
                    <a:pt x="12" y="0"/>
                    <a:pt x="3" y="10"/>
                    <a:pt x="1" y="31"/>
                  </a:cubicBezTo>
                  <a:cubicBezTo>
                    <a:pt x="0" y="35"/>
                    <a:pt x="0" y="39"/>
                    <a:pt x="0" y="43"/>
                  </a:cubicBezTo>
                  <a:cubicBezTo>
                    <a:pt x="0" y="72"/>
                    <a:pt x="0" y="72"/>
                    <a:pt x="0" y="72"/>
                  </a:cubicBezTo>
                  <a:cubicBezTo>
                    <a:pt x="56" y="72"/>
                    <a:pt x="56" y="72"/>
                    <a:pt x="56" y="72"/>
                  </a:cubicBezTo>
                  <a:cubicBezTo>
                    <a:pt x="56" y="43"/>
                    <a:pt x="56" y="43"/>
                    <a:pt x="56" y="43"/>
                  </a:cubicBezTo>
                  <a:cubicBezTo>
                    <a:pt x="56" y="39"/>
                    <a:pt x="56" y="35"/>
                    <a:pt x="55" y="31"/>
                  </a:cubicBezTo>
                  <a:cubicBezTo>
                    <a:pt x="53" y="10"/>
                    <a:pt x="44" y="0"/>
                    <a:pt x="28" y="0"/>
                  </a:cubicBezTo>
                  <a:close/>
                </a:path>
              </a:pathLst>
            </a:custGeom>
            <a:solidFill>
              <a:srgbClr val="EC202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66" name="Shape 66"/>
            <p:cNvSpPr/>
            <p:nvPr/>
          </p:nvSpPr>
          <p:spPr>
            <a:xfrm>
              <a:off x="4229096" y="-3151"/>
              <a:ext cx="3630000" cy="2400000"/>
            </a:xfrm>
            <a:custGeom>
              <a:avLst/>
              <a:gdLst/>
              <a:ahLst/>
              <a:cxnLst/>
              <a:rect l="0" t="0" r="0" b="0"/>
              <a:pathLst>
                <a:path w="968" h="640" extrusionOk="0">
                  <a:moveTo>
                    <a:pt x="946" y="102"/>
                  </a:moveTo>
                  <a:cubicBezTo>
                    <a:pt x="936" y="53"/>
                    <a:pt x="892" y="16"/>
                    <a:pt x="842" y="11"/>
                  </a:cubicBezTo>
                  <a:cubicBezTo>
                    <a:pt x="722" y="4"/>
                    <a:pt x="602" y="0"/>
                    <a:pt x="481" y="0"/>
                  </a:cubicBezTo>
                  <a:cubicBezTo>
                    <a:pt x="363" y="0"/>
                    <a:pt x="244" y="4"/>
                    <a:pt x="126" y="11"/>
                  </a:cubicBezTo>
                  <a:cubicBezTo>
                    <a:pt x="76" y="15"/>
                    <a:pt x="32" y="52"/>
                    <a:pt x="23" y="102"/>
                  </a:cubicBezTo>
                  <a:cubicBezTo>
                    <a:pt x="0" y="245"/>
                    <a:pt x="0" y="392"/>
                    <a:pt x="23" y="535"/>
                  </a:cubicBezTo>
                  <a:cubicBezTo>
                    <a:pt x="32" y="585"/>
                    <a:pt x="76" y="622"/>
                    <a:pt x="126" y="626"/>
                  </a:cubicBezTo>
                  <a:cubicBezTo>
                    <a:pt x="365" y="640"/>
                    <a:pt x="604" y="640"/>
                    <a:pt x="842" y="626"/>
                  </a:cubicBezTo>
                  <a:cubicBezTo>
                    <a:pt x="892" y="621"/>
                    <a:pt x="936" y="584"/>
                    <a:pt x="946" y="535"/>
                  </a:cubicBezTo>
                  <a:cubicBezTo>
                    <a:pt x="968" y="391"/>
                    <a:pt x="968" y="246"/>
                    <a:pt x="946" y="102"/>
                  </a:cubicBezTo>
                  <a:close/>
                  <a:moveTo>
                    <a:pt x="220" y="518"/>
                  </a:moveTo>
                  <a:cubicBezTo>
                    <a:pt x="157" y="518"/>
                    <a:pt x="157" y="518"/>
                    <a:pt x="157" y="518"/>
                  </a:cubicBezTo>
                  <a:cubicBezTo>
                    <a:pt x="157" y="286"/>
                    <a:pt x="157" y="286"/>
                    <a:pt x="157" y="286"/>
                  </a:cubicBezTo>
                  <a:cubicBezTo>
                    <a:pt x="157" y="161"/>
                    <a:pt x="157" y="161"/>
                    <a:pt x="157" y="161"/>
                  </a:cubicBezTo>
                  <a:cubicBezTo>
                    <a:pt x="91" y="161"/>
                    <a:pt x="91" y="161"/>
                    <a:pt x="91" y="161"/>
                  </a:cubicBezTo>
                  <a:cubicBezTo>
                    <a:pt x="91" y="102"/>
                    <a:pt x="91" y="102"/>
                    <a:pt x="91" y="102"/>
                  </a:cubicBezTo>
                  <a:cubicBezTo>
                    <a:pt x="287" y="102"/>
                    <a:pt x="287" y="102"/>
                    <a:pt x="287" y="102"/>
                  </a:cubicBezTo>
                  <a:cubicBezTo>
                    <a:pt x="287" y="161"/>
                    <a:pt x="287" y="161"/>
                    <a:pt x="287" y="161"/>
                  </a:cubicBezTo>
                  <a:cubicBezTo>
                    <a:pt x="220" y="161"/>
                    <a:pt x="220" y="161"/>
                    <a:pt x="220" y="161"/>
                  </a:cubicBezTo>
                  <a:cubicBezTo>
                    <a:pt x="220" y="286"/>
                    <a:pt x="220" y="286"/>
                    <a:pt x="220" y="286"/>
                  </a:cubicBezTo>
                  <a:lnTo>
                    <a:pt x="220" y="518"/>
                  </a:lnTo>
                  <a:close/>
                  <a:moveTo>
                    <a:pt x="456" y="518"/>
                  </a:moveTo>
                  <a:cubicBezTo>
                    <a:pt x="400" y="518"/>
                    <a:pt x="400" y="518"/>
                    <a:pt x="400" y="518"/>
                  </a:cubicBezTo>
                  <a:cubicBezTo>
                    <a:pt x="400" y="484"/>
                    <a:pt x="400" y="484"/>
                    <a:pt x="400" y="484"/>
                  </a:cubicBezTo>
                  <a:cubicBezTo>
                    <a:pt x="378" y="510"/>
                    <a:pt x="357" y="522"/>
                    <a:pt x="336" y="522"/>
                  </a:cubicBezTo>
                  <a:cubicBezTo>
                    <a:pt x="318" y="522"/>
                    <a:pt x="306" y="515"/>
                    <a:pt x="300" y="499"/>
                  </a:cubicBezTo>
                  <a:cubicBezTo>
                    <a:pt x="297" y="490"/>
                    <a:pt x="295" y="475"/>
                    <a:pt x="295" y="453"/>
                  </a:cubicBezTo>
                  <a:cubicBezTo>
                    <a:pt x="295" y="286"/>
                    <a:pt x="295" y="286"/>
                    <a:pt x="295" y="286"/>
                  </a:cubicBezTo>
                  <a:cubicBezTo>
                    <a:pt x="295" y="208"/>
                    <a:pt x="295" y="208"/>
                    <a:pt x="295" y="208"/>
                  </a:cubicBezTo>
                  <a:cubicBezTo>
                    <a:pt x="351" y="208"/>
                    <a:pt x="351" y="208"/>
                    <a:pt x="351" y="208"/>
                  </a:cubicBezTo>
                  <a:cubicBezTo>
                    <a:pt x="351" y="286"/>
                    <a:pt x="351" y="286"/>
                    <a:pt x="351" y="286"/>
                  </a:cubicBezTo>
                  <a:cubicBezTo>
                    <a:pt x="351" y="436"/>
                    <a:pt x="351" y="436"/>
                    <a:pt x="351" y="436"/>
                  </a:cubicBezTo>
                  <a:cubicBezTo>
                    <a:pt x="351" y="449"/>
                    <a:pt x="351" y="456"/>
                    <a:pt x="352" y="458"/>
                  </a:cubicBezTo>
                  <a:cubicBezTo>
                    <a:pt x="353" y="467"/>
                    <a:pt x="357" y="471"/>
                    <a:pt x="365" y="471"/>
                  </a:cubicBezTo>
                  <a:cubicBezTo>
                    <a:pt x="376" y="471"/>
                    <a:pt x="388" y="462"/>
                    <a:pt x="400" y="445"/>
                  </a:cubicBezTo>
                  <a:cubicBezTo>
                    <a:pt x="400" y="286"/>
                    <a:pt x="400" y="286"/>
                    <a:pt x="400" y="286"/>
                  </a:cubicBezTo>
                  <a:cubicBezTo>
                    <a:pt x="400" y="208"/>
                    <a:pt x="400" y="208"/>
                    <a:pt x="400" y="208"/>
                  </a:cubicBezTo>
                  <a:cubicBezTo>
                    <a:pt x="456" y="208"/>
                    <a:pt x="456" y="208"/>
                    <a:pt x="456" y="208"/>
                  </a:cubicBezTo>
                  <a:cubicBezTo>
                    <a:pt x="456" y="286"/>
                    <a:pt x="456" y="286"/>
                    <a:pt x="456" y="286"/>
                  </a:cubicBezTo>
                  <a:lnTo>
                    <a:pt x="456" y="518"/>
                  </a:lnTo>
                  <a:close/>
                  <a:moveTo>
                    <a:pt x="669" y="425"/>
                  </a:moveTo>
                  <a:cubicBezTo>
                    <a:pt x="669" y="454"/>
                    <a:pt x="668" y="474"/>
                    <a:pt x="664" y="487"/>
                  </a:cubicBezTo>
                  <a:cubicBezTo>
                    <a:pt x="656" y="510"/>
                    <a:pt x="641" y="522"/>
                    <a:pt x="619" y="522"/>
                  </a:cubicBezTo>
                  <a:cubicBezTo>
                    <a:pt x="599" y="522"/>
                    <a:pt x="580" y="511"/>
                    <a:pt x="561" y="488"/>
                  </a:cubicBezTo>
                  <a:cubicBezTo>
                    <a:pt x="561" y="518"/>
                    <a:pt x="561" y="518"/>
                    <a:pt x="561" y="518"/>
                  </a:cubicBezTo>
                  <a:cubicBezTo>
                    <a:pt x="505" y="518"/>
                    <a:pt x="505" y="518"/>
                    <a:pt x="505" y="518"/>
                  </a:cubicBezTo>
                  <a:cubicBezTo>
                    <a:pt x="505" y="286"/>
                    <a:pt x="505" y="286"/>
                    <a:pt x="505" y="286"/>
                  </a:cubicBezTo>
                  <a:cubicBezTo>
                    <a:pt x="505" y="102"/>
                    <a:pt x="505" y="102"/>
                    <a:pt x="505" y="102"/>
                  </a:cubicBezTo>
                  <a:cubicBezTo>
                    <a:pt x="561" y="102"/>
                    <a:pt x="561" y="102"/>
                    <a:pt x="561" y="102"/>
                  </a:cubicBezTo>
                  <a:cubicBezTo>
                    <a:pt x="561" y="238"/>
                    <a:pt x="561" y="238"/>
                    <a:pt x="561" y="238"/>
                  </a:cubicBezTo>
                  <a:cubicBezTo>
                    <a:pt x="579" y="216"/>
                    <a:pt x="598" y="204"/>
                    <a:pt x="619" y="204"/>
                  </a:cubicBezTo>
                  <a:cubicBezTo>
                    <a:pt x="641" y="204"/>
                    <a:pt x="656" y="216"/>
                    <a:pt x="664" y="239"/>
                  </a:cubicBezTo>
                  <a:cubicBezTo>
                    <a:pt x="667" y="249"/>
                    <a:pt x="669" y="265"/>
                    <a:pt x="669" y="286"/>
                  </a:cubicBezTo>
                  <a:cubicBezTo>
                    <a:pt x="669" y="291"/>
                    <a:pt x="669" y="296"/>
                    <a:pt x="669" y="302"/>
                  </a:cubicBezTo>
                  <a:lnTo>
                    <a:pt x="669" y="425"/>
                  </a:lnTo>
                  <a:close/>
                  <a:moveTo>
                    <a:pt x="881" y="373"/>
                  </a:moveTo>
                  <a:cubicBezTo>
                    <a:pt x="769" y="373"/>
                    <a:pt x="769" y="373"/>
                    <a:pt x="769" y="373"/>
                  </a:cubicBezTo>
                  <a:cubicBezTo>
                    <a:pt x="769" y="428"/>
                    <a:pt x="769" y="428"/>
                    <a:pt x="769" y="428"/>
                  </a:cubicBezTo>
                  <a:cubicBezTo>
                    <a:pt x="769" y="457"/>
                    <a:pt x="778" y="471"/>
                    <a:pt x="798" y="471"/>
                  </a:cubicBezTo>
                  <a:cubicBezTo>
                    <a:pt x="811" y="471"/>
                    <a:pt x="819" y="464"/>
                    <a:pt x="823" y="449"/>
                  </a:cubicBezTo>
                  <a:cubicBezTo>
                    <a:pt x="823" y="446"/>
                    <a:pt x="824" y="433"/>
                    <a:pt x="824" y="411"/>
                  </a:cubicBezTo>
                  <a:cubicBezTo>
                    <a:pt x="881" y="411"/>
                    <a:pt x="881" y="411"/>
                    <a:pt x="881" y="411"/>
                  </a:cubicBezTo>
                  <a:cubicBezTo>
                    <a:pt x="881" y="419"/>
                    <a:pt x="881" y="419"/>
                    <a:pt x="881" y="419"/>
                  </a:cubicBezTo>
                  <a:cubicBezTo>
                    <a:pt x="881" y="437"/>
                    <a:pt x="881" y="449"/>
                    <a:pt x="880" y="455"/>
                  </a:cubicBezTo>
                  <a:cubicBezTo>
                    <a:pt x="878" y="467"/>
                    <a:pt x="874" y="479"/>
                    <a:pt x="867" y="489"/>
                  </a:cubicBezTo>
                  <a:cubicBezTo>
                    <a:pt x="851" y="511"/>
                    <a:pt x="828" y="522"/>
                    <a:pt x="799" y="522"/>
                  </a:cubicBezTo>
                  <a:cubicBezTo>
                    <a:pt x="770" y="522"/>
                    <a:pt x="747" y="512"/>
                    <a:pt x="731" y="490"/>
                  </a:cubicBezTo>
                  <a:cubicBezTo>
                    <a:pt x="719" y="475"/>
                    <a:pt x="713" y="451"/>
                    <a:pt x="713" y="418"/>
                  </a:cubicBezTo>
                  <a:cubicBezTo>
                    <a:pt x="713" y="309"/>
                    <a:pt x="713" y="309"/>
                    <a:pt x="713" y="309"/>
                  </a:cubicBezTo>
                  <a:cubicBezTo>
                    <a:pt x="713" y="301"/>
                    <a:pt x="713" y="293"/>
                    <a:pt x="714" y="286"/>
                  </a:cubicBezTo>
                  <a:cubicBezTo>
                    <a:pt x="716" y="265"/>
                    <a:pt x="722" y="248"/>
                    <a:pt x="730" y="236"/>
                  </a:cubicBezTo>
                  <a:cubicBezTo>
                    <a:pt x="747" y="215"/>
                    <a:pt x="769" y="204"/>
                    <a:pt x="798" y="204"/>
                  </a:cubicBezTo>
                  <a:cubicBezTo>
                    <a:pt x="826" y="204"/>
                    <a:pt x="848" y="215"/>
                    <a:pt x="864" y="236"/>
                  </a:cubicBezTo>
                  <a:cubicBezTo>
                    <a:pt x="873" y="248"/>
                    <a:pt x="878" y="265"/>
                    <a:pt x="880" y="286"/>
                  </a:cubicBezTo>
                  <a:cubicBezTo>
                    <a:pt x="881" y="293"/>
                    <a:pt x="881" y="301"/>
                    <a:pt x="881" y="309"/>
                  </a:cubicBezTo>
                  <a:lnTo>
                    <a:pt x="881" y="373"/>
                  </a:lnTo>
                  <a:close/>
                </a:path>
              </a:pathLst>
            </a:custGeom>
            <a:solidFill>
              <a:srgbClr val="EC202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ue Transition">
    <p:bg>
      <p:bgPr>
        <a:solidFill>
          <a:srgbClr val="405CA9"/>
        </a:solidFill>
        <a:effectLst/>
      </p:bgPr>
    </p:bg>
    <p:spTree>
      <p:nvGrpSpPr>
        <p:cNvPr id="1" name="Shape 110"/>
        <p:cNvGrpSpPr/>
        <p:nvPr/>
      </p:nvGrpSpPr>
      <p:grpSpPr>
        <a:xfrm>
          <a:off x="0" y="0"/>
          <a:ext cx="0" cy="0"/>
          <a:chOff x="0" y="0"/>
          <a:chExt cx="0" cy="0"/>
        </a:xfrm>
      </p:grpSpPr>
      <p:sp>
        <p:nvSpPr>
          <p:cNvPr id="111" name="Shape 111"/>
          <p:cNvSpPr/>
          <p:nvPr/>
        </p:nvSpPr>
        <p:spPr>
          <a:xfrm>
            <a:off x="0" y="0"/>
            <a:ext cx="9144000" cy="5143499"/>
          </a:xfrm>
          <a:prstGeom prst="hexagon">
            <a:avLst>
              <a:gd name="adj" fmla="val 26041"/>
              <a:gd name="vf" fmla="val 115470"/>
            </a:avLst>
          </a:prstGeom>
          <a:solidFill>
            <a:srgbClr val="557EBF">
              <a:alpha val="8824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Helvetica"/>
              <a:ea typeface="Helvetica"/>
              <a:cs typeface="Helvetica"/>
              <a:sym typeface="Open Sans"/>
            </a:endParaRPr>
          </a:p>
        </p:txBody>
      </p:sp>
      <p:sp>
        <p:nvSpPr>
          <p:cNvPr id="112" name="Shape 112"/>
          <p:cNvSpPr txBox="1">
            <a:spLocks noGrp="1"/>
          </p:cNvSpPr>
          <p:nvPr>
            <p:ph type="title"/>
          </p:nvPr>
        </p:nvSpPr>
        <p:spPr>
          <a:xfrm>
            <a:off x="457200" y="1977628"/>
            <a:ext cx="8229600" cy="857400"/>
          </a:xfrm>
          <a:prstGeom prst="rect">
            <a:avLst/>
          </a:prstGeom>
          <a:noFill/>
          <a:ln>
            <a:noFill/>
          </a:ln>
        </p:spPr>
        <p:txBody>
          <a:bodyPr lIns="91425" tIns="91425" rIns="91425" bIns="91425" anchor="ctr" anchorCtr="0"/>
          <a:lstStyle>
            <a:lvl1pPr rtl="0">
              <a:spcBef>
                <a:spcPts val="0"/>
              </a:spcBef>
              <a:buClr>
                <a:srgbClr val="FFFFFF"/>
              </a:buClr>
              <a:buSzPct val="100000"/>
              <a:defRPr sz="3600">
                <a:solidFill>
                  <a:srgbClr val="FFFFFF"/>
                </a:solidFill>
                <a:latin typeface="Helvetica"/>
                <a:ea typeface="Helvetica"/>
                <a:cs typeface="Helvetica"/>
                <a:sym typeface="Open San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13" name="Shape 113"/>
          <p:cNvSpPr/>
          <p:nvPr/>
        </p:nvSpPr>
        <p:spPr>
          <a:xfrm>
            <a:off x="6026048" y="4826803"/>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Open Sans"/>
              <a:buNone/>
            </a:pPr>
            <a:r>
              <a:rPr lang="en" sz="1000" b="0" i="0" u="none" strike="noStrike" cap="none" baseline="0" dirty="0">
                <a:solidFill>
                  <a:srgbClr val="FFFFFF"/>
                </a:solidFill>
                <a:latin typeface="Helvetica"/>
                <a:ea typeface="Helvetica"/>
                <a:cs typeface="Helvetica"/>
                <a:sym typeface="Open Sans"/>
              </a:rPr>
              <a:t>INTERNAL: Google Confidential and Proprietary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Red Transition">
    <p:bg>
      <p:bgPr>
        <a:solidFill>
          <a:srgbClr val="D3372C"/>
        </a:solidFill>
        <a:effectLst/>
      </p:bgPr>
    </p:bg>
    <p:spTree>
      <p:nvGrpSpPr>
        <p:cNvPr id="1" name="Shape 114"/>
        <p:cNvGrpSpPr/>
        <p:nvPr/>
      </p:nvGrpSpPr>
      <p:grpSpPr>
        <a:xfrm>
          <a:off x="0" y="0"/>
          <a:ext cx="0" cy="0"/>
          <a:chOff x="0" y="0"/>
          <a:chExt cx="0" cy="0"/>
        </a:xfrm>
      </p:grpSpPr>
      <p:sp>
        <p:nvSpPr>
          <p:cNvPr id="115" name="Shape 115"/>
          <p:cNvSpPr/>
          <p:nvPr/>
        </p:nvSpPr>
        <p:spPr>
          <a:xfrm>
            <a:off x="0" y="0"/>
            <a:ext cx="9144000" cy="5143499"/>
          </a:xfrm>
          <a:prstGeom prst="hexagon">
            <a:avLst>
              <a:gd name="adj" fmla="val 26041"/>
              <a:gd name="vf" fmla="val 115470"/>
            </a:avLst>
          </a:prstGeom>
          <a:solidFill>
            <a:srgbClr val="DC4635">
              <a:alpha val="8824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Helvetica"/>
              <a:ea typeface="Helvetica"/>
              <a:cs typeface="Helvetica"/>
              <a:sym typeface="Open Sans"/>
            </a:endParaRPr>
          </a:p>
        </p:txBody>
      </p:sp>
      <p:sp>
        <p:nvSpPr>
          <p:cNvPr id="116" name="Shape 116"/>
          <p:cNvSpPr txBox="1">
            <a:spLocks noGrp="1"/>
          </p:cNvSpPr>
          <p:nvPr>
            <p:ph type="title"/>
          </p:nvPr>
        </p:nvSpPr>
        <p:spPr>
          <a:xfrm>
            <a:off x="457200" y="1977628"/>
            <a:ext cx="8229600" cy="857400"/>
          </a:xfrm>
          <a:prstGeom prst="rect">
            <a:avLst/>
          </a:prstGeom>
          <a:noFill/>
          <a:ln>
            <a:noFill/>
          </a:ln>
        </p:spPr>
        <p:txBody>
          <a:bodyPr lIns="91425" tIns="91425" rIns="91425" bIns="91425" anchor="ctr" anchorCtr="0"/>
          <a:lstStyle>
            <a:lvl1pPr rtl="0">
              <a:spcBef>
                <a:spcPts val="0"/>
              </a:spcBef>
              <a:buClr>
                <a:srgbClr val="FFFFFF"/>
              </a:buClr>
              <a:buSzPct val="100000"/>
              <a:defRPr sz="3600">
                <a:solidFill>
                  <a:srgbClr val="FFFFFF"/>
                </a:solidFill>
                <a:latin typeface="Helvetica"/>
                <a:ea typeface="Helvetica"/>
                <a:cs typeface="Helvetica"/>
                <a:sym typeface="Open San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17" name="Shape 117"/>
          <p:cNvSpPr/>
          <p:nvPr/>
        </p:nvSpPr>
        <p:spPr>
          <a:xfrm>
            <a:off x="6026048" y="4826803"/>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Open Sans"/>
              <a:buNone/>
            </a:pPr>
            <a:r>
              <a:rPr lang="en" sz="1000" b="0" i="0" u="none" strike="noStrike" cap="none" baseline="0" dirty="0">
                <a:solidFill>
                  <a:srgbClr val="FFFFFF"/>
                </a:solidFill>
                <a:latin typeface="Helvetica"/>
                <a:ea typeface="Helvetica"/>
                <a:cs typeface="Helvetica"/>
                <a:sym typeface="Open Sans"/>
              </a:rPr>
              <a:t>INTERNAL: Google Confidential and Proprietary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een Transition">
    <p:bg>
      <p:bgPr>
        <a:solidFill>
          <a:srgbClr val="11955C"/>
        </a:solidFill>
        <a:effectLst/>
      </p:bgPr>
    </p:bg>
    <p:spTree>
      <p:nvGrpSpPr>
        <p:cNvPr id="1" name="Shape 118"/>
        <p:cNvGrpSpPr/>
        <p:nvPr/>
      </p:nvGrpSpPr>
      <p:grpSpPr>
        <a:xfrm>
          <a:off x="0" y="0"/>
          <a:ext cx="0" cy="0"/>
          <a:chOff x="0" y="0"/>
          <a:chExt cx="0" cy="0"/>
        </a:xfrm>
      </p:grpSpPr>
      <p:sp>
        <p:nvSpPr>
          <p:cNvPr id="119" name="Shape 119"/>
          <p:cNvSpPr/>
          <p:nvPr/>
        </p:nvSpPr>
        <p:spPr>
          <a:xfrm>
            <a:off x="0" y="0"/>
            <a:ext cx="9144000" cy="5143499"/>
          </a:xfrm>
          <a:prstGeom prst="hexagon">
            <a:avLst>
              <a:gd name="adj" fmla="val 26041"/>
              <a:gd name="vf" fmla="val 115470"/>
            </a:avLst>
          </a:prstGeom>
          <a:solidFill>
            <a:srgbClr val="009C59">
              <a:alpha val="8824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Helvetica"/>
              <a:ea typeface="Helvetica"/>
              <a:cs typeface="Helvetica"/>
              <a:sym typeface="Open Sans"/>
            </a:endParaRPr>
          </a:p>
        </p:txBody>
      </p:sp>
      <p:sp>
        <p:nvSpPr>
          <p:cNvPr id="120" name="Shape 120"/>
          <p:cNvSpPr txBox="1">
            <a:spLocks noGrp="1"/>
          </p:cNvSpPr>
          <p:nvPr>
            <p:ph type="title"/>
          </p:nvPr>
        </p:nvSpPr>
        <p:spPr>
          <a:xfrm>
            <a:off x="457200" y="1977628"/>
            <a:ext cx="8229600" cy="857400"/>
          </a:xfrm>
          <a:prstGeom prst="rect">
            <a:avLst/>
          </a:prstGeom>
          <a:noFill/>
          <a:ln>
            <a:noFill/>
          </a:ln>
        </p:spPr>
        <p:txBody>
          <a:bodyPr lIns="91425" tIns="91425" rIns="91425" bIns="91425" anchor="ctr" anchorCtr="0"/>
          <a:lstStyle>
            <a:lvl1pPr rtl="0">
              <a:spcBef>
                <a:spcPts val="0"/>
              </a:spcBef>
              <a:buClr>
                <a:srgbClr val="FFFFFF"/>
              </a:buClr>
              <a:buSzPct val="100000"/>
              <a:defRPr sz="3600">
                <a:solidFill>
                  <a:srgbClr val="FFFFFF"/>
                </a:solidFill>
                <a:latin typeface="Helvetica"/>
                <a:ea typeface="Helvetica"/>
                <a:cs typeface="Helvetica"/>
                <a:sym typeface="Open San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21" name="Shape 121"/>
          <p:cNvSpPr/>
          <p:nvPr/>
        </p:nvSpPr>
        <p:spPr>
          <a:xfrm>
            <a:off x="6026048" y="4826803"/>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Open Sans"/>
              <a:buNone/>
            </a:pPr>
            <a:r>
              <a:rPr lang="en" sz="1000" b="0" i="0" u="none" strike="noStrike" cap="none" baseline="0" dirty="0">
                <a:solidFill>
                  <a:srgbClr val="FFFFFF"/>
                </a:solidFill>
                <a:latin typeface="Helvetica"/>
                <a:ea typeface="Helvetica"/>
                <a:cs typeface="Helvetica"/>
                <a:sym typeface="Open Sans"/>
              </a:rPr>
              <a:t>INTERNAL: Google Confidential and Proprietary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Yellow Transition">
    <p:bg>
      <p:bgPr>
        <a:solidFill>
          <a:srgbClr val="F0B21D"/>
        </a:solidFill>
        <a:effectLst/>
      </p:bgPr>
    </p:bg>
    <p:spTree>
      <p:nvGrpSpPr>
        <p:cNvPr id="1" name="Shape 122"/>
        <p:cNvGrpSpPr/>
        <p:nvPr/>
      </p:nvGrpSpPr>
      <p:grpSpPr>
        <a:xfrm>
          <a:off x="0" y="0"/>
          <a:ext cx="0" cy="0"/>
          <a:chOff x="0" y="0"/>
          <a:chExt cx="0" cy="0"/>
        </a:xfrm>
      </p:grpSpPr>
      <p:sp>
        <p:nvSpPr>
          <p:cNvPr id="123" name="Shape 123"/>
          <p:cNvSpPr/>
          <p:nvPr/>
        </p:nvSpPr>
        <p:spPr>
          <a:xfrm>
            <a:off x="0" y="0"/>
            <a:ext cx="9144000" cy="5143499"/>
          </a:xfrm>
          <a:prstGeom prst="hexagon">
            <a:avLst>
              <a:gd name="adj" fmla="val 26041"/>
              <a:gd name="vf" fmla="val 115470"/>
            </a:avLst>
          </a:prstGeom>
          <a:solidFill>
            <a:srgbClr val="EBA42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Helvetica"/>
              <a:ea typeface="Helvetica"/>
              <a:cs typeface="Helvetica"/>
              <a:sym typeface="Open Sans"/>
            </a:endParaRPr>
          </a:p>
        </p:txBody>
      </p:sp>
      <p:sp>
        <p:nvSpPr>
          <p:cNvPr id="124" name="Shape 124"/>
          <p:cNvSpPr txBox="1">
            <a:spLocks noGrp="1"/>
          </p:cNvSpPr>
          <p:nvPr>
            <p:ph type="title"/>
          </p:nvPr>
        </p:nvSpPr>
        <p:spPr>
          <a:xfrm>
            <a:off x="457200" y="1977628"/>
            <a:ext cx="8229600" cy="857400"/>
          </a:xfrm>
          <a:prstGeom prst="rect">
            <a:avLst/>
          </a:prstGeom>
          <a:noFill/>
          <a:ln>
            <a:noFill/>
          </a:ln>
        </p:spPr>
        <p:txBody>
          <a:bodyPr lIns="91425" tIns="91425" rIns="91425" bIns="91425" anchor="ctr" anchorCtr="0"/>
          <a:lstStyle>
            <a:lvl1pPr rtl="0">
              <a:spcBef>
                <a:spcPts val="0"/>
              </a:spcBef>
              <a:buClr>
                <a:srgbClr val="FFFFFF"/>
              </a:buClr>
              <a:buSzPct val="100000"/>
              <a:defRPr sz="3600">
                <a:solidFill>
                  <a:srgbClr val="FFFFFF"/>
                </a:solidFill>
                <a:latin typeface="Helvetica"/>
                <a:ea typeface="Helvetica"/>
                <a:cs typeface="Helvetica"/>
                <a:sym typeface="Open San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25" name="Shape 125"/>
          <p:cNvSpPr/>
          <p:nvPr/>
        </p:nvSpPr>
        <p:spPr>
          <a:xfrm>
            <a:off x="6026048" y="4826803"/>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Open Sans"/>
              <a:buNone/>
            </a:pPr>
            <a:r>
              <a:rPr lang="en" sz="1000" b="0" i="0" u="none" strike="noStrike" cap="none" baseline="0" dirty="0">
                <a:solidFill>
                  <a:srgbClr val="FFFFFF"/>
                </a:solidFill>
                <a:latin typeface="Helvetica"/>
                <a:ea typeface="Helvetica"/>
                <a:cs typeface="Helvetica"/>
                <a:sym typeface="Open Sans"/>
              </a:rPr>
              <a:t>INTERNAL: Google Confidential and Proprietary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Gray Transition">
    <p:bg>
      <p:bgPr>
        <a:solidFill>
          <a:srgbClr val="656565"/>
        </a:solidFill>
        <a:effectLst/>
      </p:bgPr>
    </p:bg>
    <p:spTree>
      <p:nvGrpSpPr>
        <p:cNvPr id="1" name="Shape 126"/>
        <p:cNvGrpSpPr/>
        <p:nvPr/>
      </p:nvGrpSpPr>
      <p:grpSpPr>
        <a:xfrm>
          <a:off x="0" y="0"/>
          <a:ext cx="0" cy="0"/>
          <a:chOff x="0" y="0"/>
          <a:chExt cx="0" cy="0"/>
        </a:xfrm>
      </p:grpSpPr>
      <p:sp>
        <p:nvSpPr>
          <p:cNvPr id="127" name="Shape 127"/>
          <p:cNvSpPr/>
          <p:nvPr/>
        </p:nvSpPr>
        <p:spPr>
          <a:xfrm>
            <a:off x="0" y="0"/>
            <a:ext cx="9144000" cy="5143499"/>
          </a:xfrm>
          <a:prstGeom prst="hexagon">
            <a:avLst>
              <a:gd name="adj" fmla="val 26041"/>
              <a:gd name="vf" fmla="val 115470"/>
            </a:avLst>
          </a:prstGeom>
          <a:solidFill>
            <a:srgbClr val="999999">
              <a:alpha val="8824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Helvetica"/>
              <a:ea typeface="Helvetica"/>
              <a:cs typeface="Helvetica"/>
              <a:sym typeface="Open Sans"/>
            </a:endParaRPr>
          </a:p>
        </p:txBody>
      </p:sp>
      <p:sp>
        <p:nvSpPr>
          <p:cNvPr id="128" name="Shape 128"/>
          <p:cNvSpPr txBox="1">
            <a:spLocks noGrp="1"/>
          </p:cNvSpPr>
          <p:nvPr>
            <p:ph type="title"/>
          </p:nvPr>
        </p:nvSpPr>
        <p:spPr>
          <a:xfrm>
            <a:off x="457200" y="1977628"/>
            <a:ext cx="8229600" cy="857400"/>
          </a:xfrm>
          <a:prstGeom prst="rect">
            <a:avLst/>
          </a:prstGeom>
          <a:noFill/>
          <a:ln>
            <a:noFill/>
          </a:ln>
        </p:spPr>
        <p:txBody>
          <a:bodyPr lIns="91425" tIns="91425" rIns="91425" bIns="91425" anchor="ctr" anchorCtr="0"/>
          <a:lstStyle>
            <a:lvl1pPr algn="ctr" rtl="0">
              <a:spcBef>
                <a:spcPts val="0"/>
              </a:spcBef>
              <a:buClr>
                <a:srgbClr val="FFFFFF"/>
              </a:buClr>
              <a:buSzPct val="100000"/>
              <a:buFont typeface="Open Sans"/>
              <a:buChar char="❖"/>
              <a:defRPr sz="3600">
                <a:solidFill>
                  <a:srgbClr val="FFFFFF"/>
                </a:solidFill>
                <a:latin typeface="Helvetica"/>
                <a:ea typeface="Helvetica"/>
                <a:cs typeface="Helvetica"/>
                <a:sym typeface="Open Sans"/>
              </a:defRPr>
            </a:lvl1pPr>
            <a:lvl2pPr algn="ctr" rtl="0">
              <a:spcBef>
                <a:spcPts val="0"/>
              </a:spcBef>
              <a:buFont typeface="Open Sans"/>
              <a:buChar char="➢"/>
              <a:defRPr>
                <a:latin typeface="Open Sans"/>
                <a:ea typeface="Open Sans"/>
                <a:cs typeface="Open Sans"/>
                <a:sym typeface="Open Sans"/>
              </a:defRPr>
            </a:lvl2pPr>
            <a:lvl3pPr algn="ctr" rtl="0">
              <a:spcBef>
                <a:spcPts val="0"/>
              </a:spcBef>
              <a:buFont typeface="Open Sans"/>
              <a:buChar char="■"/>
              <a:defRPr>
                <a:latin typeface="Open Sans"/>
                <a:ea typeface="Open Sans"/>
                <a:cs typeface="Open Sans"/>
                <a:sym typeface="Open Sans"/>
              </a:defRPr>
            </a:lvl3pPr>
            <a:lvl4pPr algn="ctr" rtl="0">
              <a:spcBef>
                <a:spcPts val="0"/>
              </a:spcBef>
              <a:buFont typeface="Open Sans"/>
              <a:buChar char="●"/>
              <a:defRPr>
                <a:latin typeface="Open Sans"/>
                <a:ea typeface="Open Sans"/>
                <a:cs typeface="Open Sans"/>
                <a:sym typeface="Open Sans"/>
              </a:defRPr>
            </a:lvl4pPr>
            <a:lvl5pPr algn="ctr" rtl="0">
              <a:spcBef>
                <a:spcPts val="0"/>
              </a:spcBef>
              <a:buFont typeface="Open Sans"/>
              <a:buChar char="◆"/>
              <a:defRPr>
                <a:latin typeface="Open Sans"/>
                <a:ea typeface="Open Sans"/>
                <a:cs typeface="Open Sans"/>
                <a:sym typeface="Open Sans"/>
              </a:defRPr>
            </a:lvl5pPr>
            <a:lvl6pPr algn="ctr" rtl="0">
              <a:spcBef>
                <a:spcPts val="0"/>
              </a:spcBef>
              <a:buFont typeface="Open Sans"/>
              <a:buChar char="➢"/>
              <a:defRPr>
                <a:latin typeface="Open Sans"/>
                <a:ea typeface="Open Sans"/>
                <a:cs typeface="Open Sans"/>
                <a:sym typeface="Open Sans"/>
              </a:defRPr>
            </a:lvl6pPr>
            <a:lvl7pPr algn="ctr" rtl="0">
              <a:spcBef>
                <a:spcPts val="0"/>
              </a:spcBef>
              <a:buFont typeface="Open Sans"/>
              <a:buChar char="■"/>
              <a:defRPr>
                <a:latin typeface="Open Sans"/>
                <a:ea typeface="Open Sans"/>
                <a:cs typeface="Open Sans"/>
                <a:sym typeface="Open Sans"/>
              </a:defRPr>
            </a:lvl7pPr>
            <a:lvl8pPr algn="ctr" rtl="0">
              <a:spcBef>
                <a:spcPts val="0"/>
              </a:spcBef>
              <a:buFont typeface="Open Sans"/>
              <a:buChar char="●"/>
              <a:defRPr>
                <a:latin typeface="Open Sans"/>
                <a:ea typeface="Open Sans"/>
                <a:cs typeface="Open Sans"/>
                <a:sym typeface="Open Sans"/>
              </a:defRPr>
            </a:lvl8pPr>
            <a:lvl9pPr algn="ctr" rtl="0">
              <a:spcBef>
                <a:spcPts val="0"/>
              </a:spcBef>
              <a:buFont typeface="Open Sans"/>
              <a:buChar char="◆"/>
              <a:defRPr>
                <a:latin typeface="Open Sans"/>
                <a:ea typeface="Open Sans"/>
                <a:cs typeface="Open Sans"/>
                <a:sym typeface="Open Sans"/>
              </a:defRPr>
            </a:lvl9pPr>
          </a:lstStyle>
          <a:p>
            <a:endParaRPr dirty="0"/>
          </a:p>
        </p:txBody>
      </p:sp>
      <p:sp>
        <p:nvSpPr>
          <p:cNvPr id="129" name="Shape 129"/>
          <p:cNvSpPr/>
          <p:nvPr/>
        </p:nvSpPr>
        <p:spPr>
          <a:xfrm>
            <a:off x="6026048" y="4826803"/>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Open Sans"/>
              <a:buNone/>
            </a:pPr>
            <a:r>
              <a:rPr lang="en" sz="1000" b="0" i="0" u="none" strike="noStrike" cap="none" baseline="0" dirty="0">
                <a:solidFill>
                  <a:srgbClr val="FFFFFF"/>
                </a:solidFill>
                <a:latin typeface="Helvetica"/>
                <a:ea typeface="Helvetica"/>
                <a:cs typeface="Helvetica"/>
                <a:sym typeface="Open Sans"/>
              </a:rPr>
              <a:t>INTERNAL: Google Confidential and Proprietary</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130"/>
        <p:cNvGrpSpPr/>
        <p:nvPr/>
      </p:nvGrpSpPr>
      <p:grpSpPr>
        <a:xfrm>
          <a:off x="0" y="0"/>
          <a:ext cx="0" cy="0"/>
          <a:chOff x="0" y="0"/>
          <a:chExt cx="0" cy="0"/>
        </a:xfrm>
      </p:grpSpPr>
      <p:sp>
        <p:nvSpPr>
          <p:cNvPr id="131" name="Shape 131"/>
          <p:cNvSpPr/>
          <p:nvPr/>
        </p:nvSpPr>
        <p:spPr>
          <a:xfrm>
            <a:off x="4166800" y="4733850"/>
            <a:ext cx="4977300" cy="3333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7F7F7F"/>
              </a:buClr>
              <a:buSzPct val="25000"/>
              <a:buFont typeface="Open Sans"/>
              <a:buNone/>
            </a:pPr>
            <a:r>
              <a:rPr lang="en" sz="700" dirty="0">
                <a:solidFill>
                  <a:srgbClr val="7F7F7F"/>
                </a:solidFill>
                <a:latin typeface="Helvetica"/>
                <a:ea typeface="Helvetica"/>
                <a:cs typeface="Helvetica"/>
                <a:sym typeface="Open Sans"/>
              </a:rPr>
              <a:t> </a:t>
            </a:r>
            <a:r>
              <a:rPr lang="en" sz="1800" b="1" dirty="0">
                <a:solidFill>
                  <a:srgbClr val="CC0000"/>
                </a:solidFill>
                <a:latin typeface="Helvetica"/>
                <a:ea typeface="Helvetica"/>
                <a:cs typeface="Helvetica"/>
                <a:sym typeface="Open Sans"/>
              </a:rPr>
              <a:t>INTERNAL ONLY </a:t>
            </a:r>
            <a:r>
              <a:rPr lang="en" sz="700" b="0" i="0" u="none" strike="noStrike" cap="none" baseline="0" dirty="0">
                <a:solidFill>
                  <a:srgbClr val="7F7F7F"/>
                </a:solidFill>
                <a:latin typeface="Helvetica"/>
                <a:ea typeface="Helvetica"/>
                <a:cs typeface="Helvetica"/>
                <a:sym typeface="Open Sans"/>
              </a:rPr>
              <a:t>Google Confidential and Proprietary</a:t>
            </a:r>
          </a:p>
        </p:txBody>
      </p:sp>
      <p:sp>
        <p:nvSpPr>
          <p:cNvPr id="132" name="Shape 132"/>
          <p:cNvSpPr txBox="1">
            <a:spLocks noGrp="1"/>
          </p:cNvSpPr>
          <p:nvPr>
            <p:ph type="title"/>
          </p:nvPr>
        </p:nvSpPr>
        <p:spPr>
          <a:xfrm>
            <a:off x="457200" y="129779"/>
            <a:ext cx="7086600" cy="5771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557EBF"/>
              </a:buClr>
              <a:buFont typeface="Open Sans"/>
              <a:buNone/>
              <a:defRPr sz="3000" b="0" i="0" u="none" strike="noStrike" cap="none" baseline="0">
                <a:solidFill>
                  <a:srgbClr val="557EBF"/>
                </a:solidFill>
                <a:latin typeface="Helvetica"/>
                <a:ea typeface="Helvetica"/>
                <a:cs typeface="Helvetica"/>
                <a:sym typeface="Open Sans"/>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pic>
        <p:nvPicPr>
          <p:cNvPr id="133" name="Shape 13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134" name="Shape 134"/>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
        <p:nvSpPr>
          <p:cNvPr id="135" name="Shape 135"/>
          <p:cNvSpPr txBox="1"/>
          <p:nvPr/>
        </p:nvSpPr>
        <p:spPr>
          <a:xfrm>
            <a:off x="152400" y="971450"/>
            <a:ext cx="8102100" cy="213899"/>
          </a:xfrm>
          <a:prstGeom prst="rect">
            <a:avLst/>
          </a:prstGeom>
          <a:noFill/>
          <a:ln>
            <a:noFill/>
          </a:ln>
        </p:spPr>
        <p:txBody>
          <a:bodyPr lIns="91425" tIns="91425" rIns="91425" bIns="91425" anchor="ctr" anchorCtr="0">
            <a:noAutofit/>
          </a:bodyPr>
          <a:lstStyle/>
          <a:p>
            <a:pPr lvl="0" rtl="0">
              <a:spcBef>
                <a:spcPts val="0"/>
              </a:spcBef>
              <a:buNone/>
            </a:pPr>
            <a:r>
              <a:rPr lang="en" b="1" dirty="0">
                <a:solidFill>
                  <a:srgbClr val="CC0000"/>
                </a:solidFill>
                <a:latin typeface="Helvetica"/>
                <a:ea typeface="Helvetica"/>
                <a:cs typeface="Helvetica"/>
                <a:sym typeface="Open Sans"/>
              </a:rPr>
              <a:t>DO NOT SHARE THIS SLIDE! Review README slide 2 and use external template slide 3</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p:spTree>
      <p:nvGrpSpPr>
        <p:cNvPr id="1" name="Shape 136"/>
        <p:cNvGrpSpPr/>
        <p:nvPr/>
      </p:nvGrpSpPr>
      <p:grpSpPr>
        <a:xfrm>
          <a:off x="0" y="0"/>
          <a:ext cx="0" cy="0"/>
          <a:chOff x="0" y="0"/>
          <a:chExt cx="0" cy="0"/>
        </a:xfrm>
      </p:grpSpPr>
      <p:sp>
        <p:nvSpPr>
          <p:cNvPr id="137" name="Shape 137"/>
          <p:cNvSpPr/>
          <p:nvPr/>
        </p:nvSpPr>
        <p:spPr>
          <a:xfrm>
            <a:off x="5963942" y="4866485"/>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000" b="0" i="0" u="none" strike="noStrike" cap="none" baseline="0" dirty="0">
                <a:solidFill>
                  <a:srgbClr val="7F7F7F"/>
                </a:solidFill>
                <a:latin typeface="Helvetica"/>
                <a:ea typeface="Helvetica"/>
                <a:cs typeface="Helvetica"/>
                <a:sym typeface="Open Sans"/>
              </a:rPr>
              <a:t>INTERNAL: Google Confidential and Proprietary</a:t>
            </a:r>
          </a:p>
        </p:txBody>
      </p:sp>
      <p:pic>
        <p:nvPicPr>
          <p:cNvPr id="138" name="Shape 13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139" name="Shape 139"/>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ubtitle">
    <p:spTree>
      <p:nvGrpSpPr>
        <p:cNvPr id="1" name="Shape 140"/>
        <p:cNvGrpSpPr/>
        <p:nvPr/>
      </p:nvGrpSpPr>
      <p:grpSpPr>
        <a:xfrm>
          <a:off x="0" y="0"/>
          <a:ext cx="0" cy="0"/>
          <a:chOff x="0" y="0"/>
          <a:chExt cx="0" cy="0"/>
        </a:xfrm>
      </p:grpSpPr>
      <p:sp>
        <p:nvSpPr>
          <p:cNvPr id="141" name="Shape 141"/>
          <p:cNvSpPr/>
          <p:nvPr/>
        </p:nvSpPr>
        <p:spPr>
          <a:xfrm>
            <a:off x="5963942" y="4866485"/>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000" b="0" i="0" u="none" strike="noStrike" cap="none" baseline="0" dirty="0">
                <a:solidFill>
                  <a:srgbClr val="7F7F7F"/>
                </a:solidFill>
                <a:latin typeface="Helvetica"/>
                <a:ea typeface="Helvetica"/>
                <a:cs typeface="Helvetica"/>
                <a:sym typeface="Open Sans"/>
              </a:rPr>
              <a:t>INTERNAL: Google Confidential and Proprietary</a:t>
            </a:r>
          </a:p>
        </p:txBody>
      </p:sp>
      <p:pic>
        <p:nvPicPr>
          <p:cNvPr id="142" name="Shape 14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143" name="Shape 143"/>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
        <p:nvSpPr>
          <p:cNvPr id="144" name="Shape 144"/>
          <p:cNvSpPr txBox="1">
            <a:spLocks noGrp="1"/>
          </p:cNvSpPr>
          <p:nvPr>
            <p:ph type="title"/>
          </p:nvPr>
        </p:nvSpPr>
        <p:spPr>
          <a:xfrm>
            <a:off x="457200" y="205979"/>
            <a:ext cx="7124700" cy="577199"/>
          </a:xfrm>
          <a:prstGeom prst="rect">
            <a:avLst/>
          </a:prstGeom>
          <a:noFill/>
          <a:ln>
            <a:noFill/>
          </a:ln>
        </p:spPr>
        <p:txBody>
          <a:bodyPr lIns="91425" tIns="91425" rIns="91425" bIns="91425" anchor="ctr" anchorCtr="0"/>
          <a:lstStyle>
            <a:lvl1pPr marR="0" algn="l" rtl="0">
              <a:lnSpc>
                <a:spcPct val="100000"/>
              </a:lnSpc>
              <a:spcBef>
                <a:spcPts val="0"/>
              </a:spcBef>
              <a:spcAft>
                <a:spcPts val="0"/>
              </a:spcAft>
              <a:buClr>
                <a:srgbClr val="557EBF"/>
              </a:buClr>
              <a:buFont typeface="Open Sans"/>
              <a:buNone/>
              <a:defRPr sz="3000" b="0" i="0" u="none" strike="noStrike" cap="none" baseline="0">
                <a:solidFill>
                  <a:srgbClr val="557EBF"/>
                </a:solidFill>
                <a:latin typeface="Helvetica"/>
                <a:ea typeface="Helvetica"/>
                <a:cs typeface="Helvetica"/>
                <a:sym typeface="Open Sans"/>
              </a:defRPr>
            </a:lvl1pPr>
            <a:lvl2pPr marR="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45" name="Shape 145"/>
          <p:cNvSpPr txBox="1">
            <a:spLocks noGrp="1"/>
          </p:cNvSpPr>
          <p:nvPr>
            <p:ph type="subTitle" idx="1"/>
          </p:nvPr>
        </p:nvSpPr>
        <p:spPr>
          <a:xfrm>
            <a:off x="477775" y="756275"/>
            <a:ext cx="7104000" cy="408000"/>
          </a:xfrm>
          <a:prstGeom prst="rect">
            <a:avLst/>
          </a:prstGeom>
          <a:noFill/>
          <a:ln>
            <a:noFill/>
          </a:ln>
        </p:spPr>
        <p:txBody>
          <a:bodyPr lIns="91425" tIns="91425" rIns="91425" bIns="91425" anchor="ctr" anchorCtr="0"/>
          <a:lstStyle>
            <a:lvl1pPr rtl="0">
              <a:spcBef>
                <a:spcPts val="0"/>
              </a:spcBef>
              <a:buNone/>
              <a:defRPr>
                <a:solidFill>
                  <a:srgbClr val="666666"/>
                </a:solidFill>
                <a:latin typeface="Helvetica"/>
                <a:ea typeface="Helvetica"/>
                <a:cs typeface="Helvetica"/>
                <a:sym typeface="Open Sans"/>
              </a:defRPr>
            </a:lvl1pPr>
            <a:lvl2pPr rtl="0">
              <a:spcBef>
                <a:spcPts val="0"/>
              </a:spcBef>
              <a:buNone/>
              <a:defRPr>
                <a:solidFill>
                  <a:srgbClr val="666666"/>
                </a:solidFill>
                <a:latin typeface="Open Sans"/>
                <a:ea typeface="Open Sans"/>
                <a:cs typeface="Open Sans"/>
                <a:sym typeface="Open Sans"/>
              </a:defRPr>
            </a:lvl2pPr>
            <a:lvl3pPr rtl="0">
              <a:spcBef>
                <a:spcPts val="0"/>
              </a:spcBef>
              <a:buNone/>
              <a:defRPr>
                <a:solidFill>
                  <a:srgbClr val="666666"/>
                </a:solidFill>
                <a:latin typeface="Open Sans"/>
                <a:ea typeface="Open Sans"/>
                <a:cs typeface="Open Sans"/>
                <a:sym typeface="Open Sans"/>
              </a:defRPr>
            </a:lvl3pPr>
            <a:lvl4pPr rtl="0">
              <a:spcBef>
                <a:spcPts val="0"/>
              </a:spcBef>
              <a:buNone/>
              <a:defRPr>
                <a:solidFill>
                  <a:srgbClr val="666666"/>
                </a:solidFill>
                <a:latin typeface="Open Sans"/>
                <a:ea typeface="Open Sans"/>
                <a:cs typeface="Open Sans"/>
                <a:sym typeface="Open Sans"/>
              </a:defRPr>
            </a:lvl4pPr>
            <a:lvl5pPr rtl="0">
              <a:spcBef>
                <a:spcPts val="0"/>
              </a:spcBef>
              <a:buNone/>
              <a:defRPr>
                <a:solidFill>
                  <a:srgbClr val="666666"/>
                </a:solidFill>
                <a:latin typeface="Open Sans"/>
                <a:ea typeface="Open Sans"/>
                <a:cs typeface="Open Sans"/>
                <a:sym typeface="Open Sans"/>
              </a:defRPr>
            </a:lvl5pPr>
            <a:lvl6pPr rtl="0">
              <a:spcBef>
                <a:spcPts val="0"/>
              </a:spcBef>
              <a:buNone/>
              <a:defRPr>
                <a:solidFill>
                  <a:srgbClr val="666666"/>
                </a:solidFill>
                <a:latin typeface="Open Sans"/>
                <a:ea typeface="Open Sans"/>
                <a:cs typeface="Open Sans"/>
                <a:sym typeface="Open Sans"/>
              </a:defRPr>
            </a:lvl6pPr>
            <a:lvl7pPr rtl="0">
              <a:spcBef>
                <a:spcPts val="0"/>
              </a:spcBef>
              <a:buNone/>
              <a:defRPr>
                <a:solidFill>
                  <a:srgbClr val="666666"/>
                </a:solidFill>
                <a:latin typeface="Open Sans"/>
                <a:ea typeface="Open Sans"/>
                <a:cs typeface="Open Sans"/>
                <a:sym typeface="Open Sans"/>
              </a:defRPr>
            </a:lvl7pPr>
            <a:lvl8pPr rtl="0">
              <a:spcBef>
                <a:spcPts val="0"/>
              </a:spcBef>
              <a:buNone/>
              <a:defRPr>
                <a:solidFill>
                  <a:srgbClr val="666666"/>
                </a:solidFill>
                <a:latin typeface="Open Sans"/>
                <a:ea typeface="Open Sans"/>
                <a:cs typeface="Open Sans"/>
                <a:sym typeface="Open Sans"/>
              </a:defRPr>
            </a:lvl8pPr>
            <a:lvl9pPr rtl="0">
              <a:spcBef>
                <a:spcPts val="0"/>
              </a:spcBef>
              <a:buNone/>
              <a:defRPr>
                <a:solidFill>
                  <a:srgbClr val="666666"/>
                </a:solidFill>
                <a:latin typeface="Open Sans"/>
                <a:ea typeface="Open Sans"/>
                <a:cs typeface="Open Sans"/>
                <a:sym typeface="Open Sans"/>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ubtitle and Text">
    <p:spTree>
      <p:nvGrpSpPr>
        <p:cNvPr id="1" name="Shape 146"/>
        <p:cNvGrpSpPr/>
        <p:nvPr/>
      </p:nvGrpSpPr>
      <p:grpSpPr>
        <a:xfrm>
          <a:off x="0" y="0"/>
          <a:ext cx="0" cy="0"/>
          <a:chOff x="0" y="0"/>
          <a:chExt cx="0" cy="0"/>
        </a:xfrm>
      </p:grpSpPr>
      <p:sp>
        <p:nvSpPr>
          <p:cNvPr id="147" name="Shape 147"/>
          <p:cNvSpPr/>
          <p:nvPr/>
        </p:nvSpPr>
        <p:spPr>
          <a:xfrm>
            <a:off x="5963942" y="4866485"/>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000" b="0" i="0" u="none" strike="noStrike" cap="none" baseline="0" dirty="0">
                <a:solidFill>
                  <a:srgbClr val="7F7F7F"/>
                </a:solidFill>
                <a:latin typeface="Helvetica"/>
                <a:ea typeface="Helvetica"/>
                <a:cs typeface="Helvetica"/>
                <a:sym typeface="Open Sans"/>
              </a:rPr>
              <a:t>INTERNAL: Google Confidential and Proprietary</a:t>
            </a:r>
          </a:p>
        </p:txBody>
      </p:sp>
      <p:pic>
        <p:nvPicPr>
          <p:cNvPr id="148" name="Shape 14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149" name="Shape 149"/>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
        <p:nvSpPr>
          <p:cNvPr id="150" name="Shape 150"/>
          <p:cNvSpPr txBox="1">
            <a:spLocks noGrp="1"/>
          </p:cNvSpPr>
          <p:nvPr>
            <p:ph type="title"/>
          </p:nvPr>
        </p:nvSpPr>
        <p:spPr>
          <a:xfrm>
            <a:off x="457200" y="205979"/>
            <a:ext cx="7124700" cy="577199"/>
          </a:xfrm>
          <a:prstGeom prst="rect">
            <a:avLst/>
          </a:prstGeom>
          <a:noFill/>
          <a:ln>
            <a:noFill/>
          </a:ln>
        </p:spPr>
        <p:txBody>
          <a:bodyPr lIns="91425" tIns="91425" rIns="91425" bIns="91425" anchor="ctr" anchorCtr="0"/>
          <a:lstStyle>
            <a:lvl1pPr marR="0" algn="l" rtl="0">
              <a:lnSpc>
                <a:spcPct val="100000"/>
              </a:lnSpc>
              <a:spcBef>
                <a:spcPts val="0"/>
              </a:spcBef>
              <a:spcAft>
                <a:spcPts val="0"/>
              </a:spcAft>
              <a:buClr>
                <a:srgbClr val="557EBF"/>
              </a:buClr>
              <a:buFont typeface="Open Sans"/>
              <a:buNone/>
              <a:defRPr sz="3000" b="0" i="0" u="none" strike="noStrike" cap="none" baseline="0">
                <a:solidFill>
                  <a:srgbClr val="557EBF"/>
                </a:solidFill>
                <a:latin typeface="Helvetica"/>
                <a:ea typeface="Helvetica"/>
                <a:cs typeface="Helvetica"/>
                <a:sym typeface="Open Sans"/>
              </a:defRPr>
            </a:lvl1pPr>
            <a:lvl2pPr marR="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51" name="Shape 151"/>
          <p:cNvSpPr txBox="1">
            <a:spLocks noGrp="1"/>
          </p:cNvSpPr>
          <p:nvPr>
            <p:ph type="body" idx="1"/>
          </p:nvPr>
        </p:nvSpPr>
        <p:spPr>
          <a:xfrm>
            <a:off x="457200" y="1240370"/>
            <a:ext cx="8229600" cy="4925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7F7F7F"/>
              </a:buClr>
              <a:buFont typeface="Open Sans"/>
              <a:buNone/>
              <a:defRPr sz="1800" b="0" i="0" u="none" strike="noStrike" cap="none" baseline="0">
                <a:solidFill>
                  <a:srgbClr val="7F7F7F"/>
                </a:solidFill>
                <a:latin typeface="Helvetica"/>
                <a:ea typeface="Helvetica"/>
                <a:cs typeface="Helvetica"/>
                <a:sym typeface="Open Sans"/>
              </a:defRPr>
            </a:lvl1pPr>
            <a:lvl2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2pPr>
            <a:lvl3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3pPr>
            <a:lvl4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4pPr>
            <a:lvl5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5pPr>
            <a:lvl6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6pPr>
            <a:lvl7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7pPr>
            <a:lvl8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8pPr>
            <a:lvl9pPr marL="0" marR="0" indent="0" algn="l" rtl="0">
              <a:lnSpc>
                <a:spcPct val="100000"/>
              </a:lnSpc>
              <a:spcBef>
                <a:spcPts val="0"/>
              </a:spcBef>
              <a:spcAft>
                <a:spcPts val="0"/>
              </a:spcAft>
              <a:buClr>
                <a:srgbClr val="000000"/>
              </a:buClr>
              <a:buFont typeface="Open Sans"/>
              <a:buNone/>
              <a:defRPr sz="1400" b="0" i="0" u="none" strike="noStrike" cap="none" baseline="0">
                <a:solidFill>
                  <a:srgbClr val="000000"/>
                </a:solidFill>
                <a:latin typeface="Open Sans"/>
                <a:ea typeface="Open Sans"/>
                <a:cs typeface="Open Sans"/>
                <a:sym typeface="Open Sans"/>
              </a:defRPr>
            </a:lvl9pPr>
          </a:lstStyle>
          <a:p>
            <a:endParaRPr dirty="0"/>
          </a:p>
        </p:txBody>
      </p:sp>
      <p:sp>
        <p:nvSpPr>
          <p:cNvPr id="152" name="Shape 152"/>
          <p:cNvSpPr txBox="1">
            <a:spLocks noGrp="1"/>
          </p:cNvSpPr>
          <p:nvPr>
            <p:ph type="subTitle" idx="2"/>
          </p:nvPr>
        </p:nvSpPr>
        <p:spPr>
          <a:xfrm>
            <a:off x="477775" y="756275"/>
            <a:ext cx="7104000" cy="408000"/>
          </a:xfrm>
          <a:prstGeom prst="rect">
            <a:avLst/>
          </a:prstGeom>
          <a:noFill/>
          <a:ln>
            <a:noFill/>
          </a:ln>
        </p:spPr>
        <p:txBody>
          <a:bodyPr lIns="91425" tIns="91425" rIns="91425" bIns="91425" anchor="ctr" anchorCtr="0"/>
          <a:lstStyle>
            <a:lvl1pPr rtl="0">
              <a:spcBef>
                <a:spcPts val="0"/>
              </a:spcBef>
              <a:buNone/>
              <a:defRPr>
                <a:solidFill>
                  <a:srgbClr val="666666"/>
                </a:solidFill>
                <a:latin typeface="Helvetica"/>
                <a:ea typeface="Helvetica"/>
                <a:cs typeface="Helvetica"/>
                <a:sym typeface="Open Sans"/>
              </a:defRPr>
            </a:lvl1pPr>
            <a:lvl2pPr rtl="0">
              <a:spcBef>
                <a:spcPts val="0"/>
              </a:spcBef>
              <a:buNone/>
              <a:defRPr>
                <a:solidFill>
                  <a:srgbClr val="666666"/>
                </a:solidFill>
                <a:latin typeface="Open Sans"/>
                <a:ea typeface="Open Sans"/>
                <a:cs typeface="Open Sans"/>
                <a:sym typeface="Open Sans"/>
              </a:defRPr>
            </a:lvl2pPr>
            <a:lvl3pPr rtl="0">
              <a:spcBef>
                <a:spcPts val="0"/>
              </a:spcBef>
              <a:buNone/>
              <a:defRPr>
                <a:solidFill>
                  <a:srgbClr val="666666"/>
                </a:solidFill>
                <a:latin typeface="Open Sans"/>
                <a:ea typeface="Open Sans"/>
                <a:cs typeface="Open Sans"/>
                <a:sym typeface="Open Sans"/>
              </a:defRPr>
            </a:lvl3pPr>
            <a:lvl4pPr rtl="0">
              <a:spcBef>
                <a:spcPts val="0"/>
              </a:spcBef>
              <a:buNone/>
              <a:defRPr>
                <a:solidFill>
                  <a:srgbClr val="666666"/>
                </a:solidFill>
                <a:latin typeface="Open Sans"/>
                <a:ea typeface="Open Sans"/>
                <a:cs typeface="Open Sans"/>
                <a:sym typeface="Open Sans"/>
              </a:defRPr>
            </a:lvl4pPr>
            <a:lvl5pPr rtl="0">
              <a:spcBef>
                <a:spcPts val="0"/>
              </a:spcBef>
              <a:buNone/>
              <a:defRPr>
                <a:solidFill>
                  <a:srgbClr val="666666"/>
                </a:solidFill>
                <a:latin typeface="Open Sans"/>
                <a:ea typeface="Open Sans"/>
                <a:cs typeface="Open Sans"/>
                <a:sym typeface="Open Sans"/>
              </a:defRPr>
            </a:lvl5pPr>
            <a:lvl6pPr rtl="0">
              <a:spcBef>
                <a:spcPts val="0"/>
              </a:spcBef>
              <a:buNone/>
              <a:defRPr>
                <a:solidFill>
                  <a:srgbClr val="666666"/>
                </a:solidFill>
                <a:latin typeface="Open Sans"/>
                <a:ea typeface="Open Sans"/>
                <a:cs typeface="Open Sans"/>
                <a:sym typeface="Open Sans"/>
              </a:defRPr>
            </a:lvl6pPr>
            <a:lvl7pPr rtl="0">
              <a:spcBef>
                <a:spcPts val="0"/>
              </a:spcBef>
              <a:buNone/>
              <a:defRPr>
                <a:solidFill>
                  <a:srgbClr val="666666"/>
                </a:solidFill>
                <a:latin typeface="Open Sans"/>
                <a:ea typeface="Open Sans"/>
                <a:cs typeface="Open Sans"/>
                <a:sym typeface="Open Sans"/>
              </a:defRPr>
            </a:lvl7pPr>
            <a:lvl8pPr rtl="0">
              <a:spcBef>
                <a:spcPts val="0"/>
              </a:spcBef>
              <a:buNone/>
              <a:defRPr>
                <a:solidFill>
                  <a:srgbClr val="666666"/>
                </a:solidFill>
                <a:latin typeface="Open Sans"/>
                <a:ea typeface="Open Sans"/>
                <a:cs typeface="Open Sans"/>
                <a:sym typeface="Open Sans"/>
              </a:defRPr>
            </a:lvl8pPr>
            <a:lvl9pPr rtl="0">
              <a:spcBef>
                <a:spcPts val="0"/>
              </a:spcBef>
              <a:buNone/>
              <a:defRPr>
                <a:solidFill>
                  <a:srgbClr val="666666"/>
                </a:solidFill>
                <a:latin typeface="Open Sans"/>
                <a:ea typeface="Open Sans"/>
                <a:cs typeface="Open Sans"/>
                <a:sym typeface="Open Sans"/>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Picture and Text">
    <p:spTree>
      <p:nvGrpSpPr>
        <p:cNvPr id="1" name="Shape 153"/>
        <p:cNvGrpSpPr/>
        <p:nvPr/>
      </p:nvGrpSpPr>
      <p:grpSpPr>
        <a:xfrm>
          <a:off x="0" y="0"/>
          <a:ext cx="0" cy="0"/>
          <a:chOff x="0" y="0"/>
          <a:chExt cx="0" cy="0"/>
        </a:xfrm>
      </p:grpSpPr>
      <p:sp>
        <p:nvSpPr>
          <p:cNvPr id="154" name="Shape 154"/>
          <p:cNvSpPr/>
          <p:nvPr/>
        </p:nvSpPr>
        <p:spPr>
          <a:xfrm>
            <a:off x="5963942" y="4866485"/>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000" b="0" i="0" u="none" strike="noStrike" cap="none" baseline="0" dirty="0">
                <a:solidFill>
                  <a:srgbClr val="7F7F7F"/>
                </a:solidFill>
                <a:latin typeface="Helvetica"/>
                <a:ea typeface="Helvetica"/>
                <a:cs typeface="Helvetica"/>
                <a:sym typeface="Open Sans"/>
              </a:rPr>
              <a:t>INTERNAL: Google Confidential and Proprietary</a:t>
            </a:r>
          </a:p>
        </p:txBody>
      </p:sp>
      <p:pic>
        <p:nvPicPr>
          <p:cNvPr id="155" name="Shape 15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156" name="Shape 156"/>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
        <p:nvSpPr>
          <p:cNvPr id="157" name="Shape 157"/>
          <p:cNvSpPr txBox="1">
            <a:spLocks noGrp="1"/>
          </p:cNvSpPr>
          <p:nvPr>
            <p:ph type="title"/>
          </p:nvPr>
        </p:nvSpPr>
        <p:spPr>
          <a:xfrm>
            <a:off x="457200" y="129779"/>
            <a:ext cx="7086600" cy="577199"/>
          </a:xfrm>
          <a:prstGeom prst="rect">
            <a:avLst/>
          </a:prstGeom>
          <a:noFill/>
          <a:ln>
            <a:noFill/>
          </a:ln>
        </p:spPr>
        <p:txBody>
          <a:bodyPr lIns="91425" tIns="91425" rIns="91425" bIns="91425" anchor="ctr" anchorCtr="0"/>
          <a:lstStyle>
            <a:lvl1pPr marR="0" algn="l" rtl="0">
              <a:lnSpc>
                <a:spcPct val="100000"/>
              </a:lnSpc>
              <a:spcBef>
                <a:spcPts val="0"/>
              </a:spcBef>
              <a:spcAft>
                <a:spcPts val="0"/>
              </a:spcAft>
              <a:buClr>
                <a:srgbClr val="557EBF"/>
              </a:buClr>
              <a:buFont typeface="Open Sans"/>
              <a:buNone/>
              <a:defRPr sz="3000" b="0" i="0" u="none" strike="noStrike" cap="none" baseline="0">
                <a:solidFill>
                  <a:srgbClr val="557EBF"/>
                </a:solidFill>
                <a:latin typeface="Helvetica"/>
                <a:ea typeface="Helvetica"/>
                <a:cs typeface="Helvetica"/>
                <a:sym typeface="Open Sans"/>
              </a:defRPr>
            </a:lvl1pPr>
            <a:lvl2pPr marR="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58" name="Shape 158"/>
          <p:cNvSpPr txBox="1">
            <a:spLocks noGrp="1"/>
          </p:cNvSpPr>
          <p:nvPr>
            <p:ph type="body" idx="1"/>
          </p:nvPr>
        </p:nvSpPr>
        <p:spPr>
          <a:xfrm>
            <a:off x="4481875" y="1423225"/>
            <a:ext cx="4347900" cy="2914499"/>
          </a:xfrm>
          <a:prstGeom prst="rect">
            <a:avLst/>
          </a:prstGeom>
          <a:noFill/>
          <a:ln>
            <a:noFill/>
          </a:ln>
        </p:spPr>
        <p:txBody>
          <a:bodyPr lIns="91425" tIns="91425" rIns="91425" bIns="91425" anchor="t" anchorCtr="0"/>
          <a:lstStyle>
            <a:lvl1pPr rtl="0">
              <a:spcBef>
                <a:spcPts val="0"/>
              </a:spcBef>
              <a:buClr>
                <a:srgbClr val="666666"/>
              </a:buClr>
              <a:buFont typeface="Open Sans"/>
              <a:defRPr>
                <a:solidFill>
                  <a:srgbClr val="666666"/>
                </a:solidFill>
                <a:latin typeface="Helvetica"/>
                <a:ea typeface="Helvetica"/>
                <a:cs typeface="Helvetica"/>
                <a:sym typeface="Open Sans"/>
              </a:defRPr>
            </a:lvl1pPr>
            <a:lvl2pPr rtl="0">
              <a:spcBef>
                <a:spcPts val="0"/>
              </a:spcBef>
              <a:buClr>
                <a:srgbClr val="666666"/>
              </a:buClr>
              <a:buFont typeface="Open Sans"/>
              <a:defRPr>
                <a:solidFill>
                  <a:srgbClr val="666666"/>
                </a:solidFill>
                <a:latin typeface="Open Sans"/>
                <a:ea typeface="Open Sans"/>
                <a:cs typeface="Open Sans"/>
                <a:sym typeface="Open Sans"/>
              </a:defRPr>
            </a:lvl2pPr>
            <a:lvl3pPr rtl="0">
              <a:spcBef>
                <a:spcPts val="0"/>
              </a:spcBef>
              <a:buClr>
                <a:srgbClr val="666666"/>
              </a:buClr>
              <a:buFont typeface="Open Sans"/>
              <a:defRPr>
                <a:solidFill>
                  <a:srgbClr val="666666"/>
                </a:solidFill>
                <a:latin typeface="Open Sans"/>
                <a:ea typeface="Open Sans"/>
                <a:cs typeface="Open Sans"/>
                <a:sym typeface="Open Sans"/>
              </a:defRPr>
            </a:lvl3pPr>
            <a:lvl4pPr rtl="0">
              <a:spcBef>
                <a:spcPts val="0"/>
              </a:spcBef>
              <a:buClr>
                <a:srgbClr val="666666"/>
              </a:buClr>
              <a:buFont typeface="Open Sans"/>
              <a:defRPr>
                <a:solidFill>
                  <a:srgbClr val="666666"/>
                </a:solidFill>
                <a:latin typeface="Open Sans"/>
                <a:ea typeface="Open Sans"/>
                <a:cs typeface="Open Sans"/>
                <a:sym typeface="Open Sans"/>
              </a:defRPr>
            </a:lvl4pPr>
            <a:lvl5pPr rtl="0">
              <a:spcBef>
                <a:spcPts val="0"/>
              </a:spcBef>
              <a:buClr>
                <a:srgbClr val="666666"/>
              </a:buClr>
              <a:buFont typeface="Open Sans"/>
              <a:defRPr>
                <a:solidFill>
                  <a:srgbClr val="666666"/>
                </a:solidFill>
                <a:latin typeface="Open Sans"/>
                <a:ea typeface="Open Sans"/>
                <a:cs typeface="Open Sans"/>
                <a:sym typeface="Open Sans"/>
              </a:defRPr>
            </a:lvl5pPr>
            <a:lvl6pPr rtl="0">
              <a:spcBef>
                <a:spcPts val="0"/>
              </a:spcBef>
              <a:buClr>
                <a:srgbClr val="666666"/>
              </a:buClr>
              <a:buFont typeface="Open Sans"/>
              <a:defRPr>
                <a:solidFill>
                  <a:srgbClr val="666666"/>
                </a:solidFill>
                <a:latin typeface="Open Sans"/>
                <a:ea typeface="Open Sans"/>
                <a:cs typeface="Open Sans"/>
                <a:sym typeface="Open Sans"/>
              </a:defRPr>
            </a:lvl6pPr>
            <a:lvl7pPr rtl="0">
              <a:spcBef>
                <a:spcPts val="0"/>
              </a:spcBef>
              <a:buClr>
                <a:srgbClr val="666666"/>
              </a:buClr>
              <a:buFont typeface="Open Sans"/>
              <a:defRPr>
                <a:solidFill>
                  <a:srgbClr val="666666"/>
                </a:solidFill>
                <a:latin typeface="Open Sans"/>
                <a:ea typeface="Open Sans"/>
                <a:cs typeface="Open Sans"/>
                <a:sym typeface="Open Sans"/>
              </a:defRPr>
            </a:lvl7pPr>
            <a:lvl8pPr rtl="0">
              <a:spcBef>
                <a:spcPts val="0"/>
              </a:spcBef>
              <a:buClr>
                <a:srgbClr val="666666"/>
              </a:buClr>
              <a:buFont typeface="Open Sans"/>
              <a:defRPr>
                <a:solidFill>
                  <a:srgbClr val="666666"/>
                </a:solidFill>
                <a:latin typeface="Open Sans"/>
                <a:ea typeface="Open Sans"/>
                <a:cs typeface="Open Sans"/>
                <a:sym typeface="Open Sans"/>
              </a:defRPr>
            </a:lvl8pPr>
            <a:lvl9pPr rtl="0">
              <a:spcBef>
                <a:spcPts val="0"/>
              </a:spcBef>
              <a:buClr>
                <a:srgbClr val="666666"/>
              </a:buClr>
              <a:buFont typeface="Open Sans"/>
              <a:defRPr>
                <a:solidFill>
                  <a:srgbClr val="666666"/>
                </a:solidFill>
                <a:latin typeface="Open Sans"/>
                <a:ea typeface="Open Sans"/>
                <a:cs typeface="Open Sans"/>
                <a:sym typeface="Open Sans"/>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ne line Title with Subtitle and Bullets">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400935" y="1333607"/>
            <a:ext cx="8286000" cy="3106200"/>
          </a:xfrm>
          <a:prstGeom prst="rect">
            <a:avLst/>
          </a:prstGeom>
          <a:noFill/>
          <a:ln>
            <a:noFill/>
          </a:ln>
        </p:spPr>
        <p:txBody>
          <a:bodyPr lIns="91425" tIns="91425" rIns="91425" bIns="91425" anchor="t" anchorCtr="0"/>
          <a:lstStyle>
            <a:lvl1pPr rtl="0">
              <a:lnSpc>
                <a:spcPct val="100000"/>
              </a:lnSpc>
              <a:spcBef>
                <a:spcPts val="1200"/>
              </a:spcBef>
              <a:spcAft>
                <a:spcPts val="0"/>
              </a:spcAft>
              <a:defRPr/>
            </a:lvl1pPr>
            <a:lvl2pPr marL="457200" indent="-228600" rtl="0">
              <a:lnSpc>
                <a:spcPct val="100000"/>
              </a:lnSpc>
              <a:spcBef>
                <a:spcPts val="1200"/>
              </a:spcBef>
              <a:spcAft>
                <a:spcPts val="0"/>
              </a:spcAft>
              <a:defRPr/>
            </a:lvl2pPr>
            <a:lvl3pPr marL="627062" indent="-169862" rtl="0">
              <a:lnSpc>
                <a:spcPct val="100000"/>
              </a:lnSpc>
              <a:spcBef>
                <a:spcPts val="800"/>
              </a:spcBef>
              <a:spcAft>
                <a:spcPts val="0"/>
              </a:spcAft>
              <a:defRPr/>
            </a:lvl3pPr>
            <a:lvl4pPr marL="855662" indent="-233362" rtl="0">
              <a:lnSpc>
                <a:spcPct val="100000"/>
              </a:lnSpc>
              <a:spcBef>
                <a:spcPts val="600"/>
              </a:spcBef>
              <a:spcAft>
                <a:spcPts val="0"/>
              </a:spcAft>
              <a:defRPr/>
            </a:lvl4pPr>
            <a:lvl5pPr marL="1033462" indent="-182562" rtl="0">
              <a:lnSpc>
                <a:spcPct val="100000"/>
              </a:lnSpc>
              <a:spcBef>
                <a:spcPts val="60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2"/>
          </p:nvPr>
        </p:nvSpPr>
        <p:spPr>
          <a:xfrm>
            <a:off x="457200" y="899795"/>
            <a:ext cx="8229600" cy="314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6705599" cy="675899"/>
          </a:xfrm>
          <a:prstGeom prst="rect">
            <a:avLst/>
          </a:prstGeom>
          <a:noFill/>
          <a:ln>
            <a:noFill/>
          </a:ln>
        </p:spPr>
        <p:txBody>
          <a:bodyPr lIns="91425" tIns="91425" rIns="91425" bIns="91425" anchor="ctr" anchorCtr="0"/>
          <a:lstStyle>
            <a:lvl1pPr rtl="0">
              <a:spcBef>
                <a:spcPts val="0"/>
              </a:spcBef>
              <a:defRPr>
                <a:latin typeface="Helvetica"/>
                <a:ea typeface="Helvetica"/>
                <a:cs typeface="Helvetic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161" name="Shape 161"/>
          <p:cNvCxnSpPr/>
          <p:nvPr/>
        </p:nvCxnSpPr>
        <p:spPr>
          <a:xfrm>
            <a:off x="457200" y="881840"/>
            <a:ext cx="8229600" cy="0"/>
          </a:xfrm>
          <a:prstGeom prst="straightConnector1">
            <a:avLst/>
          </a:prstGeom>
          <a:noFill/>
          <a:ln w="9525" cap="flat">
            <a:solidFill>
              <a:srgbClr val="CCCCCC"/>
            </a:solidFill>
            <a:prstDash val="solid"/>
            <a:round/>
            <a:headEnd type="none" w="med" len="med"/>
            <a:tailEnd type="none" w="med" len="med"/>
          </a:ln>
        </p:spPr>
      </p:cxnSp>
      <p:cxnSp>
        <p:nvCxnSpPr>
          <p:cNvPr id="162" name="Shape 162"/>
          <p:cNvCxnSpPr/>
          <p:nvPr/>
        </p:nvCxnSpPr>
        <p:spPr>
          <a:xfrm>
            <a:off x="457200" y="4743450"/>
            <a:ext cx="8229600" cy="0"/>
          </a:xfrm>
          <a:prstGeom prst="straightConnector1">
            <a:avLst/>
          </a:prstGeom>
          <a:noFill/>
          <a:ln w="9525" cap="flat">
            <a:solidFill>
              <a:srgbClr val="CCCCCC"/>
            </a:solidFill>
            <a:prstDash val="solid"/>
            <a:round/>
            <a:headEnd type="none" w="med" len="med"/>
            <a:tailEnd type="none" w="med" len="med"/>
          </a:ln>
        </p:spPr>
      </p:cxnSp>
      <p:sp>
        <p:nvSpPr>
          <p:cNvPr id="163" name="Shape 163"/>
          <p:cNvSpPr txBox="1">
            <a:spLocks noGrp="1"/>
          </p:cNvSpPr>
          <p:nvPr>
            <p:ph type="body" idx="1"/>
          </p:nvPr>
        </p:nvSpPr>
        <p:spPr>
          <a:xfrm>
            <a:off x="457200" y="971550"/>
            <a:ext cx="8229600" cy="3623100"/>
          </a:xfrm>
          <a:prstGeom prst="rect">
            <a:avLst/>
          </a:prstGeom>
          <a:noFill/>
          <a:ln>
            <a:noFill/>
          </a:ln>
        </p:spPr>
        <p:txBody>
          <a:bodyPr lIns="91425" tIns="91425" rIns="91425" bIns="91425" anchor="ctr" anchorCtr="0"/>
          <a:lstStyle>
            <a:lvl1pPr rtl="0">
              <a:spcBef>
                <a:spcPts val="0"/>
              </a:spcBef>
              <a:defRPr>
                <a:latin typeface="Helvetica"/>
                <a:ea typeface="Helvetica"/>
                <a:cs typeface="Helvetic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parator (Red)">
    <p:bg>
      <p:bgPr>
        <a:gradFill>
          <a:gsLst>
            <a:gs pos="0">
              <a:srgbClr val="8C0000"/>
            </a:gs>
            <a:gs pos="100000">
              <a:srgbClr val="FF1414"/>
            </a:gs>
          </a:gsLst>
          <a:lin ang="13500031" scaled="0"/>
        </a:gradFill>
        <a:effectLst/>
      </p:bgPr>
    </p:bg>
    <p:spTree>
      <p:nvGrpSpPr>
        <p:cNvPr id="1" name="Shape 164"/>
        <p:cNvGrpSpPr/>
        <p:nvPr/>
      </p:nvGrpSpPr>
      <p:grpSpPr>
        <a:xfrm>
          <a:off x="0" y="0"/>
          <a:ext cx="0" cy="0"/>
          <a:chOff x="0" y="0"/>
          <a:chExt cx="0" cy="0"/>
        </a:xfrm>
      </p:grpSpPr>
      <p:sp>
        <p:nvSpPr>
          <p:cNvPr id="165" name="Shape 165"/>
          <p:cNvSpPr/>
          <p:nvPr/>
        </p:nvSpPr>
        <p:spPr>
          <a:xfrm>
            <a:off x="0" y="1714500"/>
            <a:ext cx="9144000" cy="1828800"/>
          </a:xfrm>
          <a:prstGeom prst="rect">
            <a:avLst/>
          </a:prstGeom>
          <a:gradFill>
            <a:gsLst>
              <a:gs pos="0">
                <a:srgbClr val="B40900"/>
              </a:gs>
              <a:gs pos="38000">
                <a:srgbClr val="B40900"/>
              </a:gs>
              <a:gs pos="100000">
                <a:srgbClr val="FFFFFF">
                  <a:alpha val="0"/>
                </a:srgbClr>
              </a:gs>
            </a:gsLst>
            <a:lin ang="0" scaled="0"/>
          </a:gradFill>
          <a:ln>
            <a:noFill/>
          </a:ln>
        </p:spPr>
        <p:txBody>
          <a:bodyPr lIns="130025" tIns="65000" rIns="130025" bIns="65000" anchor="ctr" anchorCtr="0">
            <a:noAutofit/>
          </a:bodyPr>
          <a:lstStyle/>
          <a:p>
            <a:pPr>
              <a:spcBef>
                <a:spcPts val="0"/>
              </a:spcBef>
              <a:buNone/>
            </a:pPr>
            <a:endParaRPr dirty="0">
              <a:latin typeface="Helvetica"/>
              <a:ea typeface="Helvetica"/>
              <a:cs typeface="Helvetica"/>
            </a:endParaRPr>
          </a:p>
        </p:txBody>
      </p:sp>
      <p:sp>
        <p:nvSpPr>
          <p:cNvPr id="166" name="Shape 166"/>
          <p:cNvSpPr txBox="1">
            <a:spLocks noGrp="1"/>
          </p:cNvSpPr>
          <p:nvPr>
            <p:ph type="body" idx="1"/>
          </p:nvPr>
        </p:nvSpPr>
        <p:spPr>
          <a:xfrm>
            <a:off x="200875" y="1257300"/>
            <a:ext cx="8100000" cy="1428600"/>
          </a:xfrm>
          <a:prstGeom prst="rect">
            <a:avLst/>
          </a:prstGeom>
          <a:noFill/>
          <a:ln>
            <a:noFill/>
          </a:ln>
        </p:spPr>
        <p:txBody>
          <a:bodyPr lIns="91425" tIns="91425" rIns="91425" bIns="91425" anchor="b" anchorCtr="0"/>
          <a:lstStyle>
            <a:lvl1pPr rtl="0">
              <a:spcBef>
                <a:spcPts val="0"/>
              </a:spcBef>
              <a:buClr>
                <a:schemeClr val="lt1"/>
              </a:buClr>
              <a:buSzPct val="100000"/>
              <a:defRPr sz="4000" b="1">
                <a:solidFill>
                  <a:schemeClr val="lt1"/>
                </a:solidFill>
                <a:latin typeface="Helvetica"/>
                <a:ea typeface="Helvetica"/>
                <a:cs typeface="Helvetic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67" name="Shape 167"/>
          <p:cNvSpPr txBox="1">
            <a:spLocks noGrp="1"/>
          </p:cNvSpPr>
          <p:nvPr>
            <p:ph type="subTitle" idx="2"/>
          </p:nvPr>
        </p:nvSpPr>
        <p:spPr>
          <a:xfrm>
            <a:off x="200225" y="2743200"/>
            <a:ext cx="7039200" cy="860100"/>
          </a:xfrm>
          <a:prstGeom prst="rect">
            <a:avLst/>
          </a:prstGeom>
          <a:noFill/>
          <a:ln>
            <a:noFill/>
          </a:ln>
        </p:spPr>
        <p:txBody>
          <a:bodyPr lIns="91425" tIns="91425" rIns="91425" bIns="91425" anchor="ctr" anchorCtr="0"/>
          <a:lstStyle>
            <a:lvl1pPr rtl="0">
              <a:lnSpc>
                <a:spcPct val="95000"/>
              </a:lnSpc>
              <a:spcBef>
                <a:spcPts val="560"/>
              </a:spcBef>
              <a:buClr>
                <a:schemeClr val="lt1"/>
              </a:buClr>
              <a:buSzPct val="100000"/>
              <a:buNone/>
              <a:defRPr sz="2800">
                <a:solidFill>
                  <a:schemeClr val="lt1"/>
                </a:solidFill>
                <a:latin typeface="Helvetica"/>
                <a:ea typeface="Helvetica"/>
                <a:cs typeface="Helvetica"/>
              </a:defRPr>
            </a:lvl1pPr>
            <a:lvl2pPr rtl="0">
              <a:lnSpc>
                <a:spcPct val="95000"/>
              </a:lnSpc>
              <a:spcBef>
                <a:spcPts val="560"/>
              </a:spcBef>
              <a:buClr>
                <a:schemeClr val="lt1"/>
              </a:buClr>
              <a:buSzPct val="100000"/>
              <a:buNone/>
              <a:defRPr sz="2800">
                <a:solidFill>
                  <a:schemeClr val="lt1"/>
                </a:solidFill>
              </a:defRPr>
            </a:lvl2pPr>
            <a:lvl3pPr rtl="0">
              <a:lnSpc>
                <a:spcPct val="95000"/>
              </a:lnSpc>
              <a:spcBef>
                <a:spcPts val="560"/>
              </a:spcBef>
              <a:buClr>
                <a:schemeClr val="lt1"/>
              </a:buClr>
              <a:buSzPct val="100000"/>
              <a:buNone/>
              <a:defRPr sz="2800">
                <a:solidFill>
                  <a:schemeClr val="lt1"/>
                </a:solidFill>
              </a:defRPr>
            </a:lvl3pPr>
            <a:lvl4pPr rtl="0">
              <a:lnSpc>
                <a:spcPct val="95000"/>
              </a:lnSpc>
              <a:spcBef>
                <a:spcPts val="560"/>
              </a:spcBef>
              <a:buClr>
                <a:schemeClr val="lt1"/>
              </a:buClr>
              <a:buSzPct val="100000"/>
              <a:buNone/>
              <a:defRPr sz="2800">
                <a:solidFill>
                  <a:schemeClr val="lt1"/>
                </a:solidFill>
              </a:defRPr>
            </a:lvl4pPr>
            <a:lvl5pPr rtl="0">
              <a:lnSpc>
                <a:spcPct val="95000"/>
              </a:lnSpc>
              <a:spcBef>
                <a:spcPts val="560"/>
              </a:spcBef>
              <a:buClr>
                <a:schemeClr val="lt1"/>
              </a:buClr>
              <a:buSzPct val="100000"/>
              <a:buNone/>
              <a:defRPr sz="2800">
                <a:solidFill>
                  <a:schemeClr val="lt1"/>
                </a:solidFill>
              </a:defRPr>
            </a:lvl5pPr>
            <a:lvl6pPr rtl="0">
              <a:lnSpc>
                <a:spcPct val="95000"/>
              </a:lnSpc>
              <a:spcBef>
                <a:spcPts val="560"/>
              </a:spcBef>
              <a:buClr>
                <a:schemeClr val="lt1"/>
              </a:buClr>
              <a:buSzPct val="100000"/>
              <a:buNone/>
              <a:defRPr sz="2800">
                <a:solidFill>
                  <a:schemeClr val="lt1"/>
                </a:solidFill>
              </a:defRPr>
            </a:lvl6pPr>
            <a:lvl7pPr rtl="0">
              <a:lnSpc>
                <a:spcPct val="95000"/>
              </a:lnSpc>
              <a:spcBef>
                <a:spcPts val="560"/>
              </a:spcBef>
              <a:buClr>
                <a:schemeClr val="lt1"/>
              </a:buClr>
              <a:buSzPct val="100000"/>
              <a:buNone/>
              <a:defRPr sz="2800">
                <a:solidFill>
                  <a:schemeClr val="lt1"/>
                </a:solidFill>
              </a:defRPr>
            </a:lvl7pPr>
            <a:lvl8pPr rtl="0">
              <a:lnSpc>
                <a:spcPct val="95000"/>
              </a:lnSpc>
              <a:spcBef>
                <a:spcPts val="560"/>
              </a:spcBef>
              <a:buClr>
                <a:schemeClr val="lt1"/>
              </a:buClr>
              <a:buSzPct val="100000"/>
              <a:buNone/>
              <a:defRPr sz="2800">
                <a:solidFill>
                  <a:schemeClr val="lt1"/>
                </a:solidFill>
              </a:defRPr>
            </a:lvl8pPr>
            <a:lvl9pPr rtl="0">
              <a:lnSpc>
                <a:spcPct val="95000"/>
              </a:lnSpc>
              <a:spcBef>
                <a:spcPts val="560"/>
              </a:spcBef>
              <a:buClr>
                <a:schemeClr val="lt1"/>
              </a:buClr>
              <a:buSzPct val="100000"/>
              <a:buNone/>
              <a:defRPr sz="2800">
                <a:solidFill>
                  <a:schemeClr val="lt1"/>
                </a:solidFill>
              </a:defRPr>
            </a:lvl9pPr>
          </a:lstStyle>
          <a:p>
            <a:endParaRPr dirty="0"/>
          </a:p>
        </p:txBody>
      </p:sp>
      <p:grpSp>
        <p:nvGrpSpPr>
          <p:cNvPr id="168" name="Shape 168"/>
          <p:cNvGrpSpPr/>
          <p:nvPr/>
        </p:nvGrpSpPr>
        <p:grpSpPr>
          <a:xfrm>
            <a:off x="252541" y="4742371"/>
            <a:ext cx="1482826" cy="262906"/>
            <a:chOff x="7575931" y="6486656"/>
            <a:chExt cx="1390366" cy="246513"/>
          </a:xfrm>
        </p:grpSpPr>
        <p:cxnSp>
          <p:nvCxnSpPr>
            <p:cNvPr id="169" name="Shape 169"/>
            <p:cNvCxnSpPr/>
            <p:nvPr/>
          </p:nvCxnSpPr>
          <p:spPr>
            <a:xfrm rot="10800000">
              <a:off x="8128978" y="6598106"/>
              <a:ext cx="222899" cy="0"/>
            </a:xfrm>
            <a:prstGeom prst="straightConnector1">
              <a:avLst/>
            </a:prstGeom>
            <a:noFill/>
            <a:ln w="9525" cap="flat">
              <a:solidFill>
                <a:schemeClr val="lt1"/>
              </a:solidFill>
              <a:prstDash val="solid"/>
              <a:round/>
              <a:headEnd type="none" w="med" len="med"/>
              <a:tailEnd type="none" w="med" len="med"/>
            </a:ln>
          </p:spPr>
        </p:cxnSp>
        <p:grpSp>
          <p:nvGrpSpPr>
            <p:cNvPr id="170" name="Shape 170"/>
            <p:cNvGrpSpPr/>
            <p:nvPr/>
          </p:nvGrpSpPr>
          <p:grpSpPr>
            <a:xfrm>
              <a:off x="8369093" y="6496049"/>
              <a:ext cx="597205" cy="237120"/>
              <a:chOff x="1814511" y="-3175"/>
              <a:chExt cx="6044586" cy="2400000"/>
            </a:xfrm>
          </p:grpSpPr>
          <p:sp>
            <p:nvSpPr>
              <p:cNvPr id="171" name="Shape 171"/>
              <p:cNvSpPr/>
              <p:nvPr/>
            </p:nvSpPr>
            <p:spPr>
              <a:xfrm>
                <a:off x="1814511" y="379412"/>
                <a:ext cx="806250" cy="1560000"/>
              </a:xfrm>
              <a:custGeom>
                <a:avLst/>
                <a:gdLst/>
                <a:ahLst/>
                <a:cxnLst/>
                <a:rect l="0" t="0" r="0" b="0"/>
                <a:pathLst>
                  <a:path w="215" h="416" extrusionOk="0">
                    <a:moveTo>
                      <a:pt x="109" y="164"/>
                    </a:moveTo>
                    <a:cubicBezTo>
                      <a:pt x="65" y="0"/>
                      <a:pt x="65" y="0"/>
                      <a:pt x="65" y="0"/>
                    </a:cubicBezTo>
                    <a:cubicBezTo>
                      <a:pt x="0" y="0"/>
                      <a:pt x="0" y="0"/>
                      <a:pt x="0" y="0"/>
                    </a:cubicBezTo>
                    <a:cubicBezTo>
                      <a:pt x="13" y="39"/>
                      <a:pt x="26" y="78"/>
                      <a:pt x="40" y="116"/>
                    </a:cubicBezTo>
                    <a:cubicBezTo>
                      <a:pt x="59" y="174"/>
                      <a:pt x="72" y="218"/>
                      <a:pt x="78" y="248"/>
                    </a:cubicBezTo>
                    <a:cubicBezTo>
                      <a:pt x="78" y="416"/>
                      <a:pt x="78" y="416"/>
                      <a:pt x="78" y="416"/>
                    </a:cubicBezTo>
                    <a:cubicBezTo>
                      <a:pt x="140" y="416"/>
                      <a:pt x="140" y="416"/>
                      <a:pt x="140" y="416"/>
                    </a:cubicBezTo>
                    <a:cubicBezTo>
                      <a:pt x="140" y="248"/>
                      <a:pt x="140" y="248"/>
                      <a:pt x="140" y="248"/>
                    </a:cubicBezTo>
                    <a:cubicBezTo>
                      <a:pt x="215" y="0"/>
                      <a:pt x="215" y="0"/>
                      <a:pt x="215" y="0"/>
                    </a:cubicBezTo>
                    <a:cubicBezTo>
                      <a:pt x="152" y="0"/>
                      <a:pt x="152" y="0"/>
                      <a:pt x="152" y="0"/>
                    </a:cubicBezTo>
                    <a:lnTo>
                      <a:pt x="109" y="164"/>
                    </a:ln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72" name="Shape 172"/>
              <p:cNvSpPr/>
              <p:nvPr/>
            </p:nvSpPr>
            <p:spPr>
              <a:xfrm>
                <a:off x="2620965" y="760414"/>
                <a:ext cx="622500" cy="1192500"/>
              </a:xfrm>
              <a:custGeom>
                <a:avLst/>
                <a:gdLst/>
                <a:ahLst/>
                <a:cxnLst/>
                <a:rect l="0" t="0" r="0" b="0"/>
                <a:pathLst>
                  <a:path w="166" h="318" extrusionOk="0">
                    <a:moveTo>
                      <a:pt x="83" y="0"/>
                    </a:moveTo>
                    <a:cubicBezTo>
                      <a:pt x="55" y="0"/>
                      <a:pt x="33" y="11"/>
                      <a:pt x="18" y="32"/>
                    </a:cubicBezTo>
                    <a:cubicBezTo>
                      <a:pt x="6" y="48"/>
                      <a:pt x="0" y="72"/>
                      <a:pt x="0" y="105"/>
                    </a:cubicBezTo>
                    <a:cubicBezTo>
                      <a:pt x="0" y="214"/>
                      <a:pt x="0" y="214"/>
                      <a:pt x="0" y="214"/>
                    </a:cubicBezTo>
                    <a:cubicBezTo>
                      <a:pt x="0" y="247"/>
                      <a:pt x="6" y="271"/>
                      <a:pt x="18" y="286"/>
                    </a:cubicBezTo>
                    <a:cubicBezTo>
                      <a:pt x="33" y="308"/>
                      <a:pt x="55" y="318"/>
                      <a:pt x="83" y="318"/>
                    </a:cubicBezTo>
                    <a:cubicBezTo>
                      <a:pt x="111" y="318"/>
                      <a:pt x="133" y="308"/>
                      <a:pt x="148" y="286"/>
                    </a:cubicBezTo>
                    <a:cubicBezTo>
                      <a:pt x="160" y="271"/>
                      <a:pt x="166" y="247"/>
                      <a:pt x="166" y="214"/>
                    </a:cubicBezTo>
                    <a:cubicBezTo>
                      <a:pt x="166" y="105"/>
                      <a:pt x="166" y="105"/>
                      <a:pt x="166" y="105"/>
                    </a:cubicBezTo>
                    <a:cubicBezTo>
                      <a:pt x="166" y="72"/>
                      <a:pt x="160" y="48"/>
                      <a:pt x="148" y="32"/>
                    </a:cubicBezTo>
                    <a:cubicBezTo>
                      <a:pt x="133" y="11"/>
                      <a:pt x="111" y="0"/>
                      <a:pt x="83" y="0"/>
                    </a:cubicBezTo>
                    <a:close/>
                    <a:moveTo>
                      <a:pt x="110" y="224"/>
                    </a:moveTo>
                    <a:cubicBezTo>
                      <a:pt x="110" y="253"/>
                      <a:pt x="101" y="267"/>
                      <a:pt x="83" y="267"/>
                    </a:cubicBezTo>
                    <a:cubicBezTo>
                      <a:pt x="65" y="267"/>
                      <a:pt x="56" y="253"/>
                      <a:pt x="56" y="224"/>
                    </a:cubicBezTo>
                    <a:cubicBezTo>
                      <a:pt x="56" y="94"/>
                      <a:pt x="56" y="94"/>
                      <a:pt x="56" y="94"/>
                    </a:cubicBezTo>
                    <a:cubicBezTo>
                      <a:pt x="56" y="65"/>
                      <a:pt x="65" y="51"/>
                      <a:pt x="83" y="51"/>
                    </a:cubicBezTo>
                    <a:cubicBezTo>
                      <a:pt x="101" y="51"/>
                      <a:pt x="110" y="65"/>
                      <a:pt x="110" y="94"/>
                    </a:cubicBezTo>
                    <a:lnTo>
                      <a:pt x="110" y="224"/>
                    </a:ln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73" name="Shape 173"/>
              <p:cNvSpPr/>
              <p:nvPr/>
            </p:nvSpPr>
            <p:spPr>
              <a:xfrm>
                <a:off x="3416303" y="776289"/>
                <a:ext cx="603750" cy="1177500"/>
              </a:xfrm>
              <a:custGeom>
                <a:avLst/>
                <a:gdLst/>
                <a:ahLst/>
                <a:cxnLst/>
                <a:rect l="0" t="0" r="0" b="0"/>
                <a:pathLst>
                  <a:path w="161" h="314" extrusionOk="0">
                    <a:moveTo>
                      <a:pt x="105" y="237"/>
                    </a:moveTo>
                    <a:cubicBezTo>
                      <a:pt x="93" y="254"/>
                      <a:pt x="81" y="263"/>
                      <a:pt x="70" y="263"/>
                    </a:cubicBezTo>
                    <a:cubicBezTo>
                      <a:pt x="62" y="263"/>
                      <a:pt x="58" y="259"/>
                      <a:pt x="57" y="250"/>
                    </a:cubicBezTo>
                    <a:cubicBezTo>
                      <a:pt x="56" y="248"/>
                      <a:pt x="56" y="241"/>
                      <a:pt x="56" y="228"/>
                    </a:cubicBezTo>
                    <a:cubicBezTo>
                      <a:pt x="56" y="0"/>
                      <a:pt x="56" y="0"/>
                      <a:pt x="56" y="0"/>
                    </a:cubicBezTo>
                    <a:cubicBezTo>
                      <a:pt x="0" y="0"/>
                      <a:pt x="0" y="0"/>
                      <a:pt x="0" y="0"/>
                    </a:cubicBezTo>
                    <a:cubicBezTo>
                      <a:pt x="0" y="245"/>
                      <a:pt x="0" y="245"/>
                      <a:pt x="0" y="245"/>
                    </a:cubicBezTo>
                    <a:cubicBezTo>
                      <a:pt x="0" y="267"/>
                      <a:pt x="2" y="282"/>
                      <a:pt x="5" y="291"/>
                    </a:cubicBezTo>
                    <a:cubicBezTo>
                      <a:pt x="11" y="307"/>
                      <a:pt x="23" y="314"/>
                      <a:pt x="41" y="314"/>
                    </a:cubicBezTo>
                    <a:cubicBezTo>
                      <a:pt x="62" y="314"/>
                      <a:pt x="83" y="302"/>
                      <a:pt x="105" y="276"/>
                    </a:cubicBezTo>
                    <a:cubicBezTo>
                      <a:pt x="105" y="310"/>
                      <a:pt x="105" y="310"/>
                      <a:pt x="105" y="310"/>
                    </a:cubicBezTo>
                    <a:cubicBezTo>
                      <a:pt x="161" y="310"/>
                      <a:pt x="161" y="310"/>
                      <a:pt x="161" y="310"/>
                    </a:cubicBezTo>
                    <a:cubicBezTo>
                      <a:pt x="161" y="0"/>
                      <a:pt x="161" y="0"/>
                      <a:pt x="161" y="0"/>
                    </a:cubicBezTo>
                    <a:cubicBezTo>
                      <a:pt x="105" y="0"/>
                      <a:pt x="105" y="0"/>
                      <a:pt x="105" y="0"/>
                    </a:cubicBezTo>
                    <a:lnTo>
                      <a:pt x="105" y="237"/>
                    </a:ln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74" name="Shape 174"/>
              <p:cNvSpPr/>
              <p:nvPr/>
            </p:nvSpPr>
            <p:spPr>
              <a:xfrm>
                <a:off x="6334125" y="952500"/>
                <a:ext cx="195000" cy="810000"/>
              </a:xfrm>
              <a:custGeom>
                <a:avLst/>
                <a:gdLst/>
                <a:ahLst/>
                <a:cxnLst/>
                <a:rect l="0" t="0" r="0" b="0"/>
                <a:pathLst>
                  <a:path w="52" h="216" extrusionOk="0">
                    <a:moveTo>
                      <a:pt x="28" y="0"/>
                    </a:moveTo>
                    <a:cubicBezTo>
                      <a:pt x="19" y="0"/>
                      <a:pt x="9" y="4"/>
                      <a:pt x="0" y="14"/>
                    </a:cubicBezTo>
                    <a:cubicBezTo>
                      <a:pt x="0" y="31"/>
                      <a:pt x="0" y="31"/>
                      <a:pt x="0" y="31"/>
                    </a:cubicBezTo>
                    <a:cubicBezTo>
                      <a:pt x="0" y="202"/>
                      <a:pt x="0" y="202"/>
                      <a:pt x="0" y="202"/>
                    </a:cubicBezTo>
                    <a:cubicBezTo>
                      <a:pt x="9" y="212"/>
                      <a:pt x="19" y="216"/>
                      <a:pt x="28" y="216"/>
                    </a:cubicBezTo>
                    <a:cubicBezTo>
                      <a:pt x="44" y="216"/>
                      <a:pt x="52" y="202"/>
                      <a:pt x="52" y="174"/>
                    </a:cubicBezTo>
                    <a:cubicBezTo>
                      <a:pt x="52" y="42"/>
                      <a:pt x="52" y="42"/>
                      <a:pt x="52" y="42"/>
                    </a:cubicBezTo>
                    <a:cubicBezTo>
                      <a:pt x="52" y="38"/>
                      <a:pt x="52" y="35"/>
                      <a:pt x="52" y="31"/>
                    </a:cubicBezTo>
                    <a:cubicBezTo>
                      <a:pt x="50" y="11"/>
                      <a:pt x="42" y="0"/>
                      <a:pt x="28" y="0"/>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75" name="Shape 175"/>
              <p:cNvSpPr/>
              <p:nvPr/>
            </p:nvSpPr>
            <p:spPr>
              <a:xfrm>
                <a:off x="7113589" y="952500"/>
                <a:ext cx="210000" cy="270000"/>
              </a:xfrm>
              <a:custGeom>
                <a:avLst/>
                <a:gdLst/>
                <a:ahLst/>
                <a:cxnLst/>
                <a:rect l="0" t="0" r="0" b="0"/>
                <a:pathLst>
                  <a:path w="56" h="72" extrusionOk="0">
                    <a:moveTo>
                      <a:pt x="28" y="0"/>
                    </a:moveTo>
                    <a:cubicBezTo>
                      <a:pt x="12" y="0"/>
                      <a:pt x="3" y="10"/>
                      <a:pt x="1" y="31"/>
                    </a:cubicBezTo>
                    <a:cubicBezTo>
                      <a:pt x="0" y="35"/>
                      <a:pt x="0" y="39"/>
                      <a:pt x="0" y="43"/>
                    </a:cubicBezTo>
                    <a:cubicBezTo>
                      <a:pt x="0" y="72"/>
                      <a:pt x="0" y="72"/>
                      <a:pt x="0" y="72"/>
                    </a:cubicBezTo>
                    <a:cubicBezTo>
                      <a:pt x="56" y="72"/>
                      <a:pt x="56" y="72"/>
                      <a:pt x="56" y="72"/>
                    </a:cubicBezTo>
                    <a:cubicBezTo>
                      <a:pt x="56" y="43"/>
                      <a:pt x="56" y="43"/>
                      <a:pt x="56" y="43"/>
                    </a:cubicBezTo>
                    <a:cubicBezTo>
                      <a:pt x="56" y="39"/>
                      <a:pt x="56" y="35"/>
                      <a:pt x="55" y="31"/>
                    </a:cubicBezTo>
                    <a:cubicBezTo>
                      <a:pt x="53" y="10"/>
                      <a:pt x="44" y="0"/>
                      <a:pt x="28" y="0"/>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76" name="Shape 176"/>
              <p:cNvSpPr/>
              <p:nvPr/>
            </p:nvSpPr>
            <p:spPr>
              <a:xfrm>
                <a:off x="4229098" y="-3175"/>
                <a:ext cx="3630000" cy="2400000"/>
              </a:xfrm>
              <a:custGeom>
                <a:avLst/>
                <a:gdLst/>
                <a:ahLst/>
                <a:cxnLst/>
                <a:rect l="0" t="0" r="0" b="0"/>
                <a:pathLst>
                  <a:path w="968" h="640" extrusionOk="0">
                    <a:moveTo>
                      <a:pt x="946" y="102"/>
                    </a:moveTo>
                    <a:cubicBezTo>
                      <a:pt x="936" y="53"/>
                      <a:pt x="892" y="16"/>
                      <a:pt x="842" y="11"/>
                    </a:cubicBezTo>
                    <a:cubicBezTo>
                      <a:pt x="722" y="4"/>
                      <a:pt x="602" y="0"/>
                      <a:pt x="481" y="0"/>
                    </a:cubicBezTo>
                    <a:cubicBezTo>
                      <a:pt x="363" y="0"/>
                      <a:pt x="244" y="4"/>
                      <a:pt x="126" y="11"/>
                    </a:cubicBezTo>
                    <a:cubicBezTo>
                      <a:pt x="76" y="15"/>
                      <a:pt x="32" y="52"/>
                      <a:pt x="23" y="102"/>
                    </a:cubicBezTo>
                    <a:cubicBezTo>
                      <a:pt x="0" y="245"/>
                      <a:pt x="0" y="392"/>
                      <a:pt x="23" y="535"/>
                    </a:cubicBezTo>
                    <a:cubicBezTo>
                      <a:pt x="32" y="585"/>
                      <a:pt x="76" y="622"/>
                      <a:pt x="126" y="626"/>
                    </a:cubicBezTo>
                    <a:cubicBezTo>
                      <a:pt x="365" y="640"/>
                      <a:pt x="604" y="640"/>
                      <a:pt x="842" y="626"/>
                    </a:cubicBezTo>
                    <a:cubicBezTo>
                      <a:pt x="892" y="621"/>
                      <a:pt x="936" y="584"/>
                      <a:pt x="946" y="535"/>
                    </a:cubicBezTo>
                    <a:cubicBezTo>
                      <a:pt x="968" y="391"/>
                      <a:pt x="968" y="246"/>
                      <a:pt x="946" y="102"/>
                    </a:cubicBezTo>
                    <a:close/>
                    <a:moveTo>
                      <a:pt x="220" y="518"/>
                    </a:moveTo>
                    <a:cubicBezTo>
                      <a:pt x="157" y="518"/>
                      <a:pt x="157" y="518"/>
                      <a:pt x="157" y="518"/>
                    </a:cubicBezTo>
                    <a:cubicBezTo>
                      <a:pt x="157" y="286"/>
                      <a:pt x="157" y="286"/>
                      <a:pt x="157" y="286"/>
                    </a:cubicBezTo>
                    <a:cubicBezTo>
                      <a:pt x="157" y="161"/>
                      <a:pt x="157" y="161"/>
                      <a:pt x="157" y="161"/>
                    </a:cubicBezTo>
                    <a:cubicBezTo>
                      <a:pt x="91" y="161"/>
                      <a:pt x="91" y="161"/>
                      <a:pt x="91" y="161"/>
                    </a:cubicBezTo>
                    <a:cubicBezTo>
                      <a:pt x="91" y="102"/>
                      <a:pt x="91" y="102"/>
                      <a:pt x="91" y="102"/>
                    </a:cubicBezTo>
                    <a:cubicBezTo>
                      <a:pt x="287" y="102"/>
                      <a:pt x="287" y="102"/>
                      <a:pt x="287" y="102"/>
                    </a:cubicBezTo>
                    <a:cubicBezTo>
                      <a:pt x="287" y="161"/>
                      <a:pt x="287" y="161"/>
                      <a:pt x="287" y="161"/>
                    </a:cubicBezTo>
                    <a:cubicBezTo>
                      <a:pt x="220" y="161"/>
                      <a:pt x="220" y="161"/>
                      <a:pt x="220" y="161"/>
                    </a:cubicBezTo>
                    <a:cubicBezTo>
                      <a:pt x="220" y="286"/>
                      <a:pt x="220" y="286"/>
                      <a:pt x="220" y="286"/>
                    </a:cubicBezTo>
                    <a:lnTo>
                      <a:pt x="220" y="518"/>
                    </a:lnTo>
                    <a:close/>
                    <a:moveTo>
                      <a:pt x="456" y="518"/>
                    </a:moveTo>
                    <a:cubicBezTo>
                      <a:pt x="400" y="518"/>
                      <a:pt x="400" y="518"/>
                      <a:pt x="400" y="518"/>
                    </a:cubicBezTo>
                    <a:cubicBezTo>
                      <a:pt x="400" y="484"/>
                      <a:pt x="400" y="484"/>
                      <a:pt x="400" y="484"/>
                    </a:cubicBezTo>
                    <a:cubicBezTo>
                      <a:pt x="378" y="510"/>
                      <a:pt x="357" y="522"/>
                      <a:pt x="336" y="522"/>
                    </a:cubicBezTo>
                    <a:cubicBezTo>
                      <a:pt x="318" y="522"/>
                      <a:pt x="306" y="515"/>
                      <a:pt x="300" y="499"/>
                    </a:cubicBezTo>
                    <a:cubicBezTo>
                      <a:pt x="297" y="490"/>
                      <a:pt x="295" y="475"/>
                      <a:pt x="295" y="453"/>
                    </a:cubicBezTo>
                    <a:cubicBezTo>
                      <a:pt x="295" y="286"/>
                      <a:pt x="295" y="286"/>
                      <a:pt x="295" y="286"/>
                    </a:cubicBezTo>
                    <a:cubicBezTo>
                      <a:pt x="295" y="208"/>
                      <a:pt x="295" y="208"/>
                      <a:pt x="295" y="208"/>
                    </a:cubicBezTo>
                    <a:cubicBezTo>
                      <a:pt x="351" y="208"/>
                      <a:pt x="351" y="208"/>
                      <a:pt x="351" y="208"/>
                    </a:cubicBezTo>
                    <a:cubicBezTo>
                      <a:pt x="351" y="286"/>
                      <a:pt x="351" y="286"/>
                      <a:pt x="351" y="286"/>
                    </a:cubicBezTo>
                    <a:cubicBezTo>
                      <a:pt x="351" y="436"/>
                      <a:pt x="351" y="436"/>
                      <a:pt x="351" y="436"/>
                    </a:cubicBezTo>
                    <a:cubicBezTo>
                      <a:pt x="351" y="449"/>
                      <a:pt x="351" y="456"/>
                      <a:pt x="352" y="458"/>
                    </a:cubicBezTo>
                    <a:cubicBezTo>
                      <a:pt x="353" y="467"/>
                      <a:pt x="357" y="471"/>
                      <a:pt x="365" y="471"/>
                    </a:cubicBezTo>
                    <a:cubicBezTo>
                      <a:pt x="376" y="471"/>
                      <a:pt x="388" y="462"/>
                      <a:pt x="400" y="445"/>
                    </a:cubicBezTo>
                    <a:cubicBezTo>
                      <a:pt x="400" y="286"/>
                      <a:pt x="400" y="286"/>
                      <a:pt x="400" y="286"/>
                    </a:cubicBezTo>
                    <a:cubicBezTo>
                      <a:pt x="400" y="208"/>
                      <a:pt x="400" y="208"/>
                      <a:pt x="400" y="208"/>
                    </a:cubicBezTo>
                    <a:cubicBezTo>
                      <a:pt x="456" y="208"/>
                      <a:pt x="456" y="208"/>
                      <a:pt x="456" y="208"/>
                    </a:cubicBezTo>
                    <a:cubicBezTo>
                      <a:pt x="456" y="286"/>
                      <a:pt x="456" y="286"/>
                      <a:pt x="456" y="286"/>
                    </a:cubicBezTo>
                    <a:lnTo>
                      <a:pt x="456" y="518"/>
                    </a:lnTo>
                    <a:close/>
                    <a:moveTo>
                      <a:pt x="669" y="425"/>
                    </a:moveTo>
                    <a:cubicBezTo>
                      <a:pt x="669" y="454"/>
                      <a:pt x="668" y="474"/>
                      <a:pt x="664" y="487"/>
                    </a:cubicBezTo>
                    <a:cubicBezTo>
                      <a:pt x="656" y="510"/>
                      <a:pt x="641" y="522"/>
                      <a:pt x="619" y="522"/>
                    </a:cubicBezTo>
                    <a:cubicBezTo>
                      <a:pt x="599" y="522"/>
                      <a:pt x="580" y="511"/>
                      <a:pt x="561" y="488"/>
                    </a:cubicBezTo>
                    <a:cubicBezTo>
                      <a:pt x="561" y="518"/>
                      <a:pt x="561" y="518"/>
                      <a:pt x="561" y="518"/>
                    </a:cubicBezTo>
                    <a:cubicBezTo>
                      <a:pt x="505" y="518"/>
                      <a:pt x="505" y="518"/>
                      <a:pt x="505" y="518"/>
                    </a:cubicBezTo>
                    <a:cubicBezTo>
                      <a:pt x="505" y="286"/>
                      <a:pt x="505" y="286"/>
                      <a:pt x="505" y="286"/>
                    </a:cubicBezTo>
                    <a:cubicBezTo>
                      <a:pt x="505" y="102"/>
                      <a:pt x="505" y="102"/>
                      <a:pt x="505" y="102"/>
                    </a:cubicBezTo>
                    <a:cubicBezTo>
                      <a:pt x="561" y="102"/>
                      <a:pt x="561" y="102"/>
                      <a:pt x="561" y="102"/>
                    </a:cubicBezTo>
                    <a:cubicBezTo>
                      <a:pt x="561" y="238"/>
                      <a:pt x="561" y="238"/>
                      <a:pt x="561" y="238"/>
                    </a:cubicBezTo>
                    <a:cubicBezTo>
                      <a:pt x="579" y="216"/>
                      <a:pt x="598" y="204"/>
                      <a:pt x="619" y="204"/>
                    </a:cubicBezTo>
                    <a:cubicBezTo>
                      <a:pt x="641" y="204"/>
                      <a:pt x="656" y="216"/>
                      <a:pt x="664" y="239"/>
                    </a:cubicBezTo>
                    <a:cubicBezTo>
                      <a:pt x="667" y="249"/>
                      <a:pt x="669" y="265"/>
                      <a:pt x="669" y="286"/>
                    </a:cubicBezTo>
                    <a:cubicBezTo>
                      <a:pt x="669" y="291"/>
                      <a:pt x="669" y="296"/>
                      <a:pt x="669" y="302"/>
                    </a:cubicBezTo>
                    <a:lnTo>
                      <a:pt x="669" y="425"/>
                    </a:lnTo>
                    <a:close/>
                    <a:moveTo>
                      <a:pt x="881" y="373"/>
                    </a:moveTo>
                    <a:cubicBezTo>
                      <a:pt x="769" y="373"/>
                      <a:pt x="769" y="373"/>
                      <a:pt x="769" y="373"/>
                    </a:cubicBezTo>
                    <a:cubicBezTo>
                      <a:pt x="769" y="428"/>
                      <a:pt x="769" y="428"/>
                      <a:pt x="769" y="428"/>
                    </a:cubicBezTo>
                    <a:cubicBezTo>
                      <a:pt x="769" y="457"/>
                      <a:pt x="778" y="471"/>
                      <a:pt x="798" y="471"/>
                    </a:cubicBezTo>
                    <a:cubicBezTo>
                      <a:pt x="811" y="471"/>
                      <a:pt x="819" y="464"/>
                      <a:pt x="823" y="449"/>
                    </a:cubicBezTo>
                    <a:cubicBezTo>
                      <a:pt x="823" y="446"/>
                      <a:pt x="824" y="433"/>
                      <a:pt x="824" y="411"/>
                    </a:cubicBezTo>
                    <a:cubicBezTo>
                      <a:pt x="881" y="411"/>
                      <a:pt x="881" y="411"/>
                      <a:pt x="881" y="411"/>
                    </a:cubicBezTo>
                    <a:cubicBezTo>
                      <a:pt x="881" y="419"/>
                      <a:pt x="881" y="419"/>
                      <a:pt x="881" y="419"/>
                    </a:cubicBezTo>
                    <a:cubicBezTo>
                      <a:pt x="881" y="437"/>
                      <a:pt x="881" y="449"/>
                      <a:pt x="880" y="455"/>
                    </a:cubicBezTo>
                    <a:cubicBezTo>
                      <a:pt x="878" y="467"/>
                      <a:pt x="874" y="479"/>
                      <a:pt x="867" y="489"/>
                    </a:cubicBezTo>
                    <a:cubicBezTo>
                      <a:pt x="851" y="511"/>
                      <a:pt x="828" y="522"/>
                      <a:pt x="799" y="522"/>
                    </a:cubicBezTo>
                    <a:cubicBezTo>
                      <a:pt x="770" y="522"/>
                      <a:pt x="747" y="512"/>
                      <a:pt x="731" y="490"/>
                    </a:cubicBezTo>
                    <a:cubicBezTo>
                      <a:pt x="719" y="475"/>
                      <a:pt x="713" y="451"/>
                      <a:pt x="713" y="418"/>
                    </a:cubicBezTo>
                    <a:cubicBezTo>
                      <a:pt x="713" y="309"/>
                      <a:pt x="713" y="309"/>
                      <a:pt x="713" y="309"/>
                    </a:cubicBezTo>
                    <a:cubicBezTo>
                      <a:pt x="713" y="301"/>
                      <a:pt x="713" y="293"/>
                      <a:pt x="714" y="286"/>
                    </a:cubicBezTo>
                    <a:cubicBezTo>
                      <a:pt x="716" y="265"/>
                      <a:pt x="722" y="248"/>
                      <a:pt x="730" y="236"/>
                    </a:cubicBezTo>
                    <a:cubicBezTo>
                      <a:pt x="747" y="215"/>
                      <a:pt x="769" y="204"/>
                      <a:pt x="798" y="204"/>
                    </a:cubicBezTo>
                    <a:cubicBezTo>
                      <a:pt x="826" y="204"/>
                      <a:pt x="848" y="215"/>
                      <a:pt x="864" y="236"/>
                    </a:cubicBezTo>
                    <a:cubicBezTo>
                      <a:pt x="873" y="248"/>
                      <a:pt x="878" y="265"/>
                      <a:pt x="880" y="286"/>
                    </a:cubicBezTo>
                    <a:cubicBezTo>
                      <a:pt x="881" y="293"/>
                      <a:pt x="881" y="301"/>
                      <a:pt x="881" y="309"/>
                    </a:cubicBezTo>
                    <a:lnTo>
                      <a:pt x="881" y="373"/>
                    </a:ln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grpSp>
        <p:grpSp>
          <p:nvGrpSpPr>
            <p:cNvPr id="177" name="Shape 177"/>
            <p:cNvGrpSpPr/>
            <p:nvPr/>
          </p:nvGrpSpPr>
          <p:grpSpPr>
            <a:xfrm>
              <a:off x="7575931" y="6528800"/>
              <a:ext cx="563368" cy="198003"/>
              <a:chOff x="5389562" y="6130926"/>
              <a:chExt cx="868725" cy="305325"/>
            </a:xfrm>
          </p:grpSpPr>
          <p:sp>
            <p:nvSpPr>
              <p:cNvPr id="178" name="Shape 178"/>
              <p:cNvSpPr/>
              <p:nvPr/>
            </p:nvSpPr>
            <p:spPr>
              <a:xfrm>
                <a:off x="6132512" y="6203951"/>
                <a:ext cx="125775" cy="144300"/>
              </a:xfrm>
              <a:custGeom>
                <a:avLst/>
                <a:gdLst/>
                <a:ahLst/>
                <a:cxnLst/>
                <a:rect l="0" t="0" r="0" b="0"/>
                <a:pathLst>
                  <a:path w="129" h="148" extrusionOk="0">
                    <a:moveTo>
                      <a:pt x="113" y="137"/>
                    </a:moveTo>
                    <a:cubicBezTo>
                      <a:pt x="110" y="139"/>
                      <a:pt x="106" y="141"/>
                      <a:pt x="103" y="142"/>
                    </a:cubicBezTo>
                    <a:cubicBezTo>
                      <a:pt x="93" y="147"/>
                      <a:pt x="82" y="148"/>
                      <a:pt x="73" y="148"/>
                    </a:cubicBezTo>
                    <a:cubicBezTo>
                      <a:pt x="63" y="148"/>
                      <a:pt x="47" y="148"/>
                      <a:pt x="32" y="136"/>
                    </a:cubicBezTo>
                    <a:cubicBezTo>
                      <a:pt x="10" y="121"/>
                      <a:pt x="0" y="94"/>
                      <a:pt x="0" y="71"/>
                    </a:cubicBezTo>
                    <a:cubicBezTo>
                      <a:pt x="0" y="23"/>
                      <a:pt x="39" y="0"/>
                      <a:pt x="71" y="0"/>
                    </a:cubicBezTo>
                    <a:cubicBezTo>
                      <a:pt x="82" y="0"/>
                      <a:pt x="94" y="2"/>
                      <a:pt x="103" y="8"/>
                    </a:cubicBezTo>
                    <a:cubicBezTo>
                      <a:pt x="118" y="19"/>
                      <a:pt x="122" y="32"/>
                      <a:pt x="124" y="39"/>
                    </a:cubicBezTo>
                    <a:cubicBezTo>
                      <a:pt x="52" y="68"/>
                      <a:pt x="52" y="68"/>
                      <a:pt x="52" y="68"/>
                    </a:cubicBezTo>
                    <a:cubicBezTo>
                      <a:pt x="28" y="70"/>
                      <a:pt x="28" y="70"/>
                      <a:pt x="28" y="70"/>
                    </a:cubicBezTo>
                    <a:cubicBezTo>
                      <a:pt x="36" y="109"/>
                      <a:pt x="62" y="132"/>
                      <a:pt x="92" y="132"/>
                    </a:cubicBezTo>
                    <a:cubicBezTo>
                      <a:pt x="107" y="132"/>
                      <a:pt x="119" y="127"/>
                      <a:pt x="129" y="121"/>
                    </a:cubicBezTo>
                    <a:cubicBezTo>
                      <a:pt x="113" y="137"/>
                      <a:pt x="113" y="137"/>
                      <a:pt x="113" y="137"/>
                    </a:cubicBezTo>
                    <a:close/>
                    <a:moveTo>
                      <a:pt x="84" y="45"/>
                    </a:moveTo>
                    <a:cubicBezTo>
                      <a:pt x="90" y="43"/>
                      <a:pt x="93" y="41"/>
                      <a:pt x="93" y="36"/>
                    </a:cubicBezTo>
                    <a:cubicBezTo>
                      <a:pt x="93" y="24"/>
                      <a:pt x="79" y="10"/>
                      <a:pt x="62" y="10"/>
                    </a:cubicBezTo>
                    <a:cubicBezTo>
                      <a:pt x="50" y="10"/>
                      <a:pt x="27" y="19"/>
                      <a:pt x="27" y="53"/>
                    </a:cubicBezTo>
                    <a:cubicBezTo>
                      <a:pt x="27" y="58"/>
                      <a:pt x="27" y="64"/>
                      <a:pt x="28" y="69"/>
                    </a:cubicBezTo>
                    <a:cubicBezTo>
                      <a:pt x="84" y="45"/>
                      <a:pt x="84" y="45"/>
                      <a:pt x="84" y="45"/>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79" name="Shape 179"/>
              <p:cNvSpPr/>
              <p:nvPr/>
            </p:nvSpPr>
            <p:spPr>
              <a:xfrm>
                <a:off x="6057900" y="6130926"/>
                <a:ext cx="77025" cy="212550"/>
              </a:xfrm>
              <a:custGeom>
                <a:avLst/>
                <a:gdLst/>
                <a:ahLst/>
                <a:cxnLst/>
                <a:rect l="0" t="0" r="0" b="0"/>
                <a:pathLst>
                  <a:path w="79" h="218" extrusionOk="0">
                    <a:moveTo>
                      <a:pt x="68" y="218"/>
                    </a:moveTo>
                    <a:cubicBezTo>
                      <a:pt x="13" y="218"/>
                      <a:pt x="13" y="218"/>
                      <a:pt x="13" y="218"/>
                    </a:cubicBezTo>
                    <a:cubicBezTo>
                      <a:pt x="20" y="208"/>
                      <a:pt x="21" y="207"/>
                      <a:pt x="21" y="201"/>
                    </a:cubicBezTo>
                    <a:cubicBezTo>
                      <a:pt x="21" y="151"/>
                      <a:pt x="21" y="151"/>
                      <a:pt x="21" y="151"/>
                    </a:cubicBezTo>
                    <a:cubicBezTo>
                      <a:pt x="21" y="127"/>
                      <a:pt x="22" y="93"/>
                      <a:pt x="23" y="60"/>
                    </a:cubicBezTo>
                    <a:cubicBezTo>
                      <a:pt x="23" y="45"/>
                      <a:pt x="24" y="25"/>
                      <a:pt x="25" y="11"/>
                    </a:cubicBezTo>
                    <a:cubicBezTo>
                      <a:pt x="0" y="11"/>
                      <a:pt x="0" y="11"/>
                      <a:pt x="0" y="11"/>
                    </a:cubicBezTo>
                    <a:cubicBezTo>
                      <a:pt x="24" y="0"/>
                      <a:pt x="24" y="0"/>
                      <a:pt x="24" y="0"/>
                    </a:cubicBezTo>
                    <a:cubicBezTo>
                      <a:pt x="68" y="0"/>
                      <a:pt x="68" y="0"/>
                      <a:pt x="68" y="0"/>
                    </a:cubicBezTo>
                    <a:cubicBezTo>
                      <a:pt x="58" y="5"/>
                      <a:pt x="55" y="7"/>
                      <a:pt x="54" y="18"/>
                    </a:cubicBezTo>
                    <a:cubicBezTo>
                      <a:pt x="51" y="42"/>
                      <a:pt x="51" y="79"/>
                      <a:pt x="51" y="123"/>
                    </a:cubicBezTo>
                    <a:cubicBezTo>
                      <a:pt x="51" y="194"/>
                      <a:pt x="51" y="194"/>
                      <a:pt x="51" y="194"/>
                    </a:cubicBezTo>
                    <a:cubicBezTo>
                      <a:pt x="51" y="207"/>
                      <a:pt x="53" y="208"/>
                      <a:pt x="63" y="209"/>
                    </a:cubicBezTo>
                    <a:cubicBezTo>
                      <a:pt x="69" y="210"/>
                      <a:pt x="74" y="210"/>
                      <a:pt x="79" y="211"/>
                    </a:cubicBezTo>
                    <a:cubicBezTo>
                      <a:pt x="68" y="218"/>
                      <a:pt x="68" y="218"/>
                      <a:pt x="68" y="218"/>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80" name="Shape 180"/>
              <p:cNvSpPr/>
              <p:nvPr/>
            </p:nvSpPr>
            <p:spPr>
              <a:xfrm>
                <a:off x="5913437" y="6207126"/>
                <a:ext cx="150150" cy="229125"/>
              </a:xfrm>
              <a:custGeom>
                <a:avLst/>
                <a:gdLst/>
                <a:ahLst/>
                <a:cxnLst/>
                <a:rect l="0" t="0" r="0" b="0"/>
                <a:pathLst>
                  <a:path w="154" h="235" extrusionOk="0">
                    <a:moveTo>
                      <a:pt x="115" y="11"/>
                    </a:moveTo>
                    <a:cubicBezTo>
                      <a:pt x="123" y="17"/>
                      <a:pt x="137" y="29"/>
                      <a:pt x="137" y="53"/>
                    </a:cubicBezTo>
                    <a:cubicBezTo>
                      <a:pt x="137" y="75"/>
                      <a:pt x="124" y="86"/>
                      <a:pt x="111" y="96"/>
                    </a:cubicBezTo>
                    <a:cubicBezTo>
                      <a:pt x="107" y="100"/>
                      <a:pt x="103" y="105"/>
                      <a:pt x="103" y="112"/>
                    </a:cubicBezTo>
                    <a:cubicBezTo>
                      <a:pt x="103" y="118"/>
                      <a:pt x="107" y="122"/>
                      <a:pt x="111" y="125"/>
                    </a:cubicBezTo>
                    <a:cubicBezTo>
                      <a:pt x="122" y="133"/>
                      <a:pt x="122" y="133"/>
                      <a:pt x="122" y="133"/>
                    </a:cubicBezTo>
                    <a:cubicBezTo>
                      <a:pt x="136" y="145"/>
                      <a:pt x="148" y="155"/>
                      <a:pt x="148" y="177"/>
                    </a:cubicBezTo>
                    <a:cubicBezTo>
                      <a:pt x="148" y="206"/>
                      <a:pt x="120" y="235"/>
                      <a:pt x="67" y="235"/>
                    </a:cubicBezTo>
                    <a:cubicBezTo>
                      <a:pt x="22" y="235"/>
                      <a:pt x="0" y="214"/>
                      <a:pt x="0" y="191"/>
                    </a:cubicBezTo>
                    <a:cubicBezTo>
                      <a:pt x="0" y="180"/>
                      <a:pt x="6" y="164"/>
                      <a:pt x="24" y="153"/>
                    </a:cubicBezTo>
                    <a:cubicBezTo>
                      <a:pt x="43" y="142"/>
                      <a:pt x="69" y="140"/>
                      <a:pt x="83" y="139"/>
                    </a:cubicBezTo>
                    <a:cubicBezTo>
                      <a:pt x="79" y="133"/>
                      <a:pt x="74" y="128"/>
                      <a:pt x="74" y="118"/>
                    </a:cubicBezTo>
                    <a:cubicBezTo>
                      <a:pt x="74" y="113"/>
                      <a:pt x="75" y="110"/>
                      <a:pt x="77" y="106"/>
                    </a:cubicBezTo>
                    <a:cubicBezTo>
                      <a:pt x="73" y="106"/>
                      <a:pt x="70" y="107"/>
                      <a:pt x="67" y="107"/>
                    </a:cubicBezTo>
                    <a:cubicBezTo>
                      <a:pt x="34" y="107"/>
                      <a:pt x="16" y="82"/>
                      <a:pt x="16" y="58"/>
                    </a:cubicBezTo>
                    <a:cubicBezTo>
                      <a:pt x="16" y="44"/>
                      <a:pt x="22" y="28"/>
                      <a:pt x="35" y="17"/>
                    </a:cubicBezTo>
                    <a:cubicBezTo>
                      <a:pt x="53" y="2"/>
                      <a:pt x="74" y="0"/>
                      <a:pt x="91" y="0"/>
                    </a:cubicBezTo>
                    <a:cubicBezTo>
                      <a:pt x="154" y="0"/>
                      <a:pt x="154" y="0"/>
                      <a:pt x="154" y="0"/>
                    </a:cubicBezTo>
                    <a:cubicBezTo>
                      <a:pt x="135" y="11"/>
                      <a:pt x="135" y="11"/>
                      <a:pt x="135" y="11"/>
                    </a:cubicBezTo>
                    <a:cubicBezTo>
                      <a:pt x="115" y="11"/>
                      <a:pt x="115" y="11"/>
                      <a:pt x="115" y="11"/>
                    </a:cubicBezTo>
                    <a:close/>
                    <a:moveTo>
                      <a:pt x="94" y="148"/>
                    </a:moveTo>
                    <a:cubicBezTo>
                      <a:pt x="91" y="148"/>
                      <a:pt x="90" y="148"/>
                      <a:pt x="86" y="148"/>
                    </a:cubicBezTo>
                    <a:cubicBezTo>
                      <a:pt x="84" y="148"/>
                      <a:pt x="67" y="148"/>
                      <a:pt x="54" y="153"/>
                    </a:cubicBezTo>
                    <a:cubicBezTo>
                      <a:pt x="47" y="155"/>
                      <a:pt x="27" y="163"/>
                      <a:pt x="27" y="184"/>
                    </a:cubicBezTo>
                    <a:cubicBezTo>
                      <a:pt x="27" y="206"/>
                      <a:pt x="49" y="222"/>
                      <a:pt x="82" y="222"/>
                    </a:cubicBezTo>
                    <a:cubicBezTo>
                      <a:pt x="111" y="222"/>
                      <a:pt x="127" y="208"/>
                      <a:pt x="127" y="189"/>
                    </a:cubicBezTo>
                    <a:cubicBezTo>
                      <a:pt x="127" y="173"/>
                      <a:pt x="117" y="165"/>
                      <a:pt x="94" y="148"/>
                    </a:cubicBezTo>
                    <a:close/>
                    <a:moveTo>
                      <a:pt x="103" y="89"/>
                    </a:moveTo>
                    <a:cubicBezTo>
                      <a:pt x="110" y="82"/>
                      <a:pt x="110" y="72"/>
                      <a:pt x="110" y="67"/>
                    </a:cubicBezTo>
                    <a:cubicBezTo>
                      <a:pt x="110" y="45"/>
                      <a:pt x="97" y="10"/>
                      <a:pt x="71" y="10"/>
                    </a:cubicBezTo>
                    <a:cubicBezTo>
                      <a:pt x="63" y="10"/>
                      <a:pt x="55" y="14"/>
                      <a:pt x="50" y="20"/>
                    </a:cubicBezTo>
                    <a:cubicBezTo>
                      <a:pt x="44" y="27"/>
                      <a:pt x="43" y="35"/>
                      <a:pt x="43" y="43"/>
                    </a:cubicBezTo>
                    <a:cubicBezTo>
                      <a:pt x="43" y="64"/>
                      <a:pt x="55" y="98"/>
                      <a:pt x="81" y="98"/>
                    </a:cubicBezTo>
                    <a:cubicBezTo>
                      <a:pt x="89" y="98"/>
                      <a:pt x="98" y="94"/>
                      <a:pt x="103" y="89"/>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81" name="Shape 181"/>
              <p:cNvSpPr/>
              <p:nvPr/>
            </p:nvSpPr>
            <p:spPr>
              <a:xfrm>
                <a:off x="5765800" y="6203951"/>
                <a:ext cx="149175" cy="144300"/>
              </a:xfrm>
              <a:custGeom>
                <a:avLst/>
                <a:gdLst/>
                <a:ahLst/>
                <a:cxnLst/>
                <a:rect l="0" t="0" r="0" b="0"/>
                <a:pathLst>
                  <a:path w="153" h="148" extrusionOk="0">
                    <a:moveTo>
                      <a:pt x="75" y="148"/>
                    </a:moveTo>
                    <a:cubicBezTo>
                      <a:pt x="26" y="148"/>
                      <a:pt x="0" y="109"/>
                      <a:pt x="0" y="75"/>
                    </a:cubicBezTo>
                    <a:cubicBezTo>
                      <a:pt x="0" y="34"/>
                      <a:pt x="33" y="0"/>
                      <a:pt x="80" y="0"/>
                    </a:cubicBezTo>
                    <a:cubicBezTo>
                      <a:pt x="125" y="0"/>
                      <a:pt x="153" y="35"/>
                      <a:pt x="153" y="73"/>
                    </a:cubicBezTo>
                    <a:cubicBezTo>
                      <a:pt x="153" y="109"/>
                      <a:pt x="125" y="148"/>
                      <a:pt x="75" y="148"/>
                    </a:cubicBezTo>
                    <a:close/>
                    <a:moveTo>
                      <a:pt x="114" y="123"/>
                    </a:moveTo>
                    <a:cubicBezTo>
                      <a:pt x="121" y="113"/>
                      <a:pt x="123" y="100"/>
                      <a:pt x="123" y="88"/>
                    </a:cubicBezTo>
                    <a:cubicBezTo>
                      <a:pt x="123" y="61"/>
                      <a:pt x="110" y="9"/>
                      <a:pt x="72" y="9"/>
                    </a:cubicBezTo>
                    <a:cubicBezTo>
                      <a:pt x="61" y="9"/>
                      <a:pt x="51" y="13"/>
                      <a:pt x="44" y="20"/>
                    </a:cubicBezTo>
                    <a:cubicBezTo>
                      <a:pt x="32" y="31"/>
                      <a:pt x="30" y="44"/>
                      <a:pt x="30" y="57"/>
                    </a:cubicBezTo>
                    <a:cubicBezTo>
                      <a:pt x="30" y="88"/>
                      <a:pt x="45" y="138"/>
                      <a:pt x="82" y="138"/>
                    </a:cubicBezTo>
                    <a:cubicBezTo>
                      <a:pt x="94" y="138"/>
                      <a:pt x="106" y="133"/>
                      <a:pt x="114" y="123"/>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82" name="Shape 182"/>
              <p:cNvSpPr/>
              <p:nvPr/>
            </p:nvSpPr>
            <p:spPr>
              <a:xfrm>
                <a:off x="5603875" y="6203951"/>
                <a:ext cx="150150" cy="144300"/>
              </a:xfrm>
              <a:custGeom>
                <a:avLst/>
                <a:gdLst/>
                <a:ahLst/>
                <a:cxnLst/>
                <a:rect l="0" t="0" r="0" b="0"/>
                <a:pathLst>
                  <a:path w="154" h="148" extrusionOk="0">
                    <a:moveTo>
                      <a:pt x="76" y="148"/>
                    </a:moveTo>
                    <a:cubicBezTo>
                      <a:pt x="26" y="148"/>
                      <a:pt x="0" y="109"/>
                      <a:pt x="0" y="75"/>
                    </a:cubicBezTo>
                    <a:cubicBezTo>
                      <a:pt x="0" y="34"/>
                      <a:pt x="33" y="0"/>
                      <a:pt x="80" y="0"/>
                    </a:cubicBezTo>
                    <a:cubicBezTo>
                      <a:pt x="126" y="0"/>
                      <a:pt x="154" y="35"/>
                      <a:pt x="154" y="73"/>
                    </a:cubicBezTo>
                    <a:cubicBezTo>
                      <a:pt x="154" y="109"/>
                      <a:pt x="126" y="148"/>
                      <a:pt x="76" y="148"/>
                    </a:cubicBezTo>
                    <a:close/>
                    <a:moveTo>
                      <a:pt x="114" y="123"/>
                    </a:moveTo>
                    <a:cubicBezTo>
                      <a:pt x="122" y="113"/>
                      <a:pt x="123" y="100"/>
                      <a:pt x="123" y="88"/>
                    </a:cubicBezTo>
                    <a:cubicBezTo>
                      <a:pt x="123" y="61"/>
                      <a:pt x="110" y="9"/>
                      <a:pt x="72" y="9"/>
                    </a:cubicBezTo>
                    <a:cubicBezTo>
                      <a:pt x="62" y="9"/>
                      <a:pt x="52" y="13"/>
                      <a:pt x="44" y="20"/>
                    </a:cubicBezTo>
                    <a:cubicBezTo>
                      <a:pt x="32" y="31"/>
                      <a:pt x="30" y="44"/>
                      <a:pt x="30" y="57"/>
                    </a:cubicBezTo>
                    <a:cubicBezTo>
                      <a:pt x="30" y="88"/>
                      <a:pt x="45" y="138"/>
                      <a:pt x="83" y="138"/>
                    </a:cubicBezTo>
                    <a:cubicBezTo>
                      <a:pt x="95" y="138"/>
                      <a:pt x="107" y="133"/>
                      <a:pt x="114" y="123"/>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sp>
            <p:nvSpPr>
              <p:cNvPr id="183" name="Shape 183"/>
              <p:cNvSpPr/>
              <p:nvPr/>
            </p:nvSpPr>
            <p:spPr>
              <a:xfrm>
                <a:off x="5389562" y="6143626"/>
                <a:ext cx="205725" cy="207675"/>
              </a:xfrm>
              <a:custGeom>
                <a:avLst/>
                <a:gdLst/>
                <a:ahLst/>
                <a:cxnLst/>
                <a:rect l="0" t="0" r="0" b="0"/>
                <a:pathLst>
                  <a:path w="211" h="213" extrusionOk="0">
                    <a:moveTo>
                      <a:pt x="200" y="199"/>
                    </a:moveTo>
                    <a:cubicBezTo>
                      <a:pt x="158" y="208"/>
                      <a:pt x="158" y="208"/>
                      <a:pt x="158" y="208"/>
                    </a:cubicBezTo>
                    <a:cubicBezTo>
                      <a:pt x="141" y="211"/>
                      <a:pt x="126" y="213"/>
                      <a:pt x="110" y="213"/>
                    </a:cubicBezTo>
                    <a:cubicBezTo>
                      <a:pt x="30" y="213"/>
                      <a:pt x="0" y="155"/>
                      <a:pt x="0" y="109"/>
                    </a:cubicBezTo>
                    <a:cubicBezTo>
                      <a:pt x="0" y="52"/>
                      <a:pt x="43" y="0"/>
                      <a:pt x="117" y="0"/>
                    </a:cubicBezTo>
                    <a:cubicBezTo>
                      <a:pt x="133" y="0"/>
                      <a:pt x="148" y="3"/>
                      <a:pt x="161" y="6"/>
                    </a:cubicBezTo>
                    <a:cubicBezTo>
                      <a:pt x="183" y="12"/>
                      <a:pt x="193" y="20"/>
                      <a:pt x="200" y="24"/>
                    </a:cubicBezTo>
                    <a:cubicBezTo>
                      <a:pt x="176" y="47"/>
                      <a:pt x="176" y="47"/>
                      <a:pt x="176" y="47"/>
                    </a:cubicBezTo>
                    <a:cubicBezTo>
                      <a:pt x="165" y="49"/>
                      <a:pt x="165" y="49"/>
                      <a:pt x="165" y="49"/>
                    </a:cubicBezTo>
                    <a:cubicBezTo>
                      <a:pt x="173" y="38"/>
                      <a:pt x="173" y="38"/>
                      <a:pt x="173" y="38"/>
                    </a:cubicBezTo>
                    <a:cubicBezTo>
                      <a:pt x="163" y="28"/>
                      <a:pt x="145" y="11"/>
                      <a:pt x="111" y="11"/>
                    </a:cubicBezTo>
                    <a:cubicBezTo>
                      <a:pt x="65" y="11"/>
                      <a:pt x="30" y="45"/>
                      <a:pt x="30" y="96"/>
                    </a:cubicBezTo>
                    <a:cubicBezTo>
                      <a:pt x="30" y="151"/>
                      <a:pt x="70" y="202"/>
                      <a:pt x="133" y="202"/>
                    </a:cubicBezTo>
                    <a:cubicBezTo>
                      <a:pt x="151" y="202"/>
                      <a:pt x="161" y="198"/>
                      <a:pt x="170" y="195"/>
                    </a:cubicBezTo>
                    <a:cubicBezTo>
                      <a:pt x="170" y="148"/>
                      <a:pt x="170" y="148"/>
                      <a:pt x="170" y="148"/>
                    </a:cubicBezTo>
                    <a:cubicBezTo>
                      <a:pt x="126" y="150"/>
                      <a:pt x="126" y="150"/>
                      <a:pt x="126" y="150"/>
                    </a:cubicBezTo>
                    <a:cubicBezTo>
                      <a:pt x="149" y="138"/>
                      <a:pt x="149" y="138"/>
                      <a:pt x="149" y="138"/>
                    </a:cubicBezTo>
                    <a:cubicBezTo>
                      <a:pt x="211" y="138"/>
                      <a:pt x="211" y="138"/>
                      <a:pt x="211" y="138"/>
                    </a:cubicBezTo>
                    <a:cubicBezTo>
                      <a:pt x="203" y="145"/>
                      <a:pt x="203" y="145"/>
                      <a:pt x="203" y="145"/>
                    </a:cubicBezTo>
                    <a:cubicBezTo>
                      <a:pt x="201" y="147"/>
                      <a:pt x="201" y="147"/>
                      <a:pt x="200" y="150"/>
                    </a:cubicBezTo>
                    <a:cubicBezTo>
                      <a:pt x="200" y="152"/>
                      <a:pt x="200" y="161"/>
                      <a:pt x="200" y="164"/>
                    </a:cubicBezTo>
                    <a:cubicBezTo>
                      <a:pt x="200" y="199"/>
                      <a:pt x="200" y="199"/>
                      <a:pt x="200" y="199"/>
                    </a:cubicBezTo>
                    <a:close/>
                  </a:path>
                </a:pathLst>
              </a:custGeom>
              <a:solidFill>
                <a:schemeClr val="lt1"/>
              </a:solidFill>
              <a:ln>
                <a:noFill/>
              </a:ln>
            </p:spPr>
            <p:txBody>
              <a:bodyPr lIns="91425" tIns="45700" rIns="91425" bIns="45700" anchor="t" anchorCtr="0">
                <a:noAutofit/>
              </a:bodyPr>
              <a:lstStyle/>
              <a:p>
                <a:pPr>
                  <a:spcBef>
                    <a:spcPts val="0"/>
                  </a:spcBef>
                  <a:buNone/>
                </a:pPr>
                <a:endParaRPr dirty="0">
                  <a:latin typeface="Helvetica"/>
                  <a:ea typeface="Helvetica"/>
                  <a:cs typeface="Helvetica"/>
                </a:endParaRPr>
              </a:p>
            </p:txBody>
          </p:sp>
        </p:grpSp>
      </p:grpSp>
      <p:sp>
        <p:nvSpPr>
          <p:cNvPr id="184" name="Shape 184"/>
          <p:cNvSpPr txBox="1"/>
          <p:nvPr/>
        </p:nvSpPr>
        <p:spPr>
          <a:xfrm>
            <a:off x="6236750" y="4805959"/>
            <a:ext cx="2597100" cy="223200"/>
          </a:xfrm>
          <a:prstGeom prst="rect">
            <a:avLst/>
          </a:prstGeom>
          <a:noFill/>
          <a:ln>
            <a:noFill/>
          </a:ln>
        </p:spPr>
        <p:txBody>
          <a:bodyPr lIns="65000" tIns="65000" rIns="65000" bIns="65000" anchor="t" anchorCtr="0">
            <a:noAutofit/>
          </a:bodyPr>
          <a:lstStyle/>
          <a:p>
            <a:pPr lvl="0" indent="114300" algn="r" rtl="0">
              <a:lnSpc>
                <a:spcPct val="95000"/>
              </a:lnSpc>
              <a:spcBef>
                <a:spcPts val="0"/>
              </a:spcBef>
              <a:buClr>
                <a:schemeClr val="dk1"/>
              </a:buClr>
              <a:buSzPct val="163636"/>
              <a:buNone/>
            </a:pPr>
            <a:r>
              <a:rPr lang="en" sz="1100" dirty="0">
                <a:solidFill>
                  <a:srgbClr val="F896A1"/>
                </a:solidFill>
                <a:latin typeface="Helvetica"/>
                <a:ea typeface="Helvetica"/>
                <a:cs typeface="Helvetica"/>
              </a:rPr>
              <a:t>Google Confidential and Proprietary</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Shape 185"/>
        <p:cNvGrpSpPr/>
        <p:nvPr/>
      </p:nvGrpSpPr>
      <p:grpSpPr>
        <a:xfrm>
          <a:off x="0" y="0"/>
          <a:ext cx="0" cy="0"/>
          <a:chOff x="0" y="0"/>
          <a:chExt cx="0" cy="0"/>
        </a:xfrm>
      </p:grpSpPr>
      <p:sp>
        <p:nvSpPr>
          <p:cNvPr id="186" name="Shape 186"/>
          <p:cNvSpPr/>
          <p:nvPr/>
        </p:nvSpPr>
        <p:spPr>
          <a:xfrm>
            <a:off x="5963942" y="4866485"/>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000" b="0" i="0" u="none" strike="noStrike" cap="none" baseline="0" dirty="0">
                <a:solidFill>
                  <a:srgbClr val="7F7F7F"/>
                </a:solidFill>
                <a:latin typeface="Helvetica"/>
                <a:ea typeface="Helvetica"/>
                <a:cs typeface="Helvetica"/>
                <a:sym typeface="Open Sans"/>
              </a:rPr>
              <a:t>INTERNAL: Google Confidential and Proprietary</a:t>
            </a:r>
          </a:p>
        </p:txBody>
      </p:sp>
      <p:pic>
        <p:nvPicPr>
          <p:cNvPr id="187" name="Shape 18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188" name="Shape 188"/>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
        <p:nvSpPr>
          <p:cNvPr id="189" name="Shape 189"/>
          <p:cNvSpPr txBox="1">
            <a:spLocks noGrp="1"/>
          </p:cNvSpPr>
          <p:nvPr>
            <p:ph type="title"/>
          </p:nvPr>
        </p:nvSpPr>
        <p:spPr>
          <a:xfrm>
            <a:off x="457200" y="129779"/>
            <a:ext cx="7086600" cy="577199"/>
          </a:xfrm>
          <a:prstGeom prst="rect">
            <a:avLst/>
          </a:prstGeom>
          <a:noFill/>
          <a:ln>
            <a:noFill/>
          </a:ln>
        </p:spPr>
        <p:txBody>
          <a:bodyPr lIns="91425" tIns="91425" rIns="91425" bIns="91425" anchor="ctr" anchorCtr="0"/>
          <a:lstStyle>
            <a:lvl1pPr marR="0" algn="l" rtl="0">
              <a:lnSpc>
                <a:spcPct val="100000"/>
              </a:lnSpc>
              <a:spcBef>
                <a:spcPts val="0"/>
              </a:spcBef>
              <a:spcAft>
                <a:spcPts val="0"/>
              </a:spcAft>
              <a:buClr>
                <a:srgbClr val="557EBF"/>
              </a:buClr>
              <a:buSzPct val="100000"/>
              <a:buFont typeface="Open Sans"/>
              <a:buNone/>
              <a:defRPr sz="3000" b="0" i="0" u="none" strike="noStrike" cap="none" baseline="0">
                <a:solidFill>
                  <a:srgbClr val="557EBF"/>
                </a:solidFill>
                <a:latin typeface="Helvetica"/>
                <a:ea typeface="Helvetica"/>
                <a:cs typeface="Helvetica"/>
                <a:sym typeface="Open Sans"/>
              </a:defRPr>
            </a:lvl1pPr>
            <a:lvl2pPr marR="0" algn="l" rtl="0">
              <a:lnSpc>
                <a:spcPct val="100000"/>
              </a:lnSpc>
              <a:spcBef>
                <a:spcPts val="0"/>
              </a:spcBef>
              <a:spcAft>
                <a:spcPts val="0"/>
              </a:spcAft>
              <a:buClr>
                <a:srgbClr val="000000"/>
              </a:buClr>
              <a:buSzPct val="100000"/>
              <a:buFont typeface="Open Sans"/>
              <a:buNone/>
              <a:defRPr sz="3000" b="0" i="0" u="none" strike="noStrike" cap="none" baseline="0">
                <a:solidFill>
                  <a:srgbClr val="000000"/>
                </a:solidFill>
                <a:latin typeface="Open Sans"/>
                <a:ea typeface="Open Sans"/>
                <a:cs typeface="Open Sans"/>
                <a:sym typeface="Open Sans"/>
              </a:defRPr>
            </a:lvl2pPr>
            <a:lvl3pPr rtl="0">
              <a:spcBef>
                <a:spcPts val="0"/>
              </a:spcBef>
              <a:buSzPct val="100000"/>
              <a:buFont typeface="Open Sans"/>
              <a:defRPr sz="3000">
                <a:latin typeface="Open Sans"/>
                <a:ea typeface="Open Sans"/>
                <a:cs typeface="Open Sans"/>
                <a:sym typeface="Open Sans"/>
              </a:defRPr>
            </a:lvl3pPr>
            <a:lvl4pPr rtl="0">
              <a:spcBef>
                <a:spcPts val="0"/>
              </a:spcBef>
              <a:buSzPct val="100000"/>
              <a:buFont typeface="Open Sans"/>
              <a:defRPr sz="3000">
                <a:latin typeface="Open Sans"/>
                <a:ea typeface="Open Sans"/>
                <a:cs typeface="Open Sans"/>
                <a:sym typeface="Open Sans"/>
              </a:defRPr>
            </a:lvl4pPr>
            <a:lvl5pPr rtl="0">
              <a:spcBef>
                <a:spcPts val="0"/>
              </a:spcBef>
              <a:buSzPct val="100000"/>
              <a:buFont typeface="Open Sans"/>
              <a:defRPr sz="3000">
                <a:latin typeface="Open Sans"/>
                <a:ea typeface="Open Sans"/>
                <a:cs typeface="Open Sans"/>
                <a:sym typeface="Open Sans"/>
              </a:defRPr>
            </a:lvl5pPr>
            <a:lvl6pPr rtl="0">
              <a:spcBef>
                <a:spcPts val="0"/>
              </a:spcBef>
              <a:buSzPct val="100000"/>
              <a:buFont typeface="Open Sans"/>
              <a:defRPr sz="3000">
                <a:latin typeface="Open Sans"/>
                <a:ea typeface="Open Sans"/>
                <a:cs typeface="Open Sans"/>
                <a:sym typeface="Open Sans"/>
              </a:defRPr>
            </a:lvl6pPr>
            <a:lvl7pPr rtl="0">
              <a:spcBef>
                <a:spcPts val="0"/>
              </a:spcBef>
              <a:buSzPct val="100000"/>
              <a:buFont typeface="Open Sans"/>
              <a:defRPr sz="3000">
                <a:latin typeface="Open Sans"/>
                <a:ea typeface="Open Sans"/>
                <a:cs typeface="Open Sans"/>
                <a:sym typeface="Open Sans"/>
              </a:defRPr>
            </a:lvl7pPr>
            <a:lvl8pPr rtl="0">
              <a:spcBef>
                <a:spcPts val="0"/>
              </a:spcBef>
              <a:buSzPct val="100000"/>
              <a:buFont typeface="Open Sans"/>
              <a:defRPr sz="3000">
                <a:latin typeface="Open Sans"/>
                <a:ea typeface="Open Sans"/>
                <a:cs typeface="Open Sans"/>
                <a:sym typeface="Open Sans"/>
              </a:defRPr>
            </a:lvl8pPr>
            <a:lvl9pPr rtl="0">
              <a:spcBef>
                <a:spcPts val="0"/>
              </a:spcBef>
              <a:buSzPct val="100000"/>
              <a:buFont typeface="Open Sans"/>
              <a:defRPr sz="3000">
                <a:latin typeface="Open Sans"/>
                <a:ea typeface="Open Sans"/>
                <a:cs typeface="Open Sans"/>
                <a:sym typeface="Open Sans"/>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95275" y="155011"/>
            <a:ext cx="8001000" cy="430800"/>
          </a:xfrm>
          <a:prstGeom prst="rect">
            <a:avLst/>
          </a:prstGeom>
          <a:noFill/>
          <a:ln>
            <a:noFill/>
          </a:ln>
        </p:spPr>
        <p:txBody>
          <a:bodyPr lIns="91425" tIns="91425" rIns="91425" bIns="91425" anchor="t" anchorCtr="0"/>
          <a:lstStyle>
            <a:lvl1pPr marL="0" algn="l" rtl="0">
              <a:lnSpc>
                <a:spcPct val="95000"/>
              </a:lnSpc>
              <a:spcBef>
                <a:spcPts val="0"/>
              </a:spcBef>
              <a:buClr>
                <a:srgbClr val="333333"/>
              </a:buClr>
              <a:buFont typeface="Open Sans"/>
              <a:buNone/>
              <a:defRPr>
                <a:latin typeface="Helvetica"/>
                <a:ea typeface="Helvetica"/>
                <a:cs typeface="Helvetic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92" name="Shape 192"/>
          <p:cNvSpPr txBox="1"/>
          <p:nvPr/>
        </p:nvSpPr>
        <p:spPr>
          <a:xfrm>
            <a:off x="8529029" y="4975966"/>
            <a:ext cx="324299" cy="138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en" sz="1400" b="0" i="0" u="none" strike="noStrike" cap="none" baseline="0" dirty="0">
                <a:solidFill>
                  <a:srgbClr val="000000"/>
                </a:solidFill>
                <a:latin typeface="Helvetica"/>
                <a:ea typeface="Helvetica"/>
                <a:cs typeface="Helvetica"/>
                <a:sym typeface="Arial"/>
              </a:rPr>
              <a:t> </a:t>
            </a:r>
          </a:p>
        </p:txBody>
      </p:sp>
      <p:grpSp>
        <p:nvGrpSpPr>
          <p:cNvPr id="193" name="Shape 193"/>
          <p:cNvGrpSpPr/>
          <p:nvPr/>
        </p:nvGrpSpPr>
        <p:grpSpPr>
          <a:xfrm>
            <a:off x="0" y="5113055"/>
            <a:ext cx="9144000" cy="36225"/>
            <a:chOff x="0" y="6809739"/>
            <a:chExt cx="9144000" cy="48300"/>
          </a:xfrm>
        </p:grpSpPr>
        <p:sp>
          <p:nvSpPr>
            <p:cNvPr id="194" name="Shape 194"/>
            <p:cNvSpPr/>
            <p:nvPr/>
          </p:nvSpPr>
          <p:spPr>
            <a:xfrm>
              <a:off x="0" y="6809739"/>
              <a:ext cx="9144000" cy="48300"/>
            </a:xfrm>
            <a:prstGeom prst="rect">
              <a:avLst/>
            </a:prstGeom>
            <a:solidFill>
              <a:srgbClr val="C4C4C4"/>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Helvetica"/>
                <a:ea typeface="Helvetica"/>
                <a:cs typeface="Helvetica"/>
                <a:sym typeface="Arial"/>
              </a:endParaRPr>
            </a:p>
          </p:txBody>
        </p:sp>
        <p:grpSp>
          <p:nvGrpSpPr>
            <p:cNvPr id="195" name="Shape 195"/>
            <p:cNvGrpSpPr/>
            <p:nvPr/>
          </p:nvGrpSpPr>
          <p:grpSpPr>
            <a:xfrm>
              <a:off x="7459979" y="6809739"/>
              <a:ext cx="1272600" cy="48300"/>
              <a:chOff x="7292339" y="6809739"/>
              <a:chExt cx="1272600" cy="48300"/>
            </a:xfrm>
          </p:grpSpPr>
          <p:sp>
            <p:nvSpPr>
              <p:cNvPr id="196" name="Shape 196"/>
              <p:cNvSpPr/>
              <p:nvPr/>
            </p:nvSpPr>
            <p:spPr>
              <a:xfrm>
                <a:off x="8244839" y="6809739"/>
                <a:ext cx="320100" cy="48300"/>
              </a:xfrm>
              <a:prstGeom prst="rect">
                <a:avLst/>
              </a:prstGeom>
              <a:solidFill>
                <a:schemeClr val="accent3"/>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Helvetica"/>
                  <a:ea typeface="Helvetica"/>
                  <a:cs typeface="Helvetica"/>
                  <a:sym typeface="Arial"/>
                </a:endParaRPr>
              </a:p>
            </p:txBody>
          </p:sp>
          <p:sp>
            <p:nvSpPr>
              <p:cNvPr id="197" name="Shape 197"/>
              <p:cNvSpPr/>
              <p:nvPr/>
            </p:nvSpPr>
            <p:spPr>
              <a:xfrm>
                <a:off x="7925750" y="6809739"/>
                <a:ext cx="320100" cy="483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Helvetica"/>
                  <a:ea typeface="Helvetica"/>
                  <a:cs typeface="Helvetica"/>
                  <a:sym typeface="Arial"/>
                </a:endParaRPr>
              </a:p>
            </p:txBody>
          </p:sp>
          <p:sp>
            <p:nvSpPr>
              <p:cNvPr id="198" name="Shape 198"/>
              <p:cNvSpPr/>
              <p:nvPr/>
            </p:nvSpPr>
            <p:spPr>
              <a:xfrm>
                <a:off x="7609045" y="6809739"/>
                <a:ext cx="320100" cy="48300"/>
              </a:xfrm>
              <a:prstGeom prst="rect">
                <a:avLst/>
              </a:prstGeom>
              <a:solidFill>
                <a:schemeClr val="accent4"/>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Helvetica"/>
                  <a:ea typeface="Helvetica"/>
                  <a:cs typeface="Helvetica"/>
                  <a:sym typeface="Arial"/>
                </a:endParaRPr>
              </a:p>
            </p:txBody>
          </p:sp>
          <p:sp>
            <p:nvSpPr>
              <p:cNvPr id="199" name="Shape 199"/>
              <p:cNvSpPr/>
              <p:nvPr/>
            </p:nvSpPr>
            <p:spPr>
              <a:xfrm>
                <a:off x="7292339" y="6809739"/>
                <a:ext cx="320100" cy="483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Helvetica"/>
                  <a:ea typeface="Helvetica"/>
                  <a:cs typeface="Helvetica"/>
                  <a:sym typeface="Arial"/>
                </a:endParaRPr>
              </a:p>
            </p:txBody>
          </p:sp>
        </p:grpSp>
      </p:grpSp>
      <p:sp>
        <p:nvSpPr>
          <p:cNvPr id="200" name="Shape 200"/>
          <p:cNvSpPr txBox="1"/>
          <p:nvPr/>
        </p:nvSpPr>
        <p:spPr>
          <a:xfrm>
            <a:off x="295275" y="4975966"/>
            <a:ext cx="2042999" cy="138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en" sz="600" b="0" i="0" u="none" strike="noStrike" cap="none" baseline="0" dirty="0">
                <a:solidFill>
                  <a:srgbClr val="7F7F7F"/>
                </a:solidFill>
                <a:latin typeface="Helvetica"/>
                <a:ea typeface="Helvetica"/>
                <a:cs typeface="Helvetica"/>
                <a:sym typeface="Arial"/>
              </a:rPr>
              <a:t>Google Confidential and Proprietary</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Subtitle">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5979"/>
            <a:ext cx="7124700" cy="577199"/>
          </a:xfrm>
          <a:prstGeom prst="rect">
            <a:avLst/>
          </a:prstGeom>
          <a:noFill/>
          <a:ln>
            <a:noFill/>
          </a:ln>
        </p:spPr>
        <p:txBody>
          <a:bodyPr lIns="91425" tIns="91425" rIns="91425" bIns="91425" anchor="ctr" anchorCtr="0"/>
          <a:lstStyle>
            <a:lvl1pPr marR="0" algn="l" rtl="0">
              <a:lnSpc>
                <a:spcPct val="100000"/>
              </a:lnSpc>
              <a:spcBef>
                <a:spcPts val="0"/>
              </a:spcBef>
              <a:spcAft>
                <a:spcPts val="0"/>
              </a:spcAft>
              <a:buClr>
                <a:srgbClr val="557EBF"/>
              </a:buClr>
              <a:buSzPct val="100000"/>
              <a:buFont typeface="Open Sans"/>
              <a:buNone/>
              <a:defRPr sz="3000" b="0" i="0" u="none" strike="noStrike" cap="none" baseline="0">
                <a:solidFill>
                  <a:srgbClr val="557EBF"/>
                </a:solidFill>
                <a:latin typeface="Helvetica"/>
                <a:ea typeface="Helvetica"/>
                <a:cs typeface="Helvetica"/>
                <a:sym typeface="Open Sans"/>
              </a:defRPr>
            </a:lvl1pPr>
            <a:lvl2pPr marR="0" algn="l" rtl="0">
              <a:lnSpc>
                <a:spcPct val="100000"/>
              </a:lnSpc>
              <a:spcBef>
                <a:spcPts val="0"/>
              </a:spcBef>
              <a:spcAft>
                <a:spcPts val="0"/>
              </a:spcAft>
              <a:buClr>
                <a:srgbClr val="000000"/>
              </a:buClr>
              <a:buSzPct val="100000"/>
              <a:buFont typeface="Open Sans"/>
              <a:buNone/>
              <a:defRPr sz="3000" b="0" i="0" u="none" strike="noStrike" cap="none" baseline="0">
                <a:solidFill>
                  <a:srgbClr val="000000"/>
                </a:solidFill>
                <a:latin typeface="Open Sans"/>
                <a:ea typeface="Open Sans"/>
                <a:cs typeface="Open Sans"/>
                <a:sym typeface="Open Sans"/>
              </a:defRPr>
            </a:lvl2pPr>
            <a:lvl3pPr rtl="0">
              <a:spcBef>
                <a:spcPts val="0"/>
              </a:spcBef>
              <a:buSzPct val="100000"/>
              <a:buFont typeface="Open Sans"/>
              <a:defRPr sz="3000">
                <a:latin typeface="Open Sans"/>
                <a:ea typeface="Open Sans"/>
                <a:cs typeface="Open Sans"/>
                <a:sym typeface="Open Sans"/>
              </a:defRPr>
            </a:lvl3pPr>
            <a:lvl4pPr rtl="0">
              <a:spcBef>
                <a:spcPts val="0"/>
              </a:spcBef>
              <a:buSzPct val="100000"/>
              <a:buFont typeface="Open Sans"/>
              <a:defRPr sz="3000">
                <a:latin typeface="Open Sans"/>
                <a:ea typeface="Open Sans"/>
                <a:cs typeface="Open Sans"/>
                <a:sym typeface="Open Sans"/>
              </a:defRPr>
            </a:lvl4pPr>
            <a:lvl5pPr rtl="0">
              <a:spcBef>
                <a:spcPts val="0"/>
              </a:spcBef>
              <a:buSzPct val="100000"/>
              <a:buFont typeface="Open Sans"/>
              <a:defRPr sz="3000">
                <a:latin typeface="Open Sans"/>
                <a:ea typeface="Open Sans"/>
                <a:cs typeface="Open Sans"/>
                <a:sym typeface="Open Sans"/>
              </a:defRPr>
            </a:lvl5pPr>
            <a:lvl6pPr rtl="0">
              <a:spcBef>
                <a:spcPts val="0"/>
              </a:spcBef>
              <a:buSzPct val="100000"/>
              <a:buFont typeface="Open Sans"/>
              <a:defRPr sz="3000">
                <a:latin typeface="Open Sans"/>
                <a:ea typeface="Open Sans"/>
                <a:cs typeface="Open Sans"/>
                <a:sym typeface="Open Sans"/>
              </a:defRPr>
            </a:lvl6pPr>
            <a:lvl7pPr rtl="0">
              <a:spcBef>
                <a:spcPts val="0"/>
              </a:spcBef>
              <a:buSzPct val="100000"/>
              <a:buFont typeface="Open Sans"/>
              <a:defRPr sz="3000">
                <a:latin typeface="Open Sans"/>
                <a:ea typeface="Open Sans"/>
                <a:cs typeface="Open Sans"/>
                <a:sym typeface="Open Sans"/>
              </a:defRPr>
            </a:lvl7pPr>
            <a:lvl8pPr rtl="0">
              <a:spcBef>
                <a:spcPts val="0"/>
              </a:spcBef>
              <a:buSzPct val="100000"/>
              <a:buFont typeface="Open Sans"/>
              <a:defRPr sz="3000">
                <a:latin typeface="Open Sans"/>
                <a:ea typeface="Open Sans"/>
                <a:cs typeface="Open Sans"/>
                <a:sym typeface="Open Sans"/>
              </a:defRPr>
            </a:lvl8pPr>
            <a:lvl9pPr rtl="0">
              <a:spcBef>
                <a:spcPts val="0"/>
              </a:spcBef>
              <a:buSzPct val="100000"/>
              <a:buFont typeface="Open Sans"/>
              <a:defRPr sz="3000">
                <a:latin typeface="Open Sans"/>
                <a:ea typeface="Open Sans"/>
                <a:cs typeface="Open Sans"/>
                <a:sym typeface="Open Sans"/>
              </a:defRPr>
            </a:lvl9pPr>
          </a:lstStyle>
          <a:p>
            <a:endParaRPr dirty="0"/>
          </a:p>
        </p:txBody>
      </p:sp>
      <p:sp>
        <p:nvSpPr>
          <p:cNvPr id="203" name="Shape 203"/>
          <p:cNvSpPr txBox="1">
            <a:spLocks noGrp="1"/>
          </p:cNvSpPr>
          <p:nvPr>
            <p:ph type="subTitle" idx="1"/>
          </p:nvPr>
        </p:nvSpPr>
        <p:spPr>
          <a:xfrm>
            <a:off x="477775" y="756275"/>
            <a:ext cx="7104000" cy="408000"/>
          </a:xfrm>
          <a:prstGeom prst="rect">
            <a:avLst/>
          </a:prstGeom>
          <a:noFill/>
          <a:ln>
            <a:noFill/>
          </a:ln>
        </p:spPr>
        <p:txBody>
          <a:bodyPr lIns="91425" tIns="91425" rIns="91425" bIns="91425" anchor="ctr" anchorCtr="0"/>
          <a:lstStyle>
            <a:lvl1pPr rtl="0">
              <a:spcBef>
                <a:spcPts val="0"/>
              </a:spcBef>
              <a:buNone/>
              <a:defRPr>
                <a:solidFill>
                  <a:srgbClr val="666666"/>
                </a:solidFill>
                <a:latin typeface="Helvetica"/>
                <a:ea typeface="Helvetica"/>
                <a:cs typeface="Helvetica"/>
                <a:sym typeface="Open Sans"/>
              </a:defRPr>
            </a:lvl1pPr>
            <a:lvl2pPr rtl="0">
              <a:spcBef>
                <a:spcPts val="0"/>
              </a:spcBef>
              <a:buNone/>
              <a:defRPr>
                <a:solidFill>
                  <a:srgbClr val="666666"/>
                </a:solidFill>
                <a:latin typeface="Open Sans"/>
                <a:ea typeface="Open Sans"/>
                <a:cs typeface="Open Sans"/>
                <a:sym typeface="Open Sans"/>
              </a:defRPr>
            </a:lvl2pPr>
            <a:lvl3pPr rtl="0">
              <a:spcBef>
                <a:spcPts val="0"/>
              </a:spcBef>
              <a:buNone/>
              <a:defRPr>
                <a:solidFill>
                  <a:srgbClr val="666666"/>
                </a:solidFill>
                <a:latin typeface="Open Sans"/>
                <a:ea typeface="Open Sans"/>
                <a:cs typeface="Open Sans"/>
                <a:sym typeface="Open Sans"/>
              </a:defRPr>
            </a:lvl3pPr>
            <a:lvl4pPr rtl="0">
              <a:spcBef>
                <a:spcPts val="0"/>
              </a:spcBef>
              <a:buNone/>
              <a:defRPr>
                <a:solidFill>
                  <a:srgbClr val="666666"/>
                </a:solidFill>
                <a:latin typeface="Open Sans"/>
                <a:ea typeface="Open Sans"/>
                <a:cs typeface="Open Sans"/>
                <a:sym typeface="Open Sans"/>
              </a:defRPr>
            </a:lvl4pPr>
            <a:lvl5pPr rtl="0">
              <a:spcBef>
                <a:spcPts val="0"/>
              </a:spcBef>
              <a:buNone/>
              <a:defRPr>
                <a:solidFill>
                  <a:srgbClr val="666666"/>
                </a:solidFill>
                <a:latin typeface="Open Sans"/>
                <a:ea typeface="Open Sans"/>
                <a:cs typeface="Open Sans"/>
                <a:sym typeface="Open Sans"/>
              </a:defRPr>
            </a:lvl5pPr>
            <a:lvl6pPr rtl="0">
              <a:spcBef>
                <a:spcPts val="0"/>
              </a:spcBef>
              <a:buNone/>
              <a:defRPr>
                <a:solidFill>
                  <a:srgbClr val="666666"/>
                </a:solidFill>
                <a:latin typeface="Open Sans"/>
                <a:ea typeface="Open Sans"/>
                <a:cs typeface="Open Sans"/>
                <a:sym typeface="Open Sans"/>
              </a:defRPr>
            </a:lvl6pPr>
            <a:lvl7pPr rtl="0">
              <a:spcBef>
                <a:spcPts val="0"/>
              </a:spcBef>
              <a:buNone/>
              <a:defRPr>
                <a:solidFill>
                  <a:srgbClr val="666666"/>
                </a:solidFill>
                <a:latin typeface="Open Sans"/>
                <a:ea typeface="Open Sans"/>
                <a:cs typeface="Open Sans"/>
                <a:sym typeface="Open Sans"/>
              </a:defRPr>
            </a:lvl7pPr>
            <a:lvl8pPr rtl="0">
              <a:spcBef>
                <a:spcPts val="0"/>
              </a:spcBef>
              <a:buNone/>
              <a:defRPr>
                <a:solidFill>
                  <a:srgbClr val="666666"/>
                </a:solidFill>
                <a:latin typeface="Open Sans"/>
                <a:ea typeface="Open Sans"/>
                <a:cs typeface="Open Sans"/>
                <a:sym typeface="Open Sans"/>
              </a:defRPr>
            </a:lvl8pPr>
            <a:lvl9pPr rtl="0">
              <a:spcBef>
                <a:spcPts val="0"/>
              </a:spcBef>
              <a:buNone/>
              <a:defRPr>
                <a:solidFill>
                  <a:srgbClr val="666666"/>
                </a:solidFill>
                <a:latin typeface="Open Sans"/>
                <a:ea typeface="Open Sans"/>
                <a:cs typeface="Open Sans"/>
                <a:sym typeface="Open Sans"/>
              </a:defRPr>
            </a:lvl9pPr>
          </a:lstStyle>
          <a:p>
            <a:endParaRPr dirty="0"/>
          </a:p>
        </p:txBody>
      </p:sp>
      <p:sp>
        <p:nvSpPr>
          <p:cNvPr id="204" name="Shape 204"/>
          <p:cNvSpPr/>
          <p:nvPr/>
        </p:nvSpPr>
        <p:spPr>
          <a:xfrm>
            <a:off x="5963942" y="4866485"/>
            <a:ext cx="3005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000" b="0" i="0" u="none" strike="noStrike" cap="none" baseline="0" dirty="0">
                <a:solidFill>
                  <a:srgbClr val="7F7F7F"/>
                </a:solidFill>
                <a:latin typeface="Helvetica"/>
                <a:ea typeface="Helvetica"/>
                <a:cs typeface="Helvetica"/>
                <a:sym typeface="Open Sans"/>
              </a:rPr>
              <a:t>INTERNAL: Google Confidential and Proprietary</a:t>
            </a:r>
          </a:p>
        </p:txBody>
      </p:sp>
      <p:pic>
        <p:nvPicPr>
          <p:cNvPr id="205" name="Shape 20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15189" y="-167303"/>
            <a:ext cx="1766455" cy="1142998"/>
          </a:xfrm>
          <a:prstGeom prst="rect">
            <a:avLst/>
          </a:prstGeom>
          <a:noFill/>
          <a:ln>
            <a:noFill/>
          </a:ln>
        </p:spPr>
      </p:pic>
      <p:pic>
        <p:nvPicPr>
          <p:cNvPr id="206" name="Shape 206"/>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4733850"/>
            <a:ext cx="4166800" cy="40964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443122"/>
      </p:ext>
    </p:extLst>
  </p:cSld>
  <p:clrMapOvr>
    <a:masterClrMapping/>
  </p:clrMapOvr>
  <p:transition xmlns:p14="http://schemas.microsoft.com/office/powerpoint/2010/mai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521"/>
            <a:ext cx="7772400" cy="1102816"/>
          </a:xfrm>
          <a:prstGeom prst="rect">
            <a:avLst/>
          </a:prstGeom>
        </p:spPr>
        <p:txBody>
          <a:bodyPr vert="horz" lIns="51435" tIns="25718" rIns="51435" bIns="25718"/>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1056912"/>
      </p:ext>
    </p:extLst>
  </p:cSld>
  <p:clrMapOvr>
    <a:masterClrMapping/>
  </p:clrMapOvr>
  <p:transition xmlns:p14="http://schemas.microsoft.com/office/powerpoint/2010/mai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vert="horz" lIns="51435" tIns="25718" rIns="51435" bIns="2571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380846"/>
      </p:ext>
    </p:extLst>
  </p:cSld>
  <p:clrMapOvr>
    <a:masterClrMapping/>
  </p:clrMapOvr>
  <p:transition xmlns:p14="http://schemas.microsoft.com/office/powerpoint/2010/mai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12" y="3304879"/>
            <a:ext cx="7772400" cy="1021556"/>
          </a:xfrm>
          <a:prstGeom prst="rect">
            <a:avLst/>
          </a:prstGeom>
        </p:spPr>
        <p:txBody>
          <a:bodyPr vert="horz" lIns="51435" tIns="25718" rIns="51435" bIns="25718" anchor="t"/>
          <a:lstStyle>
            <a:lvl1pPr algn="l">
              <a:defRPr sz="2300" b="1" cap="all"/>
            </a:lvl1pPr>
          </a:lstStyle>
          <a:p>
            <a:r>
              <a:rPr lang="en-US" smtClean="0"/>
              <a:t>Click to edit Master title style</a:t>
            </a:r>
            <a:endParaRPr lang="en-US"/>
          </a:p>
        </p:txBody>
      </p:sp>
      <p:sp>
        <p:nvSpPr>
          <p:cNvPr id="3" name="Text Placeholder 2"/>
          <p:cNvSpPr>
            <a:spLocks noGrp="1"/>
          </p:cNvSpPr>
          <p:nvPr>
            <p:ph type="body" idx="1"/>
          </p:nvPr>
        </p:nvSpPr>
        <p:spPr>
          <a:xfrm>
            <a:off x="722412" y="2179739"/>
            <a:ext cx="7772400" cy="1125141"/>
          </a:xfrm>
        </p:spPr>
        <p:txBody>
          <a:bodyPr anchor="b"/>
          <a:lstStyle>
            <a:lvl1pPr marL="0" indent="0">
              <a:buNone/>
              <a:defRPr sz="1100"/>
            </a:lvl1pPr>
            <a:lvl2pPr marL="257175" indent="0">
              <a:buNone/>
              <a:defRPr sz="1000"/>
            </a:lvl2pPr>
            <a:lvl3pPr marL="514350" indent="0">
              <a:buNone/>
              <a:defRPr sz="900"/>
            </a:lvl3pPr>
            <a:lvl4pPr marL="771525" indent="0">
              <a:buNone/>
              <a:defRPr sz="800"/>
            </a:lvl4pPr>
            <a:lvl5pPr marL="1028700" indent="0">
              <a:buNone/>
              <a:defRPr sz="800"/>
            </a:lvl5pPr>
            <a:lvl6pPr marL="1285875" indent="0">
              <a:buNone/>
              <a:defRPr sz="800"/>
            </a:lvl6pPr>
            <a:lvl7pPr marL="1543050" indent="0">
              <a:buNone/>
              <a:defRPr sz="800"/>
            </a:lvl7pPr>
            <a:lvl8pPr marL="1800225" indent="0">
              <a:buNone/>
              <a:defRPr sz="800"/>
            </a:lvl8pPr>
            <a:lvl9pPr marL="2057400" indent="0">
              <a:buNone/>
              <a:defRPr sz="800"/>
            </a:lvl9pPr>
          </a:lstStyle>
          <a:p>
            <a:pPr lvl="0"/>
            <a:r>
              <a:rPr lang="en-US" smtClean="0"/>
              <a:t>Click to edit Master text styles</a:t>
            </a:r>
          </a:p>
        </p:txBody>
      </p:sp>
    </p:spTree>
    <p:extLst>
      <p:ext uri="{BB962C8B-B14F-4D97-AF65-F5344CB8AC3E}">
        <p14:creationId xmlns:p14="http://schemas.microsoft.com/office/powerpoint/2010/main" val="2217154306"/>
      </p:ext>
    </p:extLst>
  </p:cSld>
  <p:clrMapOvr>
    <a:masterClrMapping/>
  </p:clrMapOvr>
  <p:transition xmlns:p14="http://schemas.microsoft.com/office/powerpoint/2010/mai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vert="horz" lIns="51435" tIns="25718" rIns="51435" bIns="25718"/>
          <a:lstStyle/>
          <a:p>
            <a:r>
              <a:rPr lang="en-US" smtClean="0"/>
              <a:t>Click to edit Master title style</a:t>
            </a:r>
            <a:endParaRPr lang="en-US"/>
          </a:p>
        </p:txBody>
      </p:sp>
      <p:sp>
        <p:nvSpPr>
          <p:cNvPr id="3" name="Content Placeholder 2"/>
          <p:cNvSpPr>
            <a:spLocks noGrp="1"/>
          </p:cNvSpPr>
          <p:nvPr>
            <p:ph sz="half" idx="1"/>
          </p:nvPr>
        </p:nvSpPr>
        <p:spPr>
          <a:xfrm>
            <a:off x="1476970" y="2943225"/>
            <a:ext cx="3668316" cy="1835944"/>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31011" y="2943225"/>
            <a:ext cx="3668316" cy="1835944"/>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204342"/>
      </p:ext>
    </p:extLst>
  </p:cSld>
  <p:clrMapOvr>
    <a:masterClrMapping/>
  </p:clrMapOvr>
  <p:transition xmlns:p14="http://schemas.microsoft.com/office/powerpoint/2010/mai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line Title with Subtitle and Bullets">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00935" y="1694342"/>
            <a:ext cx="8286000" cy="2608799"/>
          </a:xfrm>
          <a:prstGeom prst="rect">
            <a:avLst/>
          </a:prstGeom>
          <a:noFill/>
          <a:ln>
            <a:noFill/>
          </a:ln>
        </p:spPr>
        <p:txBody>
          <a:bodyPr lIns="91425" tIns="91425" rIns="91425" bIns="91425" anchor="t" anchorCtr="0"/>
          <a:lstStyle>
            <a:lvl1pPr rtl="0">
              <a:lnSpc>
                <a:spcPct val="100000"/>
              </a:lnSpc>
              <a:spcBef>
                <a:spcPts val="1200"/>
              </a:spcBef>
              <a:spcAft>
                <a:spcPts val="0"/>
              </a:spcAft>
              <a:defRPr/>
            </a:lvl1pPr>
            <a:lvl2pPr marL="457200" indent="-228600" rtl="0">
              <a:lnSpc>
                <a:spcPct val="100000"/>
              </a:lnSpc>
              <a:spcBef>
                <a:spcPts val="1200"/>
              </a:spcBef>
              <a:spcAft>
                <a:spcPts val="0"/>
              </a:spcAft>
              <a:defRPr/>
            </a:lvl2pPr>
            <a:lvl3pPr marL="627062" indent="-169862" rtl="0">
              <a:lnSpc>
                <a:spcPct val="100000"/>
              </a:lnSpc>
              <a:spcBef>
                <a:spcPts val="600"/>
              </a:spcBef>
              <a:spcAft>
                <a:spcPts val="0"/>
              </a:spcAft>
              <a:defRPr/>
            </a:lvl3pPr>
            <a:lvl4pPr marL="855662" indent="-233362" rtl="0">
              <a:lnSpc>
                <a:spcPct val="100000"/>
              </a:lnSpc>
              <a:spcBef>
                <a:spcPts val="600"/>
              </a:spcBef>
              <a:spcAft>
                <a:spcPts val="0"/>
              </a:spcAft>
              <a:defRPr/>
            </a:lvl4pPr>
            <a:lvl5pPr marL="1033462" indent="-182562" rtl="0">
              <a:lnSpc>
                <a:spcPct val="100000"/>
              </a:lnSpc>
              <a:spcBef>
                <a:spcPts val="60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457200" y="1180594"/>
            <a:ext cx="8229600" cy="314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vert="horz" lIns="51435" tIns="25718" rIns="51435" bIns="2571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151039"/>
            <a:ext cx="4039791" cy="480417"/>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2" y="1631455"/>
            <a:ext cx="4039791" cy="2962870"/>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039"/>
            <a:ext cx="4041577" cy="480417"/>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224" y="1631455"/>
            <a:ext cx="4041577" cy="2962870"/>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1786816"/>
      </p:ext>
    </p:extLst>
  </p:cSld>
  <p:clrMapOvr>
    <a:masterClrMapping/>
  </p:clrMapOvr>
  <p:transition xmlns:p14="http://schemas.microsoft.com/office/powerpoint/2010/mai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vert="horz" lIns="51435" tIns="25718" rIns="51435" bIns="25718"/>
          <a:lstStyle/>
          <a:p>
            <a:r>
              <a:rPr lang="en-US" smtClean="0"/>
              <a:t>Click to edit Master title style</a:t>
            </a:r>
            <a:endParaRPr lang="en-US"/>
          </a:p>
        </p:txBody>
      </p:sp>
    </p:spTree>
    <p:extLst>
      <p:ext uri="{BB962C8B-B14F-4D97-AF65-F5344CB8AC3E}">
        <p14:creationId xmlns:p14="http://schemas.microsoft.com/office/powerpoint/2010/main" val="2270695726"/>
      </p:ext>
    </p:extLst>
  </p:cSld>
  <p:clrMapOvr>
    <a:masterClrMapping/>
  </p:clrMapOvr>
  <p:transition xmlns:p14="http://schemas.microsoft.com/office/powerpoint/2010/mai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054937"/>
      </p:ext>
    </p:extLst>
  </p:cSld>
  <p:clrMapOvr>
    <a:masterClrMapping/>
  </p:clrMapOvr>
  <p:transition xmlns:p14="http://schemas.microsoft.com/office/powerpoint/2010/mai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90"/>
            <a:ext cx="3008412" cy="871538"/>
          </a:xfrm>
          <a:prstGeom prst="rect">
            <a:avLst/>
          </a:prstGeom>
        </p:spPr>
        <p:txBody>
          <a:bodyPr vert="horz" lIns="51435" tIns="25718" rIns="51435" bIns="25718"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3575467" y="204490"/>
            <a:ext cx="5111353" cy="4389834"/>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038"/>
            <a:ext cx="3008412" cy="3518297"/>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en-US" smtClean="0"/>
              <a:t>Click to edit Master text styles</a:t>
            </a:r>
          </a:p>
        </p:txBody>
      </p:sp>
    </p:spTree>
    <p:extLst>
      <p:ext uri="{BB962C8B-B14F-4D97-AF65-F5344CB8AC3E}">
        <p14:creationId xmlns:p14="http://schemas.microsoft.com/office/powerpoint/2010/main" val="1162899619"/>
      </p:ext>
    </p:extLst>
  </p:cSld>
  <p:clrMapOvr>
    <a:masterClrMapping/>
  </p:clrMapOvr>
  <p:transition xmlns:p14="http://schemas.microsoft.com/office/powerpoint/2010/mai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9" y="3600460"/>
            <a:ext cx="5486400" cy="425053"/>
          </a:xfrm>
          <a:prstGeom prst="rect">
            <a:avLst/>
          </a:prstGeom>
        </p:spPr>
        <p:txBody>
          <a:bodyPr vert="horz" lIns="51435" tIns="25718" rIns="51435" bIns="25718"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792189" y="459879"/>
            <a:ext cx="5486400" cy="3086100"/>
          </a:xfrm>
        </p:spPr>
        <p:txBody>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pPr lvl="0"/>
            <a:endParaRPr lang="en-US" noProof="0" smtClean="0">
              <a:sym typeface="Helvetica Neue Light" charset="0"/>
            </a:endParaRPr>
          </a:p>
        </p:txBody>
      </p:sp>
      <p:sp>
        <p:nvSpPr>
          <p:cNvPr id="4" name="Text Placeholder 3"/>
          <p:cNvSpPr>
            <a:spLocks noGrp="1"/>
          </p:cNvSpPr>
          <p:nvPr>
            <p:ph type="body" sz="half" idx="2"/>
          </p:nvPr>
        </p:nvSpPr>
        <p:spPr>
          <a:xfrm>
            <a:off x="1792189" y="4025513"/>
            <a:ext cx="5486400" cy="603647"/>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en-US" smtClean="0"/>
              <a:t>Click to edit Master text styles</a:t>
            </a:r>
          </a:p>
        </p:txBody>
      </p:sp>
    </p:spTree>
    <p:extLst>
      <p:ext uri="{BB962C8B-B14F-4D97-AF65-F5344CB8AC3E}">
        <p14:creationId xmlns:p14="http://schemas.microsoft.com/office/powerpoint/2010/main" val="2086851693"/>
      </p:ext>
    </p:extLst>
  </p:cSld>
  <p:clrMapOvr>
    <a:masterClrMapping/>
  </p:clrMapOvr>
  <p:transition xmlns:p14="http://schemas.microsoft.com/office/powerpoint/2010/mai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vert="horz" lIns="51435" tIns="25718" rIns="51435" bIns="2571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4436477"/>
      </p:ext>
    </p:extLst>
  </p:cSld>
  <p:clrMapOvr>
    <a:masterClrMapping/>
  </p:clrMapOvr>
  <p:transition xmlns:p14="http://schemas.microsoft.com/office/powerpoint/2010/mai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262" y="206286"/>
            <a:ext cx="2110085" cy="4572893"/>
          </a:xfrm>
          <a:prstGeom prst="rect">
            <a:avLst/>
          </a:prstGeom>
        </p:spPr>
        <p:txBody>
          <a:bodyPr vert="eaVert" lIns="51435" tIns="25718" rIns="51435" bIns="25718"/>
          <a:lstStyle/>
          <a:p>
            <a:r>
              <a:rPr lang="en-US" smtClean="0"/>
              <a:t>Click to edit Master title style</a:t>
            </a:r>
            <a:endParaRPr lang="en-US"/>
          </a:p>
        </p:txBody>
      </p:sp>
      <p:sp>
        <p:nvSpPr>
          <p:cNvPr id="3" name="Vertical Text Placeholder 2"/>
          <p:cNvSpPr>
            <a:spLocks noGrp="1"/>
          </p:cNvSpPr>
          <p:nvPr>
            <p:ph type="body" orient="vert" idx="1"/>
          </p:nvPr>
        </p:nvSpPr>
        <p:spPr>
          <a:xfrm>
            <a:off x="457220" y="206286"/>
            <a:ext cx="6246317" cy="45728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514802"/>
      </p:ext>
    </p:extLst>
  </p:cSld>
  <p:clrMapOvr>
    <a:masterClrMapping/>
  </p:clrMapOvr>
  <p:transition xmlns:p14="http://schemas.microsoft.com/office/powerpoint/2010/mai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521"/>
            <a:ext cx="7772400" cy="110281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64" indent="0" algn="ctr">
              <a:buNone/>
              <a:defRPr/>
            </a:lvl2pPr>
            <a:lvl3pPr marL="514328" indent="0" algn="ctr">
              <a:buNone/>
              <a:defRPr/>
            </a:lvl3pPr>
            <a:lvl4pPr marL="771491" indent="0" algn="ctr">
              <a:buNone/>
              <a:defRPr/>
            </a:lvl4pPr>
            <a:lvl5pPr marL="1028655" indent="0" algn="ctr">
              <a:buNone/>
              <a:defRPr/>
            </a:lvl5pPr>
            <a:lvl6pPr marL="1285819" indent="0" algn="ctr">
              <a:buNone/>
              <a:defRPr/>
            </a:lvl6pPr>
            <a:lvl7pPr marL="1542983" indent="0" algn="ctr">
              <a:buNone/>
              <a:defRPr/>
            </a:lvl7pPr>
            <a:lvl8pPr marL="1800146" indent="0" algn="ctr">
              <a:buNone/>
              <a:defRPr/>
            </a:lvl8pPr>
            <a:lvl9pPr marL="20573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9949439"/>
      </p:ext>
    </p:extLst>
  </p:cSld>
  <p:clrMapOvr>
    <a:masterClrMapping/>
  </p:clrMapOvr>
  <p:transition xmlns:p14="http://schemas.microsoft.com/office/powerpoint/2010/mai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369155"/>
      </p:ext>
    </p:extLst>
  </p:cSld>
  <p:clrMapOvr>
    <a:masterClrMapping/>
  </p:clrMapOvr>
  <p:transition xmlns:p14="http://schemas.microsoft.com/office/powerpoint/2010/mai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12" y="3304879"/>
            <a:ext cx="7772400" cy="1021556"/>
          </a:xfrm>
        </p:spPr>
        <p:txBody>
          <a:bodyPr anchor="t"/>
          <a:lstStyle>
            <a:lvl1pPr algn="l">
              <a:defRPr sz="2300" b="1" cap="all"/>
            </a:lvl1pPr>
          </a:lstStyle>
          <a:p>
            <a:r>
              <a:rPr lang="en-US" smtClean="0"/>
              <a:t>Click to edit Master title style</a:t>
            </a:r>
            <a:endParaRPr lang="en-US"/>
          </a:p>
        </p:txBody>
      </p:sp>
      <p:sp>
        <p:nvSpPr>
          <p:cNvPr id="3" name="Text Placeholder 2"/>
          <p:cNvSpPr>
            <a:spLocks noGrp="1"/>
          </p:cNvSpPr>
          <p:nvPr>
            <p:ph type="body" idx="1"/>
          </p:nvPr>
        </p:nvSpPr>
        <p:spPr>
          <a:xfrm>
            <a:off x="722412" y="2179739"/>
            <a:ext cx="7772400" cy="1125141"/>
          </a:xfrm>
        </p:spPr>
        <p:txBody>
          <a:bodyPr anchor="b"/>
          <a:lstStyle>
            <a:lvl1pPr marL="0" indent="0">
              <a:buNone/>
              <a:defRPr sz="1100"/>
            </a:lvl1pPr>
            <a:lvl2pPr marL="257164" indent="0">
              <a:buNone/>
              <a:defRPr sz="1000"/>
            </a:lvl2pPr>
            <a:lvl3pPr marL="514328" indent="0">
              <a:buNone/>
              <a:defRPr sz="900"/>
            </a:lvl3pPr>
            <a:lvl4pPr marL="771491" indent="0">
              <a:buNone/>
              <a:defRPr sz="800"/>
            </a:lvl4pPr>
            <a:lvl5pPr marL="1028655" indent="0">
              <a:buNone/>
              <a:defRPr sz="800"/>
            </a:lvl5pPr>
            <a:lvl6pPr marL="1285819" indent="0">
              <a:buNone/>
              <a:defRPr sz="800"/>
            </a:lvl6pPr>
            <a:lvl7pPr marL="1542983" indent="0">
              <a:buNone/>
              <a:defRPr sz="800"/>
            </a:lvl7pPr>
            <a:lvl8pPr marL="1800146" indent="0">
              <a:buNone/>
              <a:defRPr sz="800"/>
            </a:lvl8pPr>
            <a:lvl9pPr marL="2057310" indent="0">
              <a:buNone/>
              <a:defRPr sz="800"/>
            </a:lvl9pPr>
          </a:lstStyle>
          <a:p>
            <a:pPr lvl="0"/>
            <a:r>
              <a:rPr lang="en-US" smtClean="0"/>
              <a:t>Click to edit Master text styles</a:t>
            </a:r>
          </a:p>
        </p:txBody>
      </p:sp>
    </p:spTree>
    <p:extLst>
      <p:ext uri="{BB962C8B-B14F-4D97-AF65-F5344CB8AC3E}">
        <p14:creationId xmlns:p14="http://schemas.microsoft.com/office/powerpoint/2010/main" val="1055049043"/>
      </p:ext>
    </p:extLst>
  </p:cSld>
  <p:clrMapOvr>
    <a:masterClrMapping/>
  </p:clrMapOvr>
  <p:transition xmlns:p14="http://schemas.microsoft.com/office/powerpoint/2010/mai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genda 1">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1149208"/>
            <a:ext cx="8229600" cy="3109499"/>
          </a:xfrm>
          <a:prstGeom prst="rect">
            <a:avLst/>
          </a:prstGeom>
          <a:noFill/>
          <a:ln>
            <a:noFill/>
          </a:ln>
        </p:spPr>
        <p:txBody>
          <a:bodyPr lIns="91425" tIns="91425" rIns="91425" bIns="91425" anchor="t" anchorCtr="0"/>
          <a:lstStyle>
            <a:lvl1pPr marL="685800" indent="12700" rtl="0">
              <a:lnSpc>
                <a:spcPct val="127000"/>
              </a:lnSpc>
              <a:spcBef>
                <a:spcPts val="0"/>
              </a:spcBef>
              <a:buClr>
                <a:schemeClr val="dk2"/>
              </a:buClr>
              <a:buFont typeface="Open Sans"/>
              <a:buChar char=" "/>
              <a:defRPr/>
            </a:lvl1pPr>
            <a:lvl2pPr marL="1028700" indent="-228600" rtl="0">
              <a:lnSpc>
                <a:spcPct val="127000"/>
              </a:lnSpc>
              <a:spcBef>
                <a:spcPts val="0"/>
              </a:spcBef>
              <a:defRPr/>
            </a:lvl2pPr>
            <a:lvl3pPr marL="1257300" indent="-228600" rtl="0">
              <a:lnSpc>
                <a:spcPct val="127000"/>
              </a:lnSpc>
              <a:spcBef>
                <a:spcPts val="0"/>
              </a:spcBef>
              <a:defRPr/>
            </a:lvl3pPr>
            <a:lvl4pPr marL="1601787" indent="-293687" rtl="0">
              <a:lnSpc>
                <a:spcPct val="127000"/>
              </a:lnSpc>
              <a:spcBef>
                <a:spcPts val="0"/>
              </a:spcBef>
              <a:defRPr/>
            </a:lvl4pPr>
            <a:lvl5pPr marL="1943100" indent="-228600" rtl="0">
              <a:lnSpc>
                <a:spcPct val="127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63791" y="221458"/>
            <a:ext cx="2728913" cy="4700588"/>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78429" y="221458"/>
            <a:ext cx="2728913" cy="4700588"/>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10382"/>
      </p:ext>
    </p:extLst>
  </p:cSld>
  <p:clrMapOvr>
    <a:masterClrMapping/>
  </p:clrMapOvr>
  <p:transition xmlns:p14="http://schemas.microsoft.com/office/powerpoint/2010/mai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151039"/>
            <a:ext cx="4039791" cy="480417"/>
          </a:xfrm>
        </p:spPr>
        <p:txBody>
          <a:bodyPr anchor="b"/>
          <a:lstStyle>
            <a:lvl1pPr marL="0" indent="0">
              <a:buNone/>
              <a:defRPr sz="1400" b="1"/>
            </a:lvl1pPr>
            <a:lvl2pPr marL="257164" indent="0">
              <a:buNone/>
              <a:defRPr sz="1100" b="1"/>
            </a:lvl2pPr>
            <a:lvl3pPr marL="514328" indent="0">
              <a:buNone/>
              <a:defRPr sz="1000" b="1"/>
            </a:lvl3pPr>
            <a:lvl4pPr marL="771491" indent="0">
              <a:buNone/>
              <a:defRPr sz="900" b="1"/>
            </a:lvl4pPr>
            <a:lvl5pPr marL="1028655" indent="0">
              <a:buNone/>
              <a:defRPr sz="900" b="1"/>
            </a:lvl5pPr>
            <a:lvl6pPr marL="1285819" indent="0">
              <a:buNone/>
              <a:defRPr sz="900" b="1"/>
            </a:lvl6pPr>
            <a:lvl7pPr marL="1542983" indent="0">
              <a:buNone/>
              <a:defRPr sz="900" b="1"/>
            </a:lvl7pPr>
            <a:lvl8pPr marL="1800146" indent="0">
              <a:buNone/>
              <a:defRPr sz="900" b="1"/>
            </a:lvl8pPr>
            <a:lvl9pPr marL="205731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2" y="1631455"/>
            <a:ext cx="4039791" cy="2962870"/>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7" y="1151039"/>
            <a:ext cx="4041577" cy="480417"/>
          </a:xfrm>
        </p:spPr>
        <p:txBody>
          <a:bodyPr anchor="b"/>
          <a:lstStyle>
            <a:lvl1pPr marL="0" indent="0">
              <a:buNone/>
              <a:defRPr sz="1400" b="1"/>
            </a:lvl1pPr>
            <a:lvl2pPr marL="257164" indent="0">
              <a:buNone/>
              <a:defRPr sz="1100" b="1"/>
            </a:lvl2pPr>
            <a:lvl3pPr marL="514328" indent="0">
              <a:buNone/>
              <a:defRPr sz="1000" b="1"/>
            </a:lvl3pPr>
            <a:lvl4pPr marL="771491" indent="0">
              <a:buNone/>
              <a:defRPr sz="900" b="1"/>
            </a:lvl4pPr>
            <a:lvl5pPr marL="1028655" indent="0">
              <a:buNone/>
              <a:defRPr sz="900" b="1"/>
            </a:lvl5pPr>
            <a:lvl6pPr marL="1285819" indent="0">
              <a:buNone/>
              <a:defRPr sz="900" b="1"/>
            </a:lvl6pPr>
            <a:lvl7pPr marL="1542983" indent="0">
              <a:buNone/>
              <a:defRPr sz="900" b="1"/>
            </a:lvl7pPr>
            <a:lvl8pPr marL="1800146" indent="0">
              <a:buNone/>
              <a:defRPr sz="900" b="1"/>
            </a:lvl8pPr>
            <a:lvl9pPr marL="205731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227" y="1631455"/>
            <a:ext cx="4041577" cy="2962870"/>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0724297"/>
      </p:ext>
    </p:extLst>
  </p:cSld>
  <p:clrMapOvr>
    <a:masterClrMapping/>
  </p:clrMapOvr>
  <p:transition xmlns:p14="http://schemas.microsoft.com/office/powerpoint/2010/mai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3548073"/>
      </p:ext>
    </p:extLst>
  </p:cSld>
  <p:clrMapOvr>
    <a:masterClrMapping/>
  </p:clrMapOvr>
  <p:transition xmlns:p14="http://schemas.microsoft.com/office/powerpoint/2010/mai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536577"/>
      </p:ext>
    </p:extLst>
  </p:cSld>
  <p:clrMapOvr>
    <a:masterClrMapping/>
  </p:clrMapOvr>
  <p:transition xmlns:p14="http://schemas.microsoft.com/office/powerpoint/2010/mai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90"/>
            <a:ext cx="3008412" cy="871538"/>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3575450" y="204490"/>
            <a:ext cx="5111353" cy="4389834"/>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030"/>
            <a:ext cx="3008412" cy="3518297"/>
          </a:xfrm>
        </p:spPr>
        <p:txBody>
          <a:bodyPr/>
          <a:lstStyle>
            <a:lvl1pPr marL="0" indent="0">
              <a:buNone/>
              <a:defRPr sz="800"/>
            </a:lvl1pPr>
            <a:lvl2pPr marL="257164" indent="0">
              <a:buNone/>
              <a:defRPr sz="700"/>
            </a:lvl2pPr>
            <a:lvl3pPr marL="514328" indent="0">
              <a:buNone/>
              <a:defRPr sz="600"/>
            </a:lvl3pPr>
            <a:lvl4pPr marL="771491" indent="0">
              <a:buNone/>
              <a:defRPr sz="500"/>
            </a:lvl4pPr>
            <a:lvl5pPr marL="1028655" indent="0">
              <a:buNone/>
              <a:defRPr sz="500"/>
            </a:lvl5pPr>
            <a:lvl6pPr marL="1285819" indent="0">
              <a:buNone/>
              <a:defRPr sz="500"/>
            </a:lvl6pPr>
            <a:lvl7pPr marL="1542983" indent="0">
              <a:buNone/>
              <a:defRPr sz="500"/>
            </a:lvl7pPr>
            <a:lvl8pPr marL="1800146" indent="0">
              <a:buNone/>
              <a:defRPr sz="500"/>
            </a:lvl8pPr>
            <a:lvl9pPr marL="2057310" indent="0">
              <a:buNone/>
              <a:defRPr sz="500"/>
            </a:lvl9pPr>
          </a:lstStyle>
          <a:p>
            <a:pPr lvl="0"/>
            <a:r>
              <a:rPr lang="en-US" smtClean="0"/>
              <a:t>Click to edit Master text styles</a:t>
            </a:r>
          </a:p>
        </p:txBody>
      </p:sp>
    </p:spTree>
    <p:extLst>
      <p:ext uri="{BB962C8B-B14F-4D97-AF65-F5344CB8AC3E}">
        <p14:creationId xmlns:p14="http://schemas.microsoft.com/office/powerpoint/2010/main" val="3298668827"/>
      </p:ext>
    </p:extLst>
  </p:cSld>
  <p:clrMapOvr>
    <a:masterClrMapping/>
  </p:clrMapOvr>
  <p:transition xmlns:p14="http://schemas.microsoft.com/office/powerpoint/2010/mai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9" y="3600452"/>
            <a:ext cx="5486400" cy="425053"/>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792189" y="459879"/>
            <a:ext cx="5486400" cy="3086100"/>
          </a:xfrm>
        </p:spPr>
        <p:txBody>
          <a:bodyPr/>
          <a:lstStyle>
            <a:lvl1pPr marL="0" indent="0">
              <a:buNone/>
              <a:defRPr sz="1800"/>
            </a:lvl1pPr>
            <a:lvl2pPr marL="257164" indent="0">
              <a:buNone/>
              <a:defRPr sz="1600"/>
            </a:lvl2pPr>
            <a:lvl3pPr marL="514328" indent="0">
              <a:buNone/>
              <a:defRPr sz="1400"/>
            </a:lvl3pPr>
            <a:lvl4pPr marL="771491" indent="0">
              <a:buNone/>
              <a:defRPr sz="1100"/>
            </a:lvl4pPr>
            <a:lvl5pPr marL="1028655" indent="0">
              <a:buNone/>
              <a:defRPr sz="1100"/>
            </a:lvl5pPr>
            <a:lvl6pPr marL="1285819" indent="0">
              <a:buNone/>
              <a:defRPr sz="1100"/>
            </a:lvl6pPr>
            <a:lvl7pPr marL="1542983" indent="0">
              <a:buNone/>
              <a:defRPr sz="1100"/>
            </a:lvl7pPr>
            <a:lvl8pPr marL="1800146" indent="0">
              <a:buNone/>
              <a:defRPr sz="1100"/>
            </a:lvl8pPr>
            <a:lvl9pPr marL="2057310" indent="0">
              <a:buNone/>
              <a:defRPr sz="1100"/>
            </a:lvl9pPr>
          </a:lstStyle>
          <a:p>
            <a:pPr lvl="0"/>
            <a:endParaRPr lang="en-US" noProof="0" smtClean="0">
              <a:sym typeface="Helvetica Neue Light" charset="0"/>
            </a:endParaRPr>
          </a:p>
        </p:txBody>
      </p:sp>
      <p:sp>
        <p:nvSpPr>
          <p:cNvPr id="4" name="Text Placeholder 3"/>
          <p:cNvSpPr>
            <a:spLocks noGrp="1"/>
          </p:cNvSpPr>
          <p:nvPr>
            <p:ph type="body" sz="half" idx="2"/>
          </p:nvPr>
        </p:nvSpPr>
        <p:spPr>
          <a:xfrm>
            <a:off x="1792189" y="4025505"/>
            <a:ext cx="5486400" cy="603647"/>
          </a:xfrm>
        </p:spPr>
        <p:txBody>
          <a:bodyPr/>
          <a:lstStyle>
            <a:lvl1pPr marL="0" indent="0">
              <a:buNone/>
              <a:defRPr sz="800"/>
            </a:lvl1pPr>
            <a:lvl2pPr marL="257164" indent="0">
              <a:buNone/>
              <a:defRPr sz="700"/>
            </a:lvl2pPr>
            <a:lvl3pPr marL="514328" indent="0">
              <a:buNone/>
              <a:defRPr sz="600"/>
            </a:lvl3pPr>
            <a:lvl4pPr marL="771491" indent="0">
              <a:buNone/>
              <a:defRPr sz="500"/>
            </a:lvl4pPr>
            <a:lvl5pPr marL="1028655" indent="0">
              <a:buNone/>
              <a:defRPr sz="500"/>
            </a:lvl5pPr>
            <a:lvl6pPr marL="1285819" indent="0">
              <a:buNone/>
              <a:defRPr sz="500"/>
            </a:lvl6pPr>
            <a:lvl7pPr marL="1542983" indent="0">
              <a:buNone/>
              <a:defRPr sz="500"/>
            </a:lvl7pPr>
            <a:lvl8pPr marL="1800146" indent="0">
              <a:buNone/>
              <a:defRPr sz="500"/>
            </a:lvl8pPr>
            <a:lvl9pPr marL="2057310" indent="0">
              <a:buNone/>
              <a:defRPr sz="500"/>
            </a:lvl9pPr>
          </a:lstStyle>
          <a:p>
            <a:pPr lvl="0"/>
            <a:r>
              <a:rPr lang="en-US" smtClean="0"/>
              <a:t>Click to edit Master text styles</a:t>
            </a:r>
          </a:p>
        </p:txBody>
      </p:sp>
    </p:spTree>
    <p:extLst>
      <p:ext uri="{BB962C8B-B14F-4D97-AF65-F5344CB8AC3E}">
        <p14:creationId xmlns:p14="http://schemas.microsoft.com/office/powerpoint/2010/main" val="1808061296"/>
      </p:ext>
    </p:extLst>
  </p:cSld>
  <p:clrMapOvr>
    <a:masterClrMapping/>
  </p:clrMapOvr>
  <p:transition xmlns:p14="http://schemas.microsoft.com/office/powerpoint/2010/mai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4490423"/>
      </p:ext>
    </p:extLst>
  </p:cSld>
  <p:clrMapOvr>
    <a:masterClrMapping/>
  </p:clrMapOvr>
  <p:transition xmlns:p14="http://schemas.microsoft.com/office/powerpoint/2010/mai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9939" y="221458"/>
            <a:ext cx="2057400" cy="4700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7742" y="221458"/>
            <a:ext cx="6086475" cy="4700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957140"/>
      </p:ext>
    </p:extLst>
  </p:cSld>
  <p:clrMapOvr>
    <a:masterClrMapping/>
  </p:clrMapOvr>
  <p:transition xmlns:p14="http://schemas.microsoft.com/office/powerpoint/2010/mai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gue">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486025"/>
            <a:ext cx="8386799" cy="10214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457200" y="1360884"/>
            <a:ext cx="8386799" cy="1125000"/>
          </a:xfrm>
          <a:prstGeom prst="rect">
            <a:avLst/>
          </a:prstGeom>
          <a:noFill/>
          <a:ln>
            <a:noFill/>
          </a:ln>
        </p:spPr>
        <p:txBody>
          <a:bodyPr lIns="91425" tIns="91425" rIns="91425" bIns="91425" anchor="b" anchorCtr="0"/>
          <a:lstStyle>
            <a:lvl1pPr marL="0" marR="0" indent="0" algn="l" rtl="0">
              <a:lnSpc>
                <a:spcPct val="100000"/>
              </a:lnSpc>
              <a:spcBef>
                <a:spcPts val="640"/>
              </a:spcBef>
              <a:spcAft>
                <a:spcPts val="0"/>
              </a:spcAft>
              <a:buClr>
                <a:schemeClr val="dk2"/>
              </a:buClr>
              <a:buFont typeface="Open Sans"/>
              <a:buNone/>
              <a:defRPr/>
            </a:lvl1pPr>
            <a:lvl2pPr marL="457200" indent="0" rtl="0">
              <a:spcBef>
                <a:spcPts val="0"/>
              </a:spcBef>
              <a:buClr>
                <a:srgbClr val="A0A0A1"/>
              </a:buClr>
              <a:buFont typeface="Open Sans"/>
              <a:buNone/>
              <a:defRPr/>
            </a:lvl2pPr>
            <a:lvl3pPr marL="914400" indent="0" rtl="0">
              <a:spcBef>
                <a:spcPts val="0"/>
              </a:spcBef>
              <a:buClr>
                <a:srgbClr val="A0A0A1"/>
              </a:buClr>
              <a:buFont typeface="Open Sans"/>
              <a:buNone/>
              <a:defRPr/>
            </a:lvl3pPr>
            <a:lvl4pPr marL="1371600" indent="0" rtl="0">
              <a:spcBef>
                <a:spcPts val="0"/>
              </a:spcBef>
              <a:buClr>
                <a:srgbClr val="A0A0A1"/>
              </a:buClr>
              <a:buFont typeface="Open Sans"/>
              <a:buNone/>
              <a:defRPr/>
            </a:lvl4pPr>
            <a:lvl5pPr marL="1828800" indent="0" rtl="0">
              <a:spcBef>
                <a:spcPts val="0"/>
              </a:spcBef>
              <a:buClr>
                <a:srgbClr val="A0A0A1"/>
              </a:buClr>
              <a:buFont typeface="Open Sans"/>
              <a:buNone/>
              <a:defRPr/>
            </a:lvl5pPr>
            <a:lvl6pPr marL="2286000" indent="0" rtl="0">
              <a:spcBef>
                <a:spcPts val="0"/>
              </a:spcBef>
              <a:buClr>
                <a:srgbClr val="A0A0A1"/>
              </a:buClr>
              <a:buFont typeface="Open Sans"/>
              <a:buNone/>
              <a:defRPr/>
            </a:lvl6pPr>
            <a:lvl7pPr marL="2743200" indent="0" rtl="0">
              <a:spcBef>
                <a:spcPts val="0"/>
              </a:spcBef>
              <a:buClr>
                <a:srgbClr val="A0A0A1"/>
              </a:buClr>
              <a:buFont typeface="Open Sans"/>
              <a:buNone/>
              <a:defRPr/>
            </a:lvl7pPr>
            <a:lvl8pPr marL="3200400" indent="0" rtl="0">
              <a:spcBef>
                <a:spcPts val="0"/>
              </a:spcBef>
              <a:buClr>
                <a:srgbClr val="A0A0A1"/>
              </a:buClr>
              <a:buFont typeface="Open Sans"/>
              <a:buNone/>
              <a:defRPr/>
            </a:lvl8pPr>
            <a:lvl9pPr marL="3657600" indent="0" rtl="0">
              <a:spcBef>
                <a:spcPts val="0"/>
              </a:spcBef>
              <a:buClr>
                <a:srgbClr val="A0A0A1"/>
              </a:buClr>
              <a:buFont typeface="Open Sans"/>
              <a:buNone/>
              <a:defRPr/>
            </a:lvl9pPr>
          </a:lstStyle>
          <a:p>
            <a:endParaRPr/>
          </a:p>
        </p:txBody>
      </p:sp>
    </p:spTree>
    <p:extLst>
      <p:ext uri="{BB962C8B-B14F-4D97-AF65-F5344CB8AC3E}">
        <p14:creationId xmlns:p14="http://schemas.microsoft.com/office/powerpoint/2010/main" val="3884269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93192" y="772387"/>
            <a:ext cx="8421599" cy="290474"/>
          </a:xfrm>
          <a:prstGeom prst="rect">
            <a:avLst/>
          </a:prstGeom>
          <a:noFill/>
          <a:ln>
            <a:noFill/>
          </a:ln>
        </p:spPr>
        <p:txBody>
          <a:bodyPr lIns="81618" tIns="81618" rIns="81618" bIns="81618" anchor="t" anchorCtr="0"/>
          <a:lstStyle>
            <a:lvl1pPr marL="0" indent="0" algn="l" rtl="0">
              <a:spcBef>
                <a:spcPts val="0"/>
              </a:spcBef>
              <a:spcAft>
                <a:spcPts val="0"/>
              </a:spcAft>
              <a:buClr>
                <a:schemeClr val="accent1"/>
              </a:buClr>
              <a:buNone/>
              <a:defRPr sz="1800">
                <a:solidFill>
                  <a:schemeClr val="accent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title"/>
          </p:nvPr>
        </p:nvSpPr>
        <p:spPr>
          <a:xfrm>
            <a:off x="393192" y="432916"/>
            <a:ext cx="8421599" cy="401624"/>
          </a:xfrm>
          <a:prstGeom prst="rect">
            <a:avLst/>
          </a:prstGeom>
          <a:noFill/>
          <a:ln>
            <a:noFill/>
          </a:ln>
        </p:spPr>
        <p:txBody>
          <a:bodyPr lIns="81618" tIns="81618" rIns="81618" bIns="81618" anchor="t" anchorCtr="0"/>
          <a:lstStyle>
            <a:lvl1pPr rtl="0">
              <a:lnSpc>
                <a:spcPct val="90000"/>
              </a:lnSpc>
              <a:defRPr sz="2900" b="1" i="0" u="none" strike="noStrike" cap="none" baseline="0">
                <a:solidFill>
                  <a:srgbClr val="363636"/>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1" name="Shape 31"/>
          <p:cNvSpPr txBox="1">
            <a:spLocks noGrp="1"/>
          </p:cNvSpPr>
          <p:nvPr>
            <p:ph type="body" idx="2"/>
          </p:nvPr>
        </p:nvSpPr>
        <p:spPr>
          <a:xfrm>
            <a:off x="413386" y="1206955"/>
            <a:ext cx="8372400" cy="3386249"/>
          </a:xfrm>
          <a:prstGeom prst="rect">
            <a:avLst/>
          </a:prstGeom>
          <a:noFill/>
          <a:ln>
            <a:noFill/>
          </a:ln>
        </p:spPr>
        <p:txBody>
          <a:bodyPr lIns="81618" tIns="81618" rIns="81618" bIns="81618" anchor="t" anchorCtr="0"/>
          <a:lstStyle>
            <a:lvl1pPr marL="153059" indent="-45351" rtl="0">
              <a:spcBef>
                <a:spcPts val="715"/>
              </a:spcBef>
              <a:buClr>
                <a:schemeClr val="dk2"/>
              </a:buClr>
              <a:buFont typeface="Arial"/>
              <a:buChar char="•"/>
              <a:defRPr>
                <a:solidFill>
                  <a:schemeClr val="dk2"/>
                </a:solidFill>
              </a:defRPr>
            </a:lvl1pPr>
            <a:lvl2pPr marL="408158" indent="-141722" rtl="0">
              <a:lnSpc>
                <a:spcPct val="95000"/>
              </a:lnSpc>
              <a:spcBef>
                <a:spcPts val="482"/>
              </a:spcBef>
              <a:spcAft>
                <a:spcPts val="0"/>
              </a:spcAft>
              <a:buClr>
                <a:schemeClr val="dk2"/>
              </a:buClr>
              <a:buFont typeface="Arial"/>
              <a:buChar char="•"/>
              <a:defRPr sz="1600">
                <a:solidFill>
                  <a:schemeClr val="dk2"/>
                </a:solidFill>
              </a:defRPr>
            </a:lvl2pPr>
            <a:lvl3pPr marL="666091" indent="-102040" rtl="0">
              <a:lnSpc>
                <a:spcPct val="95000"/>
              </a:lnSpc>
              <a:spcBef>
                <a:spcPts val="428"/>
              </a:spcBef>
              <a:spcAft>
                <a:spcPts val="0"/>
              </a:spcAft>
              <a:buClr>
                <a:schemeClr val="dk2"/>
              </a:buClr>
              <a:buFont typeface="Arial"/>
              <a:buChar char="•"/>
              <a:defRPr sz="1400">
                <a:solidFill>
                  <a:schemeClr val="dk2"/>
                </a:solidFill>
              </a:defRPr>
            </a:lvl3pPr>
            <a:lvl4pPr marL="870170" indent="-107708" rtl="0">
              <a:lnSpc>
                <a:spcPct val="95000"/>
              </a:lnSpc>
              <a:spcBef>
                <a:spcPts val="375"/>
              </a:spcBef>
              <a:spcAft>
                <a:spcPts val="0"/>
              </a:spcAft>
              <a:buClr>
                <a:schemeClr val="dk2"/>
              </a:buClr>
              <a:buFont typeface="Arial"/>
              <a:buChar char="•"/>
              <a:defRPr sz="1300">
                <a:solidFill>
                  <a:schemeClr val="dk2"/>
                </a:solidFill>
              </a:defRPr>
            </a:lvl4pPr>
            <a:lvl5pPr marL="1122434" indent="-110543" rtl="0">
              <a:lnSpc>
                <a:spcPct val="95000"/>
              </a:lnSpc>
              <a:spcBef>
                <a:spcPts val="375"/>
              </a:spcBef>
              <a:spcAft>
                <a:spcPts val="0"/>
              </a:spcAft>
              <a:buClr>
                <a:schemeClr val="dk2"/>
              </a:buClr>
              <a:buFont typeface="Arial"/>
              <a:buChar char="•"/>
              <a:defRPr sz="1300">
                <a:solidFill>
                  <a:schemeClr val="dk2"/>
                </a:solidFill>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6236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ullets with Image">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734230" y="1480255"/>
            <a:ext cx="3967199" cy="2911199"/>
          </a:xfrm>
          <a:prstGeom prst="rect">
            <a:avLst/>
          </a:prstGeom>
          <a:noFill/>
          <a:ln>
            <a:noFill/>
          </a:ln>
        </p:spPr>
        <p:txBody>
          <a:bodyPr lIns="91425" tIns="91425" rIns="91425" bIns="91425" anchor="t" anchorCtr="0"/>
          <a:lstStyle>
            <a:lvl1pPr marL="228600" indent="-177800" algn="l" rtl="0">
              <a:lnSpc>
                <a:spcPct val="85000"/>
              </a:lnSpc>
              <a:spcBef>
                <a:spcPts val="400"/>
              </a:spcBef>
              <a:spcAft>
                <a:spcPts val="1200"/>
              </a:spcAft>
              <a:buClr>
                <a:srgbClr val="808388"/>
              </a:buClr>
              <a:buFont typeface="Open Sans"/>
              <a:buNone/>
              <a:defRPr/>
            </a:lvl1pPr>
            <a:lvl2pPr marL="457200" indent="-114300" algn="l" rtl="0">
              <a:lnSpc>
                <a:spcPct val="85000"/>
              </a:lnSpc>
              <a:spcBef>
                <a:spcPts val="400"/>
              </a:spcBef>
              <a:spcAft>
                <a:spcPts val="1200"/>
              </a:spcAft>
              <a:buClr>
                <a:srgbClr val="808388"/>
              </a:buClr>
              <a:buFont typeface="Open Sans"/>
              <a:buChar char="–"/>
              <a:defRPr/>
            </a:lvl2pPr>
            <a:lvl3pPr marL="627062" indent="-68262" algn="l" rtl="0">
              <a:lnSpc>
                <a:spcPct val="85000"/>
              </a:lnSpc>
              <a:spcBef>
                <a:spcPts val="400"/>
              </a:spcBef>
              <a:spcAft>
                <a:spcPts val="1200"/>
              </a:spcAft>
              <a:buClr>
                <a:srgbClr val="808388"/>
              </a:buClr>
              <a:buFont typeface="Open Sans"/>
              <a:buChar char="•"/>
              <a:defRPr/>
            </a:lvl3pPr>
            <a:lvl4pPr marL="855662" indent="-131762" algn="l" rtl="0">
              <a:lnSpc>
                <a:spcPct val="85000"/>
              </a:lnSpc>
              <a:spcBef>
                <a:spcPts val="400"/>
              </a:spcBef>
              <a:spcAft>
                <a:spcPts val="1200"/>
              </a:spcAft>
              <a:buClr>
                <a:srgbClr val="808388"/>
              </a:buClr>
              <a:buFont typeface="Open Sans"/>
              <a:buChar char="–"/>
              <a:defRPr/>
            </a:lvl4pPr>
            <a:lvl5pPr marL="1033462" indent="-93662" algn="l" rtl="0">
              <a:lnSpc>
                <a:spcPct val="85000"/>
              </a:lnSpc>
              <a:spcBef>
                <a:spcPts val="400"/>
              </a:spcBef>
              <a:spcAft>
                <a:spcPts val="1200"/>
              </a:spcAft>
              <a:buClr>
                <a:srgbClr val="808388"/>
              </a:buClr>
              <a:buFont typeface="Open Sans"/>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2"/>
          </p:nvPr>
        </p:nvSpPr>
        <p:spPr>
          <a:xfrm>
            <a:off x="400935" y="1479399"/>
            <a:ext cx="4116299" cy="2892300"/>
          </a:xfrm>
          <a:prstGeom prst="rect">
            <a:avLst/>
          </a:prstGeom>
          <a:noFill/>
          <a:ln>
            <a:noFill/>
          </a:ln>
        </p:spPr>
        <p:txBody>
          <a:bodyPr lIns="91425" tIns="91425" rIns="91425" bIns="91425" anchor="t" anchorCtr="0"/>
          <a:lstStyle>
            <a:lvl1pPr rtl="0">
              <a:lnSpc>
                <a:spcPct val="100000"/>
              </a:lnSpc>
              <a:spcBef>
                <a:spcPts val="1200"/>
              </a:spcBef>
              <a:spcAft>
                <a:spcPts val="0"/>
              </a:spcAft>
              <a:defRPr/>
            </a:lvl1pPr>
            <a:lvl2pPr marL="457200" indent="-228600" rtl="0">
              <a:lnSpc>
                <a:spcPct val="100000"/>
              </a:lnSpc>
              <a:spcBef>
                <a:spcPts val="1200"/>
              </a:spcBef>
              <a:spcAft>
                <a:spcPts val="0"/>
              </a:spcAft>
              <a:defRPr/>
            </a:lvl2pPr>
            <a:lvl3pPr marL="627062" indent="-169862" rtl="0">
              <a:lnSpc>
                <a:spcPct val="100000"/>
              </a:lnSpc>
              <a:spcBef>
                <a:spcPts val="600"/>
              </a:spcBef>
              <a:spcAft>
                <a:spcPts val="0"/>
              </a:spcAft>
              <a:defRPr/>
            </a:lvl3pPr>
            <a:lvl4pPr marL="855662" indent="-233362" rtl="0">
              <a:lnSpc>
                <a:spcPct val="100000"/>
              </a:lnSpc>
              <a:spcBef>
                <a:spcPts val="600"/>
              </a:spcBef>
              <a:spcAft>
                <a:spcPts val="0"/>
              </a:spcAft>
              <a:defRPr/>
            </a:lvl4pPr>
            <a:lvl5pPr marL="1033462" indent="-182562" rtl="0">
              <a:lnSpc>
                <a:spcPct val="100000"/>
              </a:lnSpc>
              <a:spcBef>
                <a:spcPts val="60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3"/>
          </p:nvPr>
        </p:nvSpPr>
        <p:spPr>
          <a:xfrm>
            <a:off x="457200" y="892291"/>
            <a:ext cx="8229600" cy="314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line Title w/ Subtitle only">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1173091"/>
            <a:ext cx="8229600" cy="314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Blank">
    <p:spTree>
      <p:nvGrpSpPr>
        <p:cNvPr id="1" name="Shape 9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Body">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75100" y="1253683"/>
            <a:ext cx="8229600" cy="3428699"/>
          </a:xfrm>
          <a:prstGeom prst="rect">
            <a:avLst/>
          </a:prstGeom>
          <a:noFill/>
          <a:ln>
            <a:noFill/>
          </a:ln>
        </p:spPr>
        <p:txBody>
          <a:bodyPr lIns="91425" tIns="91425" rIns="91425" bIns="91425" anchor="t" anchorCtr="0"/>
          <a:lstStyle>
            <a:lvl1pPr marL="342900" indent="-165100" rtl="0">
              <a:spcBef>
                <a:spcPts val="0"/>
              </a:spcBef>
              <a:defRPr/>
            </a:lvl1pPr>
            <a:lvl2pPr marL="685800" indent="-165100" rtl="0">
              <a:spcBef>
                <a:spcPts val="0"/>
              </a:spcBef>
              <a:defRPr/>
            </a:lvl2pPr>
            <a:lvl3pPr marL="1028700" indent="-165100" rtl="0">
              <a:spcBef>
                <a:spcPts val="0"/>
              </a:spcBef>
              <a:defRPr/>
            </a:lvl3pPr>
            <a:lvl4pPr marL="1371600" indent="-165100" rtl="0">
              <a:spcBef>
                <a:spcPts val="0"/>
              </a:spcBef>
              <a:defRPr/>
            </a:lvl4pPr>
            <a:lvl5pPr marL="1714500" indent="-165100" rtl="0">
              <a:spcBef>
                <a:spcPts val="0"/>
              </a:spcBef>
              <a:defRPr/>
            </a:lvl5pPr>
            <a:lvl6pPr marL="2057400" indent="-165100" rtl="0">
              <a:spcBef>
                <a:spcPts val="0"/>
              </a:spcBef>
              <a:defRPr/>
            </a:lvl6pPr>
            <a:lvl7pPr marL="2400300" indent="-165100" rtl="0">
              <a:spcBef>
                <a:spcPts val="0"/>
              </a:spcBef>
              <a:defRPr/>
            </a:lvl7pPr>
            <a:lvl8pPr marL="2743200" indent="-165100" rtl="0">
              <a:spcBef>
                <a:spcPts val="0"/>
              </a:spcBef>
              <a:defRPr/>
            </a:lvl8pPr>
            <a:lvl9pPr marL="3086100" indent="-165100" rtl="0">
              <a:spcBef>
                <a:spcPts val="0"/>
              </a:spcBef>
              <a:defRPr/>
            </a:lvl9pPr>
          </a:lstStyle>
          <a:p>
            <a:endParaRPr/>
          </a:p>
        </p:txBody>
      </p:sp>
      <p:sp>
        <p:nvSpPr>
          <p:cNvPr id="102" name="Shape 102"/>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3550512" y="2070883"/>
            <a:ext cx="5085599" cy="11025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Open Sans"/>
              <a:buNone/>
              <a:defRPr sz="3400" b="0" i="0" u="none" strike="noStrike" cap="none" baseline="0">
                <a:solidFill>
                  <a:srgbClr val="557EBF"/>
                </a:solidFill>
                <a:latin typeface="Helvetica"/>
                <a:ea typeface="Helvetica"/>
                <a:cs typeface="Helvetica"/>
                <a:sym typeface="Open Sans"/>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dirty="0"/>
          </a:p>
        </p:txBody>
      </p:sp>
      <p:sp>
        <p:nvSpPr>
          <p:cNvPr id="106" name="Shape 106"/>
          <p:cNvSpPr txBox="1">
            <a:spLocks noGrp="1"/>
          </p:cNvSpPr>
          <p:nvPr>
            <p:ph type="subTitle" idx="1"/>
          </p:nvPr>
        </p:nvSpPr>
        <p:spPr>
          <a:xfrm>
            <a:off x="3550512" y="3200400"/>
            <a:ext cx="5085599" cy="409500"/>
          </a:xfrm>
          <a:prstGeom prst="rect">
            <a:avLst/>
          </a:prstGeom>
          <a:noFill/>
          <a:ln>
            <a:noFill/>
          </a:ln>
        </p:spPr>
        <p:txBody>
          <a:bodyPr lIns="91425" tIns="91425" rIns="91425" bIns="91425" anchor="t" anchorCtr="0"/>
          <a:lstStyle>
            <a:lvl1pPr marL="0" marR="0" indent="0" algn="l" rtl="0">
              <a:lnSpc>
                <a:spcPct val="100000"/>
              </a:lnSpc>
              <a:spcBef>
                <a:spcPts val="640"/>
              </a:spcBef>
              <a:spcAft>
                <a:spcPts val="0"/>
              </a:spcAft>
              <a:buClr>
                <a:srgbClr val="888888"/>
              </a:buClr>
              <a:buFont typeface="Open Sans"/>
              <a:buNone/>
              <a:defRPr sz="2200" b="0" i="0" u="none" strike="noStrike" cap="none" baseline="0">
                <a:solidFill>
                  <a:srgbClr val="888888"/>
                </a:solidFill>
                <a:latin typeface="Helvetica"/>
                <a:ea typeface="Helvetica"/>
                <a:cs typeface="Helvetica"/>
                <a:sym typeface="Open Sans"/>
              </a:defRPr>
            </a:lvl1pPr>
            <a:lvl2pPr marL="457200" marR="0" indent="0" algn="ctr" rtl="0">
              <a:lnSpc>
                <a:spcPct val="100000"/>
              </a:lnSpc>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lnSpc>
                <a:spcPct val="100000"/>
              </a:lnSpc>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lnSpc>
                <a:spcPct val="100000"/>
              </a:lnSpc>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lnSpc>
                <a:spcPct val="100000"/>
              </a:lnSpc>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lnSpc>
                <a:spcPct val="100000"/>
              </a:lnSpc>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lnSpc>
                <a:spcPct val="100000"/>
              </a:lnSpc>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lnSpc>
                <a:spcPct val="100000"/>
              </a:lnSpc>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lnSpc>
                <a:spcPct val="100000"/>
              </a:lnSpc>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dirty="0"/>
          </a:p>
        </p:txBody>
      </p:sp>
      <p:cxnSp>
        <p:nvCxnSpPr>
          <p:cNvPr id="107" name="Shape 107"/>
          <p:cNvCxnSpPr/>
          <p:nvPr/>
        </p:nvCxnSpPr>
        <p:spPr>
          <a:xfrm>
            <a:off x="2996063" y="1560307"/>
            <a:ext cx="0" cy="2281199"/>
          </a:xfrm>
          <a:prstGeom prst="straightConnector1">
            <a:avLst/>
          </a:prstGeom>
          <a:noFill/>
          <a:ln w="9525" cap="flat">
            <a:solidFill>
              <a:srgbClr val="BFBFBF"/>
            </a:solidFill>
            <a:prstDash val="solid"/>
            <a:round/>
            <a:headEnd type="none" w="med" len="med"/>
            <a:tailEnd type="none" w="med" len="med"/>
          </a:ln>
        </p:spPr>
      </p:cxnSp>
      <p:sp>
        <p:nvSpPr>
          <p:cNvPr id="108" name="Shape 108"/>
          <p:cNvSpPr/>
          <p:nvPr/>
        </p:nvSpPr>
        <p:spPr>
          <a:xfrm>
            <a:off x="5481550" y="4837775"/>
            <a:ext cx="35789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Open Sans"/>
              <a:buNone/>
            </a:pPr>
            <a:r>
              <a:rPr lang="en" sz="1200" b="1" i="0" u="none" strike="noStrike" cap="none" baseline="0" dirty="0">
                <a:solidFill>
                  <a:srgbClr val="CC0000"/>
                </a:solidFill>
                <a:latin typeface="Helvetica"/>
                <a:ea typeface="Helvetica"/>
                <a:cs typeface="Helvetica"/>
                <a:sym typeface="Open Sans"/>
              </a:rPr>
              <a:t>INTERNAL ONLY</a:t>
            </a:r>
            <a:r>
              <a:rPr lang="en" sz="1000" b="0" i="0" u="none" strike="noStrike" cap="none" baseline="0" dirty="0">
                <a:solidFill>
                  <a:srgbClr val="7F7F7F"/>
                </a:solidFill>
                <a:latin typeface="Helvetica"/>
                <a:ea typeface="Helvetica"/>
                <a:cs typeface="Helvetica"/>
                <a:sym typeface="Open Sans"/>
              </a:rPr>
              <a:t> Google Confidential and Proprietary</a:t>
            </a:r>
          </a:p>
        </p:txBody>
      </p:sp>
      <p:pic>
        <p:nvPicPr>
          <p:cNvPr id="109" name="Shape 10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01600" y="1476991"/>
            <a:ext cx="3454400" cy="23645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Relationship Id="rId17"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p:nvPr/>
        </p:nvSpPr>
        <p:spPr>
          <a:xfrm>
            <a:off x="0" y="4727973"/>
            <a:ext cx="9144000" cy="416699"/>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dirty="0">
              <a:solidFill>
                <a:srgbClr val="FFFFFF"/>
              </a:solidFill>
              <a:latin typeface="Helvetica"/>
              <a:ea typeface="Helvetica"/>
              <a:cs typeface="Helvetica"/>
              <a:sym typeface="Open Sans"/>
            </a:endParaRPr>
          </a:p>
        </p:txBody>
      </p:sp>
      <p:sp>
        <p:nvSpPr>
          <p:cNvPr id="24" name="Shape 24"/>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dirty="0"/>
          </a:p>
        </p:txBody>
      </p:sp>
      <p:sp>
        <p:nvSpPr>
          <p:cNvPr id="25" name="Shape 25"/>
          <p:cNvSpPr txBox="1">
            <a:spLocks noGrp="1"/>
          </p:cNvSpPr>
          <p:nvPr>
            <p:ph type="body" idx="1"/>
          </p:nvPr>
        </p:nvSpPr>
        <p:spPr>
          <a:xfrm>
            <a:off x="408972" y="1385316"/>
            <a:ext cx="8277899" cy="3049499"/>
          </a:xfrm>
          <a:prstGeom prst="rect">
            <a:avLst/>
          </a:prstGeom>
          <a:noFill/>
          <a:ln>
            <a:noFill/>
          </a:ln>
        </p:spPr>
        <p:txBody>
          <a:bodyPr lIns="91425" tIns="91425" rIns="91425" bIns="91425" anchor="t" anchorCtr="0"/>
          <a:lstStyle>
            <a:lvl1pPr marL="228600" marR="0" indent="-63500" algn="l" rtl="0">
              <a:lnSpc>
                <a:spcPct val="100000"/>
              </a:lnSpc>
              <a:spcBef>
                <a:spcPts val="1200"/>
              </a:spcBef>
              <a:spcAft>
                <a:spcPts val="0"/>
              </a:spcAft>
              <a:buClr>
                <a:schemeClr val="dk2"/>
              </a:buClr>
              <a:buFont typeface="Open Sans"/>
              <a:buChar char="•"/>
              <a:defRPr/>
            </a:lvl1pPr>
            <a:lvl2pPr marL="515937" marR="0" indent="-185737" algn="l" rtl="0">
              <a:lnSpc>
                <a:spcPct val="100000"/>
              </a:lnSpc>
              <a:spcBef>
                <a:spcPts val="1200"/>
              </a:spcBef>
              <a:spcAft>
                <a:spcPts val="0"/>
              </a:spcAft>
              <a:buClr>
                <a:schemeClr val="dk2"/>
              </a:buClr>
              <a:buFont typeface="Open Sans"/>
              <a:buChar char="–"/>
              <a:defRPr/>
            </a:lvl2pPr>
            <a:lvl3pPr marL="685800" marR="0" indent="-139700" algn="l" rtl="0">
              <a:lnSpc>
                <a:spcPct val="100000"/>
              </a:lnSpc>
              <a:spcBef>
                <a:spcPts val="600"/>
              </a:spcBef>
              <a:spcAft>
                <a:spcPts val="0"/>
              </a:spcAft>
              <a:buClr>
                <a:schemeClr val="dk2"/>
              </a:buClr>
              <a:buFont typeface="Open Sans"/>
              <a:buChar char="•"/>
              <a:defRPr/>
            </a:lvl3pPr>
            <a:lvl4pPr marL="973137" marR="0" indent="-198437" algn="l" rtl="0">
              <a:lnSpc>
                <a:spcPct val="100000"/>
              </a:lnSpc>
              <a:spcBef>
                <a:spcPts val="600"/>
              </a:spcBef>
              <a:spcAft>
                <a:spcPts val="0"/>
              </a:spcAft>
              <a:buClr>
                <a:schemeClr val="dk2"/>
              </a:buClr>
              <a:buFont typeface="Open Sans"/>
              <a:buChar char="–"/>
              <a:defRPr/>
            </a:lvl4pPr>
            <a:lvl5pPr marL="1143000" marR="0" indent="-152400" algn="l" rtl="0">
              <a:lnSpc>
                <a:spcPct val="100000"/>
              </a:lnSpc>
              <a:spcBef>
                <a:spcPts val="600"/>
              </a:spcBef>
              <a:spcAft>
                <a:spcPts val="0"/>
              </a:spcAft>
              <a:buClr>
                <a:schemeClr val="dk2"/>
              </a:buClr>
              <a:buFont typeface="Open Sans"/>
              <a:buChar char="»"/>
              <a:defRPr/>
            </a:lvl5pPr>
            <a:lvl6pPr marL="2514600" marR="0" indent="-101600" algn="l" rtl="0">
              <a:spcBef>
                <a:spcPts val="400"/>
              </a:spcBef>
              <a:buClr>
                <a:schemeClr val="dk1"/>
              </a:buClr>
              <a:buFont typeface="Open Sans"/>
              <a:buChar char="•"/>
              <a:defRPr/>
            </a:lvl6pPr>
            <a:lvl7pPr marL="2971800" marR="0" indent="-101600" algn="l" rtl="0">
              <a:spcBef>
                <a:spcPts val="400"/>
              </a:spcBef>
              <a:buClr>
                <a:schemeClr val="dk1"/>
              </a:buClr>
              <a:buFont typeface="Open Sans"/>
              <a:buChar char="•"/>
              <a:defRPr/>
            </a:lvl7pPr>
            <a:lvl8pPr marL="3429000" marR="0" indent="-101600" algn="l" rtl="0">
              <a:spcBef>
                <a:spcPts val="400"/>
              </a:spcBef>
              <a:buClr>
                <a:schemeClr val="dk1"/>
              </a:buClr>
              <a:buFont typeface="Open Sans"/>
              <a:buChar char="•"/>
              <a:defRPr/>
            </a:lvl8pPr>
            <a:lvl9pPr marL="3886200" marR="0" indent="-101600" algn="l" rtl="0">
              <a:spcBef>
                <a:spcPts val="400"/>
              </a:spcBef>
              <a:buClr>
                <a:schemeClr val="dk1"/>
              </a:buClr>
              <a:buFont typeface="Open Sans"/>
              <a:buChar char="•"/>
              <a:defRPr/>
            </a:lvl9pPr>
          </a:lstStyle>
          <a:p>
            <a:endParaRPr dirty="0"/>
          </a:p>
        </p:txBody>
      </p:sp>
      <p:sp>
        <p:nvSpPr>
          <p:cNvPr id="26" name="Shape 26"/>
          <p:cNvSpPr/>
          <p:nvPr/>
        </p:nvSpPr>
        <p:spPr>
          <a:xfrm>
            <a:off x="0" y="0"/>
            <a:ext cx="9144000" cy="413100"/>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dirty="0">
              <a:solidFill>
                <a:srgbClr val="FFFFFF"/>
              </a:solidFill>
              <a:latin typeface="Helvetica"/>
              <a:ea typeface="Helvetica"/>
              <a:cs typeface="Helvetica"/>
              <a:sym typeface="Open Sans"/>
            </a:endParaRPr>
          </a:p>
        </p:txBody>
      </p:sp>
      <p:cxnSp>
        <p:nvCxnSpPr>
          <p:cNvPr id="27" name="Shape 27"/>
          <p:cNvCxnSpPr/>
          <p:nvPr/>
        </p:nvCxnSpPr>
        <p:spPr>
          <a:xfrm>
            <a:off x="0" y="413147"/>
            <a:ext cx="9144000" cy="1199"/>
          </a:xfrm>
          <a:prstGeom prst="straightConnector1">
            <a:avLst/>
          </a:prstGeom>
          <a:noFill/>
          <a:ln w="12700" cap="flat">
            <a:solidFill>
              <a:srgbClr val="D4D4D4"/>
            </a:solidFill>
            <a:prstDash val="solid"/>
            <a:round/>
            <a:headEnd type="none" w="med" len="med"/>
            <a:tailEnd type="none" w="med" len="med"/>
          </a:ln>
        </p:spPr>
      </p:cxnSp>
      <p:cxnSp>
        <p:nvCxnSpPr>
          <p:cNvPr id="28" name="Shape 28"/>
          <p:cNvCxnSpPr/>
          <p:nvPr/>
        </p:nvCxnSpPr>
        <p:spPr>
          <a:xfrm>
            <a:off x="0" y="413147"/>
            <a:ext cx="9144000" cy="1199"/>
          </a:xfrm>
          <a:prstGeom prst="straightConnector1">
            <a:avLst/>
          </a:prstGeom>
          <a:noFill/>
          <a:ln w="12700" cap="flat">
            <a:solidFill>
              <a:srgbClr val="D4D4D4"/>
            </a:solidFill>
            <a:prstDash val="solid"/>
            <a:round/>
            <a:headEnd type="none" w="med" len="med"/>
            <a:tailEnd type="none" w="med" len="med"/>
          </a:ln>
        </p:spPr>
      </p:cxnSp>
      <p:cxnSp>
        <p:nvCxnSpPr>
          <p:cNvPr id="29" name="Shape 29"/>
          <p:cNvCxnSpPr/>
          <p:nvPr/>
        </p:nvCxnSpPr>
        <p:spPr>
          <a:xfrm>
            <a:off x="0" y="4727973"/>
            <a:ext cx="9144000" cy="1199"/>
          </a:xfrm>
          <a:prstGeom prst="straightConnector1">
            <a:avLst/>
          </a:prstGeom>
          <a:noFill/>
          <a:ln w="12700" cap="flat">
            <a:solidFill>
              <a:srgbClr val="D4D4D4"/>
            </a:solidFill>
            <a:prstDash val="solid"/>
            <a:round/>
            <a:headEnd type="none" w="med" len="med"/>
            <a:tailEnd type="none" w="med" len="med"/>
          </a:ln>
        </p:spPr>
      </p:cxnSp>
      <p:grpSp>
        <p:nvGrpSpPr>
          <p:cNvPr id="30" name="Shape 30"/>
          <p:cNvGrpSpPr/>
          <p:nvPr/>
        </p:nvGrpSpPr>
        <p:grpSpPr>
          <a:xfrm>
            <a:off x="471353" y="78580"/>
            <a:ext cx="1401671" cy="253668"/>
            <a:chOff x="679647" y="5277081"/>
            <a:chExt cx="2906224" cy="525955"/>
          </a:xfrm>
        </p:grpSpPr>
        <p:grpSp>
          <p:nvGrpSpPr>
            <p:cNvPr id="31" name="Shape 31"/>
            <p:cNvGrpSpPr/>
            <p:nvPr/>
          </p:nvGrpSpPr>
          <p:grpSpPr>
            <a:xfrm>
              <a:off x="679647" y="5345049"/>
              <a:ext cx="1303087" cy="457987"/>
              <a:chOff x="5389562" y="6130926"/>
              <a:chExt cx="868725" cy="305325"/>
            </a:xfrm>
          </p:grpSpPr>
          <p:sp>
            <p:nvSpPr>
              <p:cNvPr id="32" name="Shape 32"/>
              <p:cNvSpPr/>
              <p:nvPr/>
            </p:nvSpPr>
            <p:spPr>
              <a:xfrm>
                <a:off x="6132512" y="6203951"/>
                <a:ext cx="125775" cy="144300"/>
              </a:xfrm>
              <a:custGeom>
                <a:avLst/>
                <a:gdLst/>
                <a:ahLst/>
                <a:cxnLst/>
                <a:rect l="0" t="0" r="0" b="0"/>
                <a:pathLst>
                  <a:path w="129" h="148" extrusionOk="0">
                    <a:moveTo>
                      <a:pt x="113" y="137"/>
                    </a:moveTo>
                    <a:cubicBezTo>
                      <a:pt x="110" y="139"/>
                      <a:pt x="106" y="141"/>
                      <a:pt x="103" y="142"/>
                    </a:cubicBezTo>
                    <a:cubicBezTo>
                      <a:pt x="93" y="147"/>
                      <a:pt x="82" y="148"/>
                      <a:pt x="73" y="148"/>
                    </a:cubicBezTo>
                    <a:cubicBezTo>
                      <a:pt x="63" y="148"/>
                      <a:pt x="47" y="148"/>
                      <a:pt x="32" y="136"/>
                    </a:cubicBezTo>
                    <a:cubicBezTo>
                      <a:pt x="10" y="121"/>
                      <a:pt x="0" y="94"/>
                      <a:pt x="0" y="71"/>
                    </a:cubicBezTo>
                    <a:cubicBezTo>
                      <a:pt x="0" y="23"/>
                      <a:pt x="39" y="0"/>
                      <a:pt x="71" y="0"/>
                    </a:cubicBezTo>
                    <a:cubicBezTo>
                      <a:pt x="82" y="0"/>
                      <a:pt x="94" y="2"/>
                      <a:pt x="103" y="8"/>
                    </a:cubicBezTo>
                    <a:cubicBezTo>
                      <a:pt x="118" y="19"/>
                      <a:pt x="122" y="32"/>
                      <a:pt x="124" y="39"/>
                    </a:cubicBezTo>
                    <a:cubicBezTo>
                      <a:pt x="52" y="68"/>
                      <a:pt x="52" y="68"/>
                      <a:pt x="52" y="68"/>
                    </a:cubicBezTo>
                    <a:cubicBezTo>
                      <a:pt x="28" y="70"/>
                      <a:pt x="28" y="70"/>
                      <a:pt x="28" y="70"/>
                    </a:cubicBezTo>
                    <a:cubicBezTo>
                      <a:pt x="36" y="109"/>
                      <a:pt x="62" y="132"/>
                      <a:pt x="92" y="132"/>
                    </a:cubicBezTo>
                    <a:cubicBezTo>
                      <a:pt x="107" y="132"/>
                      <a:pt x="119" y="127"/>
                      <a:pt x="129" y="121"/>
                    </a:cubicBezTo>
                    <a:cubicBezTo>
                      <a:pt x="113" y="137"/>
                      <a:pt x="113" y="137"/>
                      <a:pt x="113" y="137"/>
                    </a:cubicBezTo>
                    <a:close/>
                    <a:moveTo>
                      <a:pt x="84" y="45"/>
                    </a:moveTo>
                    <a:cubicBezTo>
                      <a:pt x="90" y="43"/>
                      <a:pt x="93" y="41"/>
                      <a:pt x="93" y="36"/>
                    </a:cubicBezTo>
                    <a:cubicBezTo>
                      <a:pt x="93" y="24"/>
                      <a:pt x="79" y="10"/>
                      <a:pt x="62" y="10"/>
                    </a:cubicBezTo>
                    <a:cubicBezTo>
                      <a:pt x="50" y="10"/>
                      <a:pt x="27" y="19"/>
                      <a:pt x="27" y="53"/>
                    </a:cubicBezTo>
                    <a:cubicBezTo>
                      <a:pt x="27" y="58"/>
                      <a:pt x="27" y="64"/>
                      <a:pt x="28" y="69"/>
                    </a:cubicBezTo>
                    <a:cubicBezTo>
                      <a:pt x="84" y="45"/>
                      <a:pt x="84" y="45"/>
                      <a:pt x="84" y="45"/>
                    </a:cubicBezTo>
                    <a:close/>
                  </a:path>
                </a:pathLst>
              </a:custGeom>
              <a:solidFill>
                <a:srgbClr val="D50F25"/>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33" name="Shape 33"/>
              <p:cNvSpPr/>
              <p:nvPr/>
            </p:nvSpPr>
            <p:spPr>
              <a:xfrm>
                <a:off x="6057900" y="6130926"/>
                <a:ext cx="77025" cy="212550"/>
              </a:xfrm>
              <a:custGeom>
                <a:avLst/>
                <a:gdLst/>
                <a:ahLst/>
                <a:cxnLst/>
                <a:rect l="0" t="0" r="0" b="0"/>
                <a:pathLst>
                  <a:path w="79" h="218" extrusionOk="0">
                    <a:moveTo>
                      <a:pt x="68" y="218"/>
                    </a:moveTo>
                    <a:cubicBezTo>
                      <a:pt x="13" y="218"/>
                      <a:pt x="13" y="218"/>
                      <a:pt x="13" y="218"/>
                    </a:cubicBezTo>
                    <a:cubicBezTo>
                      <a:pt x="20" y="208"/>
                      <a:pt x="21" y="207"/>
                      <a:pt x="21" y="201"/>
                    </a:cubicBezTo>
                    <a:cubicBezTo>
                      <a:pt x="21" y="151"/>
                      <a:pt x="21" y="151"/>
                      <a:pt x="21" y="151"/>
                    </a:cubicBezTo>
                    <a:cubicBezTo>
                      <a:pt x="21" y="127"/>
                      <a:pt x="22" y="93"/>
                      <a:pt x="23" y="60"/>
                    </a:cubicBezTo>
                    <a:cubicBezTo>
                      <a:pt x="23" y="45"/>
                      <a:pt x="24" y="25"/>
                      <a:pt x="25" y="11"/>
                    </a:cubicBezTo>
                    <a:cubicBezTo>
                      <a:pt x="0" y="11"/>
                      <a:pt x="0" y="11"/>
                      <a:pt x="0" y="11"/>
                    </a:cubicBezTo>
                    <a:cubicBezTo>
                      <a:pt x="24" y="0"/>
                      <a:pt x="24" y="0"/>
                      <a:pt x="24" y="0"/>
                    </a:cubicBezTo>
                    <a:cubicBezTo>
                      <a:pt x="68" y="0"/>
                      <a:pt x="68" y="0"/>
                      <a:pt x="68" y="0"/>
                    </a:cubicBezTo>
                    <a:cubicBezTo>
                      <a:pt x="58" y="5"/>
                      <a:pt x="55" y="7"/>
                      <a:pt x="54" y="18"/>
                    </a:cubicBezTo>
                    <a:cubicBezTo>
                      <a:pt x="51" y="42"/>
                      <a:pt x="51" y="79"/>
                      <a:pt x="51" y="123"/>
                    </a:cubicBezTo>
                    <a:cubicBezTo>
                      <a:pt x="51" y="194"/>
                      <a:pt x="51" y="194"/>
                      <a:pt x="51" y="194"/>
                    </a:cubicBezTo>
                    <a:cubicBezTo>
                      <a:pt x="51" y="207"/>
                      <a:pt x="53" y="208"/>
                      <a:pt x="63" y="209"/>
                    </a:cubicBezTo>
                    <a:cubicBezTo>
                      <a:pt x="69" y="210"/>
                      <a:pt x="74" y="210"/>
                      <a:pt x="79" y="211"/>
                    </a:cubicBezTo>
                    <a:cubicBezTo>
                      <a:pt x="68" y="218"/>
                      <a:pt x="68" y="218"/>
                      <a:pt x="68" y="218"/>
                    </a:cubicBezTo>
                    <a:close/>
                  </a:path>
                </a:pathLst>
              </a:custGeom>
              <a:solidFill>
                <a:srgbClr val="009925"/>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34" name="Shape 34"/>
              <p:cNvSpPr/>
              <p:nvPr/>
            </p:nvSpPr>
            <p:spPr>
              <a:xfrm>
                <a:off x="5913437" y="6207126"/>
                <a:ext cx="150150" cy="229125"/>
              </a:xfrm>
              <a:custGeom>
                <a:avLst/>
                <a:gdLst/>
                <a:ahLst/>
                <a:cxnLst/>
                <a:rect l="0" t="0" r="0" b="0"/>
                <a:pathLst>
                  <a:path w="154" h="235" extrusionOk="0">
                    <a:moveTo>
                      <a:pt x="115" y="11"/>
                    </a:moveTo>
                    <a:cubicBezTo>
                      <a:pt x="123" y="17"/>
                      <a:pt x="137" y="29"/>
                      <a:pt x="137" y="53"/>
                    </a:cubicBezTo>
                    <a:cubicBezTo>
                      <a:pt x="137" y="75"/>
                      <a:pt x="124" y="86"/>
                      <a:pt x="111" y="96"/>
                    </a:cubicBezTo>
                    <a:cubicBezTo>
                      <a:pt x="107" y="100"/>
                      <a:pt x="103" y="105"/>
                      <a:pt x="103" y="112"/>
                    </a:cubicBezTo>
                    <a:cubicBezTo>
                      <a:pt x="103" y="118"/>
                      <a:pt x="107" y="122"/>
                      <a:pt x="111" y="125"/>
                    </a:cubicBezTo>
                    <a:cubicBezTo>
                      <a:pt x="122" y="133"/>
                      <a:pt x="122" y="133"/>
                      <a:pt x="122" y="133"/>
                    </a:cubicBezTo>
                    <a:cubicBezTo>
                      <a:pt x="136" y="145"/>
                      <a:pt x="148" y="155"/>
                      <a:pt x="148" y="177"/>
                    </a:cubicBezTo>
                    <a:cubicBezTo>
                      <a:pt x="148" y="206"/>
                      <a:pt x="120" y="235"/>
                      <a:pt x="67" y="235"/>
                    </a:cubicBezTo>
                    <a:cubicBezTo>
                      <a:pt x="22" y="235"/>
                      <a:pt x="0" y="214"/>
                      <a:pt x="0" y="191"/>
                    </a:cubicBezTo>
                    <a:cubicBezTo>
                      <a:pt x="0" y="180"/>
                      <a:pt x="6" y="164"/>
                      <a:pt x="24" y="153"/>
                    </a:cubicBezTo>
                    <a:cubicBezTo>
                      <a:pt x="43" y="142"/>
                      <a:pt x="69" y="140"/>
                      <a:pt x="83" y="139"/>
                    </a:cubicBezTo>
                    <a:cubicBezTo>
                      <a:pt x="79" y="133"/>
                      <a:pt x="74" y="128"/>
                      <a:pt x="74" y="118"/>
                    </a:cubicBezTo>
                    <a:cubicBezTo>
                      <a:pt x="74" y="113"/>
                      <a:pt x="75" y="110"/>
                      <a:pt x="77" y="106"/>
                    </a:cubicBezTo>
                    <a:cubicBezTo>
                      <a:pt x="73" y="106"/>
                      <a:pt x="70" y="107"/>
                      <a:pt x="67" y="107"/>
                    </a:cubicBezTo>
                    <a:cubicBezTo>
                      <a:pt x="34" y="107"/>
                      <a:pt x="16" y="82"/>
                      <a:pt x="16" y="58"/>
                    </a:cubicBezTo>
                    <a:cubicBezTo>
                      <a:pt x="16" y="44"/>
                      <a:pt x="22" y="28"/>
                      <a:pt x="35" y="17"/>
                    </a:cubicBezTo>
                    <a:cubicBezTo>
                      <a:pt x="53" y="2"/>
                      <a:pt x="74" y="0"/>
                      <a:pt x="91" y="0"/>
                    </a:cubicBezTo>
                    <a:cubicBezTo>
                      <a:pt x="154" y="0"/>
                      <a:pt x="154" y="0"/>
                      <a:pt x="154" y="0"/>
                    </a:cubicBezTo>
                    <a:cubicBezTo>
                      <a:pt x="135" y="11"/>
                      <a:pt x="135" y="11"/>
                      <a:pt x="135" y="11"/>
                    </a:cubicBezTo>
                    <a:cubicBezTo>
                      <a:pt x="115" y="11"/>
                      <a:pt x="115" y="11"/>
                      <a:pt x="115" y="11"/>
                    </a:cubicBezTo>
                    <a:close/>
                    <a:moveTo>
                      <a:pt x="94" y="148"/>
                    </a:moveTo>
                    <a:cubicBezTo>
                      <a:pt x="91" y="148"/>
                      <a:pt x="90" y="148"/>
                      <a:pt x="86" y="148"/>
                    </a:cubicBezTo>
                    <a:cubicBezTo>
                      <a:pt x="84" y="148"/>
                      <a:pt x="67" y="148"/>
                      <a:pt x="54" y="153"/>
                    </a:cubicBezTo>
                    <a:cubicBezTo>
                      <a:pt x="47" y="155"/>
                      <a:pt x="27" y="163"/>
                      <a:pt x="27" y="184"/>
                    </a:cubicBezTo>
                    <a:cubicBezTo>
                      <a:pt x="27" y="206"/>
                      <a:pt x="49" y="222"/>
                      <a:pt x="82" y="222"/>
                    </a:cubicBezTo>
                    <a:cubicBezTo>
                      <a:pt x="111" y="222"/>
                      <a:pt x="127" y="208"/>
                      <a:pt x="127" y="189"/>
                    </a:cubicBezTo>
                    <a:cubicBezTo>
                      <a:pt x="127" y="173"/>
                      <a:pt x="117" y="165"/>
                      <a:pt x="94" y="148"/>
                    </a:cubicBezTo>
                    <a:close/>
                    <a:moveTo>
                      <a:pt x="103" y="89"/>
                    </a:moveTo>
                    <a:cubicBezTo>
                      <a:pt x="110" y="82"/>
                      <a:pt x="110" y="72"/>
                      <a:pt x="110" y="67"/>
                    </a:cubicBezTo>
                    <a:cubicBezTo>
                      <a:pt x="110" y="45"/>
                      <a:pt x="97" y="10"/>
                      <a:pt x="71" y="10"/>
                    </a:cubicBezTo>
                    <a:cubicBezTo>
                      <a:pt x="63" y="10"/>
                      <a:pt x="55" y="14"/>
                      <a:pt x="50" y="20"/>
                    </a:cubicBezTo>
                    <a:cubicBezTo>
                      <a:pt x="44" y="27"/>
                      <a:pt x="43" y="35"/>
                      <a:pt x="43" y="43"/>
                    </a:cubicBezTo>
                    <a:cubicBezTo>
                      <a:pt x="43" y="64"/>
                      <a:pt x="55" y="98"/>
                      <a:pt x="81" y="98"/>
                    </a:cubicBezTo>
                    <a:cubicBezTo>
                      <a:pt x="89" y="98"/>
                      <a:pt x="98" y="94"/>
                      <a:pt x="103" y="89"/>
                    </a:cubicBezTo>
                    <a:close/>
                  </a:path>
                </a:pathLst>
              </a:custGeom>
              <a:solidFill>
                <a:srgbClr val="0D58D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35" name="Shape 35"/>
              <p:cNvSpPr/>
              <p:nvPr/>
            </p:nvSpPr>
            <p:spPr>
              <a:xfrm>
                <a:off x="5765800" y="6203951"/>
                <a:ext cx="149175" cy="144300"/>
              </a:xfrm>
              <a:custGeom>
                <a:avLst/>
                <a:gdLst/>
                <a:ahLst/>
                <a:cxnLst/>
                <a:rect l="0" t="0" r="0" b="0"/>
                <a:pathLst>
                  <a:path w="153" h="148" extrusionOk="0">
                    <a:moveTo>
                      <a:pt x="75" y="148"/>
                    </a:moveTo>
                    <a:cubicBezTo>
                      <a:pt x="26" y="148"/>
                      <a:pt x="0" y="109"/>
                      <a:pt x="0" y="75"/>
                    </a:cubicBezTo>
                    <a:cubicBezTo>
                      <a:pt x="0" y="34"/>
                      <a:pt x="33" y="0"/>
                      <a:pt x="80" y="0"/>
                    </a:cubicBezTo>
                    <a:cubicBezTo>
                      <a:pt x="125" y="0"/>
                      <a:pt x="153" y="35"/>
                      <a:pt x="153" y="73"/>
                    </a:cubicBezTo>
                    <a:cubicBezTo>
                      <a:pt x="153" y="109"/>
                      <a:pt x="125" y="148"/>
                      <a:pt x="75" y="148"/>
                    </a:cubicBezTo>
                    <a:close/>
                    <a:moveTo>
                      <a:pt x="114" y="123"/>
                    </a:moveTo>
                    <a:cubicBezTo>
                      <a:pt x="121" y="113"/>
                      <a:pt x="123" y="100"/>
                      <a:pt x="123" y="88"/>
                    </a:cubicBezTo>
                    <a:cubicBezTo>
                      <a:pt x="123" y="61"/>
                      <a:pt x="110" y="9"/>
                      <a:pt x="72" y="9"/>
                    </a:cubicBezTo>
                    <a:cubicBezTo>
                      <a:pt x="61" y="9"/>
                      <a:pt x="51" y="13"/>
                      <a:pt x="44" y="20"/>
                    </a:cubicBezTo>
                    <a:cubicBezTo>
                      <a:pt x="32" y="31"/>
                      <a:pt x="30" y="44"/>
                      <a:pt x="30" y="57"/>
                    </a:cubicBezTo>
                    <a:cubicBezTo>
                      <a:pt x="30" y="88"/>
                      <a:pt x="45" y="138"/>
                      <a:pt x="82" y="138"/>
                    </a:cubicBezTo>
                    <a:cubicBezTo>
                      <a:pt x="94" y="138"/>
                      <a:pt x="106" y="133"/>
                      <a:pt x="114" y="123"/>
                    </a:cubicBezTo>
                    <a:close/>
                  </a:path>
                </a:pathLst>
              </a:custGeom>
              <a:solidFill>
                <a:srgbClr val="EEB21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36" name="Shape 36"/>
              <p:cNvSpPr/>
              <p:nvPr/>
            </p:nvSpPr>
            <p:spPr>
              <a:xfrm>
                <a:off x="5603875" y="6203951"/>
                <a:ext cx="150150" cy="144300"/>
              </a:xfrm>
              <a:custGeom>
                <a:avLst/>
                <a:gdLst/>
                <a:ahLst/>
                <a:cxnLst/>
                <a:rect l="0" t="0" r="0" b="0"/>
                <a:pathLst>
                  <a:path w="154" h="148" extrusionOk="0">
                    <a:moveTo>
                      <a:pt x="76" y="148"/>
                    </a:moveTo>
                    <a:cubicBezTo>
                      <a:pt x="26" y="148"/>
                      <a:pt x="0" y="109"/>
                      <a:pt x="0" y="75"/>
                    </a:cubicBezTo>
                    <a:cubicBezTo>
                      <a:pt x="0" y="34"/>
                      <a:pt x="33" y="0"/>
                      <a:pt x="80" y="0"/>
                    </a:cubicBezTo>
                    <a:cubicBezTo>
                      <a:pt x="126" y="0"/>
                      <a:pt x="154" y="35"/>
                      <a:pt x="154" y="73"/>
                    </a:cubicBezTo>
                    <a:cubicBezTo>
                      <a:pt x="154" y="109"/>
                      <a:pt x="126" y="148"/>
                      <a:pt x="76" y="148"/>
                    </a:cubicBezTo>
                    <a:close/>
                    <a:moveTo>
                      <a:pt x="114" y="123"/>
                    </a:moveTo>
                    <a:cubicBezTo>
                      <a:pt x="122" y="113"/>
                      <a:pt x="123" y="100"/>
                      <a:pt x="123" y="88"/>
                    </a:cubicBezTo>
                    <a:cubicBezTo>
                      <a:pt x="123" y="61"/>
                      <a:pt x="110" y="9"/>
                      <a:pt x="72" y="9"/>
                    </a:cubicBezTo>
                    <a:cubicBezTo>
                      <a:pt x="62" y="9"/>
                      <a:pt x="52" y="13"/>
                      <a:pt x="44" y="20"/>
                    </a:cubicBezTo>
                    <a:cubicBezTo>
                      <a:pt x="32" y="31"/>
                      <a:pt x="30" y="44"/>
                      <a:pt x="30" y="57"/>
                    </a:cubicBezTo>
                    <a:cubicBezTo>
                      <a:pt x="30" y="88"/>
                      <a:pt x="45" y="138"/>
                      <a:pt x="83" y="138"/>
                    </a:cubicBezTo>
                    <a:cubicBezTo>
                      <a:pt x="95" y="138"/>
                      <a:pt x="107" y="133"/>
                      <a:pt x="114" y="123"/>
                    </a:cubicBezTo>
                    <a:close/>
                  </a:path>
                </a:pathLst>
              </a:custGeom>
              <a:solidFill>
                <a:srgbClr val="D50F25"/>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37" name="Shape 37"/>
              <p:cNvSpPr/>
              <p:nvPr/>
            </p:nvSpPr>
            <p:spPr>
              <a:xfrm>
                <a:off x="5389562" y="6143626"/>
                <a:ext cx="205725" cy="207675"/>
              </a:xfrm>
              <a:custGeom>
                <a:avLst/>
                <a:gdLst/>
                <a:ahLst/>
                <a:cxnLst/>
                <a:rect l="0" t="0" r="0" b="0"/>
                <a:pathLst>
                  <a:path w="211" h="213" extrusionOk="0">
                    <a:moveTo>
                      <a:pt x="200" y="199"/>
                    </a:moveTo>
                    <a:cubicBezTo>
                      <a:pt x="158" y="208"/>
                      <a:pt x="158" y="208"/>
                      <a:pt x="158" y="208"/>
                    </a:cubicBezTo>
                    <a:cubicBezTo>
                      <a:pt x="141" y="211"/>
                      <a:pt x="126" y="213"/>
                      <a:pt x="110" y="213"/>
                    </a:cubicBezTo>
                    <a:cubicBezTo>
                      <a:pt x="30" y="213"/>
                      <a:pt x="0" y="155"/>
                      <a:pt x="0" y="109"/>
                    </a:cubicBezTo>
                    <a:cubicBezTo>
                      <a:pt x="0" y="52"/>
                      <a:pt x="43" y="0"/>
                      <a:pt x="117" y="0"/>
                    </a:cubicBezTo>
                    <a:cubicBezTo>
                      <a:pt x="133" y="0"/>
                      <a:pt x="148" y="3"/>
                      <a:pt x="161" y="6"/>
                    </a:cubicBezTo>
                    <a:cubicBezTo>
                      <a:pt x="183" y="12"/>
                      <a:pt x="193" y="20"/>
                      <a:pt x="200" y="24"/>
                    </a:cubicBezTo>
                    <a:cubicBezTo>
                      <a:pt x="176" y="47"/>
                      <a:pt x="176" y="47"/>
                      <a:pt x="176" y="47"/>
                    </a:cubicBezTo>
                    <a:cubicBezTo>
                      <a:pt x="165" y="49"/>
                      <a:pt x="165" y="49"/>
                      <a:pt x="165" y="49"/>
                    </a:cubicBezTo>
                    <a:cubicBezTo>
                      <a:pt x="173" y="38"/>
                      <a:pt x="173" y="38"/>
                      <a:pt x="173" y="38"/>
                    </a:cubicBezTo>
                    <a:cubicBezTo>
                      <a:pt x="163" y="28"/>
                      <a:pt x="145" y="11"/>
                      <a:pt x="111" y="11"/>
                    </a:cubicBezTo>
                    <a:cubicBezTo>
                      <a:pt x="65" y="11"/>
                      <a:pt x="30" y="45"/>
                      <a:pt x="30" y="96"/>
                    </a:cubicBezTo>
                    <a:cubicBezTo>
                      <a:pt x="30" y="151"/>
                      <a:pt x="70" y="202"/>
                      <a:pt x="133" y="202"/>
                    </a:cubicBezTo>
                    <a:cubicBezTo>
                      <a:pt x="151" y="202"/>
                      <a:pt x="161" y="198"/>
                      <a:pt x="170" y="195"/>
                    </a:cubicBezTo>
                    <a:cubicBezTo>
                      <a:pt x="170" y="148"/>
                      <a:pt x="170" y="148"/>
                      <a:pt x="170" y="148"/>
                    </a:cubicBezTo>
                    <a:cubicBezTo>
                      <a:pt x="126" y="150"/>
                      <a:pt x="126" y="150"/>
                      <a:pt x="126" y="150"/>
                    </a:cubicBezTo>
                    <a:cubicBezTo>
                      <a:pt x="149" y="138"/>
                      <a:pt x="149" y="138"/>
                      <a:pt x="149" y="138"/>
                    </a:cubicBezTo>
                    <a:cubicBezTo>
                      <a:pt x="211" y="138"/>
                      <a:pt x="211" y="138"/>
                      <a:pt x="211" y="138"/>
                    </a:cubicBezTo>
                    <a:cubicBezTo>
                      <a:pt x="203" y="145"/>
                      <a:pt x="203" y="145"/>
                      <a:pt x="203" y="145"/>
                    </a:cubicBezTo>
                    <a:cubicBezTo>
                      <a:pt x="201" y="147"/>
                      <a:pt x="201" y="147"/>
                      <a:pt x="200" y="150"/>
                    </a:cubicBezTo>
                    <a:cubicBezTo>
                      <a:pt x="200" y="152"/>
                      <a:pt x="200" y="161"/>
                      <a:pt x="200" y="164"/>
                    </a:cubicBezTo>
                    <a:cubicBezTo>
                      <a:pt x="200" y="199"/>
                      <a:pt x="200" y="199"/>
                      <a:pt x="200" y="199"/>
                    </a:cubicBezTo>
                    <a:close/>
                  </a:path>
                </a:pathLst>
              </a:custGeom>
              <a:solidFill>
                <a:srgbClr val="0D58D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grpSp>
        <p:grpSp>
          <p:nvGrpSpPr>
            <p:cNvPr id="38" name="Shape 38"/>
            <p:cNvGrpSpPr/>
            <p:nvPr/>
          </p:nvGrpSpPr>
          <p:grpSpPr>
            <a:xfrm>
              <a:off x="2389043" y="5298456"/>
              <a:ext cx="1196828" cy="475199"/>
              <a:chOff x="1814510" y="-3175"/>
              <a:chExt cx="6044587" cy="2400000"/>
            </a:xfrm>
          </p:grpSpPr>
          <p:sp>
            <p:nvSpPr>
              <p:cNvPr id="39" name="Shape 39"/>
              <p:cNvSpPr/>
              <p:nvPr/>
            </p:nvSpPr>
            <p:spPr>
              <a:xfrm>
                <a:off x="1814510" y="379412"/>
                <a:ext cx="806250" cy="1560000"/>
              </a:xfrm>
              <a:custGeom>
                <a:avLst/>
                <a:gdLst/>
                <a:ahLst/>
                <a:cxnLst/>
                <a:rect l="0" t="0" r="0" b="0"/>
                <a:pathLst>
                  <a:path w="215" h="416" extrusionOk="0">
                    <a:moveTo>
                      <a:pt x="109" y="164"/>
                    </a:moveTo>
                    <a:cubicBezTo>
                      <a:pt x="65" y="0"/>
                      <a:pt x="65" y="0"/>
                      <a:pt x="65" y="0"/>
                    </a:cubicBezTo>
                    <a:cubicBezTo>
                      <a:pt x="0" y="0"/>
                      <a:pt x="0" y="0"/>
                      <a:pt x="0" y="0"/>
                    </a:cubicBezTo>
                    <a:cubicBezTo>
                      <a:pt x="13" y="39"/>
                      <a:pt x="26" y="78"/>
                      <a:pt x="40" y="116"/>
                    </a:cubicBezTo>
                    <a:cubicBezTo>
                      <a:pt x="59" y="174"/>
                      <a:pt x="72" y="218"/>
                      <a:pt x="78" y="248"/>
                    </a:cubicBezTo>
                    <a:cubicBezTo>
                      <a:pt x="78" y="416"/>
                      <a:pt x="78" y="416"/>
                      <a:pt x="78" y="416"/>
                    </a:cubicBezTo>
                    <a:cubicBezTo>
                      <a:pt x="140" y="416"/>
                      <a:pt x="140" y="416"/>
                      <a:pt x="140" y="416"/>
                    </a:cubicBezTo>
                    <a:cubicBezTo>
                      <a:pt x="140" y="248"/>
                      <a:pt x="140" y="248"/>
                      <a:pt x="140" y="248"/>
                    </a:cubicBezTo>
                    <a:cubicBezTo>
                      <a:pt x="215" y="0"/>
                      <a:pt x="215" y="0"/>
                      <a:pt x="215" y="0"/>
                    </a:cubicBezTo>
                    <a:cubicBezTo>
                      <a:pt x="152" y="0"/>
                      <a:pt x="152" y="0"/>
                      <a:pt x="152" y="0"/>
                    </a:cubicBezTo>
                    <a:lnTo>
                      <a:pt x="109" y="164"/>
                    </a:lnTo>
                    <a:close/>
                  </a:path>
                </a:pathLst>
              </a:custGeom>
              <a:solidFill>
                <a:schemeClr val="dk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40" name="Shape 40"/>
              <p:cNvSpPr/>
              <p:nvPr/>
            </p:nvSpPr>
            <p:spPr>
              <a:xfrm>
                <a:off x="2620965" y="760414"/>
                <a:ext cx="622500" cy="1192500"/>
              </a:xfrm>
              <a:custGeom>
                <a:avLst/>
                <a:gdLst/>
                <a:ahLst/>
                <a:cxnLst/>
                <a:rect l="0" t="0" r="0" b="0"/>
                <a:pathLst>
                  <a:path w="166" h="318" extrusionOk="0">
                    <a:moveTo>
                      <a:pt x="83" y="0"/>
                    </a:moveTo>
                    <a:cubicBezTo>
                      <a:pt x="55" y="0"/>
                      <a:pt x="33" y="11"/>
                      <a:pt x="18" y="32"/>
                    </a:cubicBezTo>
                    <a:cubicBezTo>
                      <a:pt x="6" y="48"/>
                      <a:pt x="0" y="72"/>
                      <a:pt x="0" y="105"/>
                    </a:cubicBezTo>
                    <a:cubicBezTo>
                      <a:pt x="0" y="214"/>
                      <a:pt x="0" y="214"/>
                      <a:pt x="0" y="214"/>
                    </a:cubicBezTo>
                    <a:cubicBezTo>
                      <a:pt x="0" y="247"/>
                      <a:pt x="6" y="271"/>
                      <a:pt x="18" y="286"/>
                    </a:cubicBezTo>
                    <a:cubicBezTo>
                      <a:pt x="33" y="308"/>
                      <a:pt x="55" y="318"/>
                      <a:pt x="83" y="318"/>
                    </a:cubicBezTo>
                    <a:cubicBezTo>
                      <a:pt x="111" y="318"/>
                      <a:pt x="133" y="308"/>
                      <a:pt x="148" y="286"/>
                    </a:cubicBezTo>
                    <a:cubicBezTo>
                      <a:pt x="160" y="271"/>
                      <a:pt x="166" y="247"/>
                      <a:pt x="166" y="214"/>
                    </a:cubicBezTo>
                    <a:cubicBezTo>
                      <a:pt x="166" y="105"/>
                      <a:pt x="166" y="105"/>
                      <a:pt x="166" y="105"/>
                    </a:cubicBezTo>
                    <a:cubicBezTo>
                      <a:pt x="166" y="72"/>
                      <a:pt x="160" y="48"/>
                      <a:pt x="148" y="32"/>
                    </a:cubicBezTo>
                    <a:cubicBezTo>
                      <a:pt x="133" y="11"/>
                      <a:pt x="111" y="0"/>
                      <a:pt x="83" y="0"/>
                    </a:cubicBezTo>
                    <a:close/>
                    <a:moveTo>
                      <a:pt x="110" y="224"/>
                    </a:moveTo>
                    <a:cubicBezTo>
                      <a:pt x="110" y="253"/>
                      <a:pt x="101" y="267"/>
                      <a:pt x="83" y="267"/>
                    </a:cubicBezTo>
                    <a:cubicBezTo>
                      <a:pt x="65" y="267"/>
                      <a:pt x="56" y="253"/>
                      <a:pt x="56" y="224"/>
                    </a:cubicBezTo>
                    <a:cubicBezTo>
                      <a:pt x="56" y="94"/>
                      <a:pt x="56" y="94"/>
                      <a:pt x="56" y="94"/>
                    </a:cubicBezTo>
                    <a:cubicBezTo>
                      <a:pt x="56" y="65"/>
                      <a:pt x="65" y="51"/>
                      <a:pt x="83" y="51"/>
                    </a:cubicBezTo>
                    <a:cubicBezTo>
                      <a:pt x="101" y="51"/>
                      <a:pt x="110" y="65"/>
                      <a:pt x="110" y="94"/>
                    </a:cubicBezTo>
                    <a:lnTo>
                      <a:pt x="110" y="224"/>
                    </a:lnTo>
                    <a:close/>
                  </a:path>
                </a:pathLst>
              </a:custGeom>
              <a:solidFill>
                <a:schemeClr val="dk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41" name="Shape 41"/>
              <p:cNvSpPr/>
              <p:nvPr/>
            </p:nvSpPr>
            <p:spPr>
              <a:xfrm>
                <a:off x="3416303" y="776289"/>
                <a:ext cx="603750" cy="1177500"/>
              </a:xfrm>
              <a:custGeom>
                <a:avLst/>
                <a:gdLst/>
                <a:ahLst/>
                <a:cxnLst/>
                <a:rect l="0" t="0" r="0" b="0"/>
                <a:pathLst>
                  <a:path w="161" h="314" extrusionOk="0">
                    <a:moveTo>
                      <a:pt x="105" y="237"/>
                    </a:moveTo>
                    <a:cubicBezTo>
                      <a:pt x="93" y="254"/>
                      <a:pt x="81" y="263"/>
                      <a:pt x="70" y="263"/>
                    </a:cubicBezTo>
                    <a:cubicBezTo>
                      <a:pt x="62" y="263"/>
                      <a:pt x="58" y="259"/>
                      <a:pt x="57" y="250"/>
                    </a:cubicBezTo>
                    <a:cubicBezTo>
                      <a:pt x="56" y="248"/>
                      <a:pt x="56" y="241"/>
                      <a:pt x="56" y="228"/>
                    </a:cubicBezTo>
                    <a:cubicBezTo>
                      <a:pt x="56" y="0"/>
                      <a:pt x="56" y="0"/>
                      <a:pt x="56" y="0"/>
                    </a:cubicBezTo>
                    <a:cubicBezTo>
                      <a:pt x="0" y="0"/>
                      <a:pt x="0" y="0"/>
                      <a:pt x="0" y="0"/>
                    </a:cubicBezTo>
                    <a:cubicBezTo>
                      <a:pt x="0" y="245"/>
                      <a:pt x="0" y="245"/>
                      <a:pt x="0" y="245"/>
                    </a:cubicBezTo>
                    <a:cubicBezTo>
                      <a:pt x="0" y="267"/>
                      <a:pt x="2" y="282"/>
                      <a:pt x="5" y="291"/>
                    </a:cubicBezTo>
                    <a:cubicBezTo>
                      <a:pt x="11" y="307"/>
                      <a:pt x="23" y="314"/>
                      <a:pt x="41" y="314"/>
                    </a:cubicBezTo>
                    <a:cubicBezTo>
                      <a:pt x="62" y="314"/>
                      <a:pt x="83" y="302"/>
                      <a:pt x="105" y="276"/>
                    </a:cubicBezTo>
                    <a:cubicBezTo>
                      <a:pt x="105" y="310"/>
                      <a:pt x="105" y="310"/>
                      <a:pt x="105" y="310"/>
                    </a:cubicBezTo>
                    <a:cubicBezTo>
                      <a:pt x="161" y="310"/>
                      <a:pt x="161" y="310"/>
                      <a:pt x="161" y="310"/>
                    </a:cubicBezTo>
                    <a:cubicBezTo>
                      <a:pt x="161" y="0"/>
                      <a:pt x="161" y="0"/>
                      <a:pt x="161" y="0"/>
                    </a:cubicBezTo>
                    <a:cubicBezTo>
                      <a:pt x="105" y="0"/>
                      <a:pt x="105" y="0"/>
                      <a:pt x="105" y="0"/>
                    </a:cubicBezTo>
                    <a:lnTo>
                      <a:pt x="105" y="237"/>
                    </a:lnTo>
                    <a:close/>
                  </a:path>
                </a:pathLst>
              </a:custGeom>
              <a:solidFill>
                <a:schemeClr val="dk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42" name="Shape 42"/>
              <p:cNvSpPr/>
              <p:nvPr/>
            </p:nvSpPr>
            <p:spPr>
              <a:xfrm>
                <a:off x="6334125" y="952500"/>
                <a:ext cx="195000" cy="810000"/>
              </a:xfrm>
              <a:custGeom>
                <a:avLst/>
                <a:gdLst/>
                <a:ahLst/>
                <a:cxnLst/>
                <a:rect l="0" t="0" r="0" b="0"/>
                <a:pathLst>
                  <a:path w="52" h="216" extrusionOk="0">
                    <a:moveTo>
                      <a:pt x="28" y="0"/>
                    </a:moveTo>
                    <a:cubicBezTo>
                      <a:pt x="19" y="0"/>
                      <a:pt x="9" y="4"/>
                      <a:pt x="0" y="14"/>
                    </a:cubicBezTo>
                    <a:cubicBezTo>
                      <a:pt x="0" y="31"/>
                      <a:pt x="0" y="31"/>
                      <a:pt x="0" y="31"/>
                    </a:cubicBezTo>
                    <a:cubicBezTo>
                      <a:pt x="0" y="202"/>
                      <a:pt x="0" y="202"/>
                      <a:pt x="0" y="202"/>
                    </a:cubicBezTo>
                    <a:cubicBezTo>
                      <a:pt x="9" y="212"/>
                      <a:pt x="19" y="216"/>
                      <a:pt x="28" y="216"/>
                    </a:cubicBezTo>
                    <a:cubicBezTo>
                      <a:pt x="44" y="216"/>
                      <a:pt x="52" y="202"/>
                      <a:pt x="52" y="174"/>
                    </a:cubicBezTo>
                    <a:cubicBezTo>
                      <a:pt x="52" y="42"/>
                      <a:pt x="52" y="42"/>
                      <a:pt x="52" y="42"/>
                    </a:cubicBezTo>
                    <a:cubicBezTo>
                      <a:pt x="52" y="38"/>
                      <a:pt x="52" y="35"/>
                      <a:pt x="52" y="31"/>
                    </a:cubicBezTo>
                    <a:cubicBezTo>
                      <a:pt x="50" y="11"/>
                      <a:pt x="42" y="0"/>
                      <a:pt x="28" y="0"/>
                    </a:cubicBezTo>
                    <a:close/>
                  </a:path>
                </a:pathLst>
              </a:custGeom>
              <a:solidFill>
                <a:srgbClr val="EC202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43" name="Shape 43"/>
              <p:cNvSpPr/>
              <p:nvPr/>
            </p:nvSpPr>
            <p:spPr>
              <a:xfrm>
                <a:off x="7113589" y="952500"/>
                <a:ext cx="210000" cy="270000"/>
              </a:xfrm>
              <a:custGeom>
                <a:avLst/>
                <a:gdLst/>
                <a:ahLst/>
                <a:cxnLst/>
                <a:rect l="0" t="0" r="0" b="0"/>
                <a:pathLst>
                  <a:path w="56" h="72" extrusionOk="0">
                    <a:moveTo>
                      <a:pt x="28" y="0"/>
                    </a:moveTo>
                    <a:cubicBezTo>
                      <a:pt x="12" y="0"/>
                      <a:pt x="3" y="10"/>
                      <a:pt x="1" y="31"/>
                    </a:cubicBezTo>
                    <a:cubicBezTo>
                      <a:pt x="0" y="35"/>
                      <a:pt x="0" y="39"/>
                      <a:pt x="0" y="43"/>
                    </a:cubicBezTo>
                    <a:cubicBezTo>
                      <a:pt x="0" y="72"/>
                      <a:pt x="0" y="72"/>
                      <a:pt x="0" y="72"/>
                    </a:cubicBezTo>
                    <a:cubicBezTo>
                      <a:pt x="56" y="72"/>
                      <a:pt x="56" y="72"/>
                      <a:pt x="56" y="72"/>
                    </a:cubicBezTo>
                    <a:cubicBezTo>
                      <a:pt x="56" y="43"/>
                      <a:pt x="56" y="43"/>
                      <a:pt x="56" y="43"/>
                    </a:cubicBezTo>
                    <a:cubicBezTo>
                      <a:pt x="56" y="39"/>
                      <a:pt x="56" y="35"/>
                      <a:pt x="55" y="31"/>
                    </a:cubicBezTo>
                    <a:cubicBezTo>
                      <a:pt x="53" y="10"/>
                      <a:pt x="44" y="0"/>
                      <a:pt x="28" y="0"/>
                    </a:cubicBezTo>
                    <a:close/>
                  </a:path>
                </a:pathLst>
              </a:custGeom>
              <a:solidFill>
                <a:srgbClr val="EC202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sp>
            <p:nvSpPr>
              <p:cNvPr id="44" name="Shape 44"/>
              <p:cNvSpPr/>
              <p:nvPr/>
            </p:nvSpPr>
            <p:spPr>
              <a:xfrm>
                <a:off x="4229098" y="-3175"/>
                <a:ext cx="3630000" cy="2400000"/>
              </a:xfrm>
              <a:custGeom>
                <a:avLst/>
                <a:gdLst/>
                <a:ahLst/>
                <a:cxnLst/>
                <a:rect l="0" t="0" r="0" b="0"/>
                <a:pathLst>
                  <a:path w="968" h="640" extrusionOk="0">
                    <a:moveTo>
                      <a:pt x="946" y="102"/>
                    </a:moveTo>
                    <a:cubicBezTo>
                      <a:pt x="936" y="53"/>
                      <a:pt x="892" y="16"/>
                      <a:pt x="842" y="11"/>
                    </a:cubicBezTo>
                    <a:cubicBezTo>
                      <a:pt x="722" y="4"/>
                      <a:pt x="602" y="0"/>
                      <a:pt x="481" y="0"/>
                    </a:cubicBezTo>
                    <a:cubicBezTo>
                      <a:pt x="363" y="0"/>
                      <a:pt x="244" y="4"/>
                      <a:pt x="126" y="11"/>
                    </a:cubicBezTo>
                    <a:cubicBezTo>
                      <a:pt x="76" y="15"/>
                      <a:pt x="32" y="52"/>
                      <a:pt x="23" y="102"/>
                    </a:cubicBezTo>
                    <a:cubicBezTo>
                      <a:pt x="0" y="245"/>
                      <a:pt x="0" y="392"/>
                      <a:pt x="23" y="535"/>
                    </a:cubicBezTo>
                    <a:cubicBezTo>
                      <a:pt x="32" y="585"/>
                      <a:pt x="76" y="622"/>
                      <a:pt x="126" y="626"/>
                    </a:cubicBezTo>
                    <a:cubicBezTo>
                      <a:pt x="365" y="640"/>
                      <a:pt x="604" y="640"/>
                      <a:pt x="842" y="626"/>
                    </a:cubicBezTo>
                    <a:cubicBezTo>
                      <a:pt x="892" y="621"/>
                      <a:pt x="936" y="584"/>
                      <a:pt x="946" y="535"/>
                    </a:cubicBezTo>
                    <a:cubicBezTo>
                      <a:pt x="968" y="391"/>
                      <a:pt x="968" y="246"/>
                      <a:pt x="946" y="102"/>
                    </a:cubicBezTo>
                    <a:close/>
                    <a:moveTo>
                      <a:pt x="220" y="518"/>
                    </a:moveTo>
                    <a:cubicBezTo>
                      <a:pt x="157" y="518"/>
                      <a:pt x="157" y="518"/>
                      <a:pt x="157" y="518"/>
                    </a:cubicBezTo>
                    <a:cubicBezTo>
                      <a:pt x="157" y="286"/>
                      <a:pt x="157" y="286"/>
                      <a:pt x="157" y="286"/>
                    </a:cubicBezTo>
                    <a:cubicBezTo>
                      <a:pt x="157" y="161"/>
                      <a:pt x="157" y="161"/>
                      <a:pt x="157" y="161"/>
                    </a:cubicBezTo>
                    <a:cubicBezTo>
                      <a:pt x="91" y="161"/>
                      <a:pt x="91" y="161"/>
                      <a:pt x="91" y="161"/>
                    </a:cubicBezTo>
                    <a:cubicBezTo>
                      <a:pt x="91" y="102"/>
                      <a:pt x="91" y="102"/>
                      <a:pt x="91" y="102"/>
                    </a:cubicBezTo>
                    <a:cubicBezTo>
                      <a:pt x="287" y="102"/>
                      <a:pt x="287" y="102"/>
                      <a:pt x="287" y="102"/>
                    </a:cubicBezTo>
                    <a:cubicBezTo>
                      <a:pt x="287" y="161"/>
                      <a:pt x="287" y="161"/>
                      <a:pt x="287" y="161"/>
                    </a:cubicBezTo>
                    <a:cubicBezTo>
                      <a:pt x="220" y="161"/>
                      <a:pt x="220" y="161"/>
                      <a:pt x="220" y="161"/>
                    </a:cubicBezTo>
                    <a:cubicBezTo>
                      <a:pt x="220" y="286"/>
                      <a:pt x="220" y="286"/>
                      <a:pt x="220" y="286"/>
                    </a:cubicBezTo>
                    <a:lnTo>
                      <a:pt x="220" y="518"/>
                    </a:lnTo>
                    <a:close/>
                    <a:moveTo>
                      <a:pt x="456" y="518"/>
                    </a:moveTo>
                    <a:cubicBezTo>
                      <a:pt x="400" y="518"/>
                      <a:pt x="400" y="518"/>
                      <a:pt x="400" y="518"/>
                    </a:cubicBezTo>
                    <a:cubicBezTo>
                      <a:pt x="400" y="484"/>
                      <a:pt x="400" y="484"/>
                      <a:pt x="400" y="484"/>
                    </a:cubicBezTo>
                    <a:cubicBezTo>
                      <a:pt x="378" y="510"/>
                      <a:pt x="357" y="522"/>
                      <a:pt x="336" y="522"/>
                    </a:cubicBezTo>
                    <a:cubicBezTo>
                      <a:pt x="318" y="522"/>
                      <a:pt x="306" y="515"/>
                      <a:pt x="300" y="499"/>
                    </a:cubicBezTo>
                    <a:cubicBezTo>
                      <a:pt x="297" y="490"/>
                      <a:pt x="295" y="475"/>
                      <a:pt x="295" y="453"/>
                    </a:cubicBezTo>
                    <a:cubicBezTo>
                      <a:pt x="295" y="286"/>
                      <a:pt x="295" y="286"/>
                      <a:pt x="295" y="286"/>
                    </a:cubicBezTo>
                    <a:cubicBezTo>
                      <a:pt x="295" y="208"/>
                      <a:pt x="295" y="208"/>
                      <a:pt x="295" y="208"/>
                    </a:cubicBezTo>
                    <a:cubicBezTo>
                      <a:pt x="351" y="208"/>
                      <a:pt x="351" y="208"/>
                      <a:pt x="351" y="208"/>
                    </a:cubicBezTo>
                    <a:cubicBezTo>
                      <a:pt x="351" y="286"/>
                      <a:pt x="351" y="286"/>
                      <a:pt x="351" y="286"/>
                    </a:cubicBezTo>
                    <a:cubicBezTo>
                      <a:pt x="351" y="436"/>
                      <a:pt x="351" y="436"/>
                      <a:pt x="351" y="436"/>
                    </a:cubicBezTo>
                    <a:cubicBezTo>
                      <a:pt x="351" y="449"/>
                      <a:pt x="351" y="456"/>
                      <a:pt x="352" y="458"/>
                    </a:cubicBezTo>
                    <a:cubicBezTo>
                      <a:pt x="353" y="467"/>
                      <a:pt x="357" y="471"/>
                      <a:pt x="365" y="471"/>
                    </a:cubicBezTo>
                    <a:cubicBezTo>
                      <a:pt x="376" y="471"/>
                      <a:pt x="388" y="462"/>
                      <a:pt x="400" y="445"/>
                    </a:cubicBezTo>
                    <a:cubicBezTo>
                      <a:pt x="400" y="286"/>
                      <a:pt x="400" y="286"/>
                      <a:pt x="400" y="286"/>
                    </a:cubicBezTo>
                    <a:cubicBezTo>
                      <a:pt x="400" y="208"/>
                      <a:pt x="400" y="208"/>
                      <a:pt x="400" y="208"/>
                    </a:cubicBezTo>
                    <a:cubicBezTo>
                      <a:pt x="456" y="208"/>
                      <a:pt x="456" y="208"/>
                      <a:pt x="456" y="208"/>
                    </a:cubicBezTo>
                    <a:cubicBezTo>
                      <a:pt x="456" y="286"/>
                      <a:pt x="456" y="286"/>
                      <a:pt x="456" y="286"/>
                    </a:cubicBezTo>
                    <a:lnTo>
                      <a:pt x="456" y="518"/>
                    </a:lnTo>
                    <a:close/>
                    <a:moveTo>
                      <a:pt x="669" y="425"/>
                    </a:moveTo>
                    <a:cubicBezTo>
                      <a:pt x="669" y="454"/>
                      <a:pt x="668" y="474"/>
                      <a:pt x="664" y="487"/>
                    </a:cubicBezTo>
                    <a:cubicBezTo>
                      <a:pt x="656" y="510"/>
                      <a:pt x="641" y="522"/>
                      <a:pt x="619" y="522"/>
                    </a:cubicBezTo>
                    <a:cubicBezTo>
                      <a:pt x="599" y="522"/>
                      <a:pt x="580" y="511"/>
                      <a:pt x="561" y="488"/>
                    </a:cubicBezTo>
                    <a:cubicBezTo>
                      <a:pt x="561" y="518"/>
                      <a:pt x="561" y="518"/>
                      <a:pt x="561" y="518"/>
                    </a:cubicBezTo>
                    <a:cubicBezTo>
                      <a:pt x="505" y="518"/>
                      <a:pt x="505" y="518"/>
                      <a:pt x="505" y="518"/>
                    </a:cubicBezTo>
                    <a:cubicBezTo>
                      <a:pt x="505" y="286"/>
                      <a:pt x="505" y="286"/>
                      <a:pt x="505" y="286"/>
                    </a:cubicBezTo>
                    <a:cubicBezTo>
                      <a:pt x="505" y="102"/>
                      <a:pt x="505" y="102"/>
                      <a:pt x="505" y="102"/>
                    </a:cubicBezTo>
                    <a:cubicBezTo>
                      <a:pt x="561" y="102"/>
                      <a:pt x="561" y="102"/>
                      <a:pt x="561" y="102"/>
                    </a:cubicBezTo>
                    <a:cubicBezTo>
                      <a:pt x="561" y="238"/>
                      <a:pt x="561" y="238"/>
                      <a:pt x="561" y="238"/>
                    </a:cubicBezTo>
                    <a:cubicBezTo>
                      <a:pt x="579" y="216"/>
                      <a:pt x="598" y="204"/>
                      <a:pt x="619" y="204"/>
                    </a:cubicBezTo>
                    <a:cubicBezTo>
                      <a:pt x="641" y="204"/>
                      <a:pt x="656" y="216"/>
                      <a:pt x="664" y="239"/>
                    </a:cubicBezTo>
                    <a:cubicBezTo>
                      <a:pt x="667" y="249"/>
                      <a:pt x="669" y="265"/>
                      <a:pt x="669" y="286"/>
                    </a:cubicBezTo>
                    <a:cubicBezTo>
                      <a:pt x="669" y="291"/>
                      <a:pt x="669" y="296"/>
                      <a:pt x="669" y="302"/>
                    </a:cubicBezTo>
                    <a:lnTo>
                      <a:pt x="669" y="425"/>
                    </a:lnTo>
                    <a:close/>
                    <a:moveTo>
                      <a:pt x="881" y="373"/>
                    </a:moveTo>
                    <a:cubicBezTo>
                      <a:pt x="769" y="373"/>
                      <a:pt x="769" y="373"/>
                      <a:pt x="769" y="373"/>
                    </a:cubicBezTo>
                    <a:cubicBezTo>
                      <a:pt x="769" y="428"/>
                      <a:pt x="769" y="428"/>
                      <a:pt x="769" y="428"/>
                    </a:cubicBezTo>
                    <a:cubicBezTo>
                      <a:pt x="769" y="457"/>
                      <a:pt x="778" y="471"/>
                      <a:pt x="798" y="471"/>
                    </a:cubicBezTo>
                    <a:cubicBezTo>
                      <a:pt x="811" y="471"/>
                      <a:pt x="819" y="464"/>
                      <a:pt x="823" y="449"/>
                    </a:cubicBezTo>
                    <a:cubicBezTo>
                      <a:pt x="823" y="446"/>
                      <a:pt x="824" y="433"/>
                      <a:pt x="824" y="411"/>
                    </a:cubicBezTo>
                    <a:cubicBezTo>
                      <a:pt x="881" y="411"/>
                      <a:pt x="881" y="411"/>
                      <a:pt x="881" y="411"/>
                    </a:cubicBezTo>
                    <a:cubicBezTo>
                      <a:pt x="881" y="419"/>
                      <a:pt x="881" y="419"/>
                      <a:pt x="881" y="419"/>
                    </a:cubicBezTo>
                    <a:cubicBezTo>
                      <a:pt x="881" y="437"/>
                      <a:pt x="881" y="449"/>
                      <a:pt x="880" y="455"/>
                    </a:cubicBezTo>
                    <a:cubicBezTo>
                      <a:pt x="878" y="467"/>
                      <a:pt x="874" y="479"/>
                      <a:pt x="867" y="489"/>
                    </a:cubicBezTo>
                    <a:cubicBezTo>
                      <a:pt x="851" y="511"/>
                      <a:pt x="828" y="522"/>
                      <a:pt x="799" y="522"/>
                    </a:cubicBezTo>
                    <a:cubicBezTo>
                      <a:pt x="770" y="522"/>
                      <a:pt x="747" y="512"/>
                      <a:pt x="731" y="490"/>
                    </a:cubicBezTo>
                    <a:cubicBezTo>
                      <a:pt x="719" y="475"/>
                      <a:pt x="713" y="451"/>
                      <a:pt x="713" y="418"/>
                    </a:cubicBezTo>
                    <a:cubicBezTo>
                      <a:pt x="713" y="309"/>
                      <a:pt x="713" y="309"/>
                      <a:pt x="713" y="309"/>
                    </a:cubicBezTo>
                    <a:cubicBezTo>
                      <a:pt x="713" y="301"/>
                      <a:pt x="713" y="293"/>
                      <a:pt x="714" y="286"/>
                    </a:cubicBezTo>
                    <a:cubicBezTo>
                      <a:pt x="716" y="265"/>
                      <a:pt x="722" y="248"/>
                      <a:pt x="730" y="236"/>
                    </a:cubicBezTo>
                    <a:cubicBezTo>
                      <a:pt x="747" y="215"/>
                      <a:pt x="769" y="204"/>
                      <a:pt x="798" y="204"/>
                    </a:cubicBezTo>
                    <a:cubicBezTo>
                      <a:pt x="826" y="204"/>
                      <a:pt x="848" y="215"/>
                      <a:pt x="864" y="236"/>
                    </a:cubicBezTo>
                    <a:cubicBezTo>
                      <a:pt x="873" y="248"/>
                      <a:pt x="878" y="265"/>
                      <a:pt x="880" y="286"/>
                    </a:cubicBezTo>
                    <a:cubicBezTo>
                      <a:pt x="881" y="293"/>
                      <a:pt x="881" y="301"/>
                      <a:pt x="881" y="309"/>
                    </a:cubicBezTo>
                    <a:lnTo>
                      <a:pt x="881" y="373"/>
                    </a:lnTo>
                    <a:close/>
                  </a:path>
                </a:pathLst>
              </a:custGeom>
              <a:solidFill>
                <a:srgbClr val="EC2027"/>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chemeClr val="dk1"/>
                  </a:solidFill>
                  <a:latin typeface="Helvetica"/>
                  <a:ea typeface="Helvetica"/>
                  <a:cs typeface="Helvetica"/>
                  <a:sym typeface="Arial"/>
                </a:endParaRPr>
              </a:p>
            </p:txBody>
          </p:sp>
        </p:grpSp>
        <p:cxnSp>
          <p:nvCxnSpPr>
            <p:cNvPr id="45" name="Shape 45"/>
            <p:cNvCxnSpPr/>
            <p:nvPr/>
          </p:nvCxnSpPr>
          <p:spPr>
            <a:xfrm rot="10800000">
              <a:off x="1925573" y="5520831"/>
              <a:ext cx="487499" cy="0"/>
            </a:xfrm>
            <a:prstGeom prst="straightConnector1">
              <a:avLst/>
            </a:prstGeom>
            <a:noFill/>
            <a:ln w="9525" cap="flat">
              <a:solidFill>
                <a:schemeClr val="dk2"/>
              </a:solidFill>
              <a:prstDash val="solid"/>
              <a:round/>
              <a:headEnd type="none" w="med" len="med"/>
              <a:tailEnd type="none" w="med" len="med"/>
            </a:ln>
          </p:spPr>
        </p:cxnSp>
      </p:grpSp>
      <p:sp>
        <p:nvSpPr>
          <p:cNvPr id="46" name="Shape 46"/>
          <p:cNvSpPr txBox="1"/>
          <p:nvPr/>
        </p:nvSpPr>
        <p:spPr>
          <a:xfrm>
            <a:off x="5079373" y="4850182"/>
            <a:ext cx="3695699" cy="1847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 sz="600" b="0" i="0" u="none" strike="noStrike" cap="none" baseline="0" dirty="0">
                <a:solidFill>
                  <a:schemeClr val="lt2"/>
                </a:solidFill>
                <a:latin typeface="Helvetica"/>
                <a:ea typeface="Helvetica"/>
                <a:cs typeface="Helvetica"/>
                <a:sym typeface="Open Sans"/>
              </a:rPr>
              <a:t>Google Confidential and Proprietary</a:t>
            </a: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59" r:id="rId3"/>
    <p:sldLayoutId id="2147483660" r:id="rId4"/>
    <p:sldLayoutId id="2147483662" r:id="rId5"/>
    <p:sldLayoutId id="2147483663" r:id="rId6"/>
    <p:sldLayoutId id="2147483665" r:id="rId7"/>
    <p:sldLayoutId id="2147483666"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Helvetica"/>
          <a:ea typeface="Helvetica"/>
          <a:cs typeface="Helvetica"/>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Helvetica"/>
          <a:ea typeface="Helvetica"/>
          <a:cs typeface="Helvetica"/>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500066" y="1500188"/>
            <a:ext cx="8136731" cy="3207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4" tIns="28574" rIns="28574" bIns="28574"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2" name="Rectangle 3"/>
          <p:cNvSpPr>
            <a:spLocks noGrp="1" noChangeArrowheads="1"/>
          </p:cNvSpPr>
          <p:nvPr>
            <p:ph type="title"/>
          </p:nvPr>
        </p:nvSpPr>
        <p:spPr bwMode="auto">
          <a:xfrm>
            <a:off x="485775" y="385762"/>
            <a:ext cx="83581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4" tIns="28574" rIns="28574" bIns="28574" numCol="1" anchor="t" anchorCtr="0" compatLnSpc="1">
            <a:prstTxWarp prst="textNoShape">
              <a:avLst/>
            </a:prstTxWarp>
          </a:bodyPr>
          <a:lstStyle/>
          <a:p>
            <a:pPr lvl="0"/>
            <a:r>
              <a:rPr lang="en-US">
                <a:sym typeface="Helvetica Neue UltraLight" charset="0"/>
              </a:rPr>
              <a:t>Click to edit Master title style</a:t>
            </a:r>
          </a:p>
        </p:txBody>
      </p:sp>
    </p:spTree>
    <p:extLst>
      <p:ext uri="{BB962C8B-B14F-4D97-AF65-F5344CB8AC3E}">
        <p14:creationId xmlns:p14="http://schemas.microsoft.com/office/powerpoint/2010/main" val="372532094"/>
      </p:ext>
    </p:extLst>
  </p:cSld>
  <p:clrMap bg1="lt1" tx1="dk1" bg2="lt2" tx2="dk2" accent1="accent1" accent2="accent2" accent3="accent3" accent4="accent4" accent5="accent5" accent6="accent6" hlink="hlink" folHlink="folHlink"/>
  <p:sldLayoutIdLst>
    <p:sldLayoutId id="2147483723" r:id="rId1"/>
  </p:sldLayoutIdLst>
  <p:transition xmlns:p14="http://schemas.microsoft.com/office/powerpoint/2010/main" spd="med">
    <p:dissolve/>
  </p:transition>
  <p:txStyles>
    <p:titleStyle>
      <a:lvl1pPr algn="l"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l"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l"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l"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l"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64" algn="l"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28" algn="l"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491" algn="l"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655" algn="l"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p:titleStyle>
    <p:bodyStyle>
      <a:lvl1pPr marL="192873" indent="-192873" algn="l" rtl="0" eaLnBrk="0" fontAlgn="base" hangingPunct="0">
        <a:spcBef>
          <a:spcPts val="1238"/>
        </a:spcBef>
        <a:spcAft>
          <a:spcPct val="0"/>
        </a:spcAft>
        <a:defRPr sz="2000">
          <a:solidFill>
            <a:schemeClr val="tx1"/>
          </a:solidFill>
          <a:latin typeface="+mn-lt"/>
          <a:ea typeface="+mn-ea"/>
          <a:cs typeface="+mn-cs"/>
          <a:sym typeface="Helvetica Neue Light" charset="0"/>
        </a:defRPr>
      </a:lvl1pPr>
      <a:lvl2pPr marL="417891" indent="-160727" algn="l" rtl="0" eaLnBrk="0" fontAlgn="base" hangingPunct="0">
        <a:spcBef>
          <a:spcPts val="788"/>
        </a:spcBef>
        <a:spcAft>
          <a:spcPct val="0"/>
        </a:spcAft>
        <a:defRPr sz="1600" b="1">
          <a:solidFill>
            <a:srgbClr val="000000"/>
          </a:solidFill>
          <a:latin typeface="Helvetica Neue" charset="0"/>
          <a:ea typeface="ヒラギノ角ゴ ProN W6" charset="0"/>
          <a:cs typeface="ヒラギノ角ゴ ProN W6" charset="0"/>
          <a:sym typeface="Helvetica Neue" charset="0"/>
        </a:defRPr>
      </a:lvl2pPr>
      <a:lvl3pPr marL="153584" indent="-153584" algn="l" rtl="0" eaLnBrk="0" fontAlgn="base" hangingPunct="0">
        <a:spcBef>
          <a:spcPts val="1238"/>
        </a:spcBef>
        <a:spcAft>
          <a:spcPct val="0"/>
        </a:spcAft>
        <a:buClr>
          <a:srgbClr val="383838"/>
        </a:buClr>
        <a:buSzPct val="100000"/>
        <a:buFont typeface="Helvetica Neue Light" charset="0"/>
        <a:buChar char="/"/>
        <a:defRPr sz="2000" b="1">
          <a:solidFill>
            <a:schemeClr val="tx1"/>
          </a:solidFill>
          <a:latin typeface="+mn-lt"/>
          <a:ea typeface="+mn-ea"/>
          <a:cs typeface="+mn-cs"/>
          <a:sym typeface="Helvetica Neue Light" charset="0"/>
        </a:defRPr>
      </a:lvl3pPr>
      <a:lvl4pPr marL="900074" indent="-128582" algn="l" rtl="0" eaLnBrk="0" fontAlgn="base" hangingPunct="0">
        <a:spcBef>
          <a:spcPts val="788"/>
        </a:spcBef>
        <a:spcAft>
          <a:spcPct val="0"/>
        </a:spcAft>
        <a:buClr>
          <a:srgbClr val="383838"/>
        </a:buClr>
        <a:buSzPct val="100000"/>
        <a:buFont typeface="Helvetica Neue Light" charset="0"/>
        <a:defRPr sz="1600" b="1">
          <a:solidFill>
            <a:schemeClr val="tx1"/>
          </a:solidFill>
          <a:latin typeface="+mn-lt"/>
          <a:ea typeface="+mn-ea"/>
          <a:cs typeface="+mn-cs"/>
          <a:sym typeface="Helvetica Neue Light" charset="0"/>
        </a:defRPr>
      </a:lvl4pPr>
      <a:lvl5pPr marL="128582" indent="-128582" algn="l" rtl="0" eaLnBrk="0" fontAlgn="base" hangingPunct="0">
        <a:spcBef>
          <a:spcPts val="788"/>
        </a:spcBef>
        <a:spcAft>
          <a:spcPct val="0"/>
        </a:spcAft>
        <a:buClr>
          <a:srgbClr val="383838"/>
        </a:buClr>
        <a:buSzPct val="100000"/>
        <a:buFont typeface="Helvetica Neue Light" charset="0"/>
        <a:buChar char="/"/>
        <a:defRPr sz="1600" b="1">
          <a:solidFill>
            <a:schemeClr val="tx1"/>
          </a:solidFill>
          <a:latin typeface="+mn-lt"/>
          <a:ea typeface="+mn-ea"/>
          <a:cs typeface="+mn-cs"/>
          <a:sym typeface="Helvetica Neue Light" charset="0"/>
        </a:defRPr>
      </a:lvl5pPr>
      <a:lvl6pPr marL="385746" indent="-128582" algn="l" rtl="0" fontAlgn="base">
        <a:spcBef>
          <a:spcPts val="788"/>
        </a:spcBef>
        <a:spcAft>
          <a:spcPct val="0"/>
        </a:spcAft>
        <a:buClr>
          <a:srgbClr val="383838"/>
        </a:buClr>
        <a:buSzPct val="100000"/>
        <a:buFont typeface="Helvetica Neue Light" charset="0"/>
        <a:buChar char="/"/>
        <a:defRPr sz="1600" b="1">
          <a:solidFill>
            <a:schemeClr val="tx1"/>
          </a:solidFill>
          <a:latin typeface="+mn-lt"/>
          <a:ea typeface="+mn-ea"/>
          <a:cs typeface="+mn-cs"/>
          <a:sym typeface="Helvetica Neue Light" charset="0"/>
        </a:defRPr>
      </a:lvl6pPr>
      <a:lvl7pPr marL="642910" indent="-128582" algn="l" rtl="0" fontAlgn="base">
        <a:spcBef>
          <a:spcPts val="788"/>
        </a:spcBef>
        <a:spcAft>
          <a:spcPct val="0"/>
        </a:spcAft>
        <a:buClr>
          <a:srgbClr val="383838"/>
        </a:buClr>
        <a:buSzPct val="100000"/>
        <a:buFont typeface="Helvetica Neue Light" charset="0"/>
        <a:buChar char="/"/>
        <a:defRPr sz="1600" b="1">
          <a:solidFill>
            <a:schemeClr val="tx1"/>
          </a:solidFill>
          <a:latin typeface="+mn-lt"/>
          <a:ea typeface="+mn-ea"/>
          <a:cs typeface="+mn-cs"/>
          <a:sym typeface="Helvetica Neue Light" charset="0"/>
        </a:defRPr>
      </a:lvl7pPr>
      <a:lvl8pPr marL="900074" indent="-128582" algn="l" rtl="0" fontAlgn="base">
        <a:spcBef>
          <a:spcPts val="788"/>
        </a:spcBef>
        <a:spcAft>
          <a:spcPct val="0"/>
        </a:spcAft>
        <a:buClr>
          <a:srgbClr val="383838"/>
        </a:buClr>
        <a:buSzPct val="100000"/>
        <a:buFont typeface="Helvetica Neue Light" charset="0"/>
        <a:buChar char="/"/>
        <a:defRPr sz="1600" b="1">
          <a:solidFill>
            <a:schemeClr val="tx1"/>
          </a:solidFill>
          <a:latin typeface="+mn-lt"/>
          <a:ea typeface="+mn-ea"/>
          <a:cs typeface="+mn-cs"/>
          <a:sym typeface="Helvetica Neue Light" charset="0"/>
        </a:defRPr>
      </a:lvl8pPr>
      <a:lvl9pPr marL="1157237" indent="-128582" algn="l" rtl="0" fontAlgn="base">
        <a:spcBef>
          <a:spcPts val="788"/>
        </a:spcBef>
        <a:spcAft>
          <a:spcPct val="0"/>
        </a:spcAft>
        <a:buClr>
          <a:srgbClr val="383838"/>
        </a:buClr>
        <a:buSzPct val="100000"/>
        <a:buFont typeface="Helvetica Neue Light" charset="0"/>
        <a:buChar char="/"/>
        <a:defRPr sz="1600" b="1">
          <a:solidFill>
            <a:schemeClr val="tx1"/>
          </a:solidFill>
          <a:latin typeface="+mn-lt"/>
          <a:ea typeface="+mn-ea"/>
          <a:cs typeface="+mn-cs"/>
          <a:sym typeface="Helvetica Neue Light" charset="0"/>
        </a:defRPr>
      </a:lvl9pPr>
    </p:bodyStyle>
    <p:otherStyle>
      <a:defPPr>
        <a:defRPr lang="en-US"/>
      </a:defPPr>
      <a:lvl1pPr marL="0" algn="l" defTabSz="257164" rtl="0" eaLnBrk="1" latinLnBrk="0" hangingPunct="1">
        <a:defRPr sz="1000" kern="1200">
          <a:solidFill>
            <a:schemeClr val="tx1"/>
          </a:solidFill>
          <a:latin typeface="+mn-lt"/>
          <a:ea typeface="+mn-ea"/>
          <a:cs typeface="+mn-cs"/>
        </a:defRPr>
      </a:lvl1pPr>
      <a:lvl2pPr marL="257164" algn="l" defTabSz="257164" rtl="0" eaLnBrk="1" latinLnBrk="0" hangingPunct="1">
        <a:defRPr sz="1000" kern="1200">
          <a:solidFill>
            <a:schemeClr val="tx1"/>
          </a:solidFill>
          <a:latin typeface="+mn-lt"/>
          <a:ea typeface="+mn-ea"/>
          <a:cs typeface="+mn-cs"/>
        </a:defRPr>
      </a:lvl2pPr>
      <a:lvl3pPr marL="514328" algn="l" defTabSz="257164" rtl="0" eaLnBrk="1" latinLnBrk="0" hangingPunct="1">
        <a:defRPr sz="1000" kern="1200">
          <a:solidFill>
            <a:schemeClr val="tx1"/>
          </a:solidFill>
          <a:latin typeface="+mn-lt"/>
          <a:ea typeface="+mn-ea"/>
          <a:cs typeface="+mn-cs"/>
        </a:defRPr>
      </a:lvl3pPr>
      <a:lvl4pPr marL="771491" algn="l" defTabSz="257164" rtl="0" eaLnBrk="1" latinLnBrk="0" hangingPunct="1">
        <a:defRPr sz="1000" kern="1200">
          <a:solidFill>
            <a:schemeClr val="tx1"/>
          </a:solidFill>
          <a:latin typeface="+mn-lt"/>
          <a:ea typeface="+mn-ea"/>
          <a:cs typeface="+mn-cs"/>
        </a:defRPr>
      </a:lvl4pPr>
      <a:lvl5pPr marL="1028655" algn="l" defTabSz="257164" rtl="0" eaLnBrk="1" latinLnBrk="0" hangingPunct="1">
        <a:defRPr sz="1000" kern="1200">
          <a:solidFill>
            <a:schemeClr val="tx1"/>
          </a:solidFill>
          <a:latin typeface="+mn-lt"/>
          <a:ea typeface="+mn-ea"/>
          <a:cs typeface="+mn-cs"/>
        </a:defRPr>
      </a:lvl5pPr>
      <a:lvl6pPr marL="1285819" algn="l" defTabSz="257164" rtl="0" eaLnBrk="1" latinLnBrk="0" hangingPunct="1">
        <a:defRPr sz="1000" kern="1200">
          <a:solidFill>
            <a:schemeClr val="tx1"/>
          </a:solidFill>
          <a:latin typeface="+mn-lt"/>
          <a:ea typeface="+mn-ea"/>
          <a:cs typeface="+mn-cs"/>
        </a:defRPr>
      </a:lvl6pPr>
      <a:lvl7pPr marL="1542983" algn="l" defTabSz="257164" rtl="0" eaLnBrk="1" latinLnBrk="0" hangingPunct="1">
        <a:defRPr sz="1000" kern="1200">
          <a:solidFill>
            <a:schemeClr val="tx1"/>
          </a:solidFill>
          <a:latin typeface="+mn-lt"/>
          <a:ea typeface="+mn-ea"/>
          <a:cs typeface="+mn-cs"/>
        </a:defRPr>
      </a:lvl7pPr>
      <a:lvl8pPr marL="1800146" algn="l" defTabSz="257164" rtl="0" eaLnBrk="1" latinLnBrk="0" hangingPunct="1">
        <a:defRPr sz="1000" kern="1200">
          <a:solidFill>
            <a:schemeClr val="tx1"/>
          </a:solidFill>
          <a:latin typeface="+mn-lt"/>
          <a:ea typeface="+mn-ea"/>
          <a:cs typeface="+mn-cs"/>
        </a:defRPr>
      </a:lvl8pPr>
      <a:lvl9pPr marL="2057310" algn="l" defTabSz="257164"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476970" y="2943225"/>
            <a:ext cx="7422356" cy="183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charset="0"/>
              </a:rPr>
              <a:t>Second level</a:t>
            </a:r>
          </a:p>
          <a:p>
            <a:pPr lvl="2"/>
            <a:r>
              <a:rPr lang="en-US">
                <a:sym typeface="Helvetica Neue Light" charset="0"/>
              </a:rPr>
              <a:t>Third level</a:t>
            </a:r>
          </a:p>
          <a:p>
            <a:pPr lvl="3"/>
            <a:r>
              <a:rPr lang="en-US">
                <a:sym typeface="Helvetica Neue" charset="0"/>
              </a:rPr>
              <a:t>Fourth level</a:t>
            </a:r>
          </a:p>
          <a:p>
            <a:pPr lvl="4"/>
            <a:r>
              <a:rPr lang="en-US">
                <a:sym typeface="Helvetica Neue" charset="0"/>
              </a:rPr>
              <a:t>Fifth level</a:t>
            </a:r>
          </a:p>
        </p:txBody>
      </p:sp>
    </p:spTree>
    <p:extLst>
      <p:ext uri="{BB962C8B-B14F-4D97-AF65-F5344CB8AC3E}">
        <p14:creationId xmlns:p14="http://schemas.microsoft.com/office/powerpoint/2010/main" val="41950169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spd="med">
    <p:dissolve/>
  </p:transition>
  <p:txStyles>
    <p:titleStyle>
      <a:lvl1pPr algn="l" rtl="0" eaLnBrk="0" fontAlgn="base" hangingPunct="0">
        <a:lnSpc>
          <a:spcPct val="90000"/>
        </a:lnSpc>
        <a:spcBef>
          <a:spcPct val="0"/>
        </a:spcBef>
        <a:spcAft>
          <a:spcPct val="0"/>
        </a:spcAft>
        <a:defRPr sz="3600">
          <a:solidFill>
            <a:srgbClr val="FFFFFF"/>
          </a:solidFill>
          <a:latin typeface="+mj-lt"/>
          <a:ea typeface="+mj-ea"/>
          <a:cs typeface="+mj-cs"/>
          <a:sym typeface="Helvetica Neue Light" charset="0"/>
        </a:defRPr>
      </a:lvl1pPr>
      <a:lvl2pPr algn="l" rtl="0" eaLnBrk="0" fontAlgn="base" hangingPunct="0">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2pPr>
      <a:lvl3pPr algn="l" rtl="0" eaLnBrk="0" fontAlgn="base" hangingPunct="0">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3pPr>
      <a:lvl4pPr algn="l" rtl="0" eaLnBrk="0" fontAlgn="base" hangingPunct="0">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4pPr>
      <a:lvl5pPr algn="l" rtl="0" eaLnBrk="0" fontAlgn="base" hangingPunct="0">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5pPr>
      <a:lvl6pPr marL="257175" algn="l" rtl="0" fontAlgn="base">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6pPr>
      <a:lvl7pPr marL="514350" algn="l" rtl="0" fontAlgn="base">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7pPr>
      <a:lvl8pPr marL="771525" algn="l" rtl="0" fontAlgn="base">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8pPr>
      <a:lvl9pPr marL="1028700" algn="l" rtl="0" fontAlgn="base">
        <a:lnSpc>
          <a:spcPct val="90000"/>
        </a:lnSpc>
        <a:spcBef>
          <a:spcPct val="0"/>
        </a:spcBef>
        <a:spcAft>
          <a:spcPct val="0"/>
        </a:spcAft>
        <a:defRPr sz="3600">
          <a:solidFill>
            <a:srgbClr val="FFFFFF"/>
          </a:solidFill>
          <a:latin typeface="Helvetica Neue Light" charset="0"/>
          <a:ea typeface="ヒラギノ角ゴ ProN W3" charset="0"/>
          <a:cs typeface="ヒラギノ角ゴ ProN W3" charset="0"/>
          <a:sym typeface="Helvetica Neue Light" charset="0"/>
        </a:defRPr>
      </a:lvl9pPr>
    </p:titleStyle>
    <p:bodyStyle>
      <a:lvl1pPr marL="192881" indent="-192881" algn="l" rtl="0" eaLnBrk="0" fontAlgn="base" hangingPunct="0">
        <a:lnSpc>
          <a:spcPct val="95000"/>
        </a:lnSpc>
        <a:spcBef>
          <a:spcPct val="0"/>
        </a:spcBef>
        <a:spcAft>
          <a:spcPct val="0"/>
        </a:spcAft>
        <a:defRPr sz="3900">
          <a:solidFill>
            <a:srgbClr val="FFFFFF"/>
          </a:solidFill>
          <a:latin typeface="+mn-lt"/>
          <a:ea typeface="+mn-ea"/>
          <a:cs typeface="+mn-cs"/>
          <a:sym typeface="Helvetica Neue Light" charset="0"/>
        </a:defRPr>
      </a:lvl1pPr>
      <a:lvl2pPr marL="417909" indent="-160734" algn="l" rtl="0" eaLnBrk="0" fontAlgn="base" hangingPunct="0">
        <a:lnSpc>
          <a:spcPct val="95000"/>
        </a:lnSpc>
        <a:spcBef>
          <a:spcPts val="169"/>
        </a:spcBef>
        <a:spcAft>
          <a:spcPct val="0"/>
        </a:spcAft>
        <a:defRPr sz="1900" b="1">
          <a:solidFill>
            <a:srgbClr val="FFFFFF"/>
          </a:solidFill>
          <a:latin typeface="Helvetica Neue" charset="0"/>
          <a:ea typeface="ヒラギノ角ゴ ProN W6" charset="0"/>
          <a:cs typeface="ヒラギノ角ゴ ProN W6" charset="0"/>
          <a:sym typeface="Helvetica Neue" charset="0"/>
        </a:defRPr>
      </a:lvl2pPr>
      <a:lvl3pPr marL="642938" indent="-128588" algn="l" rtl="0" eaLnBrk="0" fontAlgn="base" hangingPunct="0">
        <a:lnSpc>
          <a:spcPct val="95000"/>
        </a:lnSpc>
        <a:spcBef>
          <a:spcPts val="1125"/>
        </a:spcBef>
        <a:spcAft>
          <a:spcPct val="0"/>
        </a:spcAft>
        <a:defRPr sz="1600" b="1">
          <a:solidFill>
            <a:srgbClr val="FFFFFF"/>
          </a:solidFill>
          <a:latin typeface="+mn-lt"/>
          <a:ea typeface="+mn-ea"/>
          <a:cs typeface="+mn-cs"/>
          <a:sym typeface="Helvetica Neue Light" charset="0"/>
        </a:defRPr>
      </a:lvl3pPr>
      <a:lvl4pPr marL="900113" indent="-128588" algn="l" rtl="0" eaLnBrk="0" fontAlgn="base" hangingPunct="0">
        <a:lnSpc>
          <a:spcPct val="95000"/>
        </a:lnSpc>
        <a:spcBef>
          <a:spcPct val="0"/>
        </a:spcBef>
        <a:spcAft>
          <a:spcPct val="0"/>
        </a:spcAft>
        <a:defRPr sz="1600" b="1">
          <a:solidFill>
            <a:srgbClr val="FFFFFF"/>
          </a:solidFill>
          <a:latin typeface="Helvetica Neue" charset="0"/>
          <a:ea typeface="ヒラギノ角ゴ ProN W6" charset="0"/>
          <a:cs typeface="ヒラギノ角ゴ ProN W6" charset="0"/>
          <a:sym typeface="Helvetica Neue" charset="0"/>
        </a:defRPr>
      </a:lvl4pPr>
      <a:lvl5pPr marL="1157288" indent="-128588" algn="l" rtl="0" eaLnBrk="0" fontAlgn="base" hangingPunct="0">
        <a:lnSpc>
          <a:spcPct val="95000"/>
        </a:lnSpc>
        <a:spcBef>
          <a:spcPct val="0"/>
        </a:spcBef>
        <a:spcAft>
          <a:spcPct val="0"/>
        </a:spcAft>
        <a:defRPr sz="1600" b="1">
          <a:solidFill>
            <a:srgbClr val="FFFFFF"/>
          </a:solidFill>
          <a:latin typeface="Helvetica Neue" charset="0"/>
          <a:ea typeface="ヒラギノ角ゴ ProN W6" charset="0"/>
          <a:cs typeface="ヒラギノ角ゴ ProN W6" charset="0"/>
          <a:sym typeface="Helvetica Neue" charset="0"/>
        </a:defRPr>
      </a:lvl5pPr>
      <a:lvl6pPr marL="257175" algn="l" rtl="0" fontAlgn="base">
        <a:lnSpc>
          <a:spcPct val="95000"/>
        </a:lnSpc>
        <a:spcBef>
          <a:spcPct val="0"/>
        </a:spcBef>
        <a:spcAft>
          <a:spcPct val="0"/>
        </a:spcAft>
        <a:defRPr sz="1600" b="1">
          <a:solidFill>
            <a:srgbClr val="FFFFFF"/>
          </a:solidFill>
          <a:latin typeface="Helvetica Neue" charset="0"/>
          <a:ea typeface="ヒラギノ角ゴ ProN W6" charset="0"/>
          <a:cs typeface="ヒラギノ角ゴ ProN W6" charset="0"/>
          <a:sym typeface="Helvetica Neue" charset="0"/>
        </a:defRPr>
      </a:lvl6pPr>
      <a:lvl7pPr marL="514350" algn="l" rtl="0" fontAlgn="base">
        <a:lnSpc>
          <a:spcPct val="95000"/>
        </a:lnSpc>
        <a:spcBef>
          <a:spcPct val="0"/>
        </a:spcBef>
        <a:spcAft>
          <a:spcPct val="0"/>
        </a:spcAft>
        <a:defRPr sz="1600" b="1">
          <a:solidFill>
            <a:srgbClr val="FFFFFF"/>
          </a:solidFill>
          <a:latin typeface="Helvetica Neue" charset="0"/>
          <a:ea typeface="ヒラギノ角ゴ ProN W6" charset="0"/>
          <a:cs typeface="ヒラギノ角ゴ ProN W6" charset="0"/>
          <a:sym typeface="Helvetica Neue" charset="0"/>
        </a:defRPr>
      </a:lvl7pPr>
      <a:lvl8pPr marL="771525" algn="l" rtl="0" fontAlgn="base">
        <a:lnSpc>
          <a:spcPct val="95000"/>
        </a:lnSpc>
        <a:spcBef>
          <a:spcPct val="0"/>
        </a:spcBef>
        <a:spcAft>
          <a:spcPct val="0"/>
        </a:spcAft>
        <a:defRPr sz="1600" b="1">
          <a:solidFill>
            <a:srgbClr val="FFFFFF"/>
          </a:solidFill>
          <a:latin typeface="Helvetica Neue" charset="0"/>
          <a:ea typeface="ヒラギノ角ゴ ProN W6" charset="0"/>
          <a:cs typeface="ヒラギノ角ゴ ProN W6" charset="0"/>
          <a:sym typeface="Helvetica Neue" charset="0"/>
        </a:defRPr>
      </a:lvl8pPr>
      <a:lvl9pPr marL="1028700" algn="l" rtl="0" fontAlgn="base">
        <a:lnSpc>
          <a:spcPct val="95000"/>
        </a:lnSpc>
        <a:spcBef>
          <a:spcPct val="0"/>
        </a:spcBef>
        <a:spcAft>
          <a:spcPct val="0"/>
        </a:spcAft>
        <a:defRPr sz="1600" b="1">
          <a:solidFill>
            <a:srgbClr val="FFFFFF"/>
          </a:solidFill>
          <a:latin typeface="Helvetica Neue" charset="0"/>
          <a:ea typeface="ヒラギノ角ゴ ProN W6" charset="0"/>
          <a:cs typeface="ヒラギノ角ゴ ProN W6" charset="0"/>
          <a:sym typeface="Helvetica Neue"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3163789" y="221457"/>
            <a:ext cx="5543550"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p>
            <a:pPr lvl="0"/>
            <a:r>
              <a:rPr lang="en-US">
                <a:sym typeface="Helvetica Neue Light" charset="0"/>
              </a:rPr>
              <a:t>Click to edit Master text styles</a:t>
            </a:r>
          </a:p>
          <a:p>
            <a:pPr lvl="1"/>
            <a:r>
              <a:rPr lang="en-US">
                <a:sym typeface="Helvetica Neue Medium"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2" name="Rectangle 3"/>
          <p:cNvSpPr>
            <a:spLocks noGrp="1" noChangeArrowheads="1"/>
          </p:cNvSpPr>
          <p:nvPr>
            <p:ph type="title"/>
          </p:nvPr>
        </p:nvSpPr>
        <p:spPr bwMode="auto">
          <a:xfrm>
            <a:off x="477741" y="1796654"/>
            <a:ext cx="2371725"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p>
            <a:pPr lvl="0"/>
            <a:r>
              <a:rPr lang="en-US">
                <a:sym typeface="Helvetica Neue UltraLight" charset="0"/>
              </a:rPr>
              <a:t>Click to edit Master title style</a:t>
            </a:r>
          </a:p>
        </p:txBody>
      </p:sp>
    </p:spTree>
    <p:extLst>
      <p:ext uri="{BB962C8B-B14F-4D97-AF65-F5344CB8AC3E}">
        <p14:creationId xmlns:p14="http://schemas.microsoft.com/office/powerpoint/2010/main" val="388765098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78" r:id="rId12"/>
    <p:sldLayoutId id="2147483780" r:id="rId13"/>
  </p:sldLayoutIdLst>
  <p:transition xmlns:p14="http://schemas.microsoft.com/office/powerpoint/2010/main" spd="med">
    <p:dissolve/>
  </p:transition>
  <p:txStyles>
    <p:title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p:titleStyle>
    <p:bodyStyle>
      <a:lvl1pPr marL="192881" indent="-192881" algn="l" rtl="0" eaLnBrk="0" fontAlgn="base" hangingPunct="0">
        <a:lnSpc>
          <a:spcPct val="95000"/>
        </a:lnSpc>
        <a:spcBef>
          <a:spcPts val="1350"/>
        </a:spcBef>
        <a:spcAft>
          <a:spcPct val="0"/>
        </a:spcAft>
        <a:defRPr sz="2000">
          <a:solidFill>
            <a:schemeClr val="tx1"/>
          </a:solidFill>
          <a:latin typeface="+mn-lt"/>
          <a:ea typeface="+mn-ea"/>
          <a:cs typeface="+mn-cs"/>
          <a:sym typeface="Helvetica Neue Light" charset="0"/>
        </a:defRPr>
      </a:lvl1pPr>
      <a:lvl2pPr marL="417909" indent="-160734" algn="l" rtl="0" eaLnBrk="0" fontAlgn="base" hangingPunct="0">
        <a:lnSpc>
          <a:spcPct val="90000"/>
        </a:lnSpc>
        <a:spcBef>
          <a:spcPts val="1575"/>
        </a:spcBef>
        <a:spcAft>
          <a:spcPct val="0"/>
        </a:spcAft>
        <a:defRPr sz="1100">
          <a:solidFill>
            <a:srgbClr val="000000"/>
          </a:solidFill>
          <a:latin typeface="Helvetica Neue Medium" charset="0"/>
          <a:ea typeface="+mn-ea"/>
          <a:cs typeface="+mn-cs"/>
          <a:sym typeface="Helvetica Neue Medium" charset="0"/>
        </a:defRPr>
      </a:lvl2pPr>
      <a:lvl3pPr marL="642938" indent="-128588" algn="l" rtl="0" eaLnBrk="0" fontAlgn="base" hangingPunct="0">
        <a:lnSpc>
          <a:spcPct val="95000"/>
        </a:lnSpc>
        <a:spcBef>
          <a:spcPts val="900"/>
        </a:spcBef>
        <a:spcAft>
          <a:spcPct val="0"/>
        </a:spcAft>
        <a:defRPr sz="1600">
          <a:solidFill>
            <a:schemeClr val="tx1"/>
          </a:solidFill>
          <a:latin typeface="+mn-lt"/>
          <a:ea typeface="+mn-ea"/>
          <a:cs typeface="+mn-cs"/>
          <a:sym typeface="Helvetica Neue Light" charset="0"/>
        </a:defRPr>
      </a:lvl3pPr>
      <a:lvl4pPr marL="102692" indent="-102692"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4pPr>
      <a:lvl5pPr marL="102692" indent="-102692"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5pPr>
      <a:lvl6pPr marL="359867" indent="-102692"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6pPr>
      <a:lvl7pPr marL="617042" indent="-102692"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7pPr>
      <a:lvl8pPr marL="874217" indent="-102692"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8pPr>
      <a:lvl9pPr marL="1131392" indent="-102692"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38.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jpeg"/><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5.emf"/><Relationship Id="rId1" Type="http://schemas.openxmlformats.org/officeDocument/2006/relationships/slideLayout" Target="../slideLayouts/slideLayout38.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6.png"/><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a:xfrm>
            <a:off x="870246" y="3351527"/>
            <a:ext cx="7503285" cy="1143636"/>
          </a:xfrm>
        </p:spPr>
        <p:txBody>
          <a:bodyPr/>
          <a:lstStyle/>
          <a:p>
            <a:pPr marL="0" indent="0" eaLnBrk="1" hangingPunct="1">
              <a:defRPr/>
            </a:pPr>
            <a:r>
              <a:rPr lang="en-US" sz="2000" dirty="0" smtClean="0">
                <a:latin typeface="Helvetica Neue Light"/>
                <a:cs typeface="Helvetica Neue Light"/>
              </a:rPr>
              <a:t>or </a:t>
            </a:r>
          </a:p>
          <a:p>
            <a:pPr marL="0" indent="0" eaLnBrk="1" hangingPunct="1">
              <a:defRPr/>
            </a:pPr>
            <a:endParaRPr lang="en-US" sz="2000" i="1" dirty="0">
              <a:latin typeface="Helvetica Neue Light"/>
              <a:cs typeface="Helvetica Neue Light"/>
            </a:endParaRPr>
          </a:p>
          <a:p>
            <a:pPr marL="0" indent="0" eaLnBrk="1" hangingPunct="1">
              <a:defRPr/>
            </a:pPr>
            <a:r>
              <a:rPr lang="en-US" sz="2000" i="1" dirty="0" smtClean="0">
                <a:latin typeface="Helvetica Neue Light"/>
                <a:cs typeface="Helvetica Neue Light"/>
              </a:rPr>
              <a:t>“How I got </a:t>
            </a:r>
            <a:r>
              <a:rPr lang="en-US" sz="2000" i="1" dirty="0" smtClean="0">
                <a:latin typeface="Helvetica Neue Light"/>
                <a:cs typeface="Helvetica Neue Light"/>
              </a:rPr>
              <a:t>happy in </a:t>
            </a:r>
            <a:r>
              <a:rPr lang="en-US" sz="2000" i="1" dirty="0" smtClean="0">
                <a:latin typeface="Helvetica Neue Light"/>
                <a:cs typeface="Helvetica Neue Light"/>
              </a:rPr>
              <a:t>44 steps, </a:t>
            </a:r>
            <a:r>
              <a:rPr lang="en-US" sz="2000" i="1" dirty="0" smtClean="0">
                <a:latin typeface="Helvetica Neue Light"/>
                <a:cs typeface="Helvetica Neue Light"/>
              </a:rPr>
              <a:t>each one </a:t>
            </a:r>
            <a:r>
              <a:rPr lang="en-US" sz="2000" i="1" dirty="0" smtClean="0">
                <a:latin typeface="Helvetica Neue Light"/>
                <a:cs typeface="Helvetica Neue Light"/>
              </a:rPr>
              <a:t>lasting </a:t>
            </a:r>
            <a:r>
              <a:rPr lang="en-US" sz="2000" i="1" dirty="0" smtClean="0">
                <a:latin typeface="Helvetica Neue Light"/>
                <a:cs typeface="Helvetica Neue Light"/>
              </a:rPr>
              <a:t>a year</a:t>
            </a:r>
            <a:r>
              <a:rPr lang="en-US" sz="2000" i="1" dirty="0" smtClean="0">
                <a:latin typeface="Helvetica Neue Light"/>
                <a:cs typeface="Helvetica Neue Light"/>
              </a:rPr>
              <a:t>.”</a:t>
            </a:r>
          </a:p>
        </p:txBody>
      </p:sp>
      <p:sp>
        <p:nvSpPr>
          <p:cNvPr id="2" name="Rectangle 1"/>
          <p:cNvSpPr/>
          <p:nvPr/>
        </p:nvSpPr>
        <p:spPr>
          <a:xfrm>
            <a:off x="870246" y="2346637"/>
            <a:ext cx="7206954" cy="707886"/>
          </a:xfrm>
          <a:prstGeom prst="rect">
            <a:avLst/>
          </a:prstGeom>
        </p:spPr>
        <p:txBody>
          <a:bodyPr wrap="square">
            <a:spAutoFit/>
          </a:bodyPr>
          <a:lstStyle/>
          <a:p>
            <a:pPr defTabSz="457200">
              <a:defRPr/>
            </a:pPr>
            <a:r>
              <a:rPr lang="en-US" sz="4000" b="1" kern="1200" dirty="0" smtClean="0">
                <a:solidFill>
                  <a:srgbClr val="FFFFFF"/>
                </a:solidFill>
                <a:latin typeface="Helvetica Neue"/>
                <a:ea typeface="ヒラギノ角ゴ ProN W3"/>
                <a:cs typeface="Helvetica Neue"/>
              </a:rPr>
              <a:t>Creating </a:t>
            </a:r>
            <a:r>
              <a:rPr lang="en-US" sz="4000" b="1" kern="1200" dirty="0">
                <a:solidFill>
                  <a:srgbClr val="FFFFFF"/>
                </a:solidFill>
                <a:latin typeface="Helvetica Neue"/>
                <a:ea typeface="ヒラギノ角ゴ ProN W3"/>
                <a:cs typeface="Helvetica Neue"/>
              </a:rPr>
              <a:t>A</a:t>
            </a:r>
            <a:r>
              <a:rPr lang="en-US" sz="4000" b="1" kern="1200" dirty="0" smtClean="0">
                <a:solidFill>
                  <a:srgbClr val="FFFFFF"/>
                </a:solidFill>
                <a:latin typeface="Helvetica Neue"/>
                <a:ea typeface="ヒラギノ角ゴ ProN W3"/>
                <a:cs typeface="Helvetica Neue"/>
              </a:rPr>
              <a:t> Dream </a:t>
            </a:r>
            <a:r>
              <a:rPr lang="en-US" sz="4000" b="1" kern="1200" dirty="0">
                <a:solidFill>
                  <a:srgbClr val="FFFFFF"/>
                </a:solidFill>
                <a:latin typeface="Helvetica Neue"/>
                <a:ea typeface="ヒラギノ角ゴ ProN W3"/>
                <a:cs typeface="Helvetica Neue"/>
              </a:rPr>
              <a:t>L</a:t>
            </a:r>
            <a:r>
              <a:rPr lang="en-US" sz="4000" b="1" kern="1200" dirty="0" smtClean="0">
                <a:solidFill>
                  <a:srgbClr val="FFFFFF"/>
                </a:solidFill>
                <a:latin typeface="Helvetica Neue"/>
                <a:ea typeface="ヒラギノ角ゴ ProN W3"/>
                <a:cs typeface="Helvetica Neue"/>
              </a:rPr>
              <a:t>ife</a:t>
            </a:r>
            <a:endParaRPr lang="en-US" sz="4000" b="1" kern="1200" dirty="0">
              <a:solidFill>
                <a:srgbClr val="FFFFFF"/>
              </a:solidFill>
              <a:latin typeface="Helvetica Neue"/>
              <a:ea typeface="ヒラギノ角ゴ ProN W3"/>
              <a:cs typeface="Helvetica Neue"/>
            </a:endParaRPr>
          </a:p>
        </p:txBody>
      </p:sp>
    </p:spTree>
    <p:extLst>
      <p:ext uri="{BB962C8B-B14F-4D97-AF65-F5344CB8AC3E}">
        <p14:creationId xmlns:p14="http://schemas.microsoft.com/office/powerpoint/2010/main" val="42799823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Rectangle 2"/>
          <p:cNvSpPr>
            <a:spLocks/>
          </p:cNvSpPr>
          <p:nvPr/>
        </p:nvSpPr>
        <p:spPr bwMode="auto">
          <a:xfrm>
            <a:off x="-16490" y="10"/>
            <a:ext cx="9160490" cy="5143499"/>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72191" indent="-172191"/>
            <a:endParaRPr lang="en-US" sz="3200" dirty="0">
              <a:solidFill>
                <a:prstClr val="white"/>
              </a:solidFill>
              <a:latin typeface="Helvetica Neue Light"/>
              <a:ea typeface="Helvetica"/>
              <a:cs typeface="Helvetica Neue Light"/>
              <a:sym typeface="Open Sans Light" charset="0"/>
            </a:endParaRPr>
          </a:p>
        </p:txBody>
      </p:sp>
      <p:sp>
        <p:nvSpPr>
          <p:cNvPr id="3" name="Shape 98"/>
          <p:cNvSpPr txBox="1">
            <a:spLocks/>
          </p:cNvSpPr>
          <p:nvPr/>
        </p:nvSpPr>
        <p:spPr>
          <a:xfrm>
            <a:off x="1041400" y="2882150"/>
            <a:ext cx="4958898" cy="6491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2400">
                <a:solidFill>
                  <a:schemeClr val="dk1"/>
                </a:solidFill>
              </a:defRPr>
            </a:lvl3pPr>
            <a:lvl4pPr>
              <a:spcBef>
                <a:spcPts val="0"/>
              </a:spcBef>
              <a:buClr>
                <a:schemeClr val="dk1"/>
              </a:buClr>
              <a:buSzPct val="100000"/>
              <a:buNone/>
              <a:defRPr sz="2400">
                <a:solidFill>
                  <a:schemeClr val="dk1"/>
                </a:solidFill>
              </a:defRPr>
            </a:lvl4pPr>
            <a:lvl5pPr>
              <a:spcBef>
                <a:spcPts val="0"/>
              </a:spcBef>
              <a:buClr>
                <a:schemeClr val="dk1"/>
              </a:buClr>
              <a:buSzPct val="100000"/>
              <a:buNone/>
              <a:defRPr sz="2400">
                <a:solidFill>
                  <a:schemeClr val="dk1"/>
                </a:solidFill>
              </a:defRPr>
            </a:lvl5pPr>
            <a:lvl6pPr>
              <a:spcBef>
                <a:spcPts val="0"/>
              </a:spcBef>
              <a:buClr>
                <a:schemeClr val="dk1"/>
              </a:buClr>
              <a:buSzPct val="100000"/>
              <a:buNone/>
              <a:defRPr sz="2400">
                <a:solidFill>
                  <a:schemeClr val="dk1"/>
                </a:solidFill>
              </a:defRPr>
            </a:lvl6pPr>
            <a:lvl7pPr>
              <a:spcBef>
                <a:spcPts val="0"/>
              </a:spcBef>
              <a:buClr>
                <a:schemeClr val="dk1"/>
              </a:buClr>
              <a:buSzPct val="100000"/>
              <a:buNone/>
              <a:defRPr sz="2400">
                <a:solidFill>
                  <a:schemeClr val="dk1"/>
                </a:solidFill>
              </a:defRPr>
            </a:lvl7pPr>
            <a:lvl8pPr>
              <a:spcBef>
                <a:spcPts val="0"/>
              </a:spcBef>
              <a:buClr>
                <a:schemeClr val="dk1"/>
              </a:buClr>
              <a:buSzPct val="100000"/>
              <a:buNone/>
              <a:defRPr sz="2400">
                <a:solidFill>
                  <a:schemeClr val="dk1"/>
                </a:solidFill>
              </a:defRPr>
            </a:lvl8pPr>
            <a:lvl9pPr>
              <a:spcBef>
                <a:spcPts val="0"/>
              </a:spcBef>
              <a:buClr>
                <a:schemeClr val="dk1"/>
              </a:buClr>
              <a:buSzPct val="100000"/>
              <a:buNone/>
              <a:defRPr sz="2400">
                <a:solidFill>
                  <a:schemeClr val="dk1"/>
                </a:solidFill>
              </a:defRPr>
            </a:lvl9pPr>
          </a:lstStyle>
          <a:p>
            <a:r>
              <a:rPr lang="en-US" sz="4400" dirty="0">
                <a:solidFill>
                  <a:srgbClr val="FFFFFF"/>
                </a:solidFill>
                <a:latin typeface="Helvetica Neue Light"/>
                <a:ea typeface="Helvetica"/>
                <a:cs typeface="Helvetica Neue Light"/>
              </a:rPr>
              <a:t>h</a:t>
            </a:r>
            <a:r>
              <a:rPr lang="en-US" sz="4400" dirty="0" smtClean="0">
                <a:solidFill>
                  <a:srgbClr val="FFFFFF"/>
                </a:solidFill>
                <a:latin typeface="Helvetica Neue Light"/>
                <a:ea typeface="Helvetica"/>
                <a:cs typeface="Helvetica Neue Light"/>
              </a:rPr>
              <a:t>ow I got here</a:t>
            </a:r>
            <a:endParaRPr lang="en" sz="4400" dirty="0">
              <a:solidFill>
                <a:srgbClr val="FFFFFF"/>
              </a:solidFill>
              <a:latin typeface="Helvetica Neue Light"/>
              <a:ea typeface="Helvetica"/>
              <a:cs typeface="Helvetica Neue Light"/>
            </a:endParaRPr>
          </a:p>
        </p:txBody>
      </p:sp>
    </p:spTree>
    <p:extLst>
      <p:ext uri="{BB962C8B-B14F-4D97-AF65-F5344CB8AC3E}">
        <p14:creationId xmlns:p14="http://schemas.microsoft.com/office/powerpoint/2010/main" val="37617155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0176" y="1207269"/>
            <a:ext cx="8371854" cy="2062103"/>
          </a:xfrm>
          <a:prstGeom prst="rect">
            <a:avLst/>
          </a:prstGeom>
        </p:spPr>
        <p:txBody>
          <a:bodyPr wrap="square">
            <a:spAutoFit/>
          </a:bodyPr>
          <a:lstStyle/>
          <a:p>
            <a:r>
              <a:rPr lang="en-US" sz="3200" dirty="0" smtClean="0">
                <a:latin typeface="+mn-lt"/>
                <a:ea typeface="Helvetica Neue"/>
                <a:cs typeface="Helvetica Neue Medium"/>
              </a:rPr>
              <a:t>“human beings are not born once and for all on the day their mothers give birth to them, but…life obliges them over and over again to give birth to themselves.”</a:t>
            </a:r>
            <a:endParaRPr lang="en-US" sz="3200" dirty="0">
              <a:latin typeface="+mn-lt"/>
              <a:ea typeface="Helvetica Neue"/>
              <a:cs typeface="Helvetica Neue Medium"/>
            </a:endParaRPr>
          </a:p>
        </p:txBody>
      </p:sp>
      <p:sp>
        <p:nvSpPr>
          <p:cNvPr id="7" name="Rectangle 6"/>
          <p:cNvSpPr/>
          <p:nvPr/>
        </p:nvSpPr>
        <p:spPr>
          <a:xfrm>
            <a:off x="3084733" y="3468151"/>
            <a:ext cx="5410418" cy="307777"/>
          </a:xfrm>
          <a:prstGeom prst="rect">
            <a:avLst/>
          </a:prstGeom>
        </p:spPr>
        <p:txBody>
          <a:bodyPr wrap="square">
            <a:spAutoFit/>
          </a:bodyPr>
          <a:lstStyle/>
          <a:p>
            <a:pPr algn="ctr"/>
            <a:r>
              <a:rPr lang="en-US" dirty="0" smtClean="0">
                <a:solidFill>
                  <a:srgbClr val="FB0007"/>
                </a:solidFill>
                <a:latin typeface="Helvetica Neue Medium"/>
                <a:ea typeface="Helvetica Neue"/>
                <a:cs typeface="Helvetica Neue Medium"/>
              </a:rPr>
              <a:t>- Gabriel </a:t>
            </a:r>
            <a:r>
              <a:rPr lang="en-US" dirty="0" err="1" smtClean="0">
                <a:solidFill>
                  <a:schemeClr val="accent1"/>
                </a:solidFill>
                <a:latin typeface="Helvetica Neue Medium"/>
                <a:ea typeface="Helvetica Neue"/>
                <a:cs typeface="Helvetica Neue Medium"/>
              </a:rPr>
              <a:t>García</a:t>
            </a:r>
            <a:r>
              <a:rPr lang="en-US" dirty="0" smtClean="0">
                <a:solidFill>
                  <a:schemeClr val="accent1"/>
                </a:solidFill>
                <a:latin typeface="Helvetica Neue Medium"/>
                <a:ea typeface="Helvetica Neue"/>
                <a:cs typeface="Helvetica Neue Medium"/>
              </a:rPr>
              <a:t> </a:t>
            </a:r>
            <a:r>
              <a:rPr lang="en-US" dirty="0" err="1" smtClean="0">
                <a:solidFill>
                  <a:schemeClr val="accent1"/>
                </a:solidFill>
                <a:latin typeface="Helvetica Neue Medium"/>
                <a:ea typeface="Helvetica Neue"/>
                <a:cs typeface="Helvetica Neue Medium"/>
              </a:rPr>
              <a:t>Márquez</a:t>
            </a:r>
            <a:endParaRPr lang="en-US" dirty="0">
              <a:solidFill>
                <a:schemeClr val="accent1"/>
              </a:solidFill>
              <a:latin typeface="Helvetica Neue Medium"/>
              <a:ea typeface="Helvetica Neue"/>
              <a:cs typeface="Helvetica Neue Medium"/>
            </a:endParaRPr>
          </a:p>
        </p:txBody>
      </p:sp>
    </p:spTree>
    <p:extLst>
      <p:ext uri="{BB962C8B-B14F-4D97-AF65-F5344CB8AC3E}">
        <p14:creationId xmlns:p14="http://schemas.microsoft.com/office/powerpoint/2010/main" val="86026622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356100" y="2773082"/>
            <a:ext cx="3149600" cy="2205318"/>
          </a:xfrm>
          <a:prstGeom prst="rect">
            <a:avLst/>
          </a:prstGeom>
        </p:spPr>
      </p:pic>
      <p:sp>
        <p:nvSpPr>
          <p:cNvPr id="5" name="Title 1"/>
          <p:cNvSpPr txBox="1">
            <a:spLocks/>
          </p:cNvSpPr>
          <p:nvPr/>
        </p:nvSpPr>
        <p:spPr bwMode="auto">
          <a:xfrm>
            <a:off x="298835" y="2468449"/>
            <a:ext cx="3523866"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r>
              <a:rPr lang="en-US" dirty="0" smtClean="0">
                <a:latin typeface="+mn-lt"/>
              </a:rPr>
              <a:t>Spent the 70’s in Riverside</a:t>
            </a:r>
            <a:endParaRPr lang="en-US" b="1" dirty="0">
              <a:latin typeface="+mn-lt"/>
              <a:cs typeface="Helvetica Neue"/>
            </a:endParaRPr>
          </a:p>
        </p:txBody>
      </p:sp>
      <p:pic>
        <p:nvPicPr>
          <p:cNvPr id="2" name="Picture 1" descr="Sharon &amp; Konra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2690" y="-108900"/>
            <a:ext cx="3491010" cy="3485287"/>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3327400" y="0"/>
            <a:ext cx="3087590" cy="2157460"/>
          </a:xfrm>
          <a:prstGeom prst="rect">
            <a:avLst/>
          </a:prstGeom>
        </p:spPr>
      </p:pic>
    </p:spTree>
    <p:extLst>
      <p:ext uri="{BB962C8B-B14F-4D97-AF65-F5344CB8AC3E}">
        <p14:creationId xmlns:p14="http://schemas.microsoft.com/office/powerpoint/2010/main" val="294674817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245100" y="3149203"/>
            <a:ext cx="3657600" cy="1778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r>
              <a:rPr lang="en-US" sz="3200" dirty="0" smtClean="0">
                <a:latin typeface="+mn-lt"/>
              </a:rPr>
              <a:t>Moved to a rural island near Seattle</a:t>
            </a:r>
            <a:endParaRPr lang="en-US" sz="3200" b="1" dirty="0">
              <a:latin typeface="Helvetica Neue"/>
              <a:cs typeface="Helvetica Neue"/>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499100" cy="5143500"/>
          </a:xfrm>
          <a:prstGeom prst="rect">
            <a:avLst/>
          </a:prstGeom>
        </p:spPr>
      </p:pic>
      <p:pic>
        <p:nvPicPr>
          <p:cNvPr id="2" name="Picture 1" descr="Screen Shot 2016-09-13 at 12.40.39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5335" y="609600"/>
            <a:ext cx="2984330" cy="2207440"/>
          </a:xfrm>
          <a:prstGeom prst="rect">
            <a:avLst/>
          </a:prstGeom>
        </p:spPr>
      </p:pic>
      <p:cxnSp>
        <p:nvCxnSpPr>
          <p:cNvPr id="6" name="Curved Connector 5"/>
          <p:cNvCxnSpPr>
            <a:endCxn id="20" idx="0"/>
          </p:cNvCxnSpPr>
          <p:nvPr/>
        </p:nvCxnSpPr>
        <p:spPr bwMode="auto">
          <a:xfrm flipV="1">
            <a:off x="1892300" y="609600"/>
            <a:ext cx="3927518" cy="406400"/>
          </a:xfrm>
          <a:prstGeom prst="curvedConnector4">
            <a:avLst>
              <a:gd name="adj1" fmla="val 405"/>
              <a:gd name="adj2" fmla="val 203125"/>
            </a:avLst>
          </a:prstGeom>
          <a:solidFill>
            <a:srgbClr val="FB0007"/>
          </a:solidFill>
          <a:ln w="76200" cap="flat" cmpd="sng" algn="ctr">
            <a:solidFill>
              <a:srgbClr val="0000FF"/>
            </a:solidFill>
            <a:prstDash val="dash"/>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5175335" y="609600"/>
            <a:ext cx="1288965" cy="2207440"/>
          </a:xfrm>
          <a:prstGeom prst="ellipse">
            <a:avLst/>
          </a:prstGeom>
          <a:noFill/>
          <a:ln w="38100" cmpd="sng">
            <a:solidFill>
              <a:srgbClr val="0000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ts val="2200"/>
              </a:spcBef>
              <a:spcAft>
                <a:spcPct val="0"/>
              </a:spcAft>
              <a:buClrTx/>
              <a:buSzTx/>
              <a:buFontTx/>
              <a:buNone/>
              <a:tabLst/>
            </a:pPr>
            <a:endPara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366259916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2" y="2468449"/>
            <a:ext cx="3523866"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r>
              <a:rPr lang="en-US" dirty="0" smtClean="0">
                <a:latin typeface="+mn-lt"/>
              </a:rPr>
              <a:t>Spent 4 (ok, 6.5) years at Univ. of Washington</a:t>
            </a:r>
            <a:endParaRPr lang="en-US" b="1" dirty="0">
              <a:latin typeface="+mn-lt"/>
              <a:cs typeface="Helvetica Neue"/>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1" y="4409521"/>
            <a:ext cx="889000" cy="61242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0500" y="0"/>
            <a:ext cx="5143500" cy="5143500"/>
          </a:xfrm>
          <a:prstGeom prst="rect">
            <a:avLst/>
          </a:prstGeom>
        </p:spPr>
      </p:pic>
    </p:spTree>
    <p:extLst>
      <p:ext uri="{BB962C8B-B14F-4D97-AF65-F5344CB8AC3E}">
        <p14:creationId xmlns:p14="http://schemas.microsoft.com/office/powerpoint/2010/main" val="93954061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41432" y="1706449"/>
            <a:ext cx="4508501"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pPr algn="ctr"/>
            <a:r>
              <a:rPr lang="en-US" dirty="0" smtClean="0">
                <a:latin typeface="+mn-lt"/>
              </a:rPr>
              <a:t>Then spent the better part of 8-years on my first career</a:t>
            </a:r>
            <a:endParaRPr lang="en-US" b="1" dirty="0">
              <a:latin typeface="+mn-lt"/>
              <a:cs typeface="Helvetica Neue"/>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740346" cy="5143500"/>
          </a:xfrm>
          <a:prstGeom prst="rect">
            <a:avLst/>
          </a:prstGeom>
        </p:spPr>
      </p:pic>
    </p:spTree>
    <p:extLst>
      <p:ext uri="{BB962C8B-B14F-4D97-AF65-F5344CB8AC3E}">
        <p14:creationId xmlns:p14="http://schemas.microsoft.com/office/powerpoint/2010/main" val="252539430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bwMode="auto">
          <a:xfrm>
            <a:off x="1752600" y="1718072"/>
            <a:ext cx="7183339" cy="1404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4" tIns="28574" rIns="28574" bIns="28574" numCol="1" anchor="ctr" anchorCtr="0" compatLnSpc="1">
            <a:prstTxWarp prst="textNoShape">
              <a:avLst/>
            </a:prstTxWarp>
          </a:bodyPr>
          <a:lstStyle>
            <a:lvl1pPr marL="192873" indent="-192873" algn="l" rtl="0" eaLnBrk="0" fontAlgn="base" hangingPunct="0">
              <a:lnSpc>
                <a:spcPct val="95000"/>
              </a:lnSpc>
              <a:spcBef>
                <a:spcPts val="1350"/>
              </a:spcBef>
              <a:spcAft>
                <a:spcPct val="0"/>
              </a:spcAft>
              <a:defRPr sz="2000">
                <a:solidFill>
                  <a:schemeClr val="tx1"/>
                </a:solidFill>
                <a:latin typeface="+mn-lt"/>
                <a:ea typeface="+mn-ea"/>
                <a:cs typeface="+mn-cs"/>
                <a:sym typeface="Helvetica Neue Light" charset="0"/>
              </a:defRPr>
            </a:lvl1pPr>
            <a:lvl2pPr marL="417891" indent="-160727" algn="l" rtl="0" eaLnBrk="0" fontAlgn="base" hangingPunct="0">
              <a:lnSpc>
                <a:spcPct val="90000"/>
              </a:lnSpc>
              <a:spcBef>
                <a:spcPts val="1575"/>
              </a:spcBef>
              <a:spcAft>
                <a:spcPct val="0"/>
              </a:spcAft>
              <a:defRPr sz="1100">
                <a:solidFill>
                  <a:srgbClr val="000000"/>
                </a:solidFill>
                <a:latin typeface="Helvetica Neue Medium" charset="0"/>
                <a:ea typeface="+mn-ea"/>
                <a:cs typeface="+mn-cs"/>
                <a:sym typeface="Helvetica Neue Medium" charset="0"/>
              </a:defRPr>
            </a:lvl2pPr>
            <a:lvl3pPr marL="642910" indent="-128582" algn="l" rtl="0" eaLnBrk="0" fontAlgn="base" hangingPunct="0">
              <a:lnSpc>
                <a:spcPct val="95000"/>
              </a:lnSpc>
              <a:spcBef>
                <a:spcPts val="900"/>
              </a:spcBef>
              <a:spcAft>
                <a:spcPct val="0"/>
              </a:spcAft>
              <a:defRPr sz="1600">
                <a:solidFill>
                  <a:schemeClr val="tx1"/>
                </a:solidFill>
                <a:latin typeface="+mn-lt"/>
                <a:ea typeface="+mn-ea"/>
                <a:cs typeface="+mn-cs"/>
                <a:sym typeface="Helvetica Neue Light" charset="0"/>
              </a:defRPr>
            </a:lvl3pPr>
            <a:lvl4pPr marL="102688" indent="-102688"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4pPr>
            <a:lvl5pPr marL="102688" indent="-102688"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5pPr>
            <a:lvl6pPr marL="359852"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6pPr>
            <a:lvl7pPr marL="617015"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7pPr>
            <a:lvl8pPr marL="874179"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8pPr>
            <a:lvl9pPr marL="1131343"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9pPr>
          </a:lstStyle>
          <a:p>
            <a:pPr marL="0" indent="0" algn="ctr" eaLnBrk="1" hangingPunct="1">
              <a:defRPr/>
            </a:pPr>
            <a:r>
              <a:rPr lang="en-US" sz="2800" i="1" dirty="0" smtClean="0">
                <a:solidFill>
                  <a:schemeClr val="accent1"/>
                </a:solidFill>
                <a:latin typeface="Helvetica Neue Light"/>
                <a:ea typeface="ヒラギノ角ゴ ProN W3"/>
                <a:cs typeface="ヒラギノ角ゴ ProN W3"/>
              </a:rPr>
              <a:t>…this isn’t taking me anywhere I want to be.</a:t>
            </a:r>
          </a:p>
        </p:txBody>
      </p:sp>
      <p:sp>
        <p:nvSpPr>
          <p:cNvPr id="4" name="Rectangle 1"/>
          <p:cNvSpPr txBox="1">
            <a:spLocks noChangeArrowheads="1"/>
          </p:cNvSpPr>
          <p:nvPr/>
        </p:nvSpPr>
        <p:spPr bwMode="auto">
          <a:xfrm>
            <a:off x="304800" y="863600"/>
            <a:ext cx="5264542" cy="1404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4" tIns="28574" rIns="28574" bIns="28574" numCol="1" anchor="ctr" anchorCtr="0" compatLnSpc="1">
            <a:prstTxWarp prst="textNoShape">
              <a:avLst/>
            </a:prstTxWarp>
          </a:bodyPr>
          <a:lstStyle>
            <a:lvl1pPr marL="192873" indent="-192873" algn="l" rtl="0" eaLnBrk="0" fontAlgn="base" hangingPunct="0">
              <a:lnSpc>
                <a:spcPct val="95000"/>
              </a:lnSpc>
              <a:spcBef>
                <a:spcPts val="1350"/>
              </a:spcBef>
              <a:spcAft>
                <a:spcPct val="0"/>
              </a:spcAft>
              <a:defRPr sz="2000">
                <a:solidFill>
                  <a:schemeClr val="tx1"/>
                </a:solidFill>
                <a:latin typeface="+mn-lt"/>
                <a:ea typeface="+mn-ea"/>
                <a:cs typeface="+mn-cs"/>
                <a:sym typeface="Helvetica Neue Light" charset="0"/>
              </a:defRPr>
            </a:lvl1pPr>
            <a:lvl2pPr marL="417891" indent="-160727" algn="l" rtl="0" eaLnBrk="0" fontAlgn="base" hangingPunct="0">
              <a:lnSpc>
                <a:spcPct val="90000"/>
              </a:lnSpc>
              <a:spcBef>
                <a:spcPts val="1575"/>
              </a:spcBef>
              <a:spcAft>
                <a:spcPct val="0"/>
              </a:spcAft>
              <a:defRPr sz="1100">
                <a:solidFill>
                  <a:srgbClr val="000000"/>
                </a:solidFill>
                <a:latin typeface="Helvetica Neue Medium" charset="0"/>
                <a:ea typeface="+mn-ea"/>
                <a:cs typeface="+mn-cs"/>
                <a:sym typeface="Helvetica Neue Medium" charset="0"/>
              </a:defRPr>
            </a:lvl2pPr>
            <a:lvl3pPr marL="642910" indent="-128582" algn="l" rtl="0" eaLnBrk="0" fontAlgn="base" hangingPunct="0">
              <a:lnSpc>
                <a:spcPct val="95000"/>
              </a:lnSpc>
              <a:spcBef>
                <a:spcPts val="900"/>
              </a:spcBef>
              <a:spcAft>
                <a:spcPct val="0"/>
              </a:spcAft>
              <a:defRPr sz="1600">
                <a:solidFill>
                  <a:schemeClr val="tx1"/>
                </a:solidFill>
                <a:latin typeface="+mn-lt"/>
                <a:ea typeface="+mn-ea"/>
                <a:cs typeface="+mn-cs"/>
                <a:sym typeface="Helvetica Neue Light" charset="0"/>
              </a:defRPr>
            </a:lvl3pPr>
            <a:lvl4pPr marL="102688" indent="-102688"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4pPr>
            <a:lvl5pPr marL="102688" indent="-102688"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5pPr>
            <a:lvl6pPr marL="359852"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6pPr>
            <a:lvl7pPr marL="617015"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7pPr>
            <a:lvl8pPr marL="874179"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8pPr>
            <a:lvl9pPr marL="1131343"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9pPr>
          </a:lstStyle>
          <a:p>
            <a:pPr marL="0" indent="0" algn="ctr" eaLnBrk="1" hangingPunct="1">
              <a:defRPr/>
            </a:pPr>
            <a:r>
              <a:rPr lang="en-US" sz="3600" dirty="0" smtClean="0">
                <a:solidFill>
                  <a:srgbClr val="FFFFFF"/>
                </a:solidFill>
                <a:latin typeface="Helvetica Neue Light"/>
                <a:ea typeface="ヒラギノ角ゴ ProN W3"/>
                <a:cs typeface="ヒラギノ角ゴ ProN W3"/>
              </a:rPr>
              <a:t>But one day I realized…</a:t>
            </a:r>
            <a:endParaRPr lang="en-US" sz="3600" dirty="0">
              <a:solidFill>
                <a:srgbClr val="FFFFFF"/>
              </a:solidFill>
              <a:latin typeface="Helvetica Neue Light"/>
              <a:ea typeface="ヒラギノ角ゴ ProN W3"/>
              <a:cs typeface="ヒラギノ角ゴ ProN W3"/>
            </a:endParaRPr>
          </a:p>
        </p:txBody>
      </p:sp>
    </p:spTree>
    <p:extLst>
      <p:ext uri="{BB962C8B-B14F-4D97-AF65-F5344CB8AC3E}">
        <p14:creationId xmlns:p14="http://schemas.microsoft.com/office/powerpoint/2010/main" val="2013102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3900" y="206279"/>
            <a:ext cx="2677741" cy="200910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6224" y="3257442"/>
            <a:ext cx="2362200" cy="177235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3900" y="3360510"/>
            <a:ext cx="2063576" cy="161586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201" y="1097784"/>
            <a:ext cx="2015112" cy="268681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13724" y="348484"/>
            <a:ext cx="2044700" cy="2044700"/>
          </a:xfrm>
          <a:prstGeom prst="rect">
            <a:avLst/>
          </a:prstGeom>
        </p:spPr>
      </p:pic>
      <p:sp>
        <p:nvSpPr>
          <p:cNvPr id="17" name="Rectangle 16"/>
          <p:cNvSpPr/>
          <p:nvPr/>
        </p:nvSpPr>
        <p:spPr bwMode="auto">
          <a:xfrm>
            <a:off x="0" y="0"/>
            <a:ext cx="9144000" cy="5143500"/>
          </a:xfrm>
          <a:prstGeom prst="rect">
            <a:avLst/>
          </a:prstGeom>
          <a:solidFill>
            <a:schemeClr val="bg1">
              <a:lumMod val="85000"/>
              <a:alpha val="4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ts val="2200"/>
              </a:spcBef>
              <a:spcAft>
                <a:spcPct val="0"/>
              </a:spcAft>
              <a:buClrTx/>
              <a:buSzTx/>
              <a:buFontTx/>
              <a:buNone/>
              <a:tabLst/>
            </a:pPr>
            <a:endPara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endParaRPr>
          </a:p>
        </p:txBody>
      </p:sp>
      <p:sp>
        <p:nvSpPr>
          <p:cNvPr id="5" name="Title 1"/>
          <p:cNvSpPr txBox="1">
            <a:spLocks/>
          </p:cNvSpPr>
          <p:nvPr/>
        </p:nvSpPr>
        <p:spPr bwMode="auto">
          <a:xfrm>
            <a:off x="2474877" y="1985849"/>
            <a:ext cx="5105400"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pPr algn="ctr"/>
            <a:r>
              <a:rPr lang="en-US" sz="2800" dirty="0" smtClean="0">
                <a:latin typeface="Helvetica Neue Light"/>
                <a:ea typeface="ヒラギノ角ゴ ProN W3"/>
                <a:cs typeface="ヒラギノ角ゴ ProN W3"/>
              </a:rPr>
              <a:t>back to school, internships, and figuring out a new path</a:t>
            </a:r>
            <a:endParaRPr lang="en-US" sz="2800" b="1" dirty="0">
              <a:latin typeface="Helvetica Neue Light"/>
              <a:ea typeface="ヒラギノ角ゴ ProN W3"/>
              <a:cs typeface="Helvetica Neue"/>
            </a:endParaRPr>
          </a:p>
        </p:txBody>
      </p:sp>
    </p:spTree>
    <p:extLst>
      <p:ext uri="{BB962C8B-B14F-4D97-AF65-F5344CB8AC3E}">
        <p14:creationId xmlns:p14="http://schemas.microsoft.com/office/powerpoint/2010/main" val="385459209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bwMode="auto">
          <a:xfrm>
            <a:off x="1947961" y="2714227"/>
            <a:ext cx="7196039" cy="97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4" tIns="28574" rIns="28574" bIns="28574" numCol="1" anchor="ctr" anchorCtr="0" compatLnSpc="1">
            <a:prstTxWarp prst="textNoShape">
              <a:avLst/>
            </a:prstTxWarp>
          </a:bodyPr>
          <a:lstStyle>
            <a:lvl1pPr marL="192873" indent="-192873" algn="l" rtl="0" eaLnBrk="0" fontAlgn="base" hangingPunct="0">
              <a:lnSpc>
                <a:spcPct val="95000"/>
              </a:lnSpc>
              <a:spcBef>
                <a:spcPts val="1350"/>
              </a:spcBef>
              <a:spcAft>
                <a:spcPct val="0"/>
              </a:spcAft>
              <a:defRPr sz="2000">
                <a:solidFill>
                  <a:schemeClr val="tx1"/>
                </a:solidFill>
                <a:latin typeface="+mn-lt"/>
                <a:ea typeface="+mn-ea"/>
                <a:cs typeface="+mn-cs"/>
                <a:sym typeface="Helvetica Neue Light" charset="0"/>
              </a:defRPr>
            </a:lvl1pPr>
            <a:lvl2pPr marL="417891" indent="-160727" algn="l" rtl="0" eaLnBrk="0" fontAlgn="base" hangingPunct="0">
              <a:lnSpc>
                <a:spcPct val="90000"/>
              </a:lnSpc>
              <a:spcBef>
                <a:spcPts val="1575"/>
              </a:spcBef>
              <a:spcAft>
                <a:spcPct val="0"/>
              </a:spcAft>
              <a:defRPr sz="1100">
                <a:solidFill>
                  <a:srgbClr val="000000"/>
                </a:solidFill>
                <a:latin typeface="Helvetica Neue Medium" charset="0"/>
                <a:ea typeface="+mn-ea"/>
                <a:cs typeface="+mn-cs"/>
                <a:sym typeface="Helvetica Neue Medium" charset="0"/>
              </a:defRPr>
            </a:lvl2pPr>
            <a:lvl3pPr marL="642910" indent="-128582" algn="l" rtl="0" eaLnBrk="0" fontAlgn="base" hangingPunct="0">
              <a:lnSpc>
                <a:spcPct val="95000"/>
              </a:lnSpc>
              <a:spcBef>
                <a:spcPts val="900"/>
              </a:spcBef>
              <a:spcAft>
                <a:spcPct val="0"/>
              </a:spcAft>
              <a:defRPr sz="1600">
                <a:solidFill>
                  <a:schemeClr val="tx1"/>
                </a:solidFill>
                <a:latin typeface="+mn-lt"/>
                <a:ea typeface="+mn-ea"/>
                <a:cs typeface="+mn-cs"/>
                <a:sym typeface="Helvetica Neue Light" charset="0"/>
              </a:defRPr>
            </a:lvl3pPr>
            <a:lvl4pPr marL="102688" indent="-102688"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4pPr>
            <a:lvl5pPr marL="102688" indent="-102688" algn="l" rtl="0" eaLnBrk="0" fontAlgn="base" hangingPunct="0">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5pPr>
            <a:lvl6pPr marL="359852"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6pPr>
            <a:lvl7pPr marL="617015"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7pPr>
            <a:lvl8pPr marL="874179"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8pPr>
            <a:lvl9pPr marL="1131343" indent="-102688" algn="l" rtl="0" fontAlgn="base">
              <a:lnSpc>
                <a:spcPct val="95000"/>
              </a:lnSpc>
              <a:spcBef>
                <a:spcPts val="900"/>
              </a:spcBef>
              <a:spcAft>
                <a:spcPct val="0"/>
              </a:spcAft>
              <a:buClr>
                <a:srgbClr val="383838"/>
              </a:buClr>
              <a:buSzPct val="100000"/>
              <a:buFont typeface="Helvetica Neue Light" charset="0"/>
              <a:buChar char="/"/>
              <a:defRPr sz="1600">
                <a:solidFill>
                  <a:schemeClr val="tx1"/>
                </a:solidFill>
                <a:latin typeface="+mn-lt"/>
                <a:ea typeface="+mn-ea"/>
                <a:cs typeface="+mn-cs"/>
                <a:sym typeface="Helvetica Neue Light" charset="0"/>
              </a:defRPr>
            </a:lvl9pPr>
          </a:lstStyle>
          <a:p>
            <a:pPr marL="0" indent="0" algn="ctr" eaLnBrk="1" hangingPunct="1">
              <a:defRPr/>
            </a:pPr>
            <a:r>
              <a:rPr lang="en-US" sz="4400" dirty="0">
                <a:solidFill>
                  <a:srgbClr val="FFFFFF"/>
                </a:solidFill>
                <a:latin typeface="Helvetica Neue Light"/>
                <a:ea typeface="ヒラギノ角ゴ ProN W3"/>
                <a:cs typeface="ヒラギノ角ゴ ProN W3"/>
              </a:rPr>
              <a:t>a</a:t>
            </a:r>
            <a:r>
              <a:rPr lang="en-US" sz="4400" dirty="0" smtClean="0">
                <a:solidFill>
                  <a:srgbClr val="FFFFFF"/>
                </a:solidFill>
                <a:latin typeface="Helvetica Neue Light"/>
                <a:ea typeface="ヒラギノ角ゴ ProN W3"/>
                <a:cs typeface="ヒラギノ角ゴ ProN W3"/>
              </a:rPr>
              <a:t>nd what a ride it’s been…</a:t>
            </a:r>
          </a:p>
        </p:txBody>
      </p:sp>
    </p:spTree>
    <p:extLst>
      <p:ext uri="{BB962C8B-B14F-4D97-AF65-F5344CB8AC3E}">
        <p14:creationId xmlns:p14="http://schemas.microsoft.com/office/powerpoint/2010/main" val="383134887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389" y="3657101"/>
            <a:ext cx="1943237" cy="1066351"/>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00" y="340895"/>
            <a:ext cx="2082800" cy="49832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3237" y="1062667"/>
            <a:ext cx="1015726" cy="744865"/>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55626" y="207933"/>
            <a:ext cx="1166838" cy="816465"/>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277" y="1206500"/>
            <a:ext cx="1425023" cy="380882"/>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1845" y="130712"/>
            <a:ext cx="1912880" cy="948788"/>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40499" y="1126634"/>
            <a:ext cx="690113" cy="980273"/>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34725" y="468141"/>
            <a:ext cx="800100" cy="111924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74966" y="441268"/>
            <a:ext cx="746879" cy="1046049"/>
          </a:xfrm>
          <a:prstGeom prst="rect">
            <a:avLst/>
          </a:prstGeom>
        </p:spPr>
      </p:pic>
      <p:pic>
        <p:nvPicPr>
          <p:cNvPr id="19" name="Picture 18" descr="youtube-logo2.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40499" y="3238499"/>
            <a:ext cx="2197101" cy="1553419"/>
          </a:xfrm>
          <a:prstGeom prst="rect">
            <a:avLst/>
          </a:prstGeom>
        </p:spPr>
      </p:pic>
      <p:sp>
        <p:nvSpPr>
          <p:cNvPr id="17" name="Rectangle 16"/>
          <p:cNvSpPr/>
          <p:nvPr/>
        </p:nvSpPr>
        <p:spPr bwMode="auto">
          <a:xfrm>
            <a:off x="12700" y="0"/>
            <a:ext cx="9144000" cy="5143500"/>
          </a:xfrm>
          <a:prstGeom prst="rect">
            <a:avLst/>
          </a:prstGeom>
          <a:solidFill>
            <a:schemeClr val="bg1">
              <a:lumMod val="85000"/>
              <a:alpha val="4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ts val="2200"/>
              </a:spcBef>
              <a:spcAft>
                <a:spcPct val="0"/>
              </a:spcAft>
            </a:pPr>
            <a:endParaRPr lang="en-US" sz="3600">
              <a:solidFill>
                <a:srgbClr val="383838"/>
              </a:solidFill>
              <a:latin typeface="Helvetica Neue Light" charset="0"/>
              <a:ea typeface="ヒラギノ角ゴ ProN W3" charset="0"/>
              <a:cs typeface="ヒラギノ角ゴ ProN W3" charset="0"/>
              <a:sym typeface="Helvetica Neue Light" charset="0"/>
            </a:endParaRPr>
          </a:p>
        </p:txBody>
      </p:sp>
      <p:sp>
        <p:nvSpPr>
          <p:cNvPr id="5" name="Title 1"/>
          <p:cNvSpPr txBox="1">
            <a:spLocks/>
          </p:cNvSpPr>
          <p:nvPr/>
        </p:nvSpPr>
        <p:spPr bwMode="auto">
          <a:xfrm>
            <a:off x="2246277" y="2106907"/>
            <a:ext cx="5105400"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pPr algn="ctr"/>
            <a:r>
              <a:rPr lang="en-US" sz="2800" dirty="0" smtClean="0">
                <a:latin typeface="Helvetica Neue Light"/>
                <a:ea typeface="ヒラギノ角ゴ ProN W3"/>
                <a:cs typeface="ヒラギノ角ゴ ProN W3"/>
              </a:rPr>
              <a:t>Four companies, three careers, a few false starts, no dead-ends, and a lot of learning</a:t>
            </a:r>
            <a:endParaRPr lang="en-US" sz="2800" b="1" dirty="0">
              <a:latin typeface="Helvetica Neue Light"/>
              <a:ea typeface="ヒラギノ角ゴ ProN W3"/>
              <a:cs typeface="Helvetica Neue"/>
            </a:endParaRPr>
          </a:p>
        </p:txBody>
      </p:sp>
    </p:spTree>
    <p:extLst>
      <p:ext uri="{BB962C8B-B14F-4D97-AF65-F5344CB8AC3E}">
        <p14:creationId xmlns:p14="http://schemas.microsoft.com/office/powerpoint/2010/main" val="207998182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body" sz="quarter" idx="4294967295"/>
          </p:nvPr>
        </p:nvSpPr>
        <p:spPr bwMode="auto">
          <a:xfrm>
            <a:off x="383671" y="1474788"/>
            <a:ext cx="7101385" cy="6063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57150" tIns="28575" rIns="37253" bIns="28575" numCol="1" anchor="t" anchorCtr="0" compatLnSpc="1">
            <a:prstTxWarp prst="textNoShape">
              <a:avLst/>
            </a:prstTxWarp>
          </a:bodyPr>
          <a:lstStyle/>
          <a:p>
            <a:pPr marL="24805" indent="0">
              <a:spcBef>
                <a:spcPct val="0"/>
              </a:spcBef>
              <a:buNone/>
            </a:pPr>
            <a:r>
              <a:rPr lang="en-US" sz="3000" dirty="0">
                <a:latin typeface="Helvetica Neue Medium"/>
                <a:cs typeface="Helvetica Neue Medium"/>
              </a:rPr>
              <a:t>h</a:t>
            </a:r>
            <a:r>
              <a:rPr lang="en-US" sz="3000" dirty="0" smtClean="0">
                <a:latin typeface="Helvetica Neue Medium"/>
                <a:cs typeface="Helvetica Neue Medium"/>
              </a:rPr>
              <a:t>ow would you introduce</a:t>
            </a:r>
            <a:endParaRPr lang="en-US" sz="3000" dirty="0">
              <a:latin typeface="Helvetica Neue Medium"/>
              <a:cs typeface="Helvetica Neue Medium"/>
            </a:endParaRPr>
          </a:p>
        </p:txBody>
      </p:sp>
      <p:sp>
        <p:nvSpPr>
          <p:cNvPr id="38919" name="Rectangle 7"/>
          <p:cNvSpPr>
            <a:spLocks/>
          </p:cNvSpPr>
          <p:nvPr/>
        </p:nvSpPr>
        <p:spPr bwMode="auto">
          <a:xfrm>
            <a:off x="2082800" y="2081094"/>
            <a:ext cx="6419017" cy="15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1750" tIns="31750" rIns="69003" bIns="31750"/>
          <a:lstStyle/>
          <a:p>
            <a:pPr>
              <a:lnSpc>
                <a:spcPct val="80000"/>
              </a:lnSpc>
              <a:spcBef>
                <a:spcPts val="2063"/>
              </a:spcBef>
            </a:pPr>
            <a:r>
              <a:rPr lang="en-US" sz="6000" b="1" dirty="0">
                <a:solidFill>
                  <a:srgbClr val="D90B00"/>
                </a:solidFill>
                <a:latin typeface="+mj-lt"/>
                <a:ea typeface="ＭＳ Ｐゴシック" charset="0"/>
                <a:cs typeface="Helvetica Neue"/>
                <a:sym typeface="Rockwell" charset="0"/>
              </a:rPr>
              <a:t>t</a:t>
            </a:r>
            <a:r>
              <a:rPr lang="en-US" sz="6000" b="1" dirty="0" smtClean="0">
                <a:solidFill>
                  <a:srgbClr val="D90B00"/>
                </a:solidFill>
                <a:latin typeface="+mj-lt"/>
                <a:ea typeface="ＭＳ Ｐゴシック" charset="0"/>
                <a:cs typeface="Helvetica Neue"/>
                <a:sym typeface="Rockwell" charset="0"/>
              </a:rPr>
              <a:t>he person you care about the most?</a:t>
            </a:r>
            <a:endParaRPr lang="en-US" sz="3600" b="1" dirty="0">
              <a:solidFill>
                <a:srgbClr val="D90B00"/>
              </a:solidFill>
              <a:latin typeface="+mj-lt"/>
              <a:ea typeface="ＭＳ Ｐゴシック" charset="0"/>
              <a:cs typeface="Helvetica Neue"/>
              <a:sym typeface="Rockwell" charset="0"/>
            </a:endParaRPr>
          </a:p>
        </p:txBody>
      </p:sp>
    </p:spTree>
    <p:extLst>
      <p:ext uri="{BB962C8B-B14F-4D97-AF65-F5344CB8AC3E}">
        <p14:creationId xmlns:p14="http://schemas.microsoft.com/office/powerpoint/2010/main" val="36991238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8" presetClass="entr" presetSubtype="0" fill="hold" grpId="0" nodeType="clickEffect">
                                  <p:stCondLst>
                                    <p:cond delay="0"/>
                                  </p:stCondLst>
                                  <p:childTnLst>
                                    <p:set>
                                      <p:cBhvr>
                                        <p:cTn id="6" dur="1" fill="hold">
                                          <p:stCondLst>
                                            <p:cond delay="3999"/>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p:cNvSpPr>
          <p:nvPr/>
        </p:nvSpPr>
        <p:spPr bwMode="auto">
          <a:xfrm>
            <a:off x="0" y="10"/>
            <a:ext cx="9144000" cy="5143499"/>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72191" indent="-172191"/>
            <a:endParaRPr lang="en-US" sz="3200" dirty="0">
              <a:solidFill>
                <a:prstClr val="white"/>
              </a:solidFill>
              <a:latin typeface="Helvetica Neue Light"/>
              <a:ea typeface="Helvetica Neue"/>
              <a:cs typeface="Helvetica Neue Light"/>
              <a:sym typeface="Open Sans Light"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700" y="2253140"/>
            <a:ext cx="9144000" cy="3605793"/>
          </a:xfrm>
          <a:prstGeom prst="rect">
            <a:avLst/>
          </a:prstGeom>
        </p:spPr>
      </p:pic>
      <p:sp>
        <p:nvSpPr>
          <p:cNvPr id="8" name="Rectangle 7"/>
          <p:cNvSpPr/>
          <p:nvPr/>
        </p:nvSpPr>
        <p:spPr>
          <a:xfrm>
            <a:off x="884766" y="0"/>
            <a:ext cx="8449733" cy="2977739"/>
          </a:xfrm>
          <a:prstGeom prst="rect">
            <a:avLst/>
          </a:prstGeom>
        </p:spPr>
        <p:txBody>
          <a:bodyPr wrap="square">
            <a:spAutoFit/>
          </a:bodyPr>
          <a:lstStyle/>
          <a:p>
            <a:pPr>
              <a:lnSpc>
                <a:spcPct val="150000"/>
              </a:lnSpc>
            </a:pPr>
            <a:r>
              <a:rPr lang="en-US" sz="1800" b="1" dirty="0" smtClean="0">
                <a:solidFill>
                  <a:srgbClr val="FFFFFF"/>
                </a:solidFill>
                <a:latin typeface="Helvetica Neue"/>
                <a:ea typeface="Helvetica"/>
                <a:cs typeface="Helvetica Neue"/>
              </a:rPr>
              <a:t>First job? </a:t>
            </a:r>
            <a:r>
              <a:rPr lang="en-US" sz="1800" dirty="0" smtClean="0">
                <a:solidFill>
                  <a:srgbClr val="FFFFFF"/>
                </a:solidFill>
                <a:latin typeface="+mn-lt"/>
                <a:ea typeface="Helvetica"/>
                <a:cs typeface="Helvetica Neue Thin"/>
              </a:rPr>
              <a:t>Moving lawns</a:t>
            </a:r>
            <a:endParaRPr lang="en-US" sz="1800" dirty="0">
              <a:solidFill>
                <a:srgbClr val="FFFFFF"/>
              </a:solidFill>
              <a:latin typeface="+mn-lt"/>
              <a:ea typeface="Helvetica"/>
              <a:cs typeface="Helvetica Neue Thin"/>
            </a:endParaRPr>
          </a:p>
          <a:p>
            <a:pPr>
              <a:lnSpc>
                <a:spcPct val="150000"/>
              </a:lnSpc>
            </a:pPr>
            <a:r>
              <a:rPr lang="en-US" sz="1800" dirty="0">
                <a:solidFill>
                  <a:srgbClr val="FFFFFF"/>
                </a:solidFill>
                <a:latin typeface="+mn-lt"/>
                <a:ea typeface="Helvetica"/>
                <a:cs typeface="Helvetica Neue Thin"/>
              </a:rPr>
              <a:t> </a:t>
            </a:r>
            <a:r>
              <a:rPr lang="en-US" sz="1800" b="1" dirty="0" smtClean="0">
                <a:solidFill>
                  <a:srgbClr val="FFFFFF"/>
                </a:solidFill>
                <a:latin typeface="+mn-lt"/>
                <a:ea typeface="Helvetica"/>
                <a:cs typeface="Helvetica Neue Thin"/>
              </a:rPr>
              <a:t>     </a:t>
            </a:r>
            <a:r>
              <a:rPr lang="en-US" sz="1800" b="1" dirty="0">
                <a:solidFill>
                  <a:srgbClr val="FFFFFF"/>
                </a:solidFill>
                <a:latin typeface="Helvetica Neue"/>
                <a:ea typeface="Helvetica"/>
                <a:cs typeface="Helvetica Neue"/>
              </a:rPr>
              <a:t>Worst job? </a:t>
            </a:r>
            <a:r>
              <a:rPr lang="en-US" sz="1800" dirty="0" smtClean="0">
                <a:solidFill>
                  <a:srgbClr val="FFFFFF"/>
                </a:solidFill>
                <a:latin typeface="+mn-lt"/>
                <a:ea typeface="Helvetica"/>
                <a:cs typeface="Helvetica Neue Thin"/>
              </a:rPr>
              <a:t>Cleaned up the meat department at a grocery store.</a:t>
            </a:r>
            <a:endParaRPr lang="en-US" sz="1800" dirty="0">
              <a:solidFill>
                <a:srgbClr val="FFFFFF"/>
              </a:solidFill>
              <a:latin typeface="+mn-lt"/>
              <a:ea typeface="Helvetica"/>
              <a:cs typeface="Helvetica Neue Thin"/>
            </a:endParaRPr>
          </a:p>
          <a:p>
            <a:pPr>
              <a:lnSpc>
                <a:spcPct val="150000"/>
              </a:lnSpc>
            </a:pPr>
            <a:r>
              <a:rPr lang="en-US" sz="1800" b="1" dirty="0" smtClean="0">
                <a:solidFill>
                  <a:srgbClr val="FFFFFF"/>
                </a:solidFill>
                <a:latin typeface="+mn-lt"/>
                <a:ea typeface="Helvetica"/>
                <a:cs typeface="Helvetica Neue"/>
              </a:rPr>
              <a:t>          </a:t>
            </a:r>
            <a:r>
              <a:rPr lang="en-US" sz="1800" b="1" dirty="0">
                <a:solidFill>
                  <a:srgbClr val="FFFFFF"/>
                </a:solidFill>
                <a:latin typeface="Helvetica Neue"/>
                <a:ea typeface="Helvetica"/>
                <a:cs typeface="Helvetica Neue"/>
              </a:rPr>
              <a:t>Coolest job? </a:t>
            </a:r>
            <a:r>
              <a:rPr lang="en-US" sz="1800" dirty="0" smtClean="0">
                <a:solidFill>
                  <a:srgbClr val="FFFFFF"/>
                </a:solidFill>
                <a:latin typeface="+mn-lt"/>
                <a:ea typeface="Helvetica"/>
                <a:cs typeface="Helvetica Neue"/>
              </a:rPr>
              <a:t>Wrote for the school newspaper.</a:t>
            </a:r>
            <a:endParaRPr lang="en-US" sz="1800" dirty="0" smtClean="0">
              <a:solidFill>
                <a:srgbClr val="FFFFFF"/>
              </a:solidFill>
              <a:latin typeface="+mn-lt"/>
              <a:ea typeface="Helvetica"/>
              <a:cs typeface="Helvetica Neue Thin"/>
            </a:endParaRPr>
          </a:p>
          <a:p>
            <a:pPr>
              <a:lnSpc>
                <a:spcPct val="150000"/>
              </a:lnSpc>
            </a:pPr>
            <a:r>
              <a:rPr lang="en-US" sz="1800" dirty="0" smtClean="0">
                <a:solidFill>
                  <a:srgbClr val="FFFFFF"/>
                </a:solidFill>
                <a:latin typeface="+mn-lt"/>
                <a:ea typeface="Helvetica"/>
                <a:cs typeface="Helvetica Neue Thin"/>
              </a:rPr>
              <a:t>               </a:t>
            </a:r>
            <a:r>
              <a:rPr lang="en-US" sz="1800" b="1" dirty="0">
                <a:solidFill>
                  <a:srgbClr val="FFFFFF"/>
                </a:solidFill>
                <a:latin typeface="Helvetica Neue"/>
                <a:ea typeface="Helvetica"/>
                <a:cs typeface="Helvetica Neue"/>
              </a:rPr>
              <a:t>First </a:t>
            </a:r>
            <a:r>
              <a:rPr lang="en-US" sz="1800" b="1" dirty="0" smtClean="0">
                <a:solidFill>
                  <a:srgbClr val="FFFFFF"/>
                </a:solidFill>
                <a:latin typeface="Helvetica Neue"/>
                <a:ea typeface="Helvetica"/>
                <a:cs typeface="Helvetica Neue"/>
              </a:rPr>
              <a:t>corporate career</a:t>
            </a:r>
            <a:r>
              <a:rPr lang="en-US" sz="1800" b="1" dirty="0">
                <a:solidFill>
                  <a:srgbClr val="FFFFFF"/>
                </a:solidFill>
                <a:latin typeface="Helvetica Neue"/>
                <a:ea typeface="Helvetica"/>
                <a:cs typeface="Helvetica Neue"/>
              </a:rPr>
              <a:t>? </a:t>
            </a:r>
            <a:r>
              <a:rPr lang="en-US" sz="1800" dirty="0" smtClean="0">
                <a:solidFill>
                  <a:srgbClr val="FFFFFF"/>
                </a:solidFill>
                <a:latin typeface="+mn-lt"/>
                <a:ea typeface="Helvetica"/>
                <a:cs typeface="Helvetica Neue Thin"/>
              </a:rPr>
              <a:t>Management consulting.</a:t>
            </a:r>
          </a:p>
          <a:p>
            <a:pPr>
              <a:lnSpc>
                <a:spcPct val="150000"/>
              </a:lnSpc>
            </a:pPr>
            <a:r>
              <a:rPr lang="en-US" sz="1800" b="1" dirty="0" smtClean="0">
                <a:solidFill>
                  <a:srgbClr val="FFFFFF"/>
                </a:solidFill>
                <a:latin typeface="+mn-lt"/>
                <a:ea typeface="Helvetica"/>
                <a:cs typeface="Helvetica Neue"/>
              </a:rPr>
              <a:t>                    </a:t>
            </a:r>
            <a:r>
              <a:rPr lang="en-US" sz="1800" b="1" dirty="0">
                <a:solidFill>
                  <a:srgbClr val="FFFFFF"/>
                </a:solidFill>
                <a:latin typeface="Helvetica Neue"/>
                <a:ea typeface="Helvetica"/>
                <a:cs typeface="Helvetica Neue"/>
              </a:rPr>
              <a:t>Scariest career move? </a:t>
            </a:r>
            <a:r>
              <a:rPr lang="en-US" sz="1800" dirty="0" smtClean="0">
                <a:solidFill>
                  <a:srgbClr val="FFFFFF"/>
                </a:solidFill>
                <a:latin typeface="+mn-lt"/>
                <a:ea typeface="Helvetica"/>
                <a:cs typeface="Helvetica Neue"/>
              </a:rPr>
              <a:t>Going back to school.</a:t>
            </a:r>
          </a:p>
          <a:p>
            <a:pPr>
              <a:lnSpc>
                <a:spcPct val="150000"/>
              </a:lnSpc>
            </a:pPr>
            <a:r>
              <a:rPr lang="en-US" sz="1800" dirty="0">
                <a:solidFill>
                  <a:srgbClr val="FFFFFF"/>
                </a:solidFill>
                <a:latin typeface="+mn-lt"/>
                <a:ea typeface="Helvetica"/>
                <a:cs typeface="Helvetica Neue"/>
              </a:rPr>
              <a:t>	</a:t>
            </a:r>
            <a:r>
              <a:rPr lang="en-US" sz="1800" dirty="0" smtClean="0">
                <a:solidFill>
                  <a:srgbClr val="FFFFFF"/>
                </a:solidFill>
                <a:latin typeface="+mn-lt"/>
                <a:ea typeface="Helvetica"/>
                <a:cs typeface="Helvetica Neue"/>
              </a:rPr>
              <a:t>	</a:t>
            </a:r>
            <a:r>
              <a:rPr lang="en-US" sz="1800" b="1" dirty="0">
                <a:solidFill>
                  <a:srgbClr val="FFFFFF"/>
                </a:solidFill>
                <a:latin typeface="Helvetica Neue"/>
                <a:ea typeface="Helvetica"/>
                <a:cs typeface="Helvetica Neue"/>
              </a:rPr>
              <a:t>Best lesson? </a:t>
            </a:r>
            <a:r>
              <a:rPr lang="en-US" sz="1800" dirty="0" smtClean="0">
                <a:solidFill>
                  <a:srgbClr val="FFFFFF"/>
                </a:solidFill>
                <a:latin typeface="+mn-lt"/>
                <a:ea typeface="Helvetica"/>
                <a:cs typeface="Helvetica Neue"/>
              </a:rPr>
              <a:t>It’s OK to make mistakes. In fact, it’s critical. </a:t>
            </a:r>
          </a:p>
          <a:p>
            <a:pPr>
              <a:lnSpc>
                <a:spcPct val="150000"/>
              </a:lnSpc>
            </a:pPr>
            <a:r>
              <a:rPr lang="en-US" sz="1800" dirty="0">
                <a:solidFill>
                  <a:srgbClr val="FFFFFF"/>
                </a:solidFill>
                <a:latin typeface="+mn-lt"/>
                <a:ea typeface="Helvetica"/>
                <a:cs typeface="Helvetica Neue"/>
              </a:rPr>
              <a:t>		 </a:t>
            </a:r>
            <a:r>
              <a:rPr lang="en-US" sz="1800" dirty="0" smtClean="0">
                <a:solidFill>
                  <a:srgbClr val="FFFFFF"/>
                </a:solidFill>
                <a:latin typeface="+mn-lt"/>
                <a:ea typeface="Helvetica"/>
                <a:cs typeface="Helvetica Neue"/>
              </a:rPr>
              <a:t>     </a:t>
            </a:r>
            <a:r>
              <a:rPr lang="en-US" sz="1800" b="1" dirty="0">
                <a:solidFill>
                  <a:srgbClr val="FFFFFF"/>
                </a:solidFill>
                <a:latin typeface="Helvetica Neue"/>
                <a:ea typeface="Helvetica"/>
                <a:cs typeface="Helvetica Neue"/>
              </a:rPr>
              <a:t> Happiest I’ve ever been at work? </a:t>
            </a:r>
            <a:r>
              <a:rPr lang="en-US" sz="1800" dirty="0" smtClean="0">
                <a:solidFill>
                  <a:srgbClr val="FFFFFF"/>
                </a:solidFill>
                <a:latin typeface="+mn-lt"/>
                <a:ea typeface="Helvetica"/>
                <a:cs typeface="Helvetica Neue"/>
              </a:rPr>
              <a:t>At Google/YouTube.</a:t>
            </a:r>
            <a:endParaRPr lang="en-US" sz="1800" dirty="0">
              <a:solidFill>
                <a:srgbClr val="FFFFFF"/>
              </a:solidFill>
              <a:latin typeface="+mn-lt"/>
              <a:ea typeface="Helvetica"/>
              <a:cs typeface="Helvetica Neue Thin"/>
            </a:endParaRPr>
          </a:p>
        </p:txBody>
      </p:sp>
    </p:spTree>
    <p:extLst>
      <p:ext uri="{BB962C8B-B14F-4D97-AF65-F5344CB8AC3E}">
        <p14:creationId xmlns:p14="http://schemas.microsoft.com/office/powerpoint/2010/main" val="1027193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23445" r="24333"/>
          <a:stretch/>
        </p:blipFill>
        <p:spPr>
          <a:xfrm>
            <a:off x="0" y="1"/>
            <a:ext cx="9144000" cy="1869440"/>
          </a:xfrm>
          <a:prstGeom prst="rect">
            <a:avLst/>
          </a:prstGeom>
        </p:spPr>
      </p:pic>
      <p:sp>
        <p:nvSpPr>
          <p:cNvPr id="41" name="Rectangle 2"/>
          <p:cNvSpPr>
            <a:spLocks/>
          </p:cNvSpPr>
          <p:nvPr/>
        </p:nvSpPr>
        <p:spPr bwMode="auto">
          <a:xfrm>
            <a:off x="0" y="10"/>
            <a:ext cx="9144000" cy="5143499"/>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72191" indent="-172191"/>
            <a:endParaRPr lang="en-US" sz="3200" dirty="0">
              <a:solidFill>
                <a:prstClr val="white"/>
              </a:solidFill>
              <a:latin typeface="Helvetica Neue Light"/>
              <a:ea typeface="Helvetica Neue"/>
              <a:cs typeface="Helvetica Neue Light"/>
              <a:sym typeface="Open Sans Light" charset="0"/>
            </a:endParaRPr>
          </a:p>
        </p:txBody>
      </p:sp>
      <p:sp>
        <p:nvSpPr>
          <p:cNvPr id="7" name="Title 5"/>
          <p:cNvSpPr txBox="1">
            <a:spLocks/>
          </p:cNvSpPr>
          <p:nvPr/>
        </p:nvSpPr>
        <p:spPr>
          <a:xfrm>
            <a:off x="2844800" y="1609061"/>
            <a:ext cx="8077200" cy="1102519"/>
          </a:xfrm>
          <a:prstGeom prst="rect">
            <a:avLst/>
          </a:prstGeom>
        </p:spPr>
        <p:txBody>
          <a:bodyPr vert="horz" lIns="81632" tIns="40815" rIns="81632" bIns="40815" rtlCol="0" anchor="ctr">
            <a:noAutofit/>
          </a:bodyPr>
          <a:lstStyle>
            <a:lvl1pPr algn="ctr" defTabSz="408176" rtl="0" eaLnBrk="1" latinLnBrk="0" hangingPunct="1">
              <a:spcBef>
                <a:spcPct val="0"/>
              </a:spcBef>
              <a:buNone/>
              <a:defRPr sz="4000" kern="1200">
                <a:solidFill>
                  <a:schemeClr val="tx1"/>
                </a:solidFill>
                <a:latin typeface="+mj-lt"/>
                <a:ea typeface="+mj-ea"/>
                <a:cs typeface="+mj-cs"/>
              </a:defRPr>
            </a:lvl1pPr>
          </a:lstStyle>
          <a:p>
            <a:pPr algn="l"/>
            <a:r>
              <a:rPr lang="en-US" sz="4400" dirty="0" smtClean="0">
                <a:solidFill>
                  <a:schemeClr val="bg1"/>
                </a:solidFill>
                <a:latin typeface="Helvetica Neue Light"/>
                <a:cs typeface="Helvetica Neue Light"/>
              </a:rPr>
              <a:t>about what comes </a:t>
            </a:r>
            <a:r>
              <a:rPr lang="en-US" sz="4400" b="1" dirty="0" smtClean="0">
                <a:solidFill>
                  <a:schemeClr val="bg1"/>
                </a:solidFill>
                <a:latin typeface="Helvetica Neue"/>
                <a:cs typeface="Helvetica Neue"/>
              </a:rPr>
              <a:t>next </a:t>
            </a:r>
            <a:endParaRPr lang="en-US" sz="4400" b="1" dirty="0">
              <a:solidFill>
                <a:schemeClr val="bg1"/>
              </a:solidFill>
              <a:latin typeface="Helvetica Neue"/>
              <a:cs typeface="Helvetica Neue"/>
            </a:endParaRPr>
          </a:p>
        </p:txBody>
      </p:sp>
      <p:sp>
        <p:nvSpPr>
          <p:cNvPr id="8" name="Title 5"/>
          <p:cNvSpPr txBox="1">
            <a:spLocks/>
          </p:cNvSpPr>
          <p:nvPr/>
        </p:nvSpPr>
        <p:spPr>
          <a:xfrm>
            <a:off x="2122443" y="1998441"/>
            <a:ext cx="4505190" cy="1102519"/>
          </a:xfrm>
          <a:prstGeom prst="rect">
            <a:avLst/>
          </a:prstGeom>
        </p:spPr>
        <p:txBody>
          <a:bodyPr vert="horz" lIns="81632" tIns="40815" rIns="81632" bIns="40815" rtlCol="0" anchor="ctr">
            <a:noAutofit/>
          </a:bodyPr>
          <a:lstStyle>
            <a:lvl1pPr algn="ctr" defTabSz="408176" rtl="0" eaLnBrk="1" latinLnBrk="0" hangingPunct="1">
              <a:spcBef>
                <a:spcPct val="0"/>
              </a:spcBef>
              <a:buNone/>
              <a:defRPr sz="4000" kern="1200">
                <a:solidFill>
                  <a:schemeClr val="tx1"/>
                </a:solidFill>
                <a:latin typeface="+mj-lt"/>
                <a:ea typeface="+mj-ea"/>
                <a:cs typeface="+mj-cs"/>
              </a:defRPr>
            </a:lvl1pPr>
          </a:lstStyle>
          <a:p>
            <a:pPr algn="l"/>
            <a:endParaRPr lang="en-US" sz="4400" dirty="0">
              <a:solidFill>
                <a:schemeClr val="bg1"/>
              </a:solidFill>
              <a:latin typeface="Helvetica Neue Light"/>
              <a:cs typeface="Helvetica Neue Light"/>
            </a:endParaRPr>
          </a:p>
        </p:txBody>
      </p:sp>
      <p:sp>
        <p:nvSpPr>
          <p:cNvPr id="10" name="Title 5"/>
          <p:cNvSpPr txBox="1">
            <a:spLocks/>
          </p:cNvSpPr>
          <p:nvPr/>
        </p:nvSpPr>
        <p:spPr>
          <a:xfrm>
            <a:off x="635000" y="766922"/>
            <a:ext cx="8077200" cy="1102519"/>
          </a:xfrm>
          <a:prstGeom prst="rect">
            <a:avLst/>
          </a:prstGeom>
        </p:spPr>
        <p:txBody>
          <a:bodyPr vert="horz" lIns="81632" tIns="40815" rIns="81632" bIns="40815" rtlCol="0" anchor="ctr">
            <a:noAutofit/>
          </a:bodyPr>
          <a:lstStyle>
            <a:lvl1pPr algn="ctr" defTabSz="408176" rtl="0" eaLnBrk="1" latinLnBrk="0" hangingPunct="1">
              <a:spcBef>
                <a:spcPct val="0"/>
              </a:spcBef>
              <a:buNone/>
              <a:defRPr sz="4000" kern="1200">
                <a:solidFill>
                  <a:schemeClr val="tx1"/>
                </a:solidFill>
                <a:latin typeface="+mj-lt"/>
                <a:ea typeface="+mj-ea"/>
                <a:cs typeface="+mj-cs"/>
              </a:defRPr>
            </a:lvl1pPr>
          </a:lstStyle>
          <a:p>
            <a:pPr algn="l"/>
            <a:r>
              <a:rPr lang="en-US" sz="3600" dirty="0" smtClean="0">
                <a:solidFill>
                  <a:schemeClr val="bg1"/>
                </a:solidFill>
                <a:latin typeface="Helvetica Neue Light"/>
                <a:cs typeface="Helvetica Neue Light"/>
              </a:rPr>
              <a:t>A </a:t>
            </a:r>
            <a:r>
              <a:rPr lang="en-US" sz="3600" dirty="0" smtClean="0">
                <a:solidFill>
                  <a:schemeClr val="bg1"/>
                </a:solidFill>
                <a:latin typeface="Helvetica Neue Light"/>
                <a:cs typeface="Helvetica Neue Light"/>
              </a:rPr>
              <a:t>few thoughts</a:t>
            </a:r>
            <a:endParaRPr lang="en-US" sz="3600" dirty="0">
              <a:solidFill>
                <a:schemeClr val="bg1"/>
              </a:solidFill>
              <a:latin typeface="Helvetica Neue Light"/>
              <a:cs typeface="Helvetica Neue Light"/>
            </a:endParaRPr>
          </a:p>
        </p:txBody>
      </p:sp>
    </p:spTree>
    <p:extLst>
      <p:ext uri="{BB962C8B-B14F-4D97-AF65-F5344CB8AC3E}">
        <p14:creationId xmlns:p14="http://schemas.microsoft.com/office/powerpoint/2010/main" val="2798543368"/>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62500" lnSpcReduction="20000"/>
          </a:bodyPr>
          <a:lstStyle/>
          <a:p>
            <a:endParaRPr lang="en-US"/>
          </a:p>
        </p:txBody>
      </p:sp>
      <p:sp>
        <p:nvSpPr>
          <p:cNvPr id="3" name="Title 2"/>
          <p:cNvSpPr>
            <a:spLocks noGrp="1"/>
          </p:cNvSpPr>
          <p:nvPr>
            <p:ph type="title"/>
          </p:nvPr>
        </p:nvSpPr>
        <p:spPr/>
        <p:txBody>
          <a:bodyPr>
            <a:normAutofit fontScale="90000"/>
          </a:bodyPr>
          <a:lstStyle/>
          <a:p>
            <a:endParaRPr lang="en-US"/>
          </a:p>
        </p:txBody>
      </p:sp>
      <p:sp>
        <p:nvSpPr>
          <p:cNvPr id="4" name="Text Placeholder 3"/>
          <p:cNvSpPr>
            <a:spLocks noGrp="1"/>
          </p:cNvSpPr>
          <p:nvPr>
            <p:ph type="body" idx="2"/>
          </p:nvPr>
        </p:nvSpPr>
        <p:spPr/>
        <p:txBody>
          <a:bodyPr/>
          <a:lstStyle/>
          <a:p>
            <a:endParaRPr lang="en-US"/>
          </a:p>
        </p:txBody>
      </p:sp>
      <p:pic>
        <p:nvPicPr>
          <p:cNvPr id="5" name="Picture 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Shape 360"/>
          <p:cNvSpPr txBox="1"/>
          <p:nvPr/>
        </p:nvSpPr>
        <p:spPr>
          <a:xfrm>
            <a:off x="129765" y="507763"/>
            <a:ext cx="2603446" cy="683263"/>
          </a:xfrm>
          <a:prstGeom prst="rect">
            <a:avLst/>
          </a:prstGeom>
          <a:noFill/>
          <a:ln>
            <a:noFill/>
          </a:ln>
        </p:spPr>
        <p:txBody>
          <a:bodyPr lIns="81618" tIns="40798" rIns="81618" bIns="40798" anchor="t" anchorCtr="0">
            <a:noAutofit/>
          </a:bodyPr>
          <a:lstStyle/>
          <a:p>
            <a:pPr defTabSz="408158">
              <a:lnSpc>
                <a:spcPct val="95000"/>
              </a:lnSpc>
              <a:buSzPct val="25000"/>
            </a:pPr>
            <a:endParaRPr lang="en-US" sz="2100" dirty="0">
              <a:solidFill>
                <a:prstClr val="white"/>
              </a:solidFill>
              <a:latin typeface="Helvetica Neue Bold Condensed"/>
              <a:ea typeface="Helvetica Neue"/>
              <a:cs typeface="Helvetica Neue Bold Condensed"/>
              <a:sym typeface="Arial"/>
            </a:endParaRPr>
          </a:p>
        </p:txBody>
      </p:sp>
      <p:sp>
        <p:nvSpPr>
          <p:cNvPr id="10" name="TextBox 9"/>
          <p:cNvSpPr txBox="1"/>
          <p:nvPr/>
        </p:nvSpPr>
        <p:spPr>
          <a:xfrm>
            <a:off x="-245024" y="-871169"/>
            <a:ext cx="4730211" cy="2990916"/>
          </a:xfrm>
          <a:prstGeom prst="rect">
            <a:avLst/>
          </a:prstGeom>
          <a:noFill/>
        </p:spPr>
        <p:txBody>
          <a:bodyPr wrap="none" lIns="81632" tIns="40815" rIns="81632" bIns="40815" rtlCol="0">
            <a:spAutoFit/>
          </a:bodyPr>
          <a:lstStyle/>
          <a:p>
            <a:pPr defTabSz="408158"/>
            <a:r>
              <a:rPr lang="en-US" sz="18900" b="1" spc="-700" dirty="0" smtClean="0">
                <a:solidFill>
                  <a:srgbClr val="FFFFFF"/>
                </a:solidFill>
                <a:latin typeface="Helvetica Neue"/>
                <a:ea typeface="Helvetica Neue"/>
                <a:cs typeface="Helvetica Neue"/>
              </a:rPr>
              <a:t>stay</a:t>
            </a:r>
            <a:endParaRPr lang="en-US" sz="18900" b="1" spc="-700" dirty="0">
              <a:solidFill>
                <a:srgbClr val="FFFFFF"/>
              </a:solidFill>
              <a:latin typeface="Helvetica Neue"/>
              <a:ea typeface="Helvetica Neue"/>
              <a:cs typeface="Helvetica Neue"/>
            </a:endParaRPr>
          </a:p>
        </p:txBody>
      </p:sp>
      <p:sp>
        <p:nvSpPr>
          <p:cNvPr id="11" name="TextBox 10"/>
          <p:cNvSpPr txBox="1"/>
          <p:nvPr/>
        </p:nvSpPr>
        <p:spPr>
          <a:xfrm>
            <a:off x="1521170" y="1507243"/>
            <a:ext cx="2678367" cy="1559755"/>
          </a:xfrm>
          <a:prstGeom prst="rect">
            <a:avLst/>
          </a:prstGeom>
          <a:noFill/>
        </p:spPr>
        <p:txBody>
          <a:bodyPr wrap="none" lIns="81632" tIns="40815" rIns="81632" bIns="40815" rtlCol="0">
            <a:spAutoFit/>
          </a:bodyPr>
          <a:lstStyle/>
          <a:p>
            <a:pPr defTabSz="408158"/>
            <a:r>
              <a:rPr lang="en-US" sz="9600" b="1" spc="-700" dirty="0" smtClean="0">
                <a:solidFill>
                  <a:srgbClr val="FFFFFF"/>
                </a:solidFill>
                <a:latin typeface="Helvetica Neue"/>
                <a:ea typeface="Helvetica Neue"/>
                <a:cs typeface="Helvetica Neue"/>
              </a:rPr>
              <a:t>calm</a:t>
            </a:r>
            <a:endParaRPr lang="en-US" sz="9600" b="1" spc="-700" dirty="0">
              <a:solidFill>
                <a:srgbClr val="FFFFFF"/>
              </a:solidFill>
              <a:latin typeface="Helvetica Neue"/>
              <a:ea typeface="Helvetica Neue"/>
              <a:cs typeface="Helvetica Neue"/>
            </a:endParaRPr>
          </a:p>
        </p:txBody>
      </p:sp>
      <p:sp>
        <p:nvSpPr>
          <p:cNvPr id="12" name="Shape 360"/>
          <p:cNvSpPr txBox="1"/>
          <p:nvPr/>
        </p:nvSpPr>
        <p:spPr>
          <a:xfrm>
            <a:off x="739754" y="4162022"/>
            <a:ext cx="4164023" cy="541657"/>
          </a:xfrm>
          <a:prstGeom prst="rect">
            <a:avLst/>
          </a:prstGeom>
          <a:noFill/>
          <a:ln>
            <a:noFill/>
          </a:ln>
        </p:spPr>
        <p:txBody>
          <a:bodyPr lIns="81618" tIns="40798" rIns="81618" bIns="40798" anchor="t" anchorCtr="0">
            <a:noAutofit/>
          </a:bodyPr>
          <a:lstStyle/>
          <a:p>
            <a:pPr algn="r" defTabSz="408158">
              <a:lnSpc>
                <a:spcPct val="95000"/>
              </a:lnSpc>
              <a:buSzPct val="25000"/>
            </a:pPr>
            <a:r>
              <a:rPr lang="en-US" sz="2400" dirty="0" smtClean="0">
                <a:solidFill>
                  <a:srgbClr val="FFFFFF"/>
                </a:solidFill>
                <a:latin typeface="Helvetica Neue Light"/>
                <a:ea typeface="Helvetica Neue"/>
                <a:cs typeface="Helvetica Neue Light"/>
                <a:sym typeface="Arial"/>
              </a:rPr>
              <a:t>[seriously. don’t freak out.]</a:t>
            </a:r>
            <a:endParaRPr lang="en-US" sz="2000" dirty="0">
              <a:solidFill>
                <a:srgbClr val="FFFFFF"/>
              </a:solidFill>
              <a:latin typeface="Helvetica Neue Light"/>
              <a:ea typeface="Helvetica Neue"/>
              <a:cs typeface="Helvetica Neue Light"/>
              <a:sym typeface="Aria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3680" y="-1"/>
            <a:ext cx="4035547" cy="5221889"/>
          </a:xfrm>
          <a:prstGeom prst="rect">
            <a:avLst/>
          </a:prstGeom>
        </p:spPr>
      </p:pic>
    </p:spTree>
    <p:extLst>
      <p:ext uri="{BB962C8B-B14F-4D97-AF65-F5344CB8AC3E}">
        <p14:creationId xmlns:p14="http://schemas.microsoft.com/office/powerpoint/2010/main" val="2716929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0" y="-1583"/>
            <a:ext cx="9144000" cy="5143500"/>
            <a:chOff x="0" y="0"/>
            <a:chExt cx="9144000" cy="5143500"/>
          </a:xfrm>
        </p:grpSpPr>
        <p:sp>
          <p:nvSpPr>
            <p:cNvPr id="74" name="Rectangle 2"/>
            <p:cNvSpPr>
              <a:spLocks/>
            </p:cNvSpPr>
            <p:nvPr/>
          </p:nvSpPr>
          <p:spPr bwMode="auto">
            <a:xfrm>
              <a:off x="0" y="0"/>
              <a:ext cx="9144000" cy="5143500"/>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92873" indent="-192873" algn="ctr" defTabSz="408158">
                <a:lnSpc>
                  <a:spcPct val="95000"/>
                </a:lnSpc>
                <a:spcBef>
                  <a:spcPts val="1200"/>
                </a:spcBef>
              </a:pPr>
              <a:endParaRPr lang="en-US" sz="3600" dirty="0">
                <a:solidFill>
                  <a:prstClr val="white"/>
                </a:solidFill>
                <a:latin typeface="Helvetica Neue Bold Condensed"/>
                <a:ea typeface="Helvetica Neue Bold Condensed"/>
                <a:cs typeface="Helvetica Neue Bold Condensed"/>
                <a:sym typeface="Open Sans Light" charset="0"/>
              </a:endParaRPr>
            </a:p>
          </p:txBody>
        </p:sp>
        <p:grpSp>
          <p:nvGrpSpPr>
            <p:cNvPr id="75" name="Group 4"/>
            <p:cNvGrpSpPr/>
            <p:nvPr/>
          </p:nvGrpSpPr>
          <p:grpSpPr>
            <a:xfrm>
              <a:off x="949325" y="5002213"/>
              <a:ext cx="12700" cy="6350"/>
              <a:chOff x="949325" y="5002213"/>
              <a:chExt cx="12700" cy="6350"/>
            </a:xfrm>
          </p:grpSpPr>
          <p:sp>
            <p:nvSpPr>
              <p:cNvPr id="88" name="Freeform 87"/>
              <p:cNvSpPr>
                <a:spLocks/>
              </p:cNvSpPr>
              <p:nvPr/>
            </p:nvSpPr>
            <p:spPr bwMode="auto">
              <a:xfrm>
                <a:off x="949325" y="5002213"/>
                <a:ext cx="6350" cy="6350"/>
              </a:xfrm>
              <a:custGeom>
                <a:avLst/>
                <a:gdLst/>
                <a:ahLst/>
                <a:cxnLst>
                  <a:cxn ang="0">
                    <a:pos x="2" y="1"/>
                  </a:cxn>
                  <a:cxn ang="0">
                    <a:pos x="2" y="4"/>
                  </a:cxn>
                  <a:cxn ang="0">
                    <a:pos x="2" y="4"/>
                  </a:cxn>
                  <a:cxn ang="0">
                    <a:pos x="2" y="1"/>
                  </a:cxn>
                  <a:cxn ang="0">
                    <a:pos x="0" y="1"/>
                  </a:cxn>
                  <a:cxn ang="0">
                    <a:pos x="0" y="0"/>
                  </a:cxn>
                  <a:cxn ang="0">
                    <a:pos x="4" y="0"/>
                  </a:cxn>
                  <a:cxn ang="0">
                    <a:pos x="4" y="1"/>
                  </a:cxn>
                  <a:cxn ang="0">
                    <a:pos x="2" y="1"/>
                  </a:cxn>
                </a:cxnLst>
                <a:rect l="0" t="0" r="r" b="b"/>
                <a:pathLst>
                  <a:path w="4" h="4">
                    <a:moveTo>
                      <a:pt x="2" y="1"/>
                    </a:moveTo>
                    <a:lnTo>
                      <a:pt x="2" y="4"/>
                    </a:lnTo>
                    <a:lnTo>
                      <a:pt x="2" y="4"/>
                    </a:lnTo>
                    <a:lnTo>
                      <a:pt x="2" y="1"/>
                    </a:lnTo>
                    <a:lnTo>
                      <a:pt x="0" y="1"/>
                    </a:lnTo>
                    <a:lnTo>
                      <a:pt x="0" y="0"/>
                    </a:lnTo>
                    <a:lnTo>
                      <a:pt x="4" y="0"/>
                    </a:lnTo>
                    <a:lnTo>
                      <a:pt x="4" y="1"/>
                    </a:lnTo>
                    <a:lnTo>
                      <a:pt x="2" y="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sp>
            <p:nvSpPr>
              <p:cNvPr id="89" name="Freeform 88"/>
              <p:cNvSpPr>
                <a:spLocks/>
              </p:cNvSpPr>
              <p:nvPr/>
            </p:nvSpPr>
            <p:spPr bwMode="auto">
              <a:xfrm>
                <a:off x="955675" y="5002213"/>
                <a:ext cx="6350" cy="6350"/>
              </a:xfrm>
              <a:custGeom>
                <a:avLst/>
                <a:gdLst/>
                <a:ahLst/>
                <a:cxnLst>
                  <a:cxn ang="0">
                    <a:pos x="3" y="4"/>
                  </a:cxn>
                  <a:cxn ang="0">
                    <a:pos x="3" y="1"/>
                  </a:cxn>
                  <a:cxn ang="0">
                    <a:pos x="3" y="1"/>
                  </a:cxn>
                  <a:cxn ang="0">
                    <a:pos x="2" y="4"/>
                  </a:cxn>
                  <a:cxn ang="0">
                    <a:pos x="2" y="4"/>
                  </a:cxn>
                  <a:cxn ang="0">
                    <a:pos x="1" y="1"/>
                  </a:cxn>
                  <a:cxn ang="0">
                    <a:pos x="0" y="1"/>
                  </a:cxn>
                  <a:cxn ang="0">
                    <a:pos x="0" y="4"/>
                  </a:cxn>
                  <a:cxn ang="0">
                    <a:pos x="0" y="4"/>
                  </a:cxn>
                  <a:cxn ang="0">
                    <a:pos x="0" y="0"/>
                  </a:cxn>
                  <a:cxn ang="0">
                    <a:pos x="1" y="0"/>
                  </a:cxn>
                  <a:cxn ang="0">
                    <a:pos x="2" y="4"/>
                  </a:cxn>
                  <a:cxn ang="0">
                    <a:pos x="2" y="4"/>
                  </a:cxn>
                  <a:cxn ang="0">
                    <a:pos x="3" y="0"/>
                  </a:cxn>
                  <a:cxn ang="0">
                    <a:pos x="4" y="0"/>
                  </a:cxn>
                  <a:cxn ang="0">
                    <a:pos x="4" y="4"/>
                  </a:cxn>
                  <a:cxn ang="0">
                    <a:pos x="3" y="4"/>
                  </a:cxn>
                </a:cxnLst>
                <a:rect l="0" t="0" r="r" b="b"/>
                <a:pathLst>
                  <a:path w="4" h="4">
                    <a:moveTo>
                      <a:pt x="3" y="4"/>
                    </a:moveTo>
                    <a:lnTo>
                      <a:pt x="3" y="1"/>
                    </a:lnTo>
                    <a:lnTo>
                      <a:pt x="3" y="1"/>
                    </a:lnTo>
                    <a:lnTo>
                      <a:pt x="2" y="4"/>
                    </a:lnTo>
                    <a:lnTo>
                      <a:pt x="2" y="4"/>
                    </a:lnTo>
                    <a:lnTo>
                      <a:pt x="1" y="1"/>
                    </a:lnTo>
                    <a:lnTo>
                      <a:pt x="0" y="1"/>
                    </a:lnTo>
                    <a:lnTo>
                      <a:pt x="0" y="4"/>
                    </a:lnTo>
                    <a:lnTo>
                      <a:pt x="0" y="4"/>
                    </a:lnTo>
                    <a:lnTo>
                      <a:pt x="0" y="0"/>
                    </a:lnTo>
                    <a:lnTo>
                      <a:pt x="1" y="0"/>
                    </a:lnTo>
                    <a:lnTo>
                      <a:pt x="2" y="4"/>
                    </a:lnTo>
                    <a:lnTo>
                      <a:pt x="2" y="4"/>
                    </a:lnTo>
                    <a:lnTo>
                      <a:pt x="3" y="0"/>
                    </a:lnTo>
                    <a:lnTo>
                      <a:pt x="4" y="0"/>
                    </a:lnTo>
                    <a:lnTo>
                      <a:pt x="4" y="4"/>
                    </a:lnTo>
                    <a:lnTo>
                      <a:pt x="3" y="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grpSp>
      </p:grpSp>
      <p:sp>
        <p:nvSpPr>
          <p:cNvPr id="103" name="Rectangle 3"/>
          <p:cNvSpPr>
            <a:spLocks/>
          </p:cNvSpPr>
          <p:nvPr/>
        </p:nvSpPr>
        <p:spPr bwMode="auto">
          <a:xfrm>
            <a:off x="-203200" y="-1509445"/>
            <a:ext cx="2768600"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192873" indent="-192873" algn="ctr" defTabSz="408158"/>
            <a:r>
              <a:rPr lang="en-US" sz="41500" dirty="0">
                <a:solidFill>
                  <a:prstClr val="black"/>
                </a:solidFill>
                <a:latin typeface="Open Sans Extrabold"/>
                <a:ea typeface="Helvetica Neue Bold Condensed"/>
                <a:cs typeface="Open Sans Extrabold"/>
                <a:sym typeface="Open Sans Light" charset="0"/>
              </a:rPr>
              <a:t>1</a:t>
            </a:r>
          </a:p>
        </p:txBody>
      </p:sp>
      <p:sp>
        <p:nvSpPr>
          <p:cNvPr id="72" name="Rectangle 71"/>
          <p:cNvSpPr/>
          <p:nvPr/>
        </p:nvSpPr>
        <p:spPr>
          <a:xfrm>
            <a:off x="3376612" y="1810737"/>
            <a:ext cx="5524127" cy="810474"/>
          </a:xfrm>
          <a:prstGeom prst="rect">
            <a:avLst/>
          </a:prstGeom>
        </p:spPr>
        <p:txBody>
          <a:bodyPr wrap="square" lIns="91436" tIns="45718" rIns="91436" bIns="45718">
            <a:spAutoFit/>
          </a:bodyPr>
          <a:lstStyle/>
          <a:p>
            <a:pPr defTabSz="408158">
              <a:lnSpc>
                <a:spcPct val="120000"/>
              </a:lnSpc>
            </a:pPr>
            <a:r>
              <a:rPr lang="en-US" sz="4000" dirty="0" smtClean="0">
                <a:solidFill>
                  <a:prstClr val="white"/>
                </a:solidFill>
                <a:latin typeface="Helvetica Neue Light"/>
                <a:ea typeface="Helvetica Neue Bold Condensed"/>
                <a:cs typeface="Helvetica Neue Bold Condensed"/>
                <a:sym typeface="Open Sans Light" charset="0"/>
              </a:rPr>
              <a:t>/ be </a:t>
            </a:r>
            <a:r>
              <a:rPr lang="en-US" sz="4000" dirty="0" smtClean="0">
                <a:solidFill>
                  <a:prstClr val="white"/>
                </a:solidFill>
                <a:latin typeface="Helvetica Neue Light"/>
                <a:ea typeface="Helvetica Neue Bold Condensed"/>
                <a:cs typeface="Helvetica Neue Bold Condensed"/>
                <a:sym typeface="Open Sans Light" charset="0"/>
              </a:rPr>
              <a:t>present</a:t>
            </a:r>
            <a:endParaRPr lang="en-US" sz="4000" dirty="0">
              <a:solidFill>
                <a:prstClr val="white"/>
              </a:solidFill>
              <a:latin typeface="Helvetica Neue Light"/>
              <a:ea typeface="ＭＳ Ｐゴシック" charset="0"/>
              <a:cs typeface="ＭＳ Ｐゴシック" charset="0"/>
              <a:sym typeface="Open Sans Light" charset="0"/>
            </a:endParaRPr>
          </a:p>
        </p:txBody>
      </p:sp>
    </p:spTree>
    <p:extLst>
      <p:ext uri="{BB962C8B-B14F-4D97-AF65-F5344CB8AC3E}">
        <p14:creationId xmlns:p14="http://schemas.microsoft.com/office/powerpoint/2010/main" val="30388111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0" y="-1583"/>
            <a:ext cx="9144000" cy="5143500"/>
            <a:chOff x="0" y="0"/>
            <a:chExt cx="9144000" cy="5143500"/>
          </a:xfrm>
        </p:grpSpPr>
        <p:sp>
          <p:nvSpPr>
            <p:cNvPr id="74" name="Rectangle 2"/>
            <p:cNvSpPr>
              <a:spLocks/>
            </p:cNvSpPr>
            <p:nvPr/>
          </p:nvSpPr>
          <p:spPr bwMode="auto">
            <a:xfrm>
              <a:off x="0" y="0"/>
              <a:ext cx="9144000" cy="5143500"/>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92873" indent="-192873" algn="ctr" defTabSz="408158">
                <a:lnSpc>
                  <a:spcPct val="95000"/>
                </a:lnSpc>
                <a:spcBef>
                  <a:spcPts val="1200"/>
                </a:spcBef>
              </a:pPr>
              <a:endParaRPr lang="en-US" sz="3600" dirty="0">
                <a:solidFill>
                  <a:prstClr val="white"/>
                </a:solidFill>
                <a:latin typeface="Helvetica Neue Bold Condensed"/>
                <a:ea typeface="Helvetica Neue Bold Condensed"/>
                <a:cs typeface="Helvetica Neue Bold Condensed"/>
                <a:sym typeface="Open Sans Light" charset="0"/>
              </a:endParaRPr>
            </a:p>
          </p:txBody>
        </p:sp>
        <p:grpSp>
          <p:nvGrpSpPr>
            <p:cNvPr id="75" name="Group 4"/>
            <p:cNvGrpSpPr/>
            <p:nvPr/>
          </p:nvGrpSpPr>
          <p:grpSpPr>
            <a:xfrm>
              <a:off x="949325" y="5002213"/>
              <a:ext cx="12700" cy="6350"/>
              <a:chOff x="949325" y="5002213"/>
              <a:chExt cx="12700" cy="6350"/>
            </a:xfrm>
          </p:grpSpPr>
          <p:sp>
            <p:nvSpPr>
              <p:cNvPr id="88" name="Freeform 87"/>
              <p:cNvSpPr>
                <a:spLocks/>
              </p:cNvSpPr>
              <p:nvPr/>
            </p:nvSpPr>
            <p:spPr bwMode="auto">
              <a:xfrm>
                <a:off x="949325" y="5002213"/>
                <a:ext cx="6350" cy="6350"/>
              </a:xfrm>
              <a:custGeom>
                <a:avLst/>
                <a:gdLst/>
                <a:ahLst/>
                <a:cxnLst>
                  <a:cxn ang="0">
                    <a:pos x="2" y="1"/>
                  </a:cxn>
                  <a:cxn ang="0">
                    <a:pos x="2" y="4"/>
                  </a:cxn>
                  <a:cxn ang="0">
                    <a:pos x="2" y="4"/>
                  </a:cxn>
                  <a:cxn ang="0">
                    <a:pos x="2" y="1"/>
                  </a:cxn>
                  <a:cxn ang="0">
                    <a:pos x="0" y="1"/>
                  </a:cxn>
                  <a:cxn ang="0">
                    <a:pos x="0" y="0"/>
                  </a:cxn>
                  <a:cxn ang="0">
                    <a:pos x="4" y="0"/>
                  </a:cxn>
                  <a:cxn ang="0">
                    <a:pos x="4" y="1"/>
                  </a:cxn>
                  <a:cxn ang="0">
                    <a:pos x="2" y="1"/>
                  </a:cxn>
                </a:cxnLst>
                <a:rect l="0" t="0" r="r" b="b"/>
                <a:pathLst>
                  <a:path w="4" h="4">
                    <a:moveTo>
                      <a:pt x="2" y="1"/>
                    </a:moveTo>
                    <a:lnTo>
                      <a:pt x="2" y="4"/>
                    </a:lnTo>
                    <a:lnTo>
                      <a:pt x="2" y="4"/>
                    </a:lnTo>
                    <a:lnTo>
                      <a:pt x="2" y="1"/>
                    </a:lnTo>
                    <a:lnTo>
                      <a:pt x="0" y="1"/>
                    </a:lnTo>
                    <a:lnTo>
                      <a:pt x="0" y="0"/>
                    </a:lnTo>
                    <a:lnTo>
                      <a:pt x="4" y="0"/>
                    </a:lnTo>
                    <a:lnTo>
                      <a:pt x="4" y="1"/>
                    </a:lnTo>
                    <a:lnTo>
                      <a:pt x="2" y="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sp>
            <p:nvSpPr>
              <p:cNvPr id="89" name="Freeform 88"/>
              <p:cNvSpPr>
                <a:spLocks/>
              </p:cNvSpPr>
              <p:nvPr/>
            </p:nvSpPr>
            <p:spPr bwMode="auto">
              <a:xfrm>
                <a:off x="955675" y="5002213"/>
                <a:ext cx="6350" cy="6350"/>
              </a:xfrm>
              <a:custGeom>
                <a:avLst/>
                <a:gdLst/>
                <a:ahLst/>
                <a:cxnLst>
                  <a:cxn ang="0">
                    <a:pos x="3" y="4"/>
                  </a:cxn>
                  <a:cxn ang="0">
                    <a:pos x="3" y="1"/>
                  </a:cxn>
                  <a:cxn ang="0">
                    <a:pos x="3" y="1"/>
                  </a:cxn>
                  <a:cxn ang="0">
                    <a:pos x="2" y="4"/>
                  </a:cxn>
                  <a:cxn ang="0">
                    <a:pos x="2" y="4"/>
                  </a:cxn>
                  <a:cxn ang="0">
                    <a:pos x="1" y="1"/>
                  </a:cxn>
                  <a:cxn ang="0">
                    <a:pos x="0" y="1"/>
                  </a:cxn>
                  <a:cxn ang="0">
                    <a:pos x="0" y="4"/>
                  </a:cxn>
                  <a:cxn ang="0">
                    <a:pos x="0" y="4"/>
                  </a:cxn>
                  <a:cxn ang="0">
                    <a:pos x="0" y="0"/>
                  </a:cxn>
                  <a:cxn ang="0">
                    <a:pos x="1" y="0"/>
                  </a:cxn>
                  <a:cxn ang="0">
                    <a:pos x="2" y="4"/>
                  </a:cxn>
                  <a:cxn ang="0">
                    <a:pos x="2" y="4"/>
                  </a:cxn>
                  <a:cxn ang="0">
                    <a:pos x="3" y="0"/>
                  </a:cxn>
                  <a:cxn ang="0">
                    <a:pos x="4" y="0"/>
                  </a:cxn>
                  <a:cxn ang="0">
                    <a:pos x="4" y="4"/>
                  </a:cxn>
                  <a:cxn ang="0">
                    <a:pos x="3" y="4"/>
                  </a:cxn>
                </a:cxnLst>
                <a:rect l="0" t="0" r="r" b="b"/>
                <a:pathLst>
                  <a:path w="4" h="4">
                    <a:moveTo>
                      <a:pt x="3" y="4"/>
                    </a:moveTo>
                    <a:lnTo>
                      <a:pt x="3" y="1"/>
                    </a:lnTo>
                    <a:lnTo>
                      <a:pt x="3" y="1"/>
                    </a:lnTo>
                    <a:lnTo>
                      <a:pt x="2" y="4"/>
                    </a:lnTo>
                    <a:lnTo>
                      <a:pt x="2" y="4"/>
                    </a:lnTo>
                    <a:lnTo>
                      <a:pt x="1" y="1"/>
                    </a:lnTo>
                    <a:lnTo>
                      <a:pt x="0" y="1"/>
                    </a:lnTo>
                    <a:lnTo>
                      <a:pt x="0" y="4"/>
                    </a:lnTo>
                    <a:lnTo>
                      <a:pt x="0" y="4"/>
                    </a:lnTo>
                    <a:lnTo>
                      <a:pt x="0" y="0"/>
                    </a:lnTo>
                    <a:lnTo>
                      <a:pt x="1" y="0"/>
                    </a:lnTo>
                    <a:lnTo>
                      <a:pt x="2" y="4"/>
                    </a:lnTo>
                    <a:lnTo>
                      <a:pt x="2" y="4"/>
                    </a:lnTo>
                    <a:lnTo>
                      <a:pt x="3" y="0"/>
                    </a:lnTo>
                    <a:lnTo>
                      <a:pt x="4" y="0"/>
                    </a:lnTo>
                    <a:lnTo>
                      <a:pt x="4" y="4"/>
                    </a:lnTo>
                    <a:lnTo>
                      <a:pt x="3" y="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grpSp>
      </p:grpSp>
      <p:sp>
        <p:nvSpPr>
          <p:cNvPr id="103" name="Rectangle 3"/>
          <p:cNvSpPr>
            <a:spLocks/>
          </p:cNvSpPr>
          <p:nvPr/>
        </p:nvSpPr>
        <p:spPr bwMode="auto">
          <a:xfrm>
            <a:off x="-154451" y="-1445945"/>
            <a:ext cx="3118342"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192873" indent="-192873" algn="ctr" defTabSz="408158"/>
            <a:r>
              <a:rPr lang="en-US" sz="41500" dirty="0">
                <a:solidFill>
                  <a:prstClr val="black"/>
                </a:solidFill>
                <a:latin typeface="Open Sans Extrabold"/>
                <a:ea typeface="Helvetica Neue Bold Condensed"/>
                <a:cs typeface="Open Sans Extrabold"/>
                <a:sym typeface="Open Sans Light" charset="0"/>
              </a:rPr>
              <a:t>2</a:t>
            </a:r>
          </a:p>
        </p:txBody>
      </p:sp>
      <p:sp>
        <p:nvSpPr>
          <p:cNvPr id="72" name="Rectangle 71"/>
          <p:cNvSpPr/>
          <p:nvPr/>
        </p:nvSpPr>
        <p:spPr>
          <a:xfrm>
            <a:off x="3275012" y="1810737"/>
            <a:ext cx="5767388" cy="810474"/>
          </a:xfrm>
          <a:prstGeom prst="rect">
            <a:avLst/>
          </a:prstGeom>
        </p:spPr>
        <p:txBody>
          <a:bodyPr wrap="square" lIns="91436" tIns="45718" rIns="91436" bIns="45718">
            <a:spAutoFit/>
          </a:bodyPr>
          <a:lstStyle/>
          <a:p>
            <a:pPr defTabSz="408158">
              <a:lnSpc>
                <a:spcPct val="120000"/>
              </a:lnSpc>
            </a:pPr>
            <a:r>
              <a:rPr lang="en-US" sz="4000" dirty="0" smtClean="0">
                <a:solidFill>
                  <a:prstClr val="white"/>
                </a:solidFill>
                <a:latin typeface="Helvetica Neue Light"/>
                <a:ea typeface="Helvetica Neue Bold Condensed"/>
                <a:cs typeface="Helvetica Neue Light"/>
                <a:sym typeface="Open Sans Light" charset="0"/>
              </a:rPr>
              <a:t>/ </a:t>
            </a:r>
            <a:r>
              <a:rPr lang="en-US" sz="4000" dirty="0" smtClean="0">
                <a:solidFill>
                  <a:prstClr val="white"/>
                </a:solidFill>
                <a:latin typeface="Helvetica Neue Light"/>
                <a:ea typeface="Helvetica Neue Bold Condensed"/>
                <a:cs typeface="Helvetica Neue Light"/>
                <a:sym typeface="Open Sans Light" charset="0"/>
              </a:rPr>
              <a:t>be aware</a:t>
            </a:r>
            <a:endParaRPr lang="en-US" sz="4000" dirty="0">
              <a:solidFill>
                <a:prstClr val="white"/>
              </a:solidFill>
              <a:latin typeface="Helvetica Neue Light"/>
              <a:ea typeface="ＭＳ Ｐゴシック" charset="0"/>
              <a:cs typeface="ＭＳ Ｐゴシック" charset="0"/>
              <a:sym typeface="Open Sans Light" charset="0"/>
            </a:endParaRPr>
          </a:p>
        </p:txBody>
      </p:sp>
    </p:spTree>
    <p:extLst>
      <p:ext uri="{BB962C8B-B14F-4D97-AF65-F5344CB8AC3E}">
        <p14:creationId xmlns:p14="http://schemas.microsoft.com/office/powerpoint/2010/main" val="1449621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0" y="-1583"/>
            <a:ext cx="9144000" cy="5143500"/>
            <a:chOff x="0" y="0"/>
            <a:chExt cx="9144000" cy="5143500"/>
          </a:xfrm>
        </p:grpSpPr>
        <p:sp>
          <p:nvSpPr>
            <p:cNvPr id="74" name="Rectangle 2"/>
            <p:cNvSpPr>
              <a:spLocks/>
            </p:cNvSpPr>
            <p:nvPr/>
          </p:nvSpPr>
          <p:spPr bwMode="auto">
            <a:xfrm>
              <a:off x="0" y="0"/>
              <a:ext cx="9144000" cy="5143500"/>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92873" indent="-192873" algn="ctr" defTabSz="408158">
                <a:lnSpc>
                  <a:spcPct val="95000"/>
                </a:lnSpc>
                <a:spcBef>
                  <a:spcPts val="1200"/>
                </a:spcBef>
              </a:pPr>
              <a:endParaRPr lang="en-US" sz="3600" dirty="0">
                <a:solidFill>
                  <a:prstClr val="white"/>
                </a:solidFill>
                <a:latin typeface="Helvetica Neue Bold Condensed"/>
                <a:ea typeface="Helvetica Neue Bold Condensed"/>
                <a:cs typeface="Helvetica Neue Bold Condensed"/>
                <a:sym typeface="Open Sans Light" charset="0"/>
              </a:endParaRPr>
            </a:p>
          </p:txBody>
        </p:sp>
        <p:grpSp>
          <p:nvGrpSpPr>
            <p:cNvPr id="75" name="Group 4"/>
            <p:cNvGrpSpPr/>
            <p:nvPr/>
          </p:nvGrpSpPr>
          <p:grpSpPr>
            <a:xfrm>
              <a:off x="949325" y="5002213"/>
              <a:ext cx="12700" cy="6350"/>
              <a:chOff x="949325" y="5002213"/>
              <a:chExt cx="12700" cy="6350"/>
            </a:xfrm>
          </p:grpSpPr>
          <p:sp>
            <p:nvSpPr>
              <p:cNvPr id="88" name="Freeform 87"/>
              <p:cNvSpPr>
                <a:spLocks/>
              </p:cNvSpPr>
              <p:nvPr/>
            </p:nvSpPr>
            <p:spPr bwMode="auto">
              <a:xfrm>
                <a:off x="949325" y="5002213"/>
                <a:ext cx="6350" cy="6350"/>
              </a:xfrm>
              <a:custGeom>
                <a:avLst/>
                <a:gdLst/>
                <a:ahLst/>
                <a:cxnLst>
                  <a:cxn ang="0">
                    <a:pos x="2" y="1"/>
                  </a:cxn>
                  <a:cxn ang="0">
                    <a:pos x="2" y="4"/>
                  </a:cxn>
                  <a:cxn ang="0">
                    <a:pos x="2" y="4"/>
                  </a:cxn>
                  <a:cxn ang="0">
                    <a:pos x="2" y="1"/>
                  </a:cxn>
                  <a:cxn ang="0">
                    <a:pos x="0" y="1"/>
                  </a:cxn>
                  <a:cxn ang="0">
                    <a:pos x="0" y="0"/>
                  </a:cxn>
                  <a:cxn ang="0">
                    <a:pos x="4" y="0"/>
                  </a:cxn>
                  <a:cxn ang="0">
                    <a:pos x="4" y="1"/>
                  </a:cxn>
                  <a:cxn ang="0">
                    <a:pos x="2" y="1"/>
                  </a:cxn>
                </a:cxnLst>
                <a:rect l="0" t="0" r="r" b="b"/>
                <a:pathLst>
                  <a:path w="4" h="4">
                    <a:moveTo>
                      <a:pt x="2" y="1"/>
                    </a:moveTo>
                    <a:lnTo>
                      <a:pt x="2" y="4"/>
                    </a:lnTo>
                    <a:lnTo>
                      <a:pt x="2" y="4"/>
                    </a:lnTo>
                    <a:lnTo>
                      <a:pt x="2" y="1"/>
                    </a:lnTo>
                    <a:lnTo>
                      <a:pt x="0" y="1"/>
                    </a:lnTo>
                    <a:lnTo>
                      <a:pt x="0" y="0"/>
                    </a:lnTo>
                    <a:lnTo>
                      <a:pt x="4" y="0"/>
                    </a:lnTo>
                    <a:lnTo>
                      <a:pt x="4" y="1"/>
                    </a:lnTo>
                    <a:lnTo>
                      <a:pt x="2" y="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sp>
            <p:nvSpPr>
              <p:cNvPr id="89" name="Freeform 88"/>
              <p:cNvSpPr>
                <a:spLocks/>
              </p:cNvSpPr>
              <p:nvPr/>
            </p:nvSpPr>
            <p:spPr bwMode="auto">
              <a:xfrm>
                <a:off x="955675" y="5002213"/>
                <a:ext cx="6350" cy="6350"/>
              </a:xfrm>
              <a:custGeom>
                <a:avLst/>
                <a:gdLst/>
                <a:ahLst/>
                <a:cxnLst>
                  <a:cxn ang="0">
                    <a:pos x="3" y="4"/>
                  </a:cxn>
                  <a:cxn ang="0">
                    <a:pos x="3" y="1"/>
                  </a:cxn>
                  <a:cxn ang="0">
                    <a:pos x="3" y="1"/>
                  </a:cxn>
                  <a:cxn ang="0">
                    <a:pos x="2" y="4"/>
                  </a:cxn>
                  <a:cxn ang="0">
                    <a:pos x="2" y="4"/>
                  </a:cxn>
                  <a:cxn ang="0">
                    <a:pos x="1" y="1"/>
                  </a:cxn>
                  <a:cxn ang="0">
                    <a:pos x="0" y="1"/>
                  </a:cxn>
                  <a:cxn ang="0">
                    <a:pos x="0" y="4"/>
                  </a:cxn>
                  <a:cxn ang="0">
                    <a:pos x="0" y="4"/>
                  </a:cxn>
                  <a:cxn ang="0">
                    <a:pos x="0" y="0"/>
                  </a:cxn>
                  <a:cxn ang="0">
                    <a:pos x="1" y="0"/>
                  </a:cxn>
                  <a:cxn ang="0">
                    <a:pos x="2" y="4"/>
                  </a:cxn>
                  <a:cxn ang="0">
                    <a:pos x="2" y="4"/>
                  </a:cxn>
                  <a:cxn ang="0">
                    <a:pos x="3" y="0"/>
                  </a:cxn>
                  <a:cxn ang="0">
                    <a:pos x="4" y="0"/>
                  </a:cxn>
                  <a:cxn ang="0">
                    <a:pos x="4" y="4"/>
                  </a:cxn>
                  <a:cxn ang="0">
                    <a:pos x="3" y="4"/>
                  </a:cxn>
                </a:cxnLst>
                <a:rect l="0" t="0" r="r" b="b"/>
                <a:pathLst>
                  <a:path w="4" h="4">
                    <a:moveTo>
                      <a:pt x="3" y="4"/>
                    </a:moveTo>
                    <a:lnTo>
                      <a:pt x="3" y="1"/>
                    </a:lnTo>
                    <a:lnTo>
                      <a:pt x="3" y="1"/>
                    </a:lnTo>
                    <a:lnTo>
                      <a:pt x="2" y="4"/>
                    </a:lnTo>
                    <a:lnTo>
                      <a:pt x="2" y="4"/>
                    </a:lnTo>
                    <a:lnTo>
                      <a:pt x="1" y="1"/>
                    </a:lnTo>
                    <a:lnTo>
                      <a:pt x="0" y="1"/>
                    </a:lnTo>
                    <a:lnTo>
                      <a:pt x="0" y="4"/>
                    </a:lnTo>
                    <a:lnTo>
                      <a:pt x="0" y="4"/>
                    </a:lnTo>
                    <a:lnTo>
                      <a:pt x="0" y="0"/>
                    </a:lnTo>
                    <a:lnTo>
                      <a:pt x="1" y="0"/>
                    </a:lnTo>
                    <a:lnTo>
                      <a:pt x="2" y="4"/>
                    </a:lnTo>
                    <a:lnTo>
                      <a:pt x="2" y="4"/>
                    </a:lnTo>
                    <a:lnTo>
                      <a:pt x="3" y="0"/>
                    </a:lnTo>
                    <a:lnTo>
                      <a:pt x="4" y="0"/>
                    </a:lnTo>
                    <a:lnTo>
                      <a:pt x="4" y="4"/>
                    </a:lnTo>
                    <a:lnTo>
                      <a:pt x="3" y="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grpSp>
      </p:grpSp>
      <p:sp>
        <p:nvSpPr>
          <p:cNvPr id="103" name="Rectangle 3"/>
          <p:cNvSpPr>
            <a:spLocks/>
          </p:cNvSpPr>
          <p:nvPr/>
        </p:nvSpPr>
        <p:spPr bwMode="auto">
          <a:xfrm>
            <a:off x="-179851" y="-1446704"/>
            <a:ext cx="3118342"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192873" indent="-192873" algn="ctr" defTabSz="408158"/>
            <a:r>
              <a:rPr lang="en-US" sz="41500" dirty="0">
                <a:solidFill>
                  <a:prstClr val="black"/>
                </a:solidFill>
                <a:latin typeface="Open Sans Extrabold"/>
                <a:ea typeface="Helvetica Neue Bold Condensed"/>
                <a:cs typeface="Open Sans Extrabold"/>
                <a:sym typeface="Open Sans Light" charset="0"/>
              </a:rPr>
              <a:t>3</a:t>
            </a:r>
          </a:p>
        </p:txBody>
      </p:sp>
      <p:sp>
        <p:nvSpPr>
          <p:cNvPr id="72" name="Rectangle 71"/>
          <p:cNvSpPr/>
          <p:nvPr/>
        </p:nvSpPr>
        <p:spPr>
          <a:xfrm>
            <a:off x="3376612" y="1810737"/>
            <a:ext cx="5636795" cy="810474"/>
          </a:xfrm>
          <a:prstGeom prst="rect">
            <a:avLst/>
          </a:prstGeom>
        </p:spPr>
        <p:txBody>
          <a:bodyPr wrap="square" lIns="91436" tIns="45718" rIns="91436" bIns="45718">
            <a:spAutoFit/>
          </a:bodyPr>
          <a:lstStyle/>
          <a:p>
            <a:pPr defTabSz="408158">
              <a:lnSpc>
                <a:spcPct val="120000"/>
              </a:lnSpc>
            </a:pPr>
            <a:r>
              <a:rPr lang="en-US" sz="4000" dirty="0" smtClean="0">
                <a:solidFill>
                  <a:prstClr val="white"/>
                </a:solidFill>
                <a:latin typeface="Helvetica Neue Light"/>
                <a:ea typeface="Helvetica Neue Bold Condensed"/>
                <a:cs typeface="Helvetica Neue Light"/>
                <a:sym typeface="Open Sans Light" charset="0"/>
              </a:rPr>
              <a:t>/ </a:t>
            </a:r>
            <a:r>
              <a:rPr lang="en-US" sz="4000" dirty="0" smtClean="0">
                <a:solidFill>
                  <a:prstClr val="white"/>
                </a:solidFill>
                <a:latin typeface="Helvetica Neue Light"/>
                <a:ea typeface="Helvetica Neue Bold Condensed"/>
                <a:cs typeface="Helvetica Neue Light"/>
                <a:sym typeface="Open Sans Light" charset="0"/>
              </a:rPr>
              <a:t>be kind</a:t>
            </a:r>
            <a:endParaRPr lang="en-US" sz="4000" dirty="0">
              <a:solidFill>
                <a:prstClr val="white"/>
              </a:solidFill>
              <a:latin typeface="Helvetica Neue Light"/>
              <a:ea typeface="ＭＳ Ｐゴシック" charset="0"/>
              <a:cs typeface="Helvetica Neue Bold Condensed"/>
              <a:sym typeface="Open Sans Light" charset="0"/>
            </a:endParaRPr>
          </a:p>
        </p:txBody>
      </p:sp>
    </p:spTree>
    <p:extLst>
      <p:ext uri="{BB962C8B-B14F-4D97-AF65-F5344CB8AC3E}">
        <p14:creationId xmlns:p14="http://schemas.microsoft.com/office/powerpoint/2010/main" val="39367813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0" y="-119"/>
            <a:ext cx="9144000" cy="5143500"/>
            <a:chOff x="0" y="0"/>
            <a:chExt cx="9144000" cy="5143500"/>
          </a:xfrm>
        </p:grpSpPr>
        <p:sp>
          <p:nvSpPr>
            <p:cNvPr id="74" name="Rectangle 2"/>
            <p:cNvSpPr>
              <a:spLocks/>
            </p:cNvSpPr>
            <p:nvPr/>
          </p:nvSpPr>
          <p:spPr bwMode="auto">
            <a:xfrm>
              <a:off x="0" y="0"/>
              <a:ext cx="9144000" cy="5143500"/>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92873" indent="-192873" algn="ctr" defTabSz="408158">
                <a:lnSpc>
                  <a:spcPct val="95000"/>
                </a:lnSpc>
                <a:spcBef>
                  <a:spcPts val="1200"/>
                </a:spcBef>
              </a:pPr>
              <a:endParaRPr lang="en-US" sz="3600" dirty="0">
                <a:solidFill>
                  <a:prstClr val="white"/>
                </a:solidFill>
                <a:latin typeface="Helvetica Neue Bold Condensed"/>
                <a:ea typeface="Helvetica Neue Bold Condensed"/>
                <a:cs typeface="Helvetica Neue Bold Condensed"/>
                <a:sym typeface="Open Sans Light" charset="0"/>
              </a:endParaRPr>
            </a:p>
          </p:txBody>
        </p:sp>
        <p:grpSp>
          <p:nvGrpSpPr>
            <p:cNvPr id="75" name="Group 4"/>
            <p:cNvGrpSpPr/>
            <p:nvPr/>
          </p:nvGrpSpPr>
          <p:grpSpPr>
            <a:xfrm>
              <a:off x="949325" y="5002213"/>
              <a:ext cx="12700" cy="6350"/>
              <a:chOff x="949325" y="5002213"/>
              <a:chExt cx="12700" cy="6350"/>
            </a:xfrm>
          </p:grpSpPr>
          <p:sp>
            <p:nvSpPr>
              <p:cNvPr id="88" name="Freeform 87"/>
              <p:cNvSpPr>
                <a:spLocks/>
              </p:cNvSpPr>
              <p:nvPr/>
            </p:nvSpPr>
            <p:spPr bwMode="auto">
              <a:xfrm>
                <a:off x="949325" y="5002213"/>
                <a:ext cx="6350" cy="6350"/>
              </a:xfrm>
              <a:custGeom>
                <a:avLst/>
                <a:gdLst/>
                <a:ahLst/>
                <a:cxnLst>
                  <a:cxn ang="0">
                    <a:pos x="2" y="1"/>
                  </a:cxn>
                  <a:cxn ang="0">
                    <a:pos x="2" y="4"/>
                  </a:cxn>
                  <a:cxn ang="0">
                    <a:pos x="2" y="4"/>
                  </a:cxn>
                  <a:cxn ang="0">
                    <a:pos x="2" y="1"/>
                  </a:cxn>
                  <a:cxn ang="0">
                    <a:pos x="0" y="1"/>
                  </a:cxn>
                  <a:cxn ang="0">
                    <a:pos x="0" y="0"/>
                  </a:cxn>
                  <a:cxn ang="0">
                    <a:pos x="4" y="0"/>
                  </a:cxn>
                  <a:cxn ang="0">
                    <a:pos x="4" y="1"/>
                  </a:cxn>
                  <a:cxn ang="0">
                    <a:pos x="2" y="1"/>
                  </a:cxn>
                </a:cxnLst>
                <a:rect l="0" t="0" r="r" b="b"/>
                <a:pathLst>
                  <a:path w="4" h="4">
                    <a:moveTo>
                      <a:pt x="2" y="1"/>
                    </a:moveTo>
                    <a:lnTo>
                      <a:pt x="2" y="4"/>
                    </a:lnTo>
                    <a:lnTo>
                      <a:pt x="2" y="4"/>
                    </a:lnTo>
                    <a:lnTo>
                      <a:pt x="2" y="1"/>
                    </a:lnTo>
                    <a:lnTo>
                      <a:pt x="0" y="1"/>
                    </a:lnTo>
                    <a:lnTo>
                      <a:pt x="0" y="0"/>
                    </a:lnTo>
                    <a:lnTo>
                      <a:pt x="4" y="0"/>
                    </a:lnTo>
                    <a:lnTo>
                      <a:pt x="4" y="1"/>
                    </a:lnTo>
                    <a:lnTo>
                      <a:pt x="2" y="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sp>
            <p:nvSpPr>
              <p:cNvPr id="89" name="Freeform 88"/>
              <p:cNvSpPr>
                <a:spLocks/>
              </p:cNvSpPr>
              <p:nvPr/>
            </p:nvSpPr>
            <p:spPr bwMode="auto">
              <a:xfrm>
                <a:off x="955675" y="5002213"/>
                <a:ext cx="6350" cy="6350"/>
              </a:xfrm>
              <a:custGeom>
                <a:avLst/>
                <a:gdLst/>
                <a:ahLst/>
                <a:cxnLst>
                  <a:cxn ang="0">
                    <a:pos x="3" y="4"/>
                  </a:cxn>
                  <a:cxn ang="0">
                    <a:pos x="3" y="1"/>
                  </a:cxn>
                  <a:cxn ang="0">
                    <a:pos x="3" y="1"/>
                  </a:cxn>
                  <a:cxn ang="0">
                    <a:pos x="2" y="4"/>
                  </a:cxn>
                  <a:cxn ang="0">
                    <a:pos x="2" y="4"/>
                  </a:cxn>
                  <a:cxn ang="0">
                    <a:pos x="1" y="1"/>
                  </a:cxn>
                  <a:cxn ang="0">
                    <a:pos x="0" y="1"/>
                  </a:cxn>
                  <a:cxn ang="0">
                    <a:pos x="0" y="4"/>
                  </a:cxn>
                  <a:cxn ang="0">
                    <a:pos x="0" y="4"/>
                  </a:cxn>
                  <a:cxn ang="0">
                    <a:pos x="0" y="0"/>
                  </a:cxn>
                  <a:cxn ang="0">
                    <a:pos x="1" y="0"/>
                  </a:cxn>
                  <a:cxn ang="0">
                    <a:pos x="2" y="4"/>
                  </a:cxn>
                  <a:cxn ang="0">
                    <a:pos x="2" y="4"/>
                  </a:cxn>
                  <a:cxn ang="0">
                    <a:pos x="3" y="0"/>
                  </a:cxn>
                  <a:cxn ang="0">
                    <a:pos x="4" y="0"/>
                  </a:cxn>
                  <a:cxn ang="0">
                    <a:pos x="4" y="4"/>
                  </a:cxn>
                  <a:cxn ang="0">
                    <a:pos x="3" y="4"/>
                  </a:cxn>
                </a:cxnLst>
                <a:rect l="0" t="0" r="r" b="b"/>
                <a:pathLst>
                  <a:path w="4" h="4">
                    <a:moveTo>
                      <a:pt x="3" y="4"/>
                    </a:moveTo>
                    <a:lnTo>
                      <a:pt x="3" y="1"/>
                    </a:lnTo>
                    <a:lnTo>
                      <a:pt x="3" y="1"/>
                    </a:lnTo>
                    <a:lnTo>
                      <a:pt x="2" y="4"/>
                    </a:lnTo>
                    <a:lnTo>
                      <a:pt x="2" y="4"/>
                    </a:lnTo>
                    <a:lnTo>
                      <a:pt x="1" y="1"/>
                    </a:lnTo>
                    <a:lnTo>
                      <a:pt x="0" y="1"/>
                    </a:lnTo>
                    <a:lnTo>
                      <a:pt x="0" y="4"/>
                    </a:lnTo>
                    <a:lnTo>
                      <a:pt x="0" y="4"/>
                    </a:lnTo>
                    <a:lnTo>
                      <a:pt x="0" y="0"/>
                    </a:lnTo>
                    <a:lnTo>
                      <a:pt x="1" y="0"/>
                    </a:lnTo>
                    <a:lnTo>
                      <a:pt x="2" y="4"/>
                    </a:lnTo>
                    <a:lnTo>
                      <a:pt x="2" y="4"/>
                    </a:lnTo>
                    <a:lnTo>
                      <a:pt x="3" y="0"/>
                    </a:lnTo>
                    <a:lnTo>
                      <a:pt x="4" y="0"/>
                    </a:lnTo>
                    <a:lnTo>
                      <a:pt x="4" y="4"/>
                    </a:lnTo>
                    <a:lnTo>
                      <a:pt x="3" y="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grpSp>
      </p:grpSp>
      <p:sp>
        <p:nvSpPr>
          <p:cNvPr id="103" name="Rectangle 3"/>
          <p:cNvSpPr>
            <a:spLocks/>
          </p:cNvSpPr>
          <p:nvPr/>
        </p:nvSpPr>
        <p:spPr bwMode="auto">
          <a:xfrm>
            <a:off x="-90951" y="-1510204"/>
            <a:ext cx="3118342"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192873" indent="-192873" algn="ctr" defTabSz="408158"/>
            <a:r>
              <a:rPr lang="en-US" sz="41500" dirty="0">
                <a:solidFill>
                  <a:prstClr val="black"/>
                </a:solidFill>
                <a:latin typeface="Open Sans Extrabold"/>
                <a:ea typeface="Helvetica Neue Bold Condensed"/>
                <a:cs typeface="Open Sans Extrabold"/>
                <a:sym typeface="Open Sans Light" charset="0"/>
              </a:rPr>
              <a:t>4</a:t>
            </a:r>
          </a:p>
        </p:txBody>
      </p:sp>
      <p:sp>
        <p:nvSpPr>
          <p:cNvPr id="72" name="Rectangle 71"/>
          <p:cNvSpPr/>
          <p:nvPr/>
        </p:nvSpPr>
        <p:spPr>
          <a:xfrm>
            <a:off x="3376612" y="1810737"/>
            <a:ext cx="5157787" cy="810474"/>
          </a:xfrm>
          <a:prstGeom prst="rect">
            <a:avLst/>
          </a:prstGeom>
        </p:spPr>
        <p:txBody>
          <a:bodyPr wrap="square" lIns="91436" tIns="45718" rIns="91436" bIns="45718">
            <a:spAutoFit/>
          </a:bodyPr>
          <a:lstStyle/>
          <a:p>
            <a:pPr defTabSz="408158">
              <a:lnSpc>
                <a:spcPct val="120000"/>
              </a:lnSpc>
            </a:pPr>
            <a:r>
              <a:rPr lang="en-US" sz="4000" dirty="0" smtClean="0">
                <a:solidFill>
                  <a:prstClr val="white"/>
                </a:solidFill>
                <a:latin typeface="Helvetica Neue Light"/>
                <a:ea typeface="Helvetica Neue Bold Condensed"/>
                <a:cs typeface="Helvetica Neue Bold Condensed"/>
                <a:sym typeface="Open Sans Light" charset="0"/>
              </a:rPr>
              <a:t>/ </a:t>
            </a:r>
            <a:r>
              <a:rPr lang="en-US" sz="4000" dirty="0" smtClean="0">
                <a:solidFill>
                  <a:prstClr val="white"/>
                </a:solidFill>
                <a:latin typeface="Helvetica Neue Light"/>
                <a:ea typeface="Helvetica Neue Bold Condensed"/>
                <a:cs typeface="Helvetica Neue Bold Condensed"/>
                <a:sym typeface="Open Sans Light" charset="0"/>
              </a:rPr>
              <a:t>be unreasonable</a:t>
            </a:r>
            <a:endParaRPr lang="en-US" sz="4000" dirty="0" smtClean="0">
              <a:solidFill>
                <a:prstClr val="white"/>
              </a:solidFill>
              <a:latin typeface="Helvetica Neue Light"/>
              <a:ea typeface="Helvetica Neue Bold Condensed"/>
              <a:cs typeface="Helvetica Neue Light"/>
              <a:sym typeface="Open Sans Light" charset="0"/>
            </a:endParaRPr>
          </a:p>
        </p:txBody>
      </p:sp>
    </p:spTree>
    <p:extLst>
      <p:ext uri="{BB962C8B-B14F-4D97-AF65-F5344CB8AC3E}">
        <p14:creationId xmlns:p14="http://schemas.microsoft.com/office/powerpoint/2010/main" val="1372939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0" y="-1583"/>
            <a:ext cx="9144000" cy="5143500"/>
            <a:chOff x="0" y="0"/>
            <a:chExt cx="9144000" cy="5143500"/>
          </a:xfrm>
        </p:grpSpPr>
        <p:sp>
          <p:nvSpPr>
            <p:cNvPr id="74" name="Rectangle 2"/>
            <p:cNvSpPr>
              <a:spLocks/>
            </p:cNvSpPr>
            <p:nvPr/>
          </p:nvSpPr>
          <p:spPr bwMode="auto">
            <a:xfrm>
              <a:off x="0" y="0"/>
              <a:ext cx="9144000" cy="5143500"/>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92873" indent="-192873" algn="ctr" defTabSz="408158">
                <a:lnSpc>
                  <a:spcPct val="95000"/>
                </a:lnSpc>
                <a:spcBef>
                  <a:spcPts val="1200"/>
                </a:spcBef>
              </a:pPr>
              <a:endParaRPr lang="en-US" sz="3600" dirty="0">
                <a:solidFill>
                  <a:prstClr val="white"/>
                </a:solidFill>
                <a:latin typeface="Helvetica Neue Bold Condensed"/>
                <a:ea typeface="Helvetica Neue Bold Condensed"/>
                <a:cs typeface="Helvetica Neue Bold Condensed"/>
                <a:sym typeface="Open Sans Light" charset="0"/>
              </a:endParaRPr>
            </a:p>
          </p:txBody>
        </p:sp>
        <p:grpSp>
          <p:nvGrpSpPr>
            <p:cNvPr id="3" name="Group 4"/>
            <p:cNvGrpSpPr/>
            <p:nvPr/>
          </p:nvGrpSpPr>
          <p:grpSpPr>
            <a:xfrm>
              <a:off x="949325" y="5002213"/>
              <a:ext cx="12700" cy="6350"/>
              <a:chOff x="949325" y="5002213"/>
              <a:chExt cx="12700" cy="6350"/>
            </a:xfrm>
          </p:grpSpPr>
          <p:sp>
            <p:nvSpPr>
              <p:cNvPr id="88" name="Freeform 87"/>
              <p:cNvSpPr>
                <a:spLocks/>
              </p:cNvSpPr>
              <p:nvPr/>
            </p:nvSpPr>
            <p:spPr bwMode="auto">
              <a:xfrm>
                <a:off x="949325" y="5002213"/>
                <a:ext cx="6350" cy="6350"/>
              </a:xfrm>
              <a:custGeom>
                <a:avLst/>
                <a:gdLst/>
                <a:ahLst/>
                <a:cxnLst>
                  <a:cxn ang="0">
                    <a:pos x="2" y="1"/>
                  </a:cxn>
                  <a:cxn ang="0">
                    <a:pos x="2" y="4"/>
                  </a:cxn>
                  <a:cxn ang="0">
                    <a:pos x="2" y="4"/>
                  </a:cxn>
                  <a:cxn ang="0">
                    <a:pos x="2" y="1"/>
                  </a:cxn>
                  <a:cxn ang="0">
                    <a:pos x="0" y="1"/>
                  </a:cxn>
                  <a:cxn ang="0">
                    <a:pos x="0" y="0"/>
                  </a:cxn>
                  <a:cxn ang="0">
                    <a:pos x="4" y="0"/>
                  </a:cxn>
                  <a:cxn ang="0">
                    <a:pos x="4" y="1"/>
                  </a:cxn>
                  <a:cxn ang="0">
                    <a:pos x="2" y="1"/>
                  </a:cxn>
                </a:cxnLst>
                <a:rect l="0" t="0" r="r" b="b"/>
                <a:pathLst>
                  <a:path w="4" h="4">
                    <a:moveTo>
                      <a:pt x="2" y="1"/>
                    </a:moveTo>
                    <a:lnTo>
                      <a:pt x="2" y="4"/>
                    </a:lnTo>
                    <a:lnTo>
                      <a:pt x="2" y="4"/>
                    </a:lnTo>
                    <a:lnTo>
                      <a:pt x="2" y="1"/>
                    </a:lnTo>
                    <a:lnTo>
                      <a:pt x="0" y="1"/>
                    </a:lnTo>
                    <a:lnTo>
                      <a:pt x="0" y="0"/>
                    </a:lnTo>
                    <a:lnTo>
                      <a:pt x="4" y="0"/>
                    </a:lnTo>
                    <a:lnTo>
                      <a:pt x="4" y="1"/>
                    </a:lnTo>
                    <a:lnTo>
                      <a:pt x="2" y="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sp>
            <p:nvSpPr>
              <p:cNvPr id="89" name="Freeform 88"/>
              <p:cNvSpPr>
                <a:spLocks/>
              </p:cNvSpPr>
              <p:nvPr/>
            </p:nvSpPr>
            <p:spPr bwMode="auto">
              <a:xfrm>
                <a:off x="955675" y="5002213"/>
                <a:ext cx="6350" cy="6350"/>
              </a:xfrm>
              <a:custGeom>
                <a:avLst/>
                <a:gdLst/>
                <a:ahLst/>
                <a:cxnLst>
                  <a:cxn ang="0">
                    <a:pos x="3" y="4"/>
                  </a:cxn>
                  <a:cxn ang="0">
                    <a:pos x="3" y="1"/>
                  </a:cxn>
                  <a:cxn ang="0">
                    <a:pos x="3" y="1"/>
                  </a:cxn>
                  <a:cxn ang="0">
                    <a:pos x="2" y="4"/>
                  </a:cxn>
                  <a:cxn ang="0">
                    <a:pos x="2" y="4"/>
                  </a:cxn>
                  <a:cxn ang="0">
                    <a:pos x="1" y="1"/>
                  </a:cxn>
                  <a:cxn ang="0">
                    <a:pos x="0" y="1"/>
                  </a:cxn>
                  <a:cxn ang="0">
                    <a:pos x="0" y="4"/>
                  </a:cxn>
                  <a:cxn ang="0">
                    <a:pos x="0" y="4"/>
                  </a:cxn>
                  <a:cxn ang="0">
                    <a:pos x="0" y="0"/>
                  </a:cxn>
                  <a:cxn ang="0">
                    <a:pos x="1" y="0"/>
                  </a:cxn>
                  <a:cxn ang="0">
                    <a:pos x="2" y="4"/>
                  </a:cxn>
                  <a:cxn ang="0">
                    <a:pos x="2" y="4"/>
                  </a:cxn>
                  <a:cxn ang="0">
                    <a:pos x="3" y="0"/>
                  </a:cxn>
                  <a:cxn ang="0">
                    <a:pos x="4" y="0"/>
                  </a:cxn>
                  <a:cxn ang="0">
                    <a:pos x="4" y="4"/>
                  </a:cxn>
                  <a:cxn ang="0">
                    <a:pos x="3" y="4"/>
                  </a:cxn>
                </a:cxnLst>
                <a:rect l="0" t="0" r="r" b="b"/>
                <a:pathLst>
                  <a:path w="4" h="4">
                    <a:moveTo>
                      <a:pt x="3" y="4"/>
                    </a:moveTo>
                    <a:lnTo>
                      <a:pt x="3" y="1"/>
                    </a:lnTo>
                    <a:lnTo>
                      <a:pt x="3" y="1"/>
                    </a:lnTo>
                    <a:lnTo>
                      <a:pt x="2" y="4"/>
                    </a:lnTo>
                    <a:lnTo>
                      <a:pt x="2" y="4"/>
                    </a:lnTo>
                    <a:lnTo>
                      <a:pt x="1" y="1"/>
                    </a:lnTo>
                    <a:lnTo>
                      <a:pt x="0" y="1"/>
                    </a:lnTo>
                    <a:lnTo>
                      <a:pt x="0" y="4"/>
                    </a:lnTo>
                    <a:lnTo>
                      <a:pt x="0" y="4"/>
                    </a:lnTo>
                    <a:lnTo>
                      <a:pt x="0" y="0"/>
                    </a:lnTo>
                    <a:lnTo>
                      <a:pt x="1" y="0"/>
                    </a:lnTo>
                    <a:lnTo>
                      <a:pt x="2" y="4"/>
                    </a:lnTo>
                    <a:lnTo>
                      <a:pt x="2" y="4"/>
                    </a:lnTo>
                    <a:lnTo>
                      <a:pt x="3" y="0"/>
                    </a:lnTo>
                    <a:lnTo>
                      <a:pt x="4" y="0"/>
                    </a:lnTo>
                    <a:lnTo>
                      <a:pt x="4" y="4"/>
                    </a:lnTo>
                    <a:lnTo>
                      <a:pt x="3" y="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408158"/>
                <a:endParaRPr lang="en-US" sz="1600" dirty="0">
                  <a:solidFill>
                    <a:prstClr val="black"/>
                  </a:solidFill>
                  <a:latin typeface="Helvetica Neue"/>
                  <a:ea typeface="Helvetica Neue"/>
                  <a:cs typeface="Helvetica Neue"/>
                </a:endParaRPr>
              </a:p>
            </p:txBody>
          </p:sp>
        </p:grpSp>
      </p:grpSp>
      <p:sp>
        <p:nvSpPr>
          <p:cNvPr id="103" name="Rectangle 3"/>
          <p:cNvSpPr>
            <a:spLocks/>
          </p:cNvSpPr>
          <p:nvPr/>
        </p:nvSpPr>
        <p:spPr bwMode="auto">
          <a:xfrm>
            <a:off x="-246750" y="-1519084"/>
            <a:ext cx="3118342"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192873" indent="-192873" algn="ctr" defTabSz="408158"/>
            <a:r>
              <a:rPr lang="en-US" sz="41500" dirty="0">
                <a:solidFill>
                  <a:prstClr val="black"/>
                </a:solidFill>
                <a:latin typeface="Open Sans Extrabold"/>
                <a:ea typeface="Helvetica Neue Bold Condensed"/>
                <a:cs typeface="Open Sans Extrabold"/>
                <a:sym typeface="Open Sans Light" charset="0"/>
              </a:rPr>
              <a:t>5</a:t>
            </a:r>
          </a:p>
        </p:txBody>
      </p:sp>
      <p:sp>
        <p:nvSpPr>
          <p:cNvPr id="72" name="Rectangle 71"/>
          <p:cNvSpPr/>
          <p:nvPr/>
        </p:nvSpPr>
        <p:spPr>
          <a:xfrm>
            <a:off x="3376613" y="950500"/>
            <a:ext cx="5298792" cy="3026465"/>
          </a:xfrm>
          <a:prstGeom prst="rect">
            <a:avLst/>
          </a:prstGeom>
        </p:spPr>
        <p:txBody>
          <a:bodyPr wrap="square" lIns="91436" tIns="45718" rIns="91436" bIns="45718">
            <a:spAutoFit/>
          </a:bodyPr>
          <a:lstStyle/>
          <a:p>
            <a:pPr defTabSz="408158">
              <a:lnSpc>
                <a:spcPct val="120000"/>
              </a:lnSpc>
            </a:pPr>
            <a:r>
              <a:rPr lang="en-US" sz="4000" dirty="0" smtClean="0">
                <a:solidFill>
                  <a:prstClr val="white"/>
                </a:solidFill>
                <a:latin typeface="Helvetica Neue Light"/>
                <a:ea typeface="ＭＳ Ｐゴシック" charset="0"/>
                <a:cs typeface="ＭＳ Ｐゴシック" charset="0"/>
                <a:sym typeface="Open Sans Light" charset="0"/>
              </a:rPr>
              <a:t>/ don’t spend a lifetime raising pigs and then decide you want to be a ballerina</a:t>
            </a:r>
          </a:p>
        </p:txBody>
      </p:sp>
    </p:spTree>
    <p:extLst>
      <p:ext uri="{BB962C8B-B14F-4D97-AF65-F5344CB8AC3E}">
        <p14:creationId xmlns:p14="http://schemas.microsoft.com/office/powerpoint/2010/main" val="20505933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3790" y="10"/>
            <a:ext cx="9144000" cy="5143499"/>
          </a:xfrm>
          <a:prstGeom prst="rect">
            <a:avLst/>
          </a:prstGeom>
          <a:gradFill rotWithShape="0">
            <a:gsLst>
              <a:gs pos="0">
                <a:srgbClr val="C91927"/>
              </a:gs>
              <a:gs pos="100000">
                <a:srgbClr val="4B1016"/>
              </a:gs>
            </a:gsLst>
            <a:lin ang="5400000" scaled="1"/>
          </a:gradFill>
          <a:ln>
            <a:noFill/>
          </a:ln>
          <a:extLst>
            <a:ext uri="{91240B29-F687-4f45-9708-019B960494DF}">
              <a14:hiddenLine xmlns:a14="http://schemas.microsoft.com/office/drawing/2010/main" w="9525">
                <a:solidFill>
                  <a:srgbClr val="3C3C3C"/>
                </a:solidFill>
                <a:round/>
                <a:headEnd/>
                <a:tailEnd/>
              </a14:hiddenLine>
            </a:ext>
          </a:extLst>
        </p:spPr>
        <p:txBody>
          <a:bodyPr lIns="0" tIns="0" rIns="0" bIns="0" anchor="ctr" anchorCtr="1"/>
          <a:lstStyle/>
          <a:p>
            <a:pPr marL="172191" indent="-172191"/>
            <a:endParaRPr lang="en-US" sz="3200" dirty="0">
              <a:solidFill>
                <a:prstClr val="white"/>
              </a:solidFill>
              <a:latin typeface="Helvetica Neue Light"/>
              <a:ea typeface="Helvetica"/>
              <a:cs typeface="Helvetica Neue Light"/>
              <a:sym typeface="Open Sans Light" charset="0"/>
            </a:endParaRPr>
          </a:p>
        </p:txBody>
      </p:sp>
      <p:sp>
        <p:nvSpPr>
          <p:cNvPr id="4" name="Rectangle 3"/>
          <p:cNvSpPr/>
          <p:nvPr/>
        </p:nvSpPr>
        <p:spPr>
          <a:xfrm>
            <a:off x="419100" y="3600602"/>
            <a:ext cx="8305800" cy="1077218"/>
          </a:xfrm>
          <a:prstGeom prst="rect">
            <a:avLst/>
          </a:prstGeom>
        </p:spPr>
        <p:txBody>
          <a:bodyPr wrap="square">
            <a:spAutoFit/>
          </a:bodyPr>
          <a:lstStyle/>
          <a:p>
            <a:pPr algn="ctr"/>
            <a:r>
              <a:rPr lang="en-US" sz="3200" b="1" dirty="0" smtClean="0">
                <a:solidFill>
                  <a:srgbClr val="FFFFFF"/>
                </a:solidFill>
                <a:latin typeface="Helvetica Neue"/>
                <a:ea typeface="Helvetica"/>
                <a:cs typeface="Helvetica Neue"/>
              </a:rPr>
              <a:t>Now MOVE!</a:t>
            </a:r>
          </a:p>
          <a:p>
            <a:pPr algn="ctr"/>
            <a:r>
              <a:rPr lang="en-US" sz="3200" b="1" dirty="0">
                <a:solidFill>
                  <a:srgbClr val="FFFFFF"/>
                </a:solidFill>
                <a:latin typeface="Helvetica Neue"/>
                <a:ea typeface="Helvetica"/>
                <a:cs typeface="Helvetica Neue"/>
              </a:rPr>
              <a:t>G</a:t>
            </a:r>
            <a:r>
              <a:rPr lang="en-US" sz="3200" b="1" dirty="0" smtClean="0">
                <a:solidFill>
                  <a:srgbClr val="FFFFFF"/>
                </a:solidFill>
                <a:latin typeface="Helvetica Neue"/>
                <a:ea typeface="Helvetica"/>
                <a:cs typeface="Helvetica Neue"/>
              </a:rPr>
              <a:t>o DO something and </a:t>
            </a:r>
            <a:r>
              <a:rPr lang="en-US" sz="3200" b="1" dirty="0" smtClean="0">
                <a:solidFill>
                  <a:srgbClr val="FFFFFF"/>
                </a:solidFill>
                <a:latin typeface="Helvetica Neue"/>
                <a:ea typeface="Helvetica"/>
                <a:cs typeface="Helvetica Neue"/>
              </a:rPr>
              <a:t>BE great.</a:t>
            </a:r>
            <a:endParaRPr lang="en-US" sz="3200" dirty="0">
              <a:solidFill>
                <a:srgbClr val="FFFFFF"/>
              </a:solidFill>
              <a:latin typeface="Helvetica Neue Light"/>
              <a:ea typeface="Helvetica"/>
              <a:cs typeface="Helvetica Neue Light"/>
            </a:endParaRPr>
          </a:p>
        </p:txBody>
      </p:sp>
      <p:sp>
        <p:nvSpPr>
          <p:cNvPr id="6" name="Line 3"/>
          <p:cNvSpPr>
            <a:spLocks noChangeShapeType="1"/>
          </p:cNvSpPr>
          <p:nvPr/>
        </p:nvSpPr>
        <p:spPr bwMode="auto">
          <a:xfrm>
            <a:off x="2106812" y="3228975"/>
            <a:ext cx="4936926" cy="0"/>
          </a:xfrm>
          <a:prstGeom prst="line">
            <a:avLst/>
          </a:prstGeom>
          <a:noFill/>
          <a:ln w="9525">
            <a:solidFill>
              <a:schemeClr val="tx1">
                <a:alpha val="0"/>
              </a:schemeClr>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2100" kern="1200" dirty="0">
              <a:latin typeface="Helvetica"/>
              <a:ea typeface="ヒラギノ角ゴ ProN W3" charset="0"/>
              <a:cs typeface="ヒラギノ角ゴ ProN W3" charset="0"/>
              <a:sym typeface="Gill Sans" charset="0"/>
            </a:endParaRPr>
          </a:p>
        </p:txBody>
      </p:sp>
      <p:sp>
        <p:nvSpPr>
          <p:cNvPr id="8" name="Oval 2"/>
          <p:cNvSpPr>
            <a:spLocks/>
          </p:cNvSpPr>
          <p:nvPr/>
        </p:nvSpPr>
        <p:spPr bwMode="auto">
          <a:xfrm>
            <a:off x="1422797" y="3156347"/>
            <a:ext cx="6304955" cy="155377"/>
          </a:xfrm>
          <a:prstGeom prst="ellipse">
            <a:avLst/>
          </a:prstGeom>
          <a:gradFill rotWithShape="0">
            <a:gsLst>
              <a:gs pos="0">
                <a:srgbClr val="000000">
                  <a:alpha val="27843"/>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pPr algn="ctr" fontAlgn="base">
              <a:spcBef>
                <a:spcPct val="0"/>
              </a:spcBef>
              <a:spcAft>
                <a:spcPct val="0"/>
              </a:spcAft>
            </a:pPr>
            <a:endParaRPr lang="en-US" sz="2100" kern="1200" dirty="0">
              <a:latin typeface="Helvetica"/>
              <a:ea typeface="ヒラギノ角ゴ ProN W3" charset="0"/>
              <a:cs typeface="ヒラギノ角ゴ ProN W3" charset="0"/>
              <a:sym typeface="Gill Sans"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5000" y="508000"/>
            <a:ext cx="2229696" cy="2273300"/>
          </a:xfrm>
          <a:prstGeom prst="rect">
            <a:avLst/>
          </a:prstGeom>
        </p:spPr>
      </p:pic>
    </p:spTree>
    <p:extLst>
      <p:ext uri="{BB962C8B-B14F-4D97-AF65-F5344CB8AC3E}">
        <p14:creationId xmlns:p14="http://schemas.microsoft.com/office/powerpoint/2010/main" val="2615067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955698"/>
            <a:ext cx="4927600" cy="15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r>
              <a:rPr lang="en-US" sz="3200" dirty="0" smtClean="0">
                <a:latin typeface="+mn-lt"/>
              </a:rPr>
              <a:t>“This is my friend Konrad. </a:t>
            </a:r>
            <a:r>
              <a:rPr lang="en-US" sz="3200" dirty="0">
                <a:latin typeface="+mn-lt"/>
              </a:rPr>
              <a:t>H</a:t>
            </a:r>
            <a:r>
              <a:rPr lang="en-US" sz="3200" dirty="0" smtClean="0">
                <a:latin typeface="+mn-lt"/>
              </a:rPr>
              <a:t>e works in sales at Google</a:t>
            </a:r>
            <a:r>
              <a:rPr lang="en-US" sz="3200" dirty="0" smtClean="0"/>
              <a:t>”</a:t>
            </a:r>
            <a:endParaRPr lang="en-US" sz="3200" b="1" dirty="0">
              <a:latin typeface="Helvetica Neue"/>
              <a:cs typeface="Helvetica Neue"/>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7819" y="10999"/>
            <a:ext cx="4038882" cy="5143500"/>
          </a:xfrm>
          <a:prstGeom prst="rect">
            <a:avLst/>
          </a:prstGeom>
        </p:spPr>
      </p:pic>
    </p:spTree>
    <p:extLst>
      <p:ext uri="{BB962C8B-B14F-4D97-AF65-F5344CB8AC3E}">
        <p14:creationId xmlns:p14="http://schemas.microsoft.com/office/powerpoint/2010/main" val="2608645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2743200" cy="36576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87601" y="114300"/>
            <a:ext cx="3124200" cy="3062437"/>
          </a:xfrm>
          <a:prstGeom prst="rect">
            <a:avLst/>
          </a:prstGeom>
        </p:spPr>
      </p:pic>
      <p:sp>
        <p:nvSpPr>
          <p:cNvPr id="5" name="Title 1"/>
          <p:cNvSpPr txBox="1">
            <a:spLocks/>
          </p:cNvSpPr>
          <p:nvPr/>
        </p:nvSpPr>
        <p:spPr bwMode="auto">
          <a:xfrm>
            <a:off x="5638800" y="519112"/>
            <a:ext cx="3263900" cy="1778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r>
              <a:rPr lang="en-US" sz="3200" dirty="0" smtClean="0">
                <a:latin typeface="+mn-lt"/>
              </a:rPr>
              <a:t>“This is Konrad, he’s a great dad, loves </a:t>
            </a:r>
            <a:r>
              <a:rPr lang="en-US" sz="3200" dirty="0" smtClean="0">
                <a:latin typeface="+mn-lt"/>
              </a:rPr>
              <a:t>to </a:t>
            </a:r>
            <a:r>
              <a:rPr lang="en-US" sz="3200" dirty="0" smtClean="0">
                <a:latin typeface="+mn-lt"/>
              </a:rPr>
              <a:t>run and he works at Google”</a:t>
            </a:r>
            <a:endParaRPr lang="en-US" sz="3200" b="1" dirty="0">
              <a:latin typeface="Helvetica Neue"/>
              <a:cs typeface="Helvetica Neue"/>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3442" y="2730500"/>
            <a:ext cx="4110826" cy="2311399"/>
          </a:xfrm>
          <a:prstGeom prst="rect">
            <a:avLst/>
          </a:prstGeom>
        </p:spPr>
      </p:pic>
    </p:spTree>
    <p:extLst>
      <p:ext uri="{BB962C8B-B14F-4D97-AF65-F5344CB8AC3E}">
        <p14:creationId xmlns:p14="http://schemas.microsoft.com/office/powerpoint/2010/main" val="374476550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47700" y="495300"/>
            <a:ext cx="76200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pPr algn="l"/>
            <a:r>
              <a:rPr lang="en-US" sz="2800" dirty="0" smtClean="0">
                <a:latin typeface="Helvetica Neue Thin"/>
                <a:cs typeface="Helvetica Neue Thin"/>
              </a:rPr>
              <a:t>“Konrad has created a life of purpose. He tries to create a life where he doesn’t want to sleep because his waking life is better than his dreams. He spends time on things that matter with people who matter. He seeks truth, cares about </a:t>
            </a:r>
            <a:r>
              <a:rPr lang="en-US" sz="2800" dirty="0" smtClean="0">
                <a:latin typeface="Helvetica Neue Thin"/>
                <a:cs typeface="Helvetica Neue Thin"/>
              </a:rPr>
              <a:t>humanity and </a:t>
            </a:r>
            <a:r>
              <a:rPr lang="en-US" sz="2800" dirty="0" smtClean="0">
                <a:latin typeface="Helvetica Neue Thin"/>
                <a:cs typeface="Helvetica Neue Thin"/>
              </a:rPr>
              <a:t>tries hard to be kind</a:t>
            </a:r>
            <a:r>
              <a:rPr lang="en-US" sz="3200" dirty="0" smtClean="0">
                <a:latin typeface="Helvetica Neue Thin"/>
                <a:cs typeface="Helvetica Neue Thin"/>
              </a:rPr>
              <a:t>.”</a:t>
            </a:r>
          </a:p>
        </p:txBody>
      </p:sp>
      <p:sp>
        <p:nvSpPr>
          <p:cNvPr id="6" name="Title 1"/>
          <p:cNvSpPr txBox="1">
            <a:spLocks/>
          </p:cNvSpPr>
          <p:nvPr/>
        </p:nvSpPr>
        <p:spPr bwMode="auto">
          <a:xfrm>
            <a:off x="3657600" y="3225006"/>
            <a:ext cx="4876800" cy="1778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8575" tIns="28575" rIns="28575" bIns="28575" numCol="1" anchor="ctr" anchorCtr="0" compatLnSpc="1">
            <a:prstTxWarp prst="textNoShape">
              <a:avLst/>
            </a:prstTxWarp>
          </a:bodyPr>
          <a:lstStyle>
            <a:lvl1pPr algn="r" rtl="0" eaLnBrk="0" fontAlgn="base" hangingPunct="0">
              <a:lnSpc>
                <a:spcPct val="90000"/>
              </a:lnSpc>
              <a:spcBef>
                <a:spcPct val="0"/>
              </a:spcBef>
              <a:spcAft>
                <a:spcPct val="0"/>
              </a:spcAft>
              <a:defRPr sz="3600">
                <a:solidFill>
                  <a:srgbClr val="000000"/>
                </a:solidFill>
                <a:latin typeface="+mj-lt"/>
                <a:ea typeface="+mj-ea"/>
                <a:cs typeface="+mj-cs"/>
                <a:sym typeface="Helvetica Neue UltraLight" charset="0"/>
              </a:defRPr>
            </a:lvl1pPr>
            <a:lvl2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2pPr>
            <a:lvl3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3pPr>
            <a:lvl4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4pPr>
            <a:lvl5pPr algn="r" rtl="0" eaLnBrk="0" fontAlgn="base" hangingPunct="0">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5pPr>
            <a:lvl6pPr marL="25717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6pPr>
            <a:lvl7pPr marL="51435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7pPr>
            <a:lvl8pPr marL="771525"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8pPr>
            <a:lvl9pPr marL="1028700" algn="r" rtl="0" fontAlgn="base">
              <a:lnSpc>
                <a:spcPct val="90000"/>
              </a:lnSpc>
              <a:spcBef>
                <a:spcPct val="0"/>
              </a:spcBef>
              <a:spcAft>
                <a:spcPct val="0"/>
              </a:spcAft>
              <a:defRPr sz="3600">
                <a:solidFill>
                  <a:srgbClr val="000000"/>
                </a:solidFill>
                <a:latin typeface="Helvetica Neue UltraLight" charset="0"/>
                <a:ea typeface="ヒラギノ角ゴ ProN W3" charset="0"/>
                <a:cs typeface="ヒラギノ角ゴ ProN W3" charset="0"/>
                <a:sym typeface="Helvetica Neue UltraLight" charset="0"/>
              </a:defRPr>
            </a:lvl9pPr>
          </a:lstStyle>
          <a:p>
            <a:pPr algn="l"/>
            <a:r>
              <a:rPr lang="en-US" sz="2000" b="1" dirty="0">
                <a:latin typeface="Helvetica Neue"/>
                <a:cs typeface="Helvetica Neue"/>
              </a:rPr>
              <a:t>o</a:t>
            </a:r>
            <a:r>
              <a:rPr lang="en-US" sz="2000" b="1" dirty="0" smtClean="0">
                <a:latin typeface="Helvetica Neue"/>
                <a:cs typeface="Helvetica Neue"/>
              </a:rPr>
              <a:t>h and also…</a:t>
            </a:r>
          </a:p>
          <a:p>
            <a:pPr algn="l"/>
            <a:endParaRPr lang="en-US" sz="2000" b="1" dirty="0" smtClean="0">
              <a:solidFill>
                <a:srgbClr val="FF0000"/>
              </a:solidFill>
              <a:latin typeface="Helvetica Neue"/>
              <a:cs typeface="Helvetica Neue"/>
            </a:endParaRPr>
          </a:p>
          <a:p>
            <a:pPr marL="457200" indent="-457200" algn="l">
              <a:buAutoNum type="arabicPeriod"/>
            </a:pPr>
            <a:r>
              <a:rPr lang="en-US" sz="2000" dirty="0" smtClean="0">
                <a:solidFill>
                  <a:srgbClr val="FF0000"/>
                </a:solidFill>
                <a:latin typeface="+mn-lt"/>
              </a:rPr>
              <a:t>he loves his daughter, his </a:t>
            </a:r>
            <a:r>
              <a:rPr lang="en-US" sz="2000" dirty="0" smtClean="0">
                <a:solidFill>
                  <a:srgbClr val="FF0000"/>
                </a:solidFill>
                <a:latin typeface="+mn-lt"/>
              </a:rPr>
              <a:t>wife and their daughters</a:t>
            </a:r>
            <a:endParaRPr lang="en-US" sz="2000" dirty="0" smtClean="0">
              <a:solidFill>
                <a:srgbClr val="FF0000"/>
              </a:solidFill>
              <a:latin typeface="+mn-lt"/>
            </a:endParaRPr>
          </a:p>
          <a:p>
            <a:pPr marL="457200" indent="-457200" algn="l">
              <a:buAutoNum type="arabicPeriod"/>
            </a:pPr>
            <a:r>
              <a:rPr lang="en-US" sz="2000" dirty="0" smtClean="0">
                <a:solidFill>
                  <a:srgbClr val="FF0000"/>
                </a:solidFill>
                <a:latin typeface="+mn-lt"/>
              </a:rPr>
              <a:t>he crushes it at work</a:t>
            </a:r>
          </a:p>
          <a:p>
            <a:pPr marL="457200" indent="-457200" algn="l">
              <a:buAutoNum type="arabicPeriod"/>
            </a:pPr>
            <a:r>
              <a:rPr lang="en-US" sz="2000" dirty="0" smtClean="0">
                <a:solidFill>
                  <a:srgbClr val="FF0000"/>
                </a:solidFill>
                <a:latin typeface="+mn-lt"/>
              </a:rPr>
              <a:t>and is always having fun</a:t>
            </a:r>
            <a:endParaRPr lang="en-US" sz="2000" dirty="0">
              <a:solidFill>
                <a:srgbClr val="FF0000"/>
              </a:solidFill>
              <a:latin typeface="+mn-lt"/>
            </a:endParaRPr>
          </a:p>
          <a:p>
            <a:r>
              <a:rPr lang="en-US" sz="2000" dirty="0">
                <a:latin typeface="+mn-lt"/>
              </a:rPr>
              <a:t> </a:t>
            </a:r>
            <a:r>
              <a:rPr lang="en-US" sz="2000" b="1" dirty="0">
                <a:latin typeface="Helvetica Neue"/>
                <a:cs typeface="Helvetica Neue"/>
              </a:rPr>
              <a:t>thank you.</a:t>
            </a:r>
          </a:p>
        </p:txBody>
      </p:sp>
    </p:spTree>
    <p:extLst>
      <p:ext uri="{BB962C8B-B14F-4D97-AF65-F5344CB8AC3E}">
        <p14:creationId xmlns:p14="http://schemas.microsoft.com/office/powerpoint/2010/main" val="194246670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3868" y="663825"/>
            <a:ext cx="8371854" cy="769441"/>
          </a:xfrm>
          <a:prstGeom prst="rect">
            <a:avLst/>
          </a:prstGeom>
        </p:spPr>
        <p:txBody>
          <a:bodyPr wrap="square">
            <a:spAutoFit/>
          </a:bodyPr>
          <a:lstStyle/>
          <a:p>
            <a:pPr defTabSz="457200"/>
            <a:r>
              <a:rPr lang="en-US" sz="4400" kern="1200" dirty="0" smtClean="0">
                <a:solidFill>
                  <a:srgbClr val="FF0000"/>
                </a:solidFill>
                <a:latin typeface="Helvetica Neue Medium"/>
                <a:ea typeface="ヒラギノ角ゴ ProN W3"/>
                <a:cs typeface="Helvetica Neue Medium"/>
              </a:rPr>
              <a:t>Some things we’ll cover today</a:t>
            </a:r>
            <a:endParaRPr lang="en-US" sz="4400" kern="1200" dirty="0">
              <a:solidFill>
                <a:srgbClr val="FF0000"/>
              </a:solidFill>
              <a:latin typeface="Helvetica Neue Medium"/>
              <a:ea typeface="ヒラギノ角ゴ ProN W3"/>
              <a:cs typeface="Helvetica Neue Medium"/>
            </a:endParaRPr>
          </a:p>
        </p:txBody>
      </p:sp>
      <p:sp>
        <p:nvSpPr>
          <p:cNvPr id="2" name="TextBox 1"/>
          <p:cNvSpPr txBox="1"/>
          <p:nvPr/>
        </p:nvSpPr>
        <p:spPr>
          <a:xfrm>
            <a:off x="1500976" y="1884690"/>
            <a:ext cx="7133764" cy="2277547"/>
          </a:xfrm>
          <a:prstGeom prst="rect">
            <a:avLst/>
          </a:prstGeom>
          <a:noFill/>
        </p:spPr>
        <p:txBody>
          <a:bodyPr wrap="square" rtlCol="0">
            <a:spAutoFit/>
          </a:bodyPr>
          <a:lstStyle/>
          <a:p>
            <a:pPr defTabSz="457200">
              <a:lnSpc>
                <a:spcPct val="150000"/>
              </a:lnSpc>
            </a:pPr>
            <a:r>
              <a:rPr lang="en-US" sz="2400" strike="sngStrike" kern="1200" dirty="0">
                <a:solidFill>
                  <a:srgbClr val="383838"/>
                </a:solidFill>
                <a:latin typeface="Helvetica Neue Light"/>
                <a:ea typeface="ヒラギノ角ゴ ProN W3"/>
                <a:cs typeface="Helvetica Neue Medium"/>
              </a:rPr>
              <a:t>/ </a:t>
            </a:r>
            <a:r>
              <a:rPr lang="en-US" sz="2400" strike="sngStrike" kern="1200" dirty="0" smtClean="0">
                <a:solidFill>
                  <a:srgbClr val="383838"/>
                </a:solidFill>
                <a:latin typeface="Helvetica Neue Light"/>
                <a:ea typeface="ヒラギノ角ゴ ProN W3"/>
                <a:cs typeface="Helvetica Neue Medium"/>
              </a:rPr>
              <a:t>who I am</a:t>
            </a:r>
            <a:endParaRPr lang="en-US" sz="2400" strike="sngStrike" kern="1200" dirty="0">
              <a:solidFill>
                <a:srgbClr val="383838"/>
              </a:solidFill>
              <a:latin typeface="Helvetica Neue Light"/>
              <a:ea typeface="ヒラギノ角ゴ ProN W3"/>
              <a:cs typeface="Helvetica Neue Medium"/>
            </a:endParaRPr>
          </a:p>
          <a:p>
            <a:pPr defTabSz="457200">
              <a:lnSpc>
                <a:spcPct val="150000"/>
              </a:lnSpc>
            </a:pPr>
            <a:r>
              <a:rPr lang="en-US" sz="2400" kern="1200" dirty="0">
                <a:solidFill>
                  <a:srgbClr val="383838"/>
                </a:solidFill>
                <a:latin typeface="Helvetica Neue Light"/>
                <a:ea typeface="ヒラギノ角ゴ ProN W3"/>
                <a:cs typeface="Helvetica Neue Medium"/>
              </a:rPr>
              <a:t>/ what I do</a:t>
            </a:r>
          </a:p>
          <a:p>
            <a:pPr defTabSz="457200">
              <a:lnSpc>
                <a:spcPct val="150000"/>
              </a:lnSpc>
            </a:pPr>
            <a:r>
              <a:rPr lang="en-US" sz="2400" kern="1200" dirty="0" smtClean="0">
                <a:solidFill>
                  <a:srgbClr val="383838"/>
                </a:solidFill>
                <a:latin typeface="Helvetica Neue Light"/>
                <a:ea typeface="ヒラギノ角ゴ ProN W3"/>
                <a:cs typeface="Helvetica Neue Medium"/>
              </a:rPr>
              <a:t>/ how I got here</a:t>
            </a:r>
            <a:endParaRPr lang="en-US" sz="2400" kern="1200" dirty="0">
              <a:solidFill>
                <a:srgbClr val="383838"/>
              </a:solidFill>
              <a:latin typeface="Helvetica Neue Light"/>
              <a:ea typeface="ヒラギノ角ゴ ProN W3"/>
              <a:cs typeface="Helvetica Neue Medium"/>
            </a:endParaRPr>
          </a:p>
          <a:p>
            <a:pPr defTabSz="457200">
              <a:lnSpc>
                <a:spcPct val="150000"/>
              </a:lnSpc>
            </a:pPr>
            <a:r>
              <a:rPr lang="en-US" sz="2400" kern="1200" dirty="0" smtClean="0">
                <a:solidFill>
                  <a:srgbClr val="383838"/>
                </a:solidFill>
                <a:latin typeface="Helvetica Neue Light"/>
                <a:ea typeface="ヒラギノ角ゴ ProN W3"/>
                <a:cs typeface="Helvetica Neue Medium"/>
              </a:rPr>
              <a:t>/ and why </a:t>
            </a:r>
            <a:r>
              <a:rPr lang="en-US" sz="2400" i="1" kern="1200" dirty="0" smtClean="0">
                <a:solidFill>
                  <a:srgbClr val="383838"/>
                </a:solidFill>
                <a:latin typeface="Helvetica Neue Light"/>
                <a:ea typeface="ヒラギノ角ゴ ProN W3"/>
                <a:cs typeface="Helvetica Neue Medium"/>
              </a:rPr>
              <a:t>any</a:t>
            </a:r>
            <a:r>
              <a:rPr lang="en-US" sz="2400" kern="1200" dirty="0" smtClean="0">
                <a:solidFill>
                  <a:srgbClr val="383838"/>
                </a:solidFill>
                <a:latin typeface="Helvetica Neue Light"/>
                <a:ea typeface="ヒラギノ角ゴ ProN W3"/>
                <a:cs typeface="Helvetica Neue Medium"/>
              </a:rPr>
              <a:t> of that matters to </a:t>
            </a:r>
            <a:r>
              <a:rPr lang="en-US" sz="2400" u="sng" kern="1200" dirty="0" smtClean="0">
                <a:solidFill>
                  <a:srgbClr val="383838"/>
                </a:solidFill>
                <a:latin typeface="Helvetica Neue Light"/>
                <a:ea typeface="ヒラギノ角ゴ ProN W3"/>
                <a:cs typeface="Helvetica Neue Medium"/>
              </a:rPr>
              <a:t>you</a:t>
            </a:r>
            <a:endParaRPr lang="en-US" sz="2400" u="sng" kern="1200" dirty="0">
              <a:solidFill>
                <a:srgbClr val="383838"/>
              </a:solidFill>
              <a:latin typeface="Helvetica Neue Light"/>
              <a:ea typeface="ヒラギノ角ゴ ProN W3"/>
              <a:cs typeface="Helvetica Neue Medium"/>
            </a:endParaRPr>
          </a:p>
        </p:txBody>
      </p:sp>
    </p:spTree>
    <p:extLst>
      <p:ext uri="{BB962C8B-B14F-4D97-AF65-F5344CB8AC3E}">
        <p14:creationId xmlns:p14="http://schemas.microsoft.com/office/powerpoint/2010/main" val="34949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 y="-12700"/>
            <a:ext cx="9258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itle 5"/>
          <p:cNvSpPr txBox="1">
            <a:spLocks/>
          </p:cNvSpPr>
          <p:nvPr/>
        </p:nvSpPr>
        <p:spPr>
          <a:xfrm>
            <a:off x="424373" y="1466582"/>
            <a:ext cx="5788044" cy="1102519"/>
          </a:xfrm>
          <a:prstGeom prst="rect">
            <a:avLst/>
          </a:prstGeom>
        </p:spPr>
        <p:txBody>
          <a:bodyPr vert="horz" lIns="81632" tIns="40815" rIns="81632" bIns="40815" rtlCol="0" anchor="ctr">
            <a:noAutofit/>
          </a:bodyPr>
          <a:lstStyle>
            <a:lvl1pPr algn="ctr" defTabSz="408176" rtl="0" eaLnBrk="1" latinLnBrk="0" hangingPunct="1">
              <a:spcBef>
                <a:spcPct val="0"/>
              </a:spcBef>
              <a:buNone/>
              <a:defRPr sz="4000" kern="1200">
                <a:solidFill>
                  <a:schemeClr val="tx1"/>
                </a:solidFill>
                <a:latin typeface="+mj-lt"/>
                <a:ea typeface="+mj-ea"/>
                <a:cs typeface="+mj-cs"/>
              </a:defRPr>
            </a:lvl1pPr>
          </a:lstStyle>
          <a:p>
            <a:pPr algn="l"/>
            <a:r>
              <a:rPr lang="en-US" sz="6600" b="1" dirty="0" smtClean="0">
                <a:solidFill>
                  <a:srgbClr val="FF0000"/>
                </a:solidFill>
                <a:latin typeface="Helvetica Neue"/>
                <a:cs typeface="Helvetica Neue"/>
              </a:rPr>
              <a:t>My Job</a:t>
            </a:r>
            <a:endParaRPr lang="en-US" sz="6600" b="1" dirty="0">
              <a:solidFill>
                <a:srgbClr val="FF0000"/>
              </a:solidFill>
              <a:latin typeface="Helvetica Neue"/>
              <a:cs typeface="Helvetica Neue"/>
            </a:endParaRPr>
          </a:p>
        </p:txBody>
      </p:sp>
      <p:sp>
        <p:nvSpPr>
          <p:cNvPr id="9" name="Title 5"/>
          <p:cNvSpPr txBox="1">
            <a:spLocks/>
          </p:cNvSpPr>
          <p:nvPr/>
        </p:nvSpPr>
        <p:spPr>
          <a:xfrm>
            <a:off x="424373" y="2284279"/>
            <a:ext cx="8325927" cy="1102519"/>
          </a:xfrm>
          <a:prstGeom prst="rect">
            <a:avLst/>
          </a:prstGeom>
        </p:spPr>
        <p:txBody>
          <a:bodyPr vert="horz" lIns="81632" tIns="40815" rIns="81632" bIns="40815" rtlCol="0" anchor="ctr">
            <a:noAutofit/>
          </a:bodyPr>
          <a:lstStyle>
            <a:lvl1pPr algn="ctr" defTabSz="408176" rtl="0" eaLnBrk="1" latinLnBrk="0" hangingPunct="1">
              <a:spcBef>
                <a:spcPct val="0"/>
              </a:spcBef>
              <a:buNone/>
              <a:defRPr sz="4000" kern="1200">
                <a:solidFill>
                  <a:schemeClr val="tx1"/>
                </a:solidFill>
                <a:latin typeface="+mj-lt"/>
                <a:ea typeface="+mj-ea"/>
                <a:cs typeface="+mj-cs"/>
              </a:defRPr>
            </a:lvl1pPr>
          </a:lstStyle>
          <a:p>
            <a:pPr algn="r"/>
            <a:r>
              <a:rPr lang="en-US" sz="2800" dirty="0">
                <a:solidFill>
                  <a:prstClr val="white"/>
                </a:solidFill>
                <a:latin typeface="Helvetica Neue Light"/>
                <a:cs typeface="Helvetica Neue Light"/>
              </a:rPr>
              <a:t>t</a:t>
            </a:r>
            <a:r>
              <a:rPr lang="en-US" sz="2800" dirty="0" smtClean="0">
                <a:solidFill>
                  <a:prstClr val="white"/>
                </a:solidFill>
                <a:latin typeface="Helvetica Neue Light"/>
                <a:cs typeface="Helvetica Neue Light"/>
              </a:rPr>
              <a:t>o help my clients bring their stories to fans</a:t>
            </a:r>
            <a:endParaRPr lang="en-US" sz="2800" dirty="0">
              <a:solidFill>
                <a:prstClr val="white"/>
              </a:solidFill>
              <a:latin typeface="Helvetica Neue Light"/>
              <a:cs typeface="Helvetica Neue Light"/>
            </a:endParaRPr>
          </a:p>
        </p:txBody>
      </p:sp>
      <p:sp>
        <p:nvSpPr>
          <p:cNvPr id="13" name="AutoShape 5"/>
          <p:cNvSpPr>
            <a:spLocks/>
          </p:cNvSpPr>
          <p:nvPr/>
        </p:nvSpPr>
        <p:spPr bwMode="auto">
          <a:xfrm>
            <a:off x="250825" y="13176250"/>
            <a:ext cx="21008975" cy="273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lnSpc>
                <a:spcPct val="87000"/>
              </a:lnSpc>
              <a:spcBef>
                <a:spcPts val="1200"/>
              </a:spcBef>
            </a:pPr>
            <a:r>
              <a:rPr lang="en-US" sz="1800" dirty="0">
                <a:latin typeface="Helvetica Neue" charset="0"/>
                <a:ea typeface="Helvetica Neue"/>
                <a:cs typeface="Helvetica Neue" charset="0"/>
                <a:sym typeface="Helvetica Neue" charset="0"/>
              </a:rPr>
              <a:t>Source: Nielsen Cross Media Homes Panel, August 2013,. YouTube</a:t>
            </a:r>
            <a:r>
              <a:rPr lang="ja-JP" altLang="en-US" sz="1800" dirty="0">
                <a:latin typeface="Helvetica Neue" charset="0"/>
                <a:ea typeface="Helvetica Neue"/>
                <a:cs typeface="Helvetica Neue" charset="0"/>
                <a:sym typeface="Helvetica Neue" charset="0"/>
              </a:rPr>
              <a:t>’</a:t>
            </a:r>
            <a:r>
              <a:rPr lang="en-US" sz="1800" dirty="0">
                <a:latin typeface="Helvetica Neue" charset="0"/>
                <a:ea typeface="Helvetica Neue"/>
                <a:cs typeface="Helvetica Neue" charset="0"/>
                <a:sym typeface="Helvetica Neue" charset="0"/>
              </a:rPr>
              <a:t>s reach is only on desktop and does not include mobile and tablet.</a:t>
            </a:r>
            <a:endParaRPr lang="en-US" dirty="0">
              <a:latin typeface="Helvetica Neue"/>
              <a:ea typeface="Helvetica Neue"/>
              <a:cs typeface="Helvetica Neue"/>
            </a:endParaRPr>
          </a:p>
        </p:txBody>
      </p:sp>
      <p:sp>
        <p:nvSpPr>
          <p:cNvPr id="6" name="Title 5"/>
          <p:cNvSpPr txBox="1">
            <a:spLocks/>
          </p:cNvSpPr>
          <p:nvPr/>
        </p:nvSpPr>
        <p:spPr>
          <a:xfrm>
            <a:off x="2269067" y="3471464"/>
            <a:ext cx="6618817" cy="1102519"/>
          </a:xfrm>
          <a:prstGeom prst="rect">
            <a:avLst/>
          </a:prstGeom>
        </p:spPr>
        <p:txBody>
          <a:bodyPr vert="horz" lIns="81632" tIns="40815" rIns="81632" bIns="40815" rtlCol="0" anchor="ctr">
            <a:noAutofit/>
          </a:bodyPr>
          <a:lstStyle>
            <a:lvl1pPr algn="ctr" defTabSz="408176" rtl="0" eaLnBrk="1" latinLnBrk="0" hangingPunct="1">
              <a:spcBef>
                <a:spcPct val="0"/>
              </a:spcBef>
              <a:buNone/>
              <a:defRPr sz="4000" kern="1200">
                <a:solidFill>
                  <a:schemeClr val="tx1"/>
                </a:solidFill>
                <a:latin typeface="+mj-lt"/>
                <a:ea typeface="+mj-ea"/>
                <a:cs typeface="+mj-cs"/>
              </a:defRPr>
            </a:lvl1pPr>
          </a:lstStyle>
          <a:p>
            <a:pPr algn="r"/>
            <a:r>
              <a:rPr lang="en-US" sz="2400" dirty="0" smtClean="0">
                <a:solidFill>
                  <a:prstClr val="white"/>
                </a:solidFill>
                <a:latin typeface="Helvetica Neue Light"/>
                <a:cs typeface="Helvetica Neue Light"/>
              </a:rPr>
              <a:t>[and help Google change the world]</a:t>
            </a:r>
            <a:endParaRPr lang="en-US" sz="2400" dirty="0">
              <a:solidFill>
                <a:prstClr val="white"/>
              </a:solidFill>
              <a:latin typeface="Helvetica Neue Light"/>
              <a:cs typeface="Helvetica Neue Light"/>
            </a:endParaRPr>
          </a:p>
        </p:txBody>
      </p:sp>
    </p:spTree>
    <p:extLst>
      <p:ext uri="{BB962C8B-B14F-4D97-AF65-F5344CB8AC3E}">
        <p14:creationId xmlns:p14="http://schemas.microsoft.com/office/powerpoint/2010/main" val="114207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12700"/>
            <a:ext cx="9258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18" name="Rectangle 6"/>
          <p:cNvSpPr>
            <a:spLocks noGrp="1" noChangeArrowheads="1"/>
          </p:cNvSpPr>
          <p:nvPr>
            <p:ph type="body" sz="quarter" idx="4294967295"/>
          </p:nvPr>
        </p:nvSpPr>
        <p:spPr bwMode="auto">
          <a:xfrm>
            <a:off x="211667" y="1474788"/>
            <a:ext cx="6388100" cy="54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57150" tIns="28575" rIns="37253" bIns="28575" numCol="1" anchor="t" anchorCtr="0" compatLnSpc="1">
            <a:prstTxWarp prst="textNoShape">
              <a:avLst/>
            </a:prstTxWarp>
          </a:bodyPr>
          <a:lstStyle/>
          <a:p>
            <a:pPr marL="24805" indent="0">
              <a:spcBef>
                <a:spcPct val="0"/>
              </a:spcBef>
              <a:buNone/>
            </a:pPr>
            <a:r>
              <a:rPr lang="en-US" sz="3000" dirty="0">
                <a:latin typeface="Helvetica Neue Medium"/>
                <a:cs typeface="Helvetica Neue Medium"/>
              </a:rPr>
              <a:t>what does that </a:t>
            </a:r>
            <a:r>
              <a:rPr lang="en-US" sz="3000" dirty="0" smtClean="0">
                <a:latin typeface="Helvetica Neue Medium"/>
                <a:cs typeface="Helvetica Neue Medium"/>
              </a:rPr>
              <a:t>mean</a:t>
            </a:r>
            <a:r>
              <a:rPr lang="en-US" sz="3000" dirty="0">
                <a:latin typeface="Helvetica Neue Medium"/>
                <a:cs typeface="Helvetica Neue Medium"/>
              </a:rPr>
              <a:t>?</a:t>
            </a:r>
          </a:p>
        </p:txBody>
      </p:sp>
      <p:sp>
        <p:nvSpPr>
          <p:cNvPr id="38919" name="Rectangle 7"/>
          <p:cNvSpPr>
            <a:spLocks/>
          </p:cNvSpPr>
          <p:nvPr/>
        </p:nvSpPr>
        <p:spPr bwMode="auto">
          <a:xfrm>
            <a:off x="1193800" y="2187271"/>
            <a:ext cx="8051800" cy="43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1750" tIns="31750" rIns="69003" bIns="31750"/>
          <a:lstStyle/>
          <a:p>
            <a:pPr>
              <a:lnSpc>
                <a:spcPct val="80000"/>
              </a:lnSpc>
              <a:spcBef>
                <a:spcPts val="2063"/>
              </a:spcBef>
            </a:pPr>
            <a:r>
              <a:rPr lang="en-US" sz="4500" b="1" dirty="0" smtClean="0">
                <a:solidFill>
                  <a:srgbClr val="D90B00"/>
                </a:solidFill>
                <a:latin typeface="Helvetica Neue"/>
                <a:ea typeface="ＭＳ Ｐゴシック" charset="0"/>
                <a:cs typeface="Helvetica Neue"/>
                <a:sym typeface="Rockwell" charset="0"/>
              </a:rPr>
              <a:t>I sell ads that go on </a:t>
            </a:r>
            <a:r>
              <a:rPr lang="en-US" sz="4500" b="1" dirty="0" err="1" smtClean="0">
                <a:solidFill>
                  <a:srgbClr val="D90B00"/>
                </a:solidFill>
                <a:latin typeface="Helvetica Neue"/>
                <a:ea typeface="ＭＳ Ｐゴシック" charset="0"/>
                <a:cs typeface="Helvetica Neue"/>
                <a:sym typeface="Rockwell" charset="0"/>
              </a:rPr>
              <a:t>google</a:t>
            </a:r>
            <a:r>
              <a:rPr lang="en-US" sz="4500" b="1" dirty="0" smtClean="0">
                <a:solidFill>
                  <a:srgbClr val="D90B00"/>
                </a:solidFill>
                <a:latin typeface="Helvetica Neue"/>
                <a:ea typeface="ＭＳ Ｐゴシック" charset="0"/>
                <a:cs typeface="Helvetica Neue"/>
                <a:sym typeface="Rockwell" charset="0"/>
              </a:rPr>
              <a:t>, youtube, and the web</a:t>
            </a:r>
            <a:endParaRPr lang="en-US" sz="4500" b="1" dirty="0">
              <a:solidFill>
                <a:srgbClr val="D90B00"/>
              </a:solidFill>
              <a:latin typeface="Helvetica Neue"/>
              <a:ea typeface="ＭＳ Ｐゴシック" charset="0"/>
              <a:cs typeface="Helvetica Neue"/>
              <a:sym typeface="Rockwell" charset="0"/>
            </a:endParaRPr>
          </a:p>
        </p:txBody>
      </p:sp>
    </p:spTree>
    <p:extLst>
      <p:ext uri="{BB962C8B-B14F-4D97-AF65-F5344CB8AC3E}">
        <p14:creationId xmlns:p14="http://schemas.microsoft.com/office/powerpoint/2010/main" val="36437658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12700"/>
            <a:ext cx="9258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9941" name="Group 5"/>
          <p:cNvGrpSpPr>
            <a:grpSpLocks/>
          </p:cNvGrpSpPr>
          <p:nvPr/>
        </p:nvGrpSpPr>
        <p:grpSpPr bwMode="auto">
          <a:xfrm>
            <a:off x="7748888" y="4804986"/>
            <a:ext cx="1245721" cy="208630"/>
            <a:chOff x="0" y="0"/>
            <a:chExt cx="1333" cy="256"/>
          </a:xfrm>
        </p:grpSpPr>
        <p:sp>
          <p:nvSpPr>
            <p:cNvPr id="39938" name="Line 2"/>
            <p:cNvSpPr>
              <a:spLocks noChangeShapeType="1"/>
            </p:cNvSpPr>
            <p:nvPr/>
          </p:nvSpPr>
          <p:spPr bwMode="auto">
            <a:xfrm>
              <a:off x="653" y="0"/>
              <a:ext cx="0" cy="256"/>
            </a:xfrm>
            <a:prstGeom prst="line">
              <a:avLst/>
            </a:prstGeom>
            <a:noFill/>
            <a:ln w="1270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Helvetica"/>
                <a:ea typeface="Helvetica"/>
                <a:cs typeface="Helvetica"/>
              </a:endParaRPr>
            </a:p>
          </p:txBody>
        </p:sp>
        <p:pic>
          <p:nvPicPr>
            <p:cNvPr id="399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
              <a:ext cx="5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pic>
          <p:nvPicPr>
            <p:cNvPr id="3994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 y="16"/>
              <a:ext cx="59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39942" name="Rectangle 6"/>
          <p:cNvSpPr>
            <a:spLocks/>
          </p:cNvSpPr>
          <p:nvPr/>
        </p:nvSpPr>
        <p:spPr bwMode="auto">
          <a:xfrm>
            <a:off x="522008" y="2005943"/>
            <a:ext cx="6437592" cy="70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7253" bIns="0"/>
          <a:lstStyle/>
          <a:p>
            <a:pPr marL="24805">
              <a:spcBef>
                <a:spcPts val="2063"/>
              </a:spcBef>
            </a:pPr>
            <a:r>
              <a:rPr lang="en-US" sz="3000" dirty="0" smtClean="0">
                <a:solidFill>
                  <a:schemeClr val="bg1">
                    <a:lumMod val="20000"/>
                    <a:lumOff val="80000"/>
                  </a:schemeClr>
                </a:solidFill>
                <a:latin typeface="Helvetica Neue Medium"/>
                <a:ea typeface="ＭＳ Ｐゴシック" charset="0"/>
                <a:cs typeface="Helvetica Neue Medium"/>
                <a:sym typeface="Lucida Grande" charset="0"/>
              </a:rPr>
              <a:t>But what does that </a:t>
            </a:r>
            <a:r>
              <a:rPr lang="en-US" sz="3000" i="1" dirty="0" smtClean="0">
                <a:solidFill>
                  <a:schemeClr val="bg1">
                    <a:lumMod val="20000"/>
                    <a:lumOff val="80000"/>
                  </a:schemeClr>
                </a:solidFill>
                <a:latin typeface="Helvetica Neue Medium"/>
                <a:ea typeface="ＭＳ Ｐゴシック" charset="0"/>
                <a:cs typeface="Helvetica Neue Medium"/>
                <a:sym typeface="Lucida Grande" charset="0"/>
              </a:rPr>
              <a:t>really</a:t>
            </a:r>
            <a:r>
              <a:rPr lang="en-US" sz="3000" dirty="0" smtClean="0">
                <a:solidFill>
                  <a:schemeClr val="bg1">
                    <a:lumMod val="20000"/>
                    <a:lumOff val="80000"/>
                  </a:schemeClr>
                </a:solidFill>
                <a:latin typeface="Helvetica Neue Medium"/>
                <a:ea typeface="ＭＳ Ｐゴシック" charset="0"/>
                <a:cs typeface="Helvetica Neue Medium"/>
                <a:sym typeface="Lucida Grande" charset="0"/>
              </a:rPr>
              <a:t> mean?</a:t>
            </a:r>
            <a:endParaRPr lang="en-US" sz="3000" dirty="0">
              <a:solidFill>
                <a:schemeClr val="bg1">
                  <a:lumMod val="20000"/>
                  <a:lumOff val="80000"/>
                </a:schemeClr>
              </a:solidFill>
              <a:latin typeface="Helvetica Neue Medium"/>
              <a:ea typeface="ＭＳ Ｐゴシック" charset="0"/>
              <a:cs typeface="Helvetica Neue Medium"/>
              <a:sym typeface="Lucida Grande" charset="0"/>
            </a:endParaRPr>
          </a:p>
        </p:txBody>
      </p:sp>
      <p:sp>
        <p:nvSpPr>
          <p:cNvPr id="39943" name="Rectangle 7"/>
          <p:cNvSpPr>
            <a:spLocks/>
          </p:cNvSpPr>
          <p:nvPr/>
        </p:nvSpPr>
        <p:spPr bwMode="auto">
          <a:xfrm>
            <a:off x="2102573" y="2561580"/>
            <a:ext cx="7435127" cy="115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7253" bIns="0"/>
          <a:lstStyle/>
          <a:p>
            <a:pPr marL="24805">
              <a:lnSpc>
                <a:spcPct val="80000"/>
              </a:lnSpc>
              <a:spcBef>
                <a:spcPts val="2063"/>
              </a:spcBef>
            </a:pPr>
            <a:r>
              <a:rPr lang="en-US" sz="3000" b="1" dirty="0" smtClean="0">
                <a:solidFill>
                  <a:srgbClr val="D90B00"/>
                </a:solidFill>
                <a:latin typeface="Helvetica Neue"/>
                <a:ea typeface="ＭＳ Ｐゴシック" charset="0"/>
                <a:cs typeface="Helvetica Neue"/>
                <a:sym typeface="Rockwell" charset="0"/>
              </a:rPr>
              <a:t>I consult to the biggest studios in Hollywood and help them bring their marketing stories to life in digital</a:t>
            </a:r>
            <a:endParaRPr lang="en-US" sz="3000" b="1" dirty="0">
              <a:solidFill>
                <a:srgbClr val="D90B00"/>
              </a:solidFill>
              <a:latin typeface="Helvetica Neue"/>
              <a:ea typeface="ＭＳ Ｐゴシック" charset="0"/>
              <a:cs typeface="Helvetica Neue"/>
              <a:sym typeface="Rockwell" charset="0"/>
            </a:endParaRPr>
          </a:p>
        </p:txBody>
      </p:sp>
    </p:spTree>
    <p:extLst>
      <p:ext uri="{BB962C8B-B14F-4D97-AF65-F5344CB8AC3E}">
        <p14:creationId xmlns:p14="http://schemas.microsoft.com/office/powerpoint/2010/main" val="778202717"/>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utoUpdateAnimBg="0"/>
    </p:bldLst>
  </p:timing>
</p:sld>
</file>

<file path=ppt/theme/theme1.xml><?xml version="1.0" encoding="utf-8"?>
<a:theme xmlns:a="http://schemas.openxmlformats.org/drawingml/2006/main" name="ThinkShopper_Template_16x9">
  <a:themeElements>
    <a:clrScheme name="Custom 1">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utions Team Template - AJ">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 text">
  <a:themeElements>
    <a:clrScheme name="">
      <a:dk1>
        <a:srgbClr val="383838"/>
      </a:dk1>
      <a:lt1>
        <a:srgbClr val="FFFFFF"/>
      </a:lt1>
      <a:dk2>
        <a:srgbClr val="000000"/>
      </a:dk2>
      <a:lt2>
        <a:srgbClr val="808080"/>
      </a:lt2>
      <a:accent1>
        <a:srgbClr val="FB0007"/>
      </a:accent1>
      <a:accent2>
        <a:srgbClr val="333399"/>
      </a:accent2>
      <a:accent3>
        <a:srgbClr val="FFFFFF"/>
      </a:accent3>
      <a:accent4>
        <a:srgbClr val="2E2E2E"/>
      </a:accent4>
      <a:accent5>
        <a:srgbClr val="FDAAAA"/>
      </a:accent5>
      <a:accent6>
        <a:srgbClr val="2D2D8A"/>
      </a:accent6>
      <a:hlink>
        <a:srgbClr val="009999"/>
      </a:hlink>
      <a:folHlink>
        <a:srgbClr val="99CC00"/>
      </a:folHlink>
    </a:clrScheme>
    <a:fontScheme name="title / text">
      <a:majorFont>
        <a:latin typeface="Helvetica Neue Ultra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B0007"/>
        </a:solidFill>
        <a:ln>
          <a:noFill/>
        </a:ln>
        <a:effectLst/>
        <a:extLst>
          <a:ext uri="{91240B29-F687-4f45-9708-019B960494DF}">
            <a14:hiddenLine xmlns:a14="http://schemas.microsoft.com/office/drawing/2010/main" w="25400" cap="flat" cmpd="sng" algn="ctr">
              <a:solidFill>
                <a:srgbClr val="000000"/>
              </a:solidFill>
              <a:prstDash val="solid"/>
              <a:round/>
              <a:headEnd type="triangl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2200"/>
          </a:spcBef>
          <a:spcAft>
            <a:spcPct val="0"/>
          </a:spcAft>
          <a:buClrTx/>
          <a:buSzTx/>
          <a:buFontTx/>
          <a:buNone/>
          <a:tabLst/>
          <a:def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FB0007"/>
        </a:solidFill>
        <a:ln>
          <a:noFill/>
        </a:ln>
        <a:effectLst/>
        <a:extLst>
          <a:ext uri="{91240B29-F687-4f45-9708-019B960494DF}">
            <a14:hiddenLine xmlns:a14="http://schemas.microsoft.com/office/drawing/2010/main" w="25400" cap="flat" cmpd="sng" algn="ctr">
              <a:solidFill>
                <a:srgbClr val="000000"/>
              </a:solidFill>
              <a:prstDash val="solid"/>
              <a:round/>
              <a:headEnd type="triangl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2200"/>
          </a:spcBef>
          <a:spcAft>
            <a:spcPct val="0"/>
          </a:spcAft>
          <a:buClrTx/>
          <a:buSzTx/>
          <a:buFontTx/>
          <a:buNone/>
          <a:tabLst/>
          <a:def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ver">
  <a:themeElements>
    <a:clrScheme name="">
      <a:dk1>
        <a:srgbClr val="383838"/>
      </a:dk1>
      <a:lt1>
        <a:srgbClr val="434750"/>
      </a:lt1>
      <a:dk2>
        <a:srgbClr val="000000"/>
      </a:dk2>
      <a:lt2>
        <a:srgbClr val="808080"/>
      </a:lt2>
      <a:accent1>
        <a:srgbClr val="FB0007"/>
      </a:accent1>
      <a:accent2>
        <a:srgbClr val="333399"/>
      </a:accent2>
      <a:accent3>
        <a:srgbClr val="B0B1B3"/>
      </a:accent3>
      <a:accent4>
        <a:srgbClr val="2E2E2E"/>
      </a:accent4>
      <a:accent5>
        <a:srgbClr val="FDAAAA"/>
      </a:accent5>
      <a:accent6>
        <a:srgbClr val="2D2D8A"/>
      </a:accent6>
      <a:hlink>
        <a:srgbClr val="009999"/>
      </a:hlink>
      <a:folHlink>
        <a:srgbClr val="99CC00"/>
      </a:folHlink>
    </a:clrScheme>
    <a:fontScheme name="cover">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B0007"/>
        </a:solidFill>
        <a:ln>
          <a:noFill/>
        </a:ln>
        <a:effectLst/>
        <a:extLst>
          <a:ext uri="{91240B29-F687-4f45-9708-019B960494DF}">
            <a14:hiddenLine xmlns:a14="http://schemas.microsoft.com/office/drawing/2010/main" w="25400" cap="flat" cmpd="sng" algn="ctr">
              <a:solidFill>
                <a:srgbClr val="000000"/>
              </a:solidFill>
              <a:prstDash val="solid"/>
              <a:round/>
              <a:headEnd type="triangl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2200"/>
          </a:spcBef>
          <a:spcAft>
            <a:spcPct val="0"/>
          </a:spcAft>
          <a:buClrTx/>
          <a:buSzTx/>
          <a:buFontTx/>
          <a:buNone/>
          <a:tabLst/>
          <a:def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FB0007"/>
        </a:solidFill>
        <a:ln>
          <a:noFill/>
        </a:ln>
        <a:effectLst/>
        <a:extLst>
          <a:ext uri="{91240B29-F687-4f45-9708-019B960494DF}">
            <a14:hiddenLine xmlns:a14="http://schemas.microsoft.com/office/drawing/2010/main" w="25400" cap="flat" cmpd="sng" algn="ctr">
              <a:solidFill>
                <a:srgbClr val="000000"/>
              </a:solidFill>
              <a:prstDash val="solid"/>
              <a:round/>
              <a:headEnd type="triangl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2200"/>
          </a:spcBef>
          <a:spcAft>
            <a:spcPct val="0"/>
          </a:spcAft>
          <a:buClrTx/>
          <a:buSzTx/>
          <a:buFontTx/>
          <a:buNone/>
          <a:tabLst/>
          <a:def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genda">
  <a:themeElements>
    <a:clrScheme name="">
      <a:dk1>
        <a:srgbClr val="383838"/>
      </a:dk1>
      <a:lt1>
        <a:srgbClr val="FFFFFF"/>
      </a:lt1>
      <a:dk2>
        <a:srgbClr val="000000"/>
      </a:dk2>
      <a:lt2>
        <a:srgbClr val="808080"/>
      </a:lt2>
      <a:accent1>
        <a:srgbClr val="FB0007"/>
      </a:accent1>
      <a:accent2>
        <a:srgbClr val="333399"/>
      </a:accent2>
      <a:accent3>
        <a:srgbClr val="FFFFFF"/>
      </a:accent3>
      <a:accent4>
        <a:srgbClr val="2E2E2E"/>
      </a:accent4>
      <a:accent5>
        <a:srgbClr val="FDAAAA"/>
      </a:accent5>
      <a:accent6>
        <a:srgbClr val="2D2D8A"/>
      </a:accent6>
      <a:hlink>
        <a:srgbClr val="009999"/>
      </a:hlink>
      <a:folHlink>
        <a:srgbClr val="99CC00"/>
      </a:folHlink>
    </a:clrScheme>
    <a:fontScheme name="agenda">
      <a:majorFont>
        <a:latin typeface="Helvetica Neue Ultra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B0007"/>
        </a:solidFill>
        <a:ln>
          <a:noFill/>
        </a:ln>
        <a:effectLst/>
        <a:extLst>
          <a:ext uri="{91240B29-F687-4f45-9708-019B960494DF}">
            <a14:hiddenLine xmlns:a14="http://schemas.microsoft.com/office/drawing/2010/main" w="25400" cap="flat" cmpd="sng" algn="ctr">
              <a:solidFill>
                <a:srgbClr val="000000"/>
              </a:solidFill>
              <a:prstDash val="solid"/>
              <a:round/>
              <a:headEnd type="triangl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2200"/>
          </a:spcBef>
          <a:spcAft>
            <a:spcPct val="0"/>
          </a:spcAft>
          <a:buClrTx/>
          <a:buSzTx/>
          <a:buFontTx/>
          <a:buNone/>
          <a:tabLst/>
          <a:def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FB0007"/>
        </a:solidFill>
        <a:ln>
          <a:noFill/>
        </a:ln>
        <a:effectLst/>
        <a:extLst>
          <a:ext uri="{91240B29-F687-4f45-9708-019B960494DF}">
            <a14:hiddenLine xmlns:a14="http://schemas.microsoft.com/office/drawing/2010/main" w="25400" cap="flat" cmpd="sng" algn="ctr">
              <a:solidFill>
                <a:srgbClr val="000000"/>
              </a:solidFill>
              <a:prstDash val="solid"/>
              <a:round/>
              <a:headEnd type="triangl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2200"/>
          </a:spcBef>
          <a:spcAft>
            <a:spcPct val="0"/>
          </a:spcAft>
          <a:buClrTx/>
          <a:buSzTx/>
          <a:buFontTx/>
          <a:buNone/>
          <a:tabLst/>
          <a:defRPr kumimoji="0" lang="en-US" sz="3600" b="0" i="0" u="none" strike="noStrike" cap="none" normalizeH="0" baseline="0">
            <a:ln>
              <a:noFill/>
            </a:ln>
            <a:solidFill>
              <a:srgbClr val="383838"/>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agen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13029</TotalTime>
  <Words>801</Words>
  <Application>Microsoft Macintosh PowerPoint</Application>
  <PresentationFormat>On-screen Show (16:9)</PresentationFormat>
  <Paragraphs>116</Paragraphs>
  <Slides>28</Slides>
  <Notes>23</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ThinkShopper_Template_16x9</vt:lpstr>
      <vt:lpstr>Solutions Team Template - AJ</vt:lpstr>
      <vt:lpstr>title / text</vt:lpstr>
      <vt:lpstr>cover</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Lift Benchmarks Ad recall &amp; brand awareness External slide templates  Benchmark data available at: go/brandliftbenchmarks</dc:title>
  <cp:lastModifiedBy>Microsoft Office User</cp:lastModifiedBy>
  <cp:revision>112</cp:revision>
  <dcterms:modified xsi:type="dcterms:W3CDTF">2016-09-14T16:46:15Z</dcterms:modified>
</cp:coreProperties>
</file>