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 Gabay</a:t>
            </a:r>
            <a:endParaRPr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8,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29978" cy="336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778" y="152400"/>
            <a:ext cx="4456821" cy="3342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50" y="152400"/>
            <a:ext cx="784370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250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194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adamgabay514@gmail.com</a:t>
            </a:r>
            <a:endParaRPr/>
          </a:p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with college applications, essays, resumes, or travels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57175"/>
            <a:ext cx="68580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7088"/>
            <a:ext cx="4419600" cy="350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7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98550" cy="32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2299400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913"/>
            <a:ext cx="4419599" cy="29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775" y="152400"/>
            <a:ext cx="332938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5775" y="2703100"/>
            <a:ext cx="3329401" cy="221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