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C99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269"/>
    <p:restoredTop sz="94586"/>
  </p:normalViewPr>
  <p:slideViewPr>
    <p:cSldViewPr snapToGrid="0" snapToObjects="1">
      <p:cViewPr>
        <p:scale>
          <a:sx n="80" d="100"/>
          <a:sy n="80" d="100"/>
        </p:scale>
        <p:origin x="-1968" y="-8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91302C-A2AA-5849-BBF3-51622B0B67ED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889F9A-204E-7A47-A6F7-23FE2865C8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96092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231164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221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33066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09481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01734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8026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46944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6850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46557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4220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3772C379-9A7C-4C87-A116-CBE9F58B04C5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90921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accent1">
              <a:lumMod val="75000"/>
            </a:schemeClr>
          </a:fgClr>
          <a:bgClr>
            <a:srgbClr val="E9C995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8664C608-40B1-4030-A28D-5B74BC98ADCE}" type="datetimeFigureOut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93445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FBB7998-0944-5C44-882B-049CA220A4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817024"/>
            <a:ext cx="8991600" cy="1645920"/>
          </a:xfrm>
          <a:solidFill>
            <a:srgbClr val="FFFFFF"/>
          </a:solidFill>
        </p:spPr>
        <p:txBody>
          <a:bodyPr>
            <a:noAutofit/>
          </a:bodyPr>
          <a:lstStyle/>
          <a:p>
            <a:r>
              <a:rPr lang="en-US" sz="4400" dirty="0">
                <a:latin typeface="Baskerville Old Face" pitchFamily="18" charset="0"/>
              </a:rPr>
              <a:t>Maclin Motivation, LLC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81CAB1A-A2B6-B64E-AF4F-D29D1F3FBF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5194" y="2881746"/>
            <a:ext cx="6801612" cy="1233054"/>
          </a:xfrm>
          <a:solidFill>
            <a:srgbClr val="FFFFFF"/>
          </a:solidFill>
        </p:spPr>
        <p:txBody>
          <a:bodyPr/>
          <a:lstStyle/>
          <a:p>
            <a:endParaRPr lang="en-US" dirty="0"/>
          </a:p>
          <a:p>
            <a:r>
              <a:rPr lang="en-US" sz="2800" dirty="0">
                <a:solidFill>
                  <a:schemeClr val="bg1"/>
                </a:solidFill>
                <a:latin typeface="Baskerville Old Face" pitchFamily="18" charset="0"/>
              </a:rPr>
              <a:t>Justin E. Maclin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A61627E2-7FA6-5142-98FC-300A23B29D8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33600" y="4114800"/>
            <a:ext cx="7924800" cy="3538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68892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E5ECD6-E200-394F-8E6A-D60982DE4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82801"/>
            <a:ext cx="7729728" cy="118872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Baskerville Old Face" pitchFamily="18" charset="0"/>
              </a:rPr>
              <a:t>The  Beginning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C9E2863E-656A-4749-913A-60664A0B4F18}"/>
              </a:ext>
            </a:extLst>
          </p:cNvPr>
          <p:cNvSpPr txBox="1"/>
          <p:nvPr/>
        </p:nvSpPr>
        <p:spPr>
          <a:xfrm>
            <a:off x="1690054" y="2018457"/>
            <a:ext cx="4352543" cy="298543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Baskerville Old Face" pitchFamily="18" charset="0"/>
              </a:rPr>
              <a:t>Whitehaven, Memphis, TN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Baskerville Old Face" pitchFamily="18" charset="0"/>
              </a:rPr>
              <a:t>Lisa Love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err="1">
                <a:latin typeface="Baskerville Old Face" pitchFamily="18" charset="0"/>
              </a:rPr>
              <a:t>Faronia</a:t>
            </a:r>
            <a:r>
              <a:rPr lang="en-US" sz="2000" dirty="0">
                <a:latin typeface="Baskerville Old Face" pitchFamily="18" charset="0"/>
              </a:rPr>
              <a:t> Square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Baskerville Old Face" pitchFamily="18" charset="0"/>
              </a:rPr>
              <a:t>Poverty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Baskerville Old Face" pitchFamily="18" charset="0"/>
              </a:rPr>
              <a:t>(625,000/1,500/100,000)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Baskerville Old Face" pitchFamily="18" charset="0"/>
              </a:rPr>
              <a:t>Ridgeway High School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Baskerville Old Face" pitchFamily="18" charset="0"/>
              </a:rPr>
              <a:t>Grades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Baskerville Old Face" pitchFamily="18" charset="0"/>
              </a:rPr>
              <a:t>Focus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Baskerville Old Face" pitchFamily="18" charset="0"/>
              </a:rPr>
              <a:t>Football &amp; Basketball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xmlns="" id="{C2AAE803-CB1B-9C4F-9B10-AFF643F4ED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80585" y="1840328"/>
            <a:ext cx="3882044" cy="3416320"/>
          </a:xfrm>
          <a:prstGeom prst="rect">
            <a:avLst/>
          </a:prstGeom>
        </p:spPr>
      </p:pic>
      <p:pic>
        <p:nvPicPr>
          <p:cNvPr id="10" name="Content Placeholder 9" descr="MM Transparent Logo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381772" y="4538477"/>
            <a:ext cx="5428456" cy="3101975"/>
          </a:xfrm>
        </p:spPr>
      </p:pic>
    </p:spTree>
    <p:extLst>
      <p:ext uri="{BB962C8B-B14F-4D97-AF65-F5344CB8AC3E}">
        <p14:creationId xmlns:p14="http://schemas.microsoft.com/office/powerpoint/2010/main" xmlns="" val="2151248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D0AB96-CC2E-B04D-8EE2-944F0AFF2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99426"/>
            <a:ext cx="7729728" cy="118872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Baskerville Old Face" pitchFamily="18" charset="0"/>
              </a:rPr>
              <a:t>Baton Rouge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BC725C1-91A5-8648-897B-A0DA2255C8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0754" y="2520895"/>
            <a:ext cx="3634919" cy="2570740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buClr>
                <a:schemeClr val="tx1"/>
              </a:buClr>
            </a:pPr>
            <a:endParaRPr lang="en-US" sz="2000" dirty="0" smtClean="0">
              <a:latin typeface="Baskerville Old Face" pitchFamily="18" charset="0"/>
            </a:endParaRPr>
          </a:p>
          <a:p>
            <a:pPr>
              <a:spcBef>
                <a:spcPts val="0"/>
              </a:spcBef>
              <a:buClr>
                <a:schemeClr val="tx1"/>
              </a:buClr>
            </a:pPr>
            <a:r>
              <a:rPr lang="en-US" sz="2000" dirty="0" smtClean="0">
                <a:latin typeface="Baskerville Old Face" pitchFamily="18" charset="0"/>
              </a:rPr>
              <a:t>Second </a:t>
            </a:r>
            <a:r>
              <a:rPr lang="en-US" sz="2000" dirty="0">
                <a:latin typeface="Baskerville Old Face" pitchFamily="18" charset="0"/>
              </a:rPr>
              <a:t>Home </a:t>
            </a:r>
          </a:p>
          <a:p>
            <a:pPr>
              <a:spcBef>
                <a:spcPts val="0"/>
              </a:spcBef>
              <a:buClr>
                <a:schemeClr val="tx1"/>
              </a:buClr>
            </a:pPr>
            <a:r>
              <a:rPr lang="en-US" sz="2000" dirty="0">
                <a:latin typeface="Baskerville Old Face" pitchFamily="18" charset="0"/>
              </a:rPr>
              <a:t>Louisiana State University </a:t>
            </a:r>
          </a:p>
          <a:p>
            <a:pPr>
              <a:spcBef>
                <a:spcPts val="0"/>
              </a:spcBef>
              <a:buClr>
                <a:schemeClr val="tx1"/>
              </a:buClr>
            </a:pPr>
            <a:r>
              <a:rPr lang="en-US" sz="2000" dirty="0">
                <a:latin typeface="Baskerville Old Face" pitchFamily="18" charset="0"/>
              </a:rPr>
              <a:t>The Experience </a:t>
            </a:r>
          </a:p>
          <a:p>
            <a:pPr lvl="1">
              <a:spcBef>
                <a:spcPts val="0"/>
              </a:spcBef>
              <a:buClr>
                <a:schemeClr val="tx1"/>
              </a:buClr>
            </a:pPr>
            <a:r>
              <a:rPr lang="en-US" sz="2000" dirty="0">
                <a:latin typeface="Baskerville Old Face" pitchFamily="18" charset="0"/>
              </a:rPr>
              <a:t>Travel</a:t>
            </a:r>
          </a:p>
          <a:p>
            <a:pPr lvl="1">
              <a:spcBef>
                <a:spcPts val="0"/>
              </a:spcBef>
              <a:buClr>
                <a:schemeClr val="tx1"/>
              </a:buClr>
            </a:pPr>
            <a:r>
              <a:rPr lang="en-US" sz="2000" dirty="0">
                <a:latin typeface="Baskerville Old Face" pitchFamily="18" charset="0"/>
              </a:rPr>
              <a:t>Exposure </a:t>
            </a:r>
          </a:p>
          <a:p>
            <a:pPr>
              <a:spcBef>
                <a:spcPts val="0"/>
              </a:spcBef>
              <a:buClr>
                <a:schemeClr val="tx1"/>
              </a:buClr>
            </a:pPr>
            <a:r>
              <a:rPr lang="en-US" sz="2000" dirty="0">
                <a:latin typeface="Baskerville Old Face" pitchFamily="18" charset="0"/>
              </a:rPr>
              <a:t>Life Struggles</a:t>
            </a:r>
          </a:p>
          <a:p>
            <a:pPr lvl="1">
              <a:spcBef>
                <a:spcPts val="0"/>
              </a:spcBef>
              <a:buClr>
                <a:schemeClr val="tx1"/>
              </a:buClr>
            </a:pPr>
            <a:r>
              <a:rPr lang="en-US" sz="2000" dirty="0">
                <a:latin typeface="Baskerville Old Face" pitchFamily="18" charset="0"/>
              </a:rPr>
              <a:t>Depression</a:t>
            </a:r>
          </a:p>
          <a:p>
            <a:pPr lvl="1">
              <a:spcBef>
                <a:spcPts val="0"/>
              </a:spcBef>
              <a:buClr>
                <a:schemeClr val="tx1"/>
              </a:buClr>
            </a:pPr>
            <a:r>
              <a:rPr lang="en-US" sz="2000" dirty="0">
                <a:latin typeface="Baskerville Old Face" pitchFamily="18" charset="0"/>
              </a:rPr>
              <a:t>Injury </a:t>
            </a:r>
          </a:p>
          <a:p>
            <a:pPr>
              <a:buClr>
                <a:schemeClr val="tx1"/>
              </a:buClr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B867F388-4FD1-A84A-ADBD-C125437BF9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43899" y="1942681"/>
            <a:ext cx="3414554" cy="3148954"/>
          </a:xfrm>
          <a:prstGeom prst="rect">
            <a:avLst/>
          </a:prstGeom>
        </p:spPr>
      </p:pic>
      <p:pic>
        <p:nvPicPr>
          <p:cNvPr id="7" name="Picture 6" descr="IMG_232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1566" y="2298769"/>
            <a:ext cx="4217307" cy="2792866"/>
          </a:xfrm>
          <a:prstGeom prst="rect">
            <a:avLst/>
          </a:prstGeom>
        </p:spPr>
      </p:pic>
      <p:pic>
        <p:nvPicPr>
          <p:cNvPr id="8" name="Content Placeholder 9" descr="MM Transparent Log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81772" y="4538477"/>
            <a:ext cx="5428456" cy="310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4174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B97BF1-CB05-5C4A-A6FF-83DBC2592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99674"/>
            <a:ext cx="7729728" cy="1188720"/>
          </a:xfrm>
        </p:spPr>
        <p:txBody>
          <a:bodyPr>
            <a:normAutofit/>
          </a:bodyPr>
          <a:lstStyle/>
          <a:p>
            <a:r>
              <a:rPr lang="en-US" sz="3600" dirty="0" err="1">
                <a:latin typeface="Baskerville Old Face" pitchFamily="18" charset="0"/>
              </a:rPr>
              <a:t>LonG</a:t>
            </a:r>
            <a:r>
              <a:rPr lang="en-US" sz="3600" dirty="0">
                <a:latin typeface="Baskerville Old Face" pitchFamily="18" charset="0"/>
              </a:rPr>
              <a:t> Beach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D703DF1-7754-F34C-90B8-004FDDCA7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1878676"/>
            <a:ext cx="3720778" cy="3441469"/>
          </a:xfrm>
          <a:solidFill>
            <a:srgbClr val="FFFFFF"/>
          </a:solidFill>
        </p:spPr>
        <p:txBody>
          <a:bodyPr>
            <a:noAutofit/>
          </a:bodyPr>
          <a:lstStyle/>
          <a:p>
            <a:pPr>
              <a:spcBef>
                <a:spcPts val="0"/>
              </a:spcBef>
              <a:buClr>
                <a:schemeClr val="tx1"/>
              </a:buClr>
            </a:pPr>
            <a:r>
              <a:rPr lang="en-US" sz="2000" dirty="0">
                <a:latin typeface="Baskerville Old Face" pitchFamily="18" charset="0"/>
              </a:rPr>
              <a:t>The Move</a:t>
            </a:r>
          </a:p>
          <a:p>
            <a:pPr>
              <a:spcBef>
                <a:spcPts val="0"/>
              </a:spcBef>
              <a:buClr>
                <a:schemeClr val="tx1"/>
              </a:buClr>
            </a:pPr>
            <a:r>
              <a:rPr lang="en-US" sz="2000" dirty="0">
                <a:latin typeface="Baskerville Old Face" pitchFamily="18" charset="0"/>
              </a:rPr>
              <a:t>Long Beach State University </a:t>
            </a:r>
          </a:p>
          <a:p>
            <a:pPr lvl="1">
              <a:spcBef>
                <a:spcPts val="0"/>
              </a:spcBef>
              <a:buClr>
                <a:schemeClr val="tx1"/>
              </a:buClr>
            </a:pPr>
            <a:r>
              <a:rPr lang="en-US" sz="1800" dirty="0">
                <a:latin typeface="Baskerville Old Face" pitchFamily="18" charset="0"/>
              </a:rPr>
              <a:t>Directory of the Beach Athletic Club </a:t>
            </a:r>
          </a:p>
          <a:p>
            <a:pPr lvl="1">
              <a:spcBef>
                <a:spcPts val="0"/>
              </a:spcBef>
              <a:buClr>
                <a:schemeClr val="tx1"/>
              </a:buClr>
            </a:pPr>
            <a:r>
              <a:rPr lang="en-US" sz="1800" dirty="0">
                <a:latin typeface="Baskerville Old Face" pitchFamily="18" charset="0"/>
              </a:rPr>
              <a:t>350 Student-Athletes </a:t>
            </a:r>
          </a:p>
          <a:p>
            <a:pPr>
              <a:spcBef>
                <a:spcPts val="0"/>
              </a:spcBef>
              <a:buClr>
                <a:schemeClr val="tx1"/>
              </a:buClr>
            </a:pPr>
            <a:r>
              <a:rPr lang="en-US" sz="2000" dirty="0">
                <a:latin typeface="Baskerville Old Face" pitchFamily="18" charset="0"/>
              </a:rPr>
              <a:t>What to love about Long Beach?</a:t>
            </a:r>
          </a:p>
          <a:p>
            <a:pPr lvl="1">
              <a:spcBef>
                <a:spcPts val="0"/>
              </a:spcBef>
              <a:buClr>
                <a:schemeClr val="tx1"/>
              </a:buClr>
            </a:pPr>
            <a:r>
              <a:rPr lang="en-US" sz="1800" dirty="0">
                <a:latin typeface="Baskerville Old Face" pitchFamily="18" charset="0"/>
              </a:rPr>
              <a:t>Weather </a:t>
            </a:r>
          </a:p>
          <a:p>
            <a:pPr lvl="1">
              <a:spcBef>
                <a:spcPts val="0"/>
              </a:spcBef>
              <a:buClr>
                <a:schemeClr val="tx1"/>
              </a:buClr>
            </a:pPr>
            <a:r>
              <a:rPr lang="en-US" sz="1800" dirty="0">
                <a:latin typeface="Baskerville Old Face" pitchFamily="18" charset="0"/>
              </a:rPr>
              <a:t>Diversity </a:t>
            </a:r>
          </a:p>
          <a:p>
            <a:pPr lvl="1">
              <a:spcBef>
                <a:spcPts val="0"/>
              </a:spcBef>
              <a:buClr>
                <a:schemeClr val="tx1"/>
              </a:buClr>
            </a:pPr>
            <a:r>
              <a:rPr lang="en-US" sz="1800" dirty="0">
                <a:latin typeface="Baskerville Old Face" pitchFamily="18" charset="0"/>
              </a:rPr>
              <a:t>Opportunity to grow</a:t>
            </a:r>
          </a:p>
          <a:p>
            <a:pPr lvl="1">
              <a:spcBef>
                <a:spcPts val="0"/>
              </a:spcBef>
              <a:buClr>
                <a:schemeClr val="tx1"/>
              </a:buClr>
            </a:pPr>
            <a:endParaRPr lang="en-US" sz="2000" dirty="0">
              <a:latin typeface="Baskerville Old Face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40A8BD3B-9B02-5E4F-B39A-A690F8DC96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01295" y="1878676"/>
            <a:ext cx="3759569" cy="3441469"/>
          </a:xfrm>
          <a:prstGeom prst="rect">
            <a:avLst/>
          </a:prstGeom>
        </p:spPr>
      </p:pic>
      <p:pic>
        <p:nvPicPr>
          <p:cNvPr id="6" name="Content Placeholder 9" descr="MM Transparent 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81772" y="4538477"/>
            <a:ext cx="5428456" cy="310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67507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0426DD2-878E-4246-8D57-7CD629C13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5" y="449303"/>
            <a:ext cx="7729728" cy="118872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Baskerville Old Face" pitchFamily="18" charset="0"/>
              </a:rPr>
              <a:t>Maclin motivation, </a:t>
            </a:r>
            <a:r>
              <a:rPr lang="en-US" sz="3600" dirty="0" err="1">
                <a:latin typeface="Baskerville Old Face" pitchFamily="18" charset="0"/>
              </a:rPr>
              <a:t>llc</a:t>
            </a:r>
            <a:endParaRPr lang="en-US" sz="3600" dirty="0">
              <a:latin typeface="Baskerville Old Face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3BE5BB7-74D2-7148-A6F5-C6D4A9A6E5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3170" y="1971304"/>
            <a:ext cx="4860966" cy="3506308"/>
          </a:xfrm>
          <a:solidFill>
            <a:schemeClr val="bg1"/>
          </a:solidFill>
        </p:spPr>
        <p:txBody>
          <a:bodyPr>
            <a:noAutofit/>
          </a:bodyPr>
          <a:lstStyle/>
          <a:p>
            <a:pPr>
              <a:buClr>
                <a:schemeClr val="tx1"/>
              </a:buClr>
            </a:pPr>
            <a:r>
              <a:rPr lang="en-US" dirty="0">
                <a:latin typeface="Baskerville Old Face" pitchFamily="18" charset="0"/>
              </a:rPr>
              <a:t>Hustle Pay The Price</a:t>
            </a:r>
          </a:p>
          <a:p>
            <a:pPr lvl="1">
              <a:buClr>
                <a:schemeClr val="tx1"/>
              </a:buClr>
            </a:pPr>
            <a:r>
              <a:rPr lang="en-US" sz="1800" dirty="0">
                <a:latin typeface="Baskerville Old Face" pitchFamily="18" charset="0"/>
              </a:rPr>
              <a:t>Erin Hammond </a:t>
            </a:r>
          </a:p>
          <a:p>
            <a:pPr>
              <a:buClr>
                <a:schemeClr val="tx1"/>
              </a:buClr>
            </a:pPr>
            <a:r>
              <a:rPr lang="en-US" dirty="0">
                <a:latin typeface="Baskerville Old Face" pitchFamily="18" charset="0"/>
              </a:rPr>
              <a:t>Empower people to pursue and live their life goals with purpose and a sense of achievement </a:t>
            </a:r>
          </a:p>
          <a:p>
            <a:pPr>
              <a:buClr>
                <a:schemeClr val="tx1"/>
              </a:buClr>
            </a:pPr>
            <a:r>
              <a:rPr lang="en-US" dirty="0">
                <a:latin typeface="Baskerville Old Face" pitchFamily="18" charset="0"/>
              </a:rPr>
              <a:t>Services</a:t>
            </a:r>
          </a:p>
          <a:p>
            <a:pPr lvl="1">
              <a:buClr>
                <a:schemeClr val="tx1"/>
              </a:buClr>
            </a:pPr>
            <a:r>
              <a:rPr lang="en-US" sz="1800" dirty="0">
                <a:latin typeface="Baskerville Old Face" pitchFamily="18" charset="0"/>
              </a:rPr>
              <a:t>Public &amp; Motivational Enlightenment </a:t>
            </a:r>
          </a:p>
          <a:p>
            <a:pPr lvl="1">
              <a:buClr>
                <a:schemeClr val="tx1"/>
              </a:buClr>
            </a:pPr>
            <a:r>
              <a:rPr lang="en-US" sz="1800" dirty="0">
                <a:latin typeface="Baskerville Old Face" pitchFamily="18" charset="0"/>
              </a:rPr>
              <a:t>Youth &amp; Young Adult Transformation</a:t>
            </a:r>
          </a:p>
          <a:p>
            <a:pPr lvl="1">
              <a:buClr>
                <a:schemeClr val="tx1"/>
              </a:buClr>
            </a:pPr>
            <a:r>
              <a:rPr lang="en-US" sz="1800" dirty="0">
                <a:latin typeface="Baskerville Old Face" pitchFamily="18" charset="0"/>
              </a:rPr>
              <a:t>Leadership Coaching</a:t>
            </a:r>
          </a:p>
          <a:p>
            <a:pPr lvl="1">
              <a:buClr>
                <a:schemeClr val="tx1"/>
              </a:buClr>
            </a:pPr>
            <a:r>
              <a:rPr lang="en-US" sz="1800" dirty="0">
                <a:latin typeface="Baskerville Old Face" pitchFamily="18" charset="0"/>
              </a:rPr>
              <a:t>Speech and Communication Consulting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886226A4-0173-9F44-9D39-E098D9F6C7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36077" y="1813837"/>
            <a:ext cx="3642103" cy="3845558"/>
          </a:xfrm>
          <a:prstGeom prst="rect">
            <a:avLst/>
          </a:prstGeom>
        </p:spPr>
      </p:pic>
      <p:pic>
        <p:nvPicPr>
          <p:cNvPr id="7" name="Content Placeholder 9" descr="MM Transparent 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81772" y="4538477"/>
            <a:ext cx="5428456" cy="310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42152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B9CE60-20B2-B54B-89CB-76B887C98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4758" y="416052"/>
            <a:ext cx="7729728" cy="118872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Baskerville Old Face" pitchFamily="18" charset="0"/>
              </a:rPr>
              <a:t>Thank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0C0DBD1-2014-BF43-B110-56417DE72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6477" y="2006277"/>
            <a:ext cx="4609130" cy="2565724"/>
          </a:xfrm>
          <a:solidFill>
            <a:srgbClr val="FFFFFF"/>
          </a:solidFill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US" sz="2800" b="1" u="sng" dirty="0">
                <a:latin typeface="Baskerville Old Face" pitchFamily="18" charset="0"/>
              </a:rPr>
              <a:t>Contact Me</a:t>
            </a:r>
          </a:p>
          <a:p>
            <a:pPr marL="0" indent="0">
              <a:buNone/>
            </a:pPr>
            <a:r>
              <a:rPr lang="en-US" sz="2400" b="1" dirty="0">
                <a:latin typeface="Baskerville Old Face" pitchFamily="18" charset="0"/>
              </a:rPr>
              <a:t>Phone</a:t>
            </a:r>
            <a:r>
              <a:rPr lang="en-US" sz="2400" dirty="0">
                <a:latin typeface="Baskerville Old Face" pitchFamily="18" charset="0"/>
              </a:rPr>
              <a:t>: 562-552-2372</a:t>
            </a:r>
          </a:p>
          <a:p>
            <a:pPr marL="0" indent="0">
              <a:buNone/>
            </a:pPr>
            <a:r>
              <a:rPr lang="en-US" sz="2400" b="1" dirty="0">
                <a:latin typeface="Baskerville Old Face" pitchFamily="18" charset="0"/>
              </a:rPr>
              <a:t>Email</a:t>
            </a:r>
            <a:r>
              <a:rPr lang="en-US" sz="2400" dirty="0">
                <a:latin typeface="Baskerville Old Face" pitchFamily="18" charset="0"/>
              </a:rPr>
              <a:t>: </a:t>
            </a:r>
            <a:r>
              <a:rPr lang="en-US" sz="2400" dirty="0" err="1">
                <a:latin typeface="Baskerville Old Face" pitchFamily="18" charset="0"/>
              </a:rPr>
              <a:t>maclinmotivation@gmail.com</a:t>
            </a:r>
            <a:endParaRPr lang="en-US" sz="2400" dirty="0">
              <a:latin typeface="Baskerville Old Face" pitchFamily="18" charset="0"/>
            </a:endParaRPr>
          </a:p>
          <a:p>
            <a:pPr marL="0" indent="0">
              <a:buNone/>
            </a:pPr>
            <a:r>
              <a:rPr lang="en-US" sz="2400" b="1" dirty="0">
                <a:latin typeface="Baskerville Old Face" pitchFamily="18" charset="0"/>
              </a:rPr>
              <a:t>Website</a:t>
            </a:r>
            <a:r>
              <a:rPr lang="en-US" sz="2400" dirty="0">
                <a:latin typeface="Baskerville Old Face" pitchFamily="18" charset="0"/>
              </a:rPr>
              <a:t>: </a:t>
            </a:r>
            <a:r>
              <a:rPr lang="en-US" sz="2400" dirty="0" err="1">
                <a:latin typeface="Baskerville Old Face" pitchFamily="18" charset="0"/>
              </a:rPr>
              <a:t>www.maclinmotivationhptp.com</a:t>
            </a:r>
            <a:endParaRPr lang="en-US" sz="2400" dirty="0">
              <a:latin typeface="Baskerville Old Face" pitchFamily="18" charset="0"/>
            </a:endParaRPr>
          </a:p>
          <a:p>
            <a:pPr marL="0" indent="0">
              <a:buNone/>
            </a:pPr>
            <a:r>
              <a:rPr lang="en-US" sz="2400" b="1" dirty="0">
                <a:latin typeface="Baskerville Old Face" pitchFamily="18" charset="0"/>
              </a:rPr>
              <a:t>Facebook</a:t>
            </a:r>
            <a:r>
              <a:rPr lang="en-US" sz="2400" dirty="0">
                <a:latin typeface="Baskerville Old Face" pitchFamily="18" charset="0"/>
              </a:rPr>
              <a:t>: @</a:t>
            </a:r>
            <a:r>
              <a:rPr lang="en-US" sz="2400" dirty="0" err="1">
                <a:latin typeface="Baskerville Old Face" pitchFamily="18" charset="0"/>
              </a:rPr>
              <a:t>maclinmotivation</a:t>
            </a:r>
            <a:endParaRPr lang="en-US" sz="2400" dirty="0">
              <a:latin typeface="Baskerville Old Face" pitchFamily="18" charset="0"/>
            </a:endParaRPr>
          </a:p>
          <a:p>
            <a:pPr marL="0" indent="0">
              <a:buNone/>
            </a:pPr>
            <a:r>
              <a:rPr lang="en-US" sz="2400" b="1" dirty="0">
                <a:latin typeface="Baskerville Old Face" pitchFamily="18" charset="0"/>
              </a:rPr>
              <a:t>Twitter</a:t>
            </a:r>
            <a:r>
              <a:rPr lang="en-US" sz="2400" dirty="0">
                <a:latin typeface="Baskerville Old Face" pitchFamily="18" charset="0"/>
              </a:rPr>
              <a:t>: @</a:t>
            </a:r>
            <a:r>
              <a:rPr lang="en-US" sz="2400" dirty="0" err="1">
                <a:latin typeface="Baskerville Old Face" pitchFamily="18" charset="0"/>
              </a:rPr>
              <a:t>maclin_hptp</a:t>
            </a:r>
            <a:endParaRPr lang="en-US" sz="2400" dirty="0">
              <a:latin typeface="Baskerville Old Face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Content Placeholder 9" descr="MM Transparent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81772" y="4538477"/>
            <a:ext cx="5428456" cy="310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02246237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Parcel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{FEE2746E-C322-AC4D-823E-FE98498C2F2B}tf10001120</Template>
  <TotalTime>1685</TotalTime>
  <Words>137</Words>
  <Application>Microsoft Office PowerPoint</Application>
  <PresentationFormat>Custom</PresentationFormat>
  <Paragraphs>48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Parcel</vt:lpstr>
      <vt:lpstr>Maclin Motivation, LLC </vt:lpstr>
      <vt:lpstr>The  Beginning </vt:lpstr>
      <vt:lpstr>Baton Rouge</vt:lpstr>
      <vt:lpstr>LonG Beach</vt:lpstr>
      <vt:lpstr>Maclin motivation, llc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Maclin Motivation, LLC</dc:title>
  <dc:creator>Justin Maclin</dc:creator>
  <cp:lastModifiedBy>andersona</cp:lastModifiedBy>
  <cp:revision>25</cp:revision>
  <dcterms:created xsi:type="dcterms:W3CDTF">2018-03-20T03:51:51Z</dcterms:created>
  <dcterms:modified xsi:type="dcterms:W3CDTF">2018-03-21T15:28:46Z</dcterms:modified>
</cp:coreProperties>
</file>