
<file path=[Content_Types].xml><?xml version="1.0" encoding="utf-8"?>
<Types xmlns="http://schemas.openxmlformats.org/package/2006/content-types">
  <Override PartName="/ppt/diagrams/layout2.xml" ContentType="application/vnd.openxmlformats-officedocument.drawingml.diagramLayout+xml"/>
  <Override PartName="/ppt/slides/slide14.xml" ContentType="application/vnd.openxmlformats-officedocument.presentationml.slide+xml"/>
  <Override PartName="/ppt/diagrams/colors1.xml" ContentType="application/vnd.openxmlformats-officedocument.drawingml.diagramColors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diagrams/quickStyle4.xml" ContentType="application/vnd.openxmlformats-officedocument.drawingml.diagramStyle+xml"/>
  <Override PartName="/ppt/notesSlides/notesSlide7.xml" ContentType="application/vnd.openxmlformats-officedocument.presentationml.notes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diagrams/data3.xml" ContentType="application/vnd.openxmlformats-officedocument.drawingml.diagramData+xml"/>
  <Default Extension="png" ContentType="image/png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diagrams/quickStyle3.xml" ContentType="application/vnd.openxmlformats-officedocument.drawingml.diagramStyl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diagrams/data2.xml" ContentType="application/vnd.openxmlformats-officedocument.drawingml.diagramData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quickStyle2.xml" ContentType="application/vnd.openxmlformats-officedocument.drawingml.diagramStyle+xml"/>
  <Override PartName="/ppt/slides/slide9.xml" ContentType="application/vnd.openxmlformats-officedocument.presentationml.slide+xml"/>
  <Override PartName="/ppt/diagrams/drawing4.xml" ContentType="application/vnd.ms-office.drawingml.diagramDrawing+xml"/>
  <Override PartName="/ppt/slideLayouts/slideLayout9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diagrams/data1.xml" ContentType="application/vnd.openxmlformats-officedocument.drawingml.diagramData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diagrams/colors4.xml" ContentType="application/vnd.openxmlformats-officedocument.drawingml.diagramColors+xml"/>
  <Default Extension="wmf" ContentType="image/x-wmf"/>
  <Override PartName="/ppt/notesSlides/notesSlide4.xml" ContentType="application/vnd.openxmlformats-officedocument.presentationml.notesSlide+xml"/>
  <Override PartName="/ppt/diagrams/quickStyle1.xml" ContentType="application/vnd.openxmlformats-officedocument.drawingml.diagramStyl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diagrams/drawing3.xml" ContentType="application/vnd.ms-office.drawingml.diagramDrawing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diagrams/colors3.xml" ContentType="application/vnd.openxmlformats-officedocument.drawingml.diagramColors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diagrams/drawing2.xml" ContentType="application/vnd.ms-office.drawingml.diagramDrawing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layout3.xml" ContentType="application/vnd.openxmlformats-officedocument.drawingml.diagram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Override PartName="/ppt/diagrams/drawing1.xml" ContentType="application/vnd.ms-office.drawingml.diagramDrawing+xml"/>
  <Override PartName="/ppt/slideLayouts/slideLayout6.xml" ContentType="application/vnd.openxmlformats-officedocument.presentationml.slideLayout+xml"/>
  <Default Extension="bin" ContentType="application/vnd.openxmlformats-officedocument.presentationml.printerSettings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26"/>
  </p:notesMasterIdLst>
  <p:sldIdLst>
    <p:sldId id="256" r:id="rId2"/>
    <p:sldId id="281" r:id="rId3"/>
    <p:sldId id="257" r:id="rId4"/>
    <p:sldId id="279" r:id="rId5"/>
    <p:sldId id="28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0" r:id="rId18"/>
    <p:sldId id="273" r:id="rId19"/>
    <p:sldId id="271" r:id="rId20"/>
    <p:sldId id="275" r:id="rId21"/>
    <p:sldId id="274" r:id="rId22"/>
    <p:sldId id="282" r:id="rId23"/>
    <p:sldId id="276" r:id="rId24"/>
    <p:sldId id="27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D8BAD-65C0-428B-B763-D5C262BA017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DF16435-D83C-43CC-88F7-B2FF0728BDD3}">
      <dgm:prSet phldrT="[Text]"/>
      <dgm:spPr/>
      <dgm:t>
        <a:bodyPr/>
        <a:lstStyle/>
        <a:p>
          <a:r>
            <a:rPr lang="en-US" dirty="0" smtClean="0"/>
            <a:t>I started as a commercial photographer’s assistant</a:t>
          </a:r>
          <a:endParaRPr lang="en-US" dirty="0"/>
        </a:p>
      </dgm:t>
    </dgm:pt>
    <dgm:pt modelId="{CA52AC76-7BB2-413C-9E11-86D38414CFD5}" type="parTrans" cxnId="{4C08DC19-C4DB-42DD-AFF3-3B376FBE56A0}">
      <dgm:prSet/>
      <dgm:spPr/>
      <dgm:t>
        <a:bodyPr/>
        <a:lstStyle/>
        <a:p>
          <a:endParaRPr lang="en-US"/>
        </a:p>
      </dgm:t>
    </dgm:pt>
    <dgm:pt modelId="{517BB5CF-1D96-4F22-8A23-281004CAC4AB}" type="sibTrans" cxnId="{4C08DC19-C4DB-42DD-AFF3-3B376FBE56A0}">
      <dgm:prSet/>
      <dgm:spPr/>
      <dgm:t>
        <a:bodyPr/>
        <a:lstStyle/>
        <a:p>
          <a:endParaRPr lang="en-US"/>
        </a:p>
      </dgm:t>
    </dgm:pt>
    <dgm:pt modelId="{2D8EC281-7FD2-4949-B782-9554AE8D8903}">
      <dgm:prSet phldrT="[Text]"/>
      <dgm:spPr/>
      <dgm:t>
        <a:bodyPr/>
        <a:lstStyle/>
        <a:p>
          <a:r>
            <a:rPr lang="en-US" dirty="0" smtClean="0"/>
            <a:t>I then joined a hi end retouching company as a scanner and was  later promoted to digital technician and in-house photographer	</a:t>
          </a:r>
          <a:endParaRPr lang="en-US" dirty="0"/>
        </a:p>
      </dgm:t>
    </dgm:pt>
    <dgm:pt modelId="{02539D6B-BCA0-40DA-AE90-785F17D4311C}" type="parTrans" cxnId="{8A517886-B1DE-4194-94CD-5F7FD1872650}">
      <dgm:prSet/>
      <dgm:spPr/>
      <dgm:t>
        <a:bodyPr/>
        <a:lstStyle/>
        <a:p>
          <a:endParaRPr lang="en-US"/>
        </a:p>
      </dgm:t>
    </dgm:pt>
    <dgm:pt modelId="{DF2CC60B-4232-4347-8942-424BC47FE99D}" type="sibTrans" cxnId="{8A517886-B1DE-4194-94CD-5F7FD1872650}">
      <dgm:prSet/>
      <dgm:spPr/>
      <dgm:t>
        <a:bodyPr/>
        <a:lstStyle/>
        <a:p>
          <a:endParaRPr lang="en-US"/>
        </a:p>
      </dgm:t>
    </dgm:pt>
    <dgm:pt modelId="{916EA4CA-F191-44E9-BDEC-685BAEB5F89C}">
      <dgm:prSet phldrT="[Text]"/>
      <dgm:spPr/>
      <dgm:t>
        <a:bodyPr/>
        <a:lstStyle/>
        <a:p>
          <a:r>
            <a:rPr lang="en-US" dirty="0" smtClean="0"/>
            <a:t>I am now the lead photographer and owner of my own photography company</a:t>
          </a:r>
          <a:endParaRPr lang="en-US" dirty="0"/>
        </a:p>
      </dgm:t>
    </dgm:pt>
    <dgm:pt modelId="{BEB69C27-4E21-4B43-8203-2A91631C23E6}" type="parTrans" cxnId="{E4ED2F5A-DDAD-40C7-AB8D-5EB85B1F32BA}">
      <dgm:prSet/>
      <dgm:spPr/>
      <dgm:t>
        <a:bodyPr/>
        <a:lstStyle/>
        <a:p>
          <a:endParaRPr lang="en-US"/>
        </a:p>
      </dgm:t>
    </dgm:pt>
    <dgm:pt modelId="{24D33D95-3CC9-4ECF-947A-3EB9CB8F05FA}" type="sibTrans" cxnId="{E4ED2F5A-DDAD-40C7-AB8D-5EB85B1F32BA}">
      <dgm:prSet/>
      <dgm:spPr/>
      <dgm:t>
        <a:bodyPr/>
        <a:lstStyle/>
        <a:p>
          <a:endParaRPr lang="en-US"/>
        </a:p>
      </dgm:t>
    </dgm:pt>
    <dgm:pt modelId="{2CA1C279-8CAF-4522-A11C-0306FA8C7E1F}" type="pres">
      <dgm:prSet presAssocID="{117D8BAD-65C0-428B-B763-D5C262BA017E}" presName="arrowDiagram" presStyleCnt="0">
        <dgm:presLayoutVars>
          <dgm:chMax val="5"/>
          <dgm:dir/>
          <dgm:resizeHandles val="exact"/>
        </dgm:presLayoutVars>
      </dgm:prSet>
      <dgm:spPr/>
    </dgm:pt>
    <dgm:pt modelId="{A0B6057C-B937-4C17-83EE-1379B4801F9C}" type="pres">
      <dgm:prSet presAssocID="{117D8BAD-65C0-428B-B763-D5C262BA017E}" presName="arrow" presStyleLbl="bgShp" presStyleIdx="0" presStyleCnt="1" custScaleX="111540"/>
      <dgm:spPr/>
    </dgm:pt>
    <dgm:pt modelId="{C1F15EE0-C9B7-41DF-A01C-F918C34A425B}" type="pres">
      <dgm:prSet presAssocID="{117D8BAD-65C0-428B-B763-D5C262BA017E}" presName="arrowDiagram3" presStyleCnt="0"/>
      <dgm:spPr/>
    </dgm:pt>
    <dgm:pt modelId="{7AE2F73F-5400-4144-A148-7E71A76C9D2B}" type="pres">
      <dgm:prSet presAssocID="{9DF16435-D83C-43CC-88F7-B2FF0728BDD3}" presName="bullet3a" presStyleLbl="node1" presStyleIdx="0" presStyleCnt="3"/>
      <dgm:spPr/>
    </dgm:pt>
    <dgm:pt modelId="{3B968D23-3AB8-4644-A50C-B4DD7234616D}" type="pres">
      <dgm:prSet presAssocID="{9DF16435-D83C-43CC-88F7-B2FF0728BDD3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2D6E46-C84D-4CB3-B9D2-8FF45C5B7479}" type="pres">
      <dgm:prSet presAssocID="{2D8EC281-7FD2-4949-B782-9554AE8D8903}" presName="bullet3b" presStyleLbl="node1" presStyleIdx="1" presStyleCnt="3"/>
      <dgm:spPr/>
    </dgm:pt>
    <dgm:pt modelId="{C06A3DA7-A1F8-4D90-8743-641E5C504B9D}" type="pres">
      <dgm:prSet presAssocID="{2D8EC281-7FD2-4949-B782-9554AE8D8903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92077A-70E6-4C4C-A836-EA56EC69D16A}" type="pres">
      <dgm:prSet presAssocID="{916EA4CA-F191-44E9-BDEC-685BAEB5F89C}" presName="bullet3c" presStyleLbl="node1" presStyleIdx="2" presStyleCnt="3"/>
      <dgm:spPr/>
      <dgm:t>
        <a:bodyPr/>
        <a:lstStyle/>
        <a:p>
          <a:endParaRPr lang="en-US"/>
        </a:p>
      </dgm:t>
    </dgm:pt>
    <dgm:pt modelId="{17067309-CB33-4035-BF41-24F82CD4A52A}" type="pres">
      <dgm:prSet presAssocID="{916EA4CA-F191-44E9-BDEC-685BAEB5F89C}" presName="textBox3c" presStyleLbl="revTx" presStyleIdx="2" presStyleCnt="3" custScaleX="1044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08DC19-C4DB-42DD-AFF3-3B376FBE56A0}" srcId="{117D8BAD-65C0-428B-B763-D5C262BA017E}" destId="{9DF16435-D83C-43CC-88F7-B2FF0728BDD3}" srcOrd="0" destOrd="0" parTransId="{CA52AC76-7BB2-413C-9E11-86D38414CFD5}" sibTransId="{517BB5CF-1D96-4F22-8A23-281004CAC4AB}"/>
    <dgm:cxn modelId="{8A517886-B1DE-4194-94CD-5F7FD1872650}" srcId="{117D8BAD-65C0-428B-B763-D5C262BA017E}" destId="{2D8EC281-7FD2-4949-B782-9554AE8D8903}" srcOrd="1" destOrd="0" parTransId="{02539D6B-BCA0-40DA-AE90-785F17D4311C}" sibTransId="{DF2CC60B-4232-4347-8942-424BC47FE99D}"/>
    <dgm:cxn modelId="{9693F586-B490-4B88-90A7-F464D797084B}" type="presOf" srcId="{117D8BAD-65C0-428B-B763-D5C262BA017E}" destId="{2CA1C279-8CAF-4522-A11C-0306FA8C7E1F}" srcOrd="0" destOrd="0" presId="urn:microsoft.com/office/officeart/2005/8/layout/arrow2"/>
    <dgm:cxn modelId="{E4ED2F5A-DDAD-40C7-AB8D-5EB85B1F32BA}" srcId="{117D8BAD-65C0-428B-B763-D5C262BA017E}" destId="{916EA4CA-F191-44E9-BDEC-685BAEB5F89C}" srcOrd="2" destOrd="0" parTransId="{BEB69C27-4E21-4B43-8203-2A91631C23E6}" sibTransId="{24D33D95-3CC9-4ECF-947A-3EB9CB8F05FA}"/>
    <dgm:cxn modelId="{162FA510-8516-4692-B012-2FF6FDA68A66}" type="presOf" srcId="{916EA4CA-F191-44E9-BDEC-685BAEB5F89C}" destId="{17067309-CB33-4035-BF41-24F82CD4A52A}" srcOrd="0" destOrd="0" presId="urn:microsoft.com/office/officeart/2005/8/layout/arrow2"/>
    <dgm:cxn modelId="{D5057860-A586-4F8E-AD83-C94B1B4861DC}" type="presOf" srcId="{2D8EC281-7FD2-4949-B782-9554AE8D8903}" destId="{C06A3DA7-A1F8-4D90-8743-641E5C504B9D}" srcOrd="0" destOrd="0" presId="urn:microsoft.com/office/officeart/2005/8/layout/arrow2"/>
    <dgm:cxn modelId="{F961E80A-EF29-4018-85A8-34B07D0FD802}" type="presOf" srcId="{9DF16435-D83C-43CC-88F7-B2FF0728BDD3}" destId="{3B968D23-3AB8-4644-A50C-B4DD7234616D}" srcOrd="0" destOrd="0" presId="urn:microsoft.com/office/officeart/2005/8/layout/arrow2"/>
    <dgm:cxn modelId="{52D839BB-B8BD-4FA0-8BDA-C7D698AA6E52}" type="presParOf" srcId="{2CA1C279-8CAF-4522-A11C-0306FA8C7E1F}" destId="{A0B6057C-B937-4C17-83EE-1379B4801F9C}" srcOrd="0" destOrd="0" presId="urn:microsoft.com/office/officeart/2005/8/layout/arrow2"/>
    <dgm:cxn modelId="{7C087A38-7592-49B0-8670-1C6111D4BADA}" type="presParOf" srcId="{2CA1C279-8CAF-4522-A11C-0306FA8C7E1F}" destId="{C1F15EE0-C9B7-41DF-A01C-F918C34A425B}" srcOrd="1" destOrd="0" presId="urn:microsoft.com/office/officeart/2005/8/layout/arrow2"/>
    <dgm:cxn modelId="{6CA355B3-59E7-478E-A9AD-DA1F746FA7D1}" type="presParOf" srcId="{C1F15EE0-C9B7-41DF-A01C-F918C34A425B}" destId="{7AE2F73F-5400-4144-A148-7E71A76C9D2B}" srcOrd="0" destOrd="0" presId="urn:microsoft.com/office/officeart/2005/8/layout/arrow2"/>
    <dgm:cxn modelId="{529EFC1D-879B-40CF-8CFE-03D1C7C2EAB4}" type="presParOf" srcId="{C1F15EE0-C9B7-41DF-A01C-F918C34A425B}" destId="{3B968D23-3AB8-4644-A50C-B4DD7234616D}" srcOrd="1" destOrd="0" presId="urn:microsoft.com/office/officeart/2005/8/layout/arrow2"/>
    <dgm:cxn modelId="{2DBAD1C7-4C10-4899-BB77-BF75EEECA93B}" type="presParOf" srcId="{C1F15EE0-C9B7-41DF-A01C-F918C34A425B}" destId="{C32D6E46-C84D-4CB3-B9D2-8FF45C5B7479}" srcOrd="2" destOrd="0" presId="urn:microsoft.com/office/officeart/2005/8/layout/arrow2"/>
    <dgm:cxn modelId="{1E5748E7-FB07-450A-8BBE-662B2D6564C1}" type="presParOf" srcId="{C1F15EE0-C9B7-41DF-A01C-F918C34A425B}" destId="{C06A3DA7-A1F8-4D90-8743-641E5C504B9D}" srcOrd="3" destOrd="0" presId="urn:microsoft.com/office/officeart/2005/8/layout/arrow2"/>
    <dgm:cxn modelId="{D3F33F51-B83B-4FD4-BA54-1A6AD739A764}" type="presParOf" srcId="{C1F15EE0-C9B7-41DF-A01C-F918C34A425B}" destId="{EA92077A-70E6-4C4C-A836-EA56EC69D16A}" srcOrd="4" destOrd="0" presId="urn:microsoft.com/office/officeart/2005/8/layout/arrow2"/>
    <dgm:cxn modelId="{5D70F7E6-FA96-4A06-8A01-923E967AA69D}" type="presParOf" srcId="{C1F15EE0-C9B7-41DF-A01C-F918C34A425B}" destId="{17067309-CB33-4035-BF41-24F82CD4A52A}" srcOrd="5" destOrd="0" presId="urn:microsoft.com/office/officeart/2005/8/layout/arrow2"/>
  </dgm:cxnLst>
  <dgm:bg/>
  <dgm:whole/>
  <dgm:extLst>
    <a:ext uri="http://schemas.microsoft.com/office/drawing/2008/diagram">
      <dsp:dataModelExt xmlns="" xmlns:dsp="http://schemas.microsoft.com/office/drawing/2008/diagram" xmlns:a="http://schemas.openxmlformats.org/drawingml/2006/main" xmlns:dgm="http://schemas.openxmlformats.org/drawingml/2006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A92BB5-202E-4C43-A0C7-EA8EBEBBD3B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72410D-D72C-42D7-898F-A0C468AE9E3B}">
      <dgm:prSet phldrT="[Text]"/>
      <dgm:spPr/>
      <dgm:t>
        <a:bodyPr/>
        <a:lstStyle/>
        <a:p>
          <a:r>
            <a:rPr lang="en-US" dirty="0" smtClean="0"/>
            <a:t>History</a:t>
          </a:r>
          <a:endParaRPr lang="en-US" dirty="0"/>
        </a:p>
      </dgm:t>
    </dgm:pt>
    <dgm:pt modelId="{6F6C4B08-68DA-4328-BC4D-B3799EA7934D}" type="parTrans" cxnId="{562779D4-6019-4905-B1AD-EED24B70F4C4}">
      <dgm:prSet/>
      <dgm:spPr/>
      <dgm:t>
        <a:bodyPr/>
        <a:lstStyle/>
        <a:p>
          <a:endParaRPr lang="en-US"/>
        </a:p>
      </dgm:t>
    </dgm:pt>
    <dgm:pt modelId="{18905D7A-29FC-4387-BFC8-9D0DB0547B38}" type="sibTrans" cxnId="{562779D4-6019-4905-B1AD-EED24B70F4C4}">
      <dgm:prSet/>
      <dgm:spPr/>
      <dgm:t>
        <a:bodyPr/>
        <a:lstStyle/>
        <a:p>
          <a:endParaRPr lang="en-US"/>
        </a:p>
      </dgm:t>
    </dgm:pt>
    <dgm:pt modelId="{EA158EEE-DF82-452F-8259-9EA9C74E1B5F}">
      <dgm:prSet phldrT="[Text]"/>
      <dgm:spPr/>
      <dgm:t>
        <a:bodyPr/>
        <a:lstStyle/>
        <a:p>
          <a:r>
            <a:rPr lang="en-US" dirty="0" smtClean="0"/>
            <a:t>2006 – registered myself as a DBA (Doing business as); Shot anything I could, for little to no pay, taught and assisted</a:t>
          </a:r>
          <a:endParaRPr lang="en-US" dirty="0"/>
        </a:p>
      </dgm:t>
    </dgm:pt>
    <dgm:pt modelId="{C119AB39-B01B-4994-9FA3-CCB1751E41BC}" type="parTrans" cxnId="{34FB3A0F-A27A-4D59-BD69-EA5A9EAA1198}">
      <dgm:prSet/>
      <dgm:spPr/>
      <dgm:t>
        <a:bodyPr/>
        <a:lstStyle/>
        <a:p>
          <a:endParaRPr lang="en-US"/>
        </a:p>
      </dgm:t>
    </dgm:pt>
    <dgm:pt modelId="{7AACA0E2-8A47-47A6-BBF8-D19D27326923}" type="sibTrans" cxnId="{34FB3A0F-A27A-4D59-BD69-EA5A9EAA1198}">
      <dgm:prSet/>
      <dgm:spPr/>
      <dgm:t>
        <a:bodyPr/>
        <a:lstStyle/>
        <a:p>
          <a:endParaRPr lang="en-US"/>
        </a:p>
      </dgm:t>
    </dgm:pt>
    <dgm:pt modelId="{38F9CBC8-3D92-431C-8160-40C6AEECE7E8}">
      <dgm:prSet phldrT="[Text]"/>
      <dgm:spPr/>
      <dgm:t>
        <a:bodyPr/>
        <a:lstStyle/>
        <a:p>
          <a:r>
            <a:rPr lang="en-US" dirty="0" smtClean="0"/>
            <a:t>Size</a:t>
          </a:r>
          <a:endParaRPr lang="en-US" dirty="0"/>
        </a:p>
      </dgm:t>
    </dgm:pt>
    <dgm:pt modelId="{E45ABB2A-7B32-470C-96ED-D6EA021DAFC6}" type="parTrans" cxnId="{307940D6-AE71-487C-9267-33AD5A64A32B}">
      <dgm:prSet/>
      <dgm:spPr/>
      <dgm:t>
        <a:bodyPr/>
        <a:lstStyle/>
        <a:p>
          <a:endParaRPr lang="en-US"/>
        </a:p>
      </dgm:t>
    </dgm:pt>
    <dgm:pt modelId="{198EBE32-0C6A-43C7-BD4A-1CC7DF9789AB}" type="sibTrans" cxnId="{307940D6-AE71-487C-9267-33AD5A64A32B}">
      <dgm:prSet/>
      <dgm:spPr/>
      <dgm:t>
        <a:bodyPr/>
        <a:lstStyle/>
        <a:p>
          <a:endParaRPr lang="en-US"/>
        </a:p>
      </dgm:t>
    </dgm:pt>
    <dgm:pt modelId="{F81E93E4-D69A-489B-8428-E516A27E1840}">
      <dgm:prSet phldrT="[Text]"/>
      <dgm:spPr/>
      <dgm:t>
        <a:bodyPr/>
        <a:lstStyle/>
        <a:p>
          <a:r>
            <a:rPr lang="en-US" dirty="0" smtClean="0"/>
            <a:t>One part time assistant twice a week to assist with editing and marketing</a:t>
          </a:r>
          <a:endParaRPr lang="en-US" dirty="0"/>
        </a:p>
      </dgm:t>
    </dgm:pt>
    <dgm:pt modelId="{7CE558BF-E3F5-4592-9430-24572B927E93}" type="parTrans" cxnId="{F1BF17F4-50ED-4621-8F69-44A412EB74EC}">
      <dgm:prSet/>
      <dgm:spPr/>
      <dgm:t>
        <a:bodyPr/>
        <a:lstStyle/>
        <a:p>
          <a:endParaRPr lang="en-US"/>
        </a:p>
      </dgm:t>
    </dgm:pt>
    <dgm:pt modelId="{87F4E6FD-95E1-4BC1-AED6-A2279CD649AA}" type="sibTrans" cxnId="{F1BF17F4-50ED-4621-8F69-44A412EB74EC}">
      <dgm:prSet/>
      <dgm:spPr/>
      <dgm:t>
        <a:bodyPr/>
        <a:lstStyle/>
        <a:p>
          <a:endParaRPr lang="en-US"/>
        </a:p>
      </dgm:t>
    </dgm:pt>
    <dgm:pt modelId="{6F4C6983-267D-4CFA-ACED-F2942F56055C}">
      <dgm:prSet phldrT="[Text]"/>
      <dgm:spPr/>
      <dgm:t>
        <a:bodyPr/>
        <a:lstStyle/>
        <a:p>
          <a:r>
            <a:rPr lang="en-US" dirty="0" smtClean="0"/>
            <a:t>One additional associate photographer </a:t>
          </a:r>
          <a:endParaRPr lang="en-US" dirty="0"/>
        </a:p>
      </dgm:t>
    </dgm:pt>
    <dgm:pt modelId="{B04F007F-4995-48C3-B0DF-834089FEBFB2}" type="parTrans" cxnId="{28825E35-9242-4A05-9E94-3D372BD1C8E5}">
      <dgm:prSet/>
      <dgm:spPr/>
      <dgm:t>
        <a:bodyPr/>
        <a:lstStyle/>
        <a:p>
          <a:endParaRPr lang="en-US"/>
        </a:p>
      </dgm:t>
    </dgm:pt>
    <dgm:pt modelId="{C323FA82-0CB4-4CED-A2C1-ABAE1B717CD6}" type="sibTrans" cxnId="{28825E35-9242-4A05-9E94-3D372BD1C8E5}">
      <dgm:prSet/>
      <dgm:spPr/>
      <dgm:t>
        <a:bodyPr/>
        <a:lstStyle/>
        <a:p>
          <a:endParaRPr lang="en-US"/>
        </a:p>
      </dgm:t>
    </dgm:pt>
    <dgm:pt modelId="{E8206E11-8E3A-4C5A-80D2-8EE3F2B25B49}">
      <dgm:prSet phldrT="[Text]"/>
      <dgm:spPr/>
      <dgm:t>
        <a:bodyPr/>
        <a:lstStyle/>
        <a:p>
          <a:r>
            <a:rPr lang="en-US" dirty="0" smtClean="0"/>
            <a:t>Location</a:t>
          </a:r>
          <a:endParaRPr lang="en-US" dirty="0"/>
        </a:p>
      </dgm:t>
    </dgm:pt>
    <dgm:pt modelId="{4F80268D-41F0-4A9D-9730-FAFDD9BF9FFA}" type="parTrans" cxnId="{CCFB9A03-CA5D-4E43-BCDB-182A2097BF63}">
      <dgm:prSet/>
      <dgm:spPr/>
      <dgm:t>
        <a:bodyPr/>
        <a:lstStyle/>
        <a:p>
          <a:endParaRPr lang="en-US"/>
        </a:p>
      </dgm:t>
    </dgm:pt>
    <dgm:pt modelId="{C303C23A-E801-4041-A451-DE58587DF924}" type="sibTrans" cxnId="{CCFB9A03-CA5D-4E43-BCDB-182A2097BF63}">
      <dgm:prSet/>
      <dgm:spPr/>
      <dgm:t>
        <a:bodyPr/>
        <a:lstStyle/>
        <a:p>
          <a:endParaRPr lang="en-US"/>
        </a:p>
      </dgm:t>
    </dgm:pt>
    <dgm:pt modelId="{4AC71B69-18A1-4E21-95E4-294A53361936}">
      <dgm:prSet phldrT="[Text]"/>
      <dgm:spPr/>
      <dgm:t>
        <a:bodyPr/>
        <a:lstStyle/>
        <a:p>
          <a:r>
            <a:rPr lang="en-US" dirty="0" smtClean="0"/>
            <a:t>Home office is in Mar Vista, meeting space in Burbank</a:t>
          </a:r>
          <a:endParaRPr lang="en-US" dirty="0"/>
        </a:p>
      </dgm:t>
    </dgm:pt>
    <dgm:pt modelId="{F3BE9EBB-5E95-4912-AF1F-8B1A1A5856C0}" type="parTrans" cxnId="{127F3911-A053-4E21-B1D7-965F7C73E78D}">
      <dgm:prSet/>
      <dgm:spPr/>
      <dgm:t>
        <a:bodyPr/>
        <a:lstStyle/>
        <a:p>
          <a:endParaRPr lang="en-US"/>
        </a:p>
      </dgm:t>
    </dgm:pt>
    <dgm:pt modelId="{B72094D3-8D58-4939-B968-2D480DBCFFAF}" type="sibTrans" cxnId="{127F3911-A053-4E21-B1D7-965F7C73E78D}">
      <dgm:prSet/>
      <dgm:spPr/>
      <dgm:t>
        <a:bodyPr/>
        <a:lstStyle/>
        <a:p>
          <a:endParaRPr lang="en-US"/>
        </a:p>
      </dgm:t>
    </dgm:pt>
    <dgm:pt modelId="{7680813E-4110-43AC-9C84-E493B437436D}">
      <dgm:prSet phldrT="[Text]"/>
      <dgm:spPr/>
      <dgm:t>
        <a:bodyPr/>
        <a:lstStyle/>
        <a:p>
          <a:r>
            <a:rPr lang="en-US" dirty="0" smtClean="0"/>
            <a:t>Photograph events in Southern and Northern CA, New York and Israel</a:t>
          </a:r>
          <a:endParaRPr lang="en-US" dirty="0"/>
        </a:p>
      </dgm:t>
    </dgm:pt>
    <dgm:pt modelId="{96D1D160-38D1-4CD3-8DC0-457E1FA1F8F0}" type="parTrans" cxnId="{831E874E-2913-40EE-9BC7-EACBF5703572}">
      <dgm:prSet/>
      <dgm:spPr/>
      <dgm:t>
        <a:bodyPr/>
        <a:lstStyle/>
        <a:p>
          <a:endParaRPr lang="en-US"/>
        </a:p>
      </dgm:t>
    </dgm:pt>
    <dgm:pt modelId="{9A5EFFCC-CBB3-46BA-B048-9412650CC3A0}" type="sibTrans" cxnId="{831E874E-2913-40EE-9BC7-EACBF5703572}">
      <dgm:prSet/>
      <dgm:spPr/>
      <dgm:t>
        <a:bodyPr/>
        <a:lstStyle/>
        <a:p>
          <a:endParaRPr lang="en-US"/>
        </a:p>
      </dgm:t>
    </dgm:pt>
    <dgm:pt modelId="{C24AC97F-5A51-4E96-A356-8FDC0B4F5601}">
      <dgm:prSet phldrT="[Text]"/>
      <dgm:spPr/>
      <dgm:t>
        <a:bodyPr/>
        <a:lstStyle/>
        <a:p>
          <a:r>
            <a:rPr lang="en-US" dirty="0" smtClean="0"/>
            <a:t>Products</a:t>
          </a:r>
          <a:endParaRPr lang="en-US" dirty="0"/>
        </a:p>
      </dgm:t>
    </dgm:pt>
    <dgm:pt modelId="{2C1C80ED-76D7-4CBB-B059-9AC916DDA732}" type="parTrans" cxnId="{868A04A8-B515-47BD-8E6F-AF476F02A968}">
      <dgm:prSet/>
      <dgm:spPr/>
      <dgm:t>
        <a:bodyPr/>
        <a:lstStyle/>
        <a:p>
          <a:endParaRPr lang="en-US"/>
        </a:p>
      </dgm:t>
    </dgm:pt>
    <dgm:pt modelId="{13F60593-7CDB-4FE5-90EF-9FDD194DEC75}" type="sibTrans" cxnId="{868A04A8-B515-47BD-8E6F-AF476F02A968}">
      <dgm:prSet/>
      <dgm:spPr/>
      <dgm:t>
        <a:bodyPr/>
        <a:lstStyle/>
        <a:p>
          <a:endParaRPr lang="en-US"/>
        </a:p>
      </dgm:t>
    </dgm:pt>
    <dgm:pt modelId="{806E6D4F-9930-45FB-A7F1-CB66DFBEF2EE}">
      <dgm:prSet phldrT="[Text]"/>
      <dgm:spPr/>
      <dgm:t>
        <a:bodyPr/>
        <a:lstStyle/>
        <a:p>
          <a:r>
            <a:rPr lang="en-US" dirty="0" smtClean="0"/>
            <a:t>Services</a:t>
          </a:r>
          <a:endParaRPr lang="en-US" dirty="0"/>
        </a:p>
      </dgm:t>
    </dgm:pt>
    <dgm:pt modelId="{6EC7F99E-C040-4A30-B62E-3FA0B41BEC88}" type="parTrans" cxnId="{3F0DC7DA-2C0B-4D1E-BF2A-08011D3FCE36}">
      <dgm:prSet/>
      <dgm:spPr/>
      <dgm:t>
        <a:bodyPr/>
        <a:lstStyle/>
        <a:p>
          <a:endParaRPr lang="en-US"/>
        </a:p>
      </dgm:t>
    </dgm:pt>
    <dgm:pt modelId="{A6EC1592-86E2-46FF-863F-177132CD9991}" type="sibTrans" cxnId="{3F0DC7DA-2C0B-4D1E-BF2A-08011D3FCE36}">
      <dgm:prSet/>
      <dgm:spPr/>
      <dgm:t>
        <a:bodyPr/>
        <a:lstStyle/>
        <a:p>
          <a:endParaRPr lang="en-US"/>
        </a:p>
      </dgm:t>
    </dgm:pt>
    <dgm:pt modelId="{9CAA02C6-7578-49D3-8CFB-467376EC9E24}">
      <dgm:prSet phldrT="[Text]"/>
      <dgm:spPr/>
      <dgm:t>
        <a:bodyPr/>
        <a:lstStyle/>
        <a:p>
          <a:endParaRPr lang="en-US" dirty="0"/>
        </a:p>
      </dgm:t>
    </dgm:pt>
    <dgm:pt modelId="{A2F11E30-FCDE-4487-B1BC-4F5A6EB96B1A}" type="parTrans" cxnId="{DEE48361-FA7B-4951-AF99-626CB4611FCC}">
      <dgm:prSet/>
      <dgm:spPr/>
      <dgm:t>
        <a:bodyPr/>
        <a:lstStyle/>
        <a:p>
          <a:endParaRPr lang="en-US"/>
        </a:p>
      </dgm:t>
    </dgm:pt>
    <dgm:pt modelId="{BE8902C5-4634-4669-A53C-1A8D4C2A8077}" type="sibTrans" cxnId="{DEE48361-FA7B-4951-AF99-626CB4611FCC}">
      <dgm:prSet/>
      <dgm:spPr/>
      <dgm:t>
        <a:bodyPr/>
        <a:lstStyle/>
        <a:p>
          <a:endParaRPr lang="en-US"/>
        </a:p>
      </dgm:t>
    </dgm:pt>
    <dgm:pt modelId="{1D5319A2-4127-4741-BDF1-6AC5728B353E}">
      <dgm:prSet phldrT="[Text]"/>
      <dgm:spPr/>
      <dgm:t>
        <a:bodyPr/>
        <a:lstStyle/>
        <a:p>
          <a:r>
            <a:rPr lang="en-US" dirty="0" smtClean="0"/>
            <a:t>Albums, prints, and images to last a lifetime</a:t>
          </a:r>
          <a:endParaRPr lang="en-US" dirty="0"/>
        </a:p>
      </dgm:t>
    </dgm:pt>
    <dgm:pt modelId="{5DBDAD2A-9A4B-47C2-95A6-AC96C0F23C91}" type="parTrans" cxnId="{F6AC0D4E-CF04-45B3-A612-36E6678EC005}">
      <dgm:prSet/>
      <dgm:spPr/>
      <dgm:t>
        <a:bodyPr/>
        <a:lstStyle/>
        <a:p>
          <a:endParaRPr lang="en-US"/>
        </a:p>
      </dgm:t>
    </dgm:pt>
    <dgm:pt modelId="{863A3449-B01F-403E-8D12-EBB17A7EC676}" type="sibTrans" cxnId="{F6AC0D4E-CF04-45B3-A612-36E6678EC005}">
      <dgm:prSet/>
      <dgm:spPr/>
      <dgm:t>
        <a:bodyPr/>
        <a:lstStyle/>
        <a:p>
          <a:endParaRPr lang="en-US"/>
        </a:p>
      </dgm:t>
    </dgm:pt>
    <dgm:pt modelId="{7E596509-832B-DA40-8AE7-8B4DF5E2EE3F}">
      <dgm:prSet/>
      <dgm:spPr/>
      <dgm:t>
        <a:bodyPr/>
        <a:lstStyle/>
        <a:p>
          <a:r>
            <a:rPr lang="en-US" dirty="0" smtClean="0"/>
            <a:t>We provide a way for people to remember their family milestones</a:t>
          </a:r>
          <a:endParaRPr lang="en-US" dirty="0"/>
        </a:p>
      </dgm:t>
    </dgm:pt>
    <dgm:pt modelId="{E4169E8F-EA4E-4641-AB3C-FBA77A404225}" type="parTrans" cxnId="{68710914-A5C8-2846-BEFC-33D059AD1585}">
      <dgm:prSet/>
      <dgm:spPr/>
      <dgm:t>
        <a:bodyPr/>
        <a:lstStyle/>
        <a:p>
          <a:endParaRPr lang="en-US"/>
        </a:p>
      </dgm:t>
    </dgm:pt>
    <dgm:pt modelId="{39ADEEE9-4AB9-8545-991F-20ADA48D4AD1}" type="sibTrans" cxnId="{68710914-A5C8-2846-BEFC-33D059AD1585}">
      <dgm:prSet/>
      <dgm:spPr/>
      <dgm:t>
        <a:bodyPr/>
        <a:lstStyle/>
        <a:p>
          <a:endParaRPr lang="en-US"/>
        </a:p>
      </dgm:t>
    </dgm:pt>
    <dgm:pt modelId="{4FE3D551-9D99-3344-849B-D53FD607BCC5}">
      <dgm:prSet phldrT="[Text]"/>
      <dgm:spPr/>
      <dgm:t>
        <a:bodyPr/>
        <a:lstStyle/>
        <a:p>
          <a:r>
            <a:rPr lang="en-US" dirty="0" smtClean="0"/>
            <a:t>2014 – in the process of incorporating the company; 73 shoots and counting and still teaching workshops</a:t>
          </a:r>
          <a:endParaRPr lang="en-US" dirty="0"/>
        </a:p>
      </dgm:t>
    </dgm:pt>
    <dgm:pt modelId="{2963679C-D38B-8341-A8DD-E63FFE18A42C}" type="parTrans" cxnId="{52015DA3-F96C-1849-9648-6BE9E13E5A74}">
      <dgm:prSet/>
      <dgm:spPr/>
      <dgm:t>
        <a:bodyPr/>
        <a:lstStyle/>
        <a:p>
          <a:endParaRPr lang="en-US"/>
        </a:p>
      </dgm:t>
    </dgm:pt>
    <dgm:pt modelId="{BAF78FAD-B57A-E942-8CE2-77E55F85BB31}" type="sibTrans" cxnId="{52015DA3-F96C-1849-9648-6BE9E13E5A74}">
      <dgm:prSet/>
      <dgm:spPr/>
      <dgm:t>
        <a:bodyPr/>
        <a:lstStyle/>
        <a:p>
          <a:endParaRPr lang="en-US"/>
        </a:p>
      </dgm:t>
    </dgm:pt>
    <dgm:pt modelId="{5642DD8F-48F8-4FAA-9584-9742425D2088}" type="pres">
      <dgm:prSet presAssocID="{4CA92BB5-202E-4C43-A0C7-EA8EBEBBD3B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5DFBCC-F6FE-45E8-A8D8-4074B5D19ECE}" type="pres">
      <dgm:prSet presAssocID="{A972410D-D72C-42D7-898F-A0C468AE9E3B}" presName="composite" presStyleCnt="0"/>
      <dgm:spPr/>
    </dgm:pt>
    <dgm:pt modelId="{7F1C463A-ECAA-453B-A73C-388F5AFB4F96}" type="pres">
      <dgm:prSet presAssocID="{A972410D-D72C-42D7-898F-A0C468AE9E3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A0EA41-AF18-431B-B159-8FD3441BA876}" type="pres">
      <dgm:prSet presAssocID="{A972410D-D72C-42D7-898F-A0C468AE9E3B}" presName="descendantText" presStyleLbl="alignAcc1" presStyleIdx="0" presStyleCnt="5" custScaleY="1213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23E851-AF0E-48D2-A3C3-DA93A15D57CF}" type="pres">
      <dgm:prSet presAssocID="{18905D7A-29FC-4387-BFC8-9D0DB0547B38}" presName="sp" presStyleCnt="0"/>
      <dgm:spPr/>
    </dgm:pt>
    <dgm:pt modelId="{F7CD4FA8-1649-41A0-9841-AB9BF1C75DDD}" type="pres">
      <dgm:prSet presAssocID="{38F9CBC8-3D92-431C-8160-40C6AEECE7E8}" presName="composite" presStyleCnt="0"/>
      <dgm:spPr/>
    </dgm:pt>
    <dgm:pt modelId="{ABE2B68B-272C-4A0C-9E50-25D1C7CA2FAD}" type="pres">
      <dgm:prSet presAssocID="{38F9CBC8-3D92-431C-8160-40C6AEECE7E8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B514BE-46D7-4D38-A415-D7FF022783BA}" type="pres">
      <dgm:prSet presAssocID="{38F9CBC8-3D92-431C-8160-40C6AEECE7E8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C2FE78-6B23-44D4-BB98-E358778BDC85}" type="pres">
      <dgm:prSet presAssocID="{198EBE32-0C6A-43C7-BD4A-1CC7DF9789AB}" presName="sp" presStyleCnt="0"/>
      <dgm:spPr/>
    </dgm:pt>
    <dgm:pt modelId="{DBAB7456-C711-4248-BCE1-6F1232513F49}" type="pres">
      <dgm:prSet presAssocID="{E8206E11-8E3A-4C5A-80D2-8EE3F2B25B49}" presName="composite" presStyleCnt="0"/>
      <dgm:spPr/>
    </dgm:pt>
    <dgm:pt modelId="{11A6DF24-183C-4118-AD2D-2316AB1CB656}" type="pres">
      <dgm:prSet presAssocID="{E8206E11-8E3A-4C5A-80D2-8EE3F2B25B49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4840C1-F354-44D9-A398-5161A3DBB89F}" type="pres">
      <dgm:prSet presAssocID="{E8206E11-8E3A-4C5A-80D2-8EE3F2B25B49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3FB1EE-EEC4-4C5F-B215-96759E4301C0}" type="pres">
      <dgm:prSet presAssocID="{C303C23A-E801-4041-A451-DE58587DF924}" presName="sp" presStyleCnt="0"/>
      <dgm:spPr/>
    </dgm:pt>
    <dgm:pt modelId="{A2374A72-D224-4C2A-9337-B885CEA601D5}" type="pres">
      <dgm:prSet presAssocID="{C24AC97F-5A51-4E96-A356-8FDC0B4F5601}" presName="composite" presStyleCnt="0"/>
      <dgm:spPr/>
    </dgm:pt>
    <dgm:pt modelId="{226B8113-CD76-4B1D-94B0-BF4B1B173FF7}" type="pres">
      <dgm:prSet presAssocID="{C24AC97F-5A51-4E96-A356-8FDC0B4F5601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2F2BFB-E64A-4CD0-A98A-7DE9447DD690}" type="pres">
      <dgm:prSet presAssocID="{C24AC97F-5A51-4E96-A356-8FDC0B4F5601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CB36C7-05F6-4B0E-910A-AEC0019B4D9B}" type="pres">
      <dgm:prSet presAssocID="{13F60593-7CDB-4FE5-90EF-9FDD194DEC75}" presName="sp" presStyleCnt="0"/>
      <dgm:spPr/>
    </dgm:pt>
    <dgm:pt modelId="{6435DB90-AA5E-4CDC-BC67-FB72FA1F5E13}" type="pres">
      <dgm:prSet presAssocID="{806E6D4F-9930-45FB-A7F1-CB66DFBEF2EE}" presName="composite" presStyleCnt="0"/>
      <dgm:spPr/>
    </dgm:pt>
    <dgm:pt modelId="{B909DF7A-9810-49F1-8644-6B5E54C44566}" type="pres">
      <dgm:prSet presAssocID="{806E6D4F-9930-45FB-A7F1-CB66DFBEF2EE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D4153D-BF13-46DC-AF90-F6C03C8C874D}" type="pres">
      <dgm:prSet presAssocID="{806E6D4F-9930-45FB-A7F1-CB66DFBEF2EE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2779D4-6019-4905-B1AD-EED24B70F4C4}" srcId="{4CA92BB5-202E-4C43-A0C7-EA8EBEBBD3BF}" destId="{A972410D-D72C-42D7-898F-A0C468AE9E3B}" srcOrd="0" destOrd="0" parTransId="{6F6C4B08-68DA-4328-BC4D-B3799EA7934D}" sibTransId="{18905D7A-29FC-4387-BFC8-9D0DB0547B38}"/>
    <dgm:cxn modelId="{C483EA88-DACC-4483-B205-BD5BA8C71419}" type="presOf" srcId="{EA158EEE-DF82-452F-8259-9EA9C74E1B5F}" destId="{66A0EA41-AF18-431B-B159-8FD3441BA876}" srcOrd="0" destOrd="0" presId="urn:microsoft.com/office/officeart/2005/8/layout/chevron2"/>
    <dgm:cxn modelId="{90CD3270-150F-3F4A-8DDC-3F0D2CB46BE4}" type="presOf" srcId="{4FE3D551-9D99-3344-849B-D53FD607BCC5}" destId="{66A0EA41-AF18-431B-B159-8FD3441BA876}" srcOrd="0" destOrd="1" presId="urn:microsoft.com/office/officeart/2005/8/layout/chevron2"/>
    <dgm:cxn modelId="{307940D6-AE71-487C-9267-33AD5A64A32B}" srcId="{4CA92BB5-202E-4C43-A0C7-EA8EBEBBD3BF}" destId="{38F9CBC8-3D92-431C-8160-40C6AEECE7E8}" srcOrd="1" destOrd="0" parTransId="{E45ABB2A-7B32-470C-96ED-D6EA021DAFC6}" sibTransId="{198EBE32-0C6A-43C7-BD4A-1CC7DF9789AB}"/>
    <dgm:cxn modelId="{D47A7F0D-CB3D-4CF4-B9DA-BC7CB2FBDE7F}" type="presOf" srcId="{4CA92BB5-202E-4C43-A0C7-EA8EBEBBD3BF}" destId="{5642DD8F-48F8-4FAA-9584-9742425D2088}" srcOrd="0" destOrd="0" presId="urn:microsoft.com/office/officeart/2005/8/layout/chevron2"/>
    <dgm:cxn modelId="{831E874E-2913-40EE-9BC7-EACBF5703572}" srcId="{E8206E11-8E3A-4C5A-80D2-8EE3F2B25B49}" destId="{7680813E-4110-43AC-9C84-E493B437436D}" srcOrd="1" destOrd="0" parTransId="{96D1D160-38D1-4CD3-8DC0-457E1FA1F8F0}" sibTransId="{9A5EFFCC-CBB3-46BA-B048-9412650CC3A0}"/>
    <dgm:cxn modelId="{68710914-A5C8-2846-BEFC-33D059AD1585}" srcId="{806E6D4F-9930-45FB-A7F1-CB66DFBEF2EE}" destId="{7E596509-832B-DA40-8AE7-8B4DF5E2EE3F}" srcOrd="0" destOrd="0" parTransId="{E4169E8F-EA4E-4641-AB3C-FBA77A404225}" sibTransId="{39ADEEE9-4AB9-8545-991F-20ADA48D4AD1}"/>
    <dgm:cxn modelId="{035F63A9-048C-4786-9FF5-B9A89A2553A7}" type="presOf" srcId="{6F4C6983-267D-4CFA-ACED-F2942F56055C}" destId="{30B514BE-46D7-4D38-A415-D7FF022783BA}" srcOrd="0" destOrd="1" presId="urn:microsoft.com/office/officeart/2005/8/layout/chevron2"/>
    <dgm:cxn modelId="{9861C864-5D5E-45CD-BBCB-01D74694B684}" type="presOf" srcId="{7680813E-4110-43AC-9C84-E493B437436D}" destId="{2E4840C1-F354-44D9-A398-5161A3DBB89F}" srcOrd="0" destOrd="1" presId="urn:microsoft.com/office/officeart/2005/8/layout/chevron2"/>
    <dgm:cxn modelId="{868A04A8-B515-47BD-8E6F-AF476F02A968}" srcId="{4CA92BB5-202E-4C43-A0C7-EA8EBEBBD3BF}" destId="{C24AC97F-5A51-4E96-A356-8FDC0B4F5601}" srcOrd="3" destOrd="0" parTransId="{2C1C80ED-76D7-4CBB-B059-9AC916DDA732}" sibTransId="{13F60593-7CDB-4FE5-90EF-9FDD194DEC75}"/>
    <dgm:cxn modelId="{127F3911-A053-4E21-B1D7-965F7C73E78D}" srcId="{E8206E11-8E3A-4C5A-80D2-8EE3F2B25B49}" destId="{4AC71B69-18A1-4E21-95E4-294A53361936}" srcOrd="0" destOrd="0" parTransId="{F3BE9EBB-5E95-4912-AF1F-8B1A1A5856C0}" sibTransId="{B72094D3-8D58-4939-B968-2D480DBCFFAF}"/>
    <dgm:cxn modelId="{94088D96-A4BC-47C3-8435-57B32011FBC3}" type="presOf" srcId="{806E6D4F-9930-45FB-A7F1-CB66DFBEF2EE}" destId="{B909DF7A-9810-49F1-8644-6B5E54C44566}" srcOrd="0" destOrd="0" presId="urn:microsoft.com/office/officeart/2005/8/layout/chevron2"/>
    <dgm:cxn modelId="{7213E7D7-971B-4F5F-9ED1-D24921611C65}" type="presOf" srcId="{A972410D-D72C-42D7-898F-A0C468AE9E3B}" destId="{7F1C463A-ECAA-453B-A73C-388F5AFB4F96}" srcOrd="0" destOrd="0" presId="urn:microsoft.com/office/officeart/2005/8/layout/chevron2"/>
    <dgm:cxn modelId="{8F9718DD-19C9-4F6A-9C11-B488CD21EED2}" type="presOf" srcId="{F81E93E4-D69A-489B-8428-E516A27E1840}" destId="{30B514BE-46D7-4D38-A415-D7FF022783BA}" srcOrd="0" destOrd="0" presId="urn:microsoft.com/office/officeart/2005/8/layout/chevron2"/>
    <dgm:cxn modelId="{34FB3A0F-A27A-4D59-BD69-EA5A9EAA1198}" srcId="{A972410D-D72C-42D7-898F-A0C468AE9E3B}" destId="{EA158EEE-DF82-452F-8259-9EA9C74E1B5F}" srcOrd="0" destOrd="0" parTransId="{C119AB39-B01B-4994-9FA3-CCB1751E41BC}" sibTransId="{7AACA0E2-8A47-47A6-BBF8-D19D27326923}"/>
    <dgm:cxn modelId="{DEE48361-FA7B-4951-AF99-626CB4611FCC}" srcId="{C24AC97F-5A51-4E96-A356-8FDC0B4F5601}" destId="{9CAA02C6-7578-49D3-8CFB-467376EC9E24}" srcOrd="0" destOrd="0" parTransId="{A2F11E30-FCDE-4487-B1BC-4F5A6EB96B1A}" sibTransId="{BE8902C5-4634-4669-A53C-1A8D4C2A8077}"/>
    <dgm:cxn modelId="{C62ADAC9-D877-4FE2-B21D-239FF6B31425}" type="presOf" srcId="{E8206E11-8E3A-4C5A-80D2-8EE3F2B25B49}" destId="{11A6DF24-183C-4118-AD2D-2316AB1CB656}" srcOrd="0" destOrd="0" presId="urn:microsoft.com/office/officeart/2005/8/layout/chevron2"/>
    <dgm:cxn modelId="{31D25BE6-3B50-DB4D-9035-5E05571755CF}" type="presOf" srcId="{7E596509-832B-DA40-8AE7-8B4DF5E2EE3F}" destId="{1BD4153D-BF13-46DC-AF90-F6C03C8C874D}" srcOrd="0" destOrd="0" presId="urn:microsoft.com/office/officeart/2005/8/layout/chevron2"/>
    <dgm:cxn modelId="{6DE9B998-71C8-4DE4-A1F1-22B02841D39E}" type="presOf" srcId="{C24AC97F-5A51-4E96-A356-8FDC0B4F5601}" destId="{226B8113-CD76-4B1D-94B0-BF4B1B173FF7}" srcOrd="0" destOrd="0" presId="urn:microsoft.com/office/officeart/2005/8/layout/chevron2"/>
    <dgm:cxn modelId="{3F0DC7DA-2C0B-4D1E-BF2A-08011D3FCE36}" srcId="{4CA92BB5-202E-4C43-A0C7-EA8EBEBBD3BF}" destId="{806E6D4F-9930-45FB-A7F1-CB66DFBEF2EE}" srcOrd="4" destOrd="0" parTransId="{6EC7F99E-C040-4A30-B62E-3FA0B41BEC88}" sibTransId="{A6EC1592-86E2-46FF-863F-177132CD9991}"/>
    <dgm:cxn modelId="{73B27E74-5C4F-4BAF-A813-CF983648142D}" type="presOf" srcId="{4AC71B69-18A1-4E21-95E4-294A53361936}" destId="{2E4840C1-F354-44D9-A398-5161A3DBB89F}" srcOrd="0" destOrd="0" presId="urn:microsoft.com/office/officeart/2005/8/layout/chevron2"/>
    <dgm:cxn modelId="{43100EA1-ABDF-4F04-9E42-768694CFE72B}" type="presOf" srcId="{1D5319A2-4127-4741-BDF1-6AC5728B353E}" destId="{6A2F2BFB-E64A-4CD0-A98A-7DE9447DD690}" srcOrd="0" destOrd="1" presId="urn:microsoft.com/office/officeart/2005/8/layout/chevron2"/>
    <dgm:cxn modelId="{52015DA3-F96C-1849-9648-6BE9E13E5A74}" srcId="{A972410D-D72C-42D7-898F-A0C468AE9E3B}" destId="{4FE3D551-9D99-3344-849B-D53FD607BCC5}" srcOrd="1" destOrd="0" parTransId="{2963679C-D38B-8341-A8DD-E63FFE18A42C}" sibTransId="{BAF78FAD-B57A-E942-8CE2-77E55F85BB31}"/>
    <dgm:cxn modelId="{C2BF7B7A-29C7-4920-A51D-D217E9AD49BB}" type="presOf" srcId="{38F9CBC8-3D92-431C-8160-40C6AEECE7E8}" destId="{ABE2B68B-272C-4A0C-9E50-25D1C7CA2FAD}" srcOrd="0" destOrd="0" presId="urn:microsoft.com/office/officeart/2005/8/layout/chevron2"/>
    <dgm:cxn modelId="{F6AC0D4E-CF04-45B3-A612-36E6678EC005}" srcId="{C24AC97F-5A51-4E96-A356-8FDC0B4F5601}" destId="{1D5319A2-4127-4741-BDF1-6AC5728B353E}" srcOrd="1" destOrd="0" parTransId="{5DBDAD2A-9A4B-47C2-95A6-AC96C0F23C91}" sibTransId="{863A3449-B01F-403E-8D12-EBB17A7EC676}"/>
    <dgm:cxn modelId="{3B25EFE7-ADB7-4824-B112-51B5C5D9899B}" type="presOf" srcId="{9CAA02C6-7578-49D3-8CFB-467376EC9E24}" destId="{6A2F2BFB-E64A-4CD0-A98A-7DE9447DD690}" srcOrd="0" destOrd="0" presId="urn:microsoft.com/office/officeart/2005/8/layout/chevron2"/>
    <dgm:cxn modelId="{F1BF17F4-50ED-4621-8F69-44A412EB74EC}" srcId="{38F9CBC8-3D92-431C-8160-40C6AEECE7E8}" destId="{F81E93E4-D69A-489B-8428-E516A27E1840}" srcOrd="0" destOrd="0" parTransId="{7CE558BF-E3F5-4592-9430-24572B927E93}" sibTransId="{87F4E6FD-95E1-4BC1-AED6-A2279CD649AA}"/>
    <dgm:cxn modelId="{28825E35-9242-4A05-9E94-3D372BD1C8E5}" srcId="{38F9CBC8-3D92-431C-8160-40C6AEECE7E8}" destId="{6F4C6983-267D-4CFA-ACED-F2942F56055C}" srcOrd="1" destOrd="0" parTransId="{B04F007F-4995-48C3-B0DF-834089FEBFB2}" sibTransId="{C323FA82-0CB4-4CED-A2C1-ABAE1B717CD6}"/>
    <dgm:cxn modelId="{CCFB9A03-CA5D-4E43-BCDB-182A2097BF63}" srcId="{4CA92BB5-202E-4C43-A0C7-EA8EBEBBD3BF}" destId="{E8206E11-8E3A-4C5A-80D2-8EE3F2B25B49}" srcOrd="2" destOrd="0" parTransId="{4F80268D-41F0-4A9D-9730-FAFDD9BF9FFA}" sibTransId="{C303C23A-E801-4041-A451-DE58587DF924}"/>
    <dgm:cxn modelId="{528E4A11-4F52-4E70-92EC-6648CA5C4A79}" type="presParOf" srcId="{5642DD8F-48F8-4FAA-9584-9742425D2088}" destId="{145DFBCC-F6FE-45E8-A8D8-4074B5D19ECE}" srcOrd="0" destOrd="0" presId="urn:microsoft.com/office/officeart/2005/8/layout/chevron2"/>
    <dgm:cxn modelId="{CDCA146A-90AF-4B1E-BA71-46350B4E57E2}" type="presParOf" srcId="{145DFBCC-F6FE-45E8-A8D8-4074B5D19ECE}" destId="{7F1C463A-ECAA-453B-A73C-388F5AFB4F96}" srcOrd="0" destOrd="0" presId="urn:microsoft.com/office/officeart/2005/8/layout/chevron2"/>
    <dgm:cxn modelId="{937EA832-ACA6-4C79-8C0F-7A704E7F06DB}" type="presParOf" srcId="{145DFBCC-F6FE-45E8-A8D8-4074B5D19ECE}" destId="{66A0EA41-AF18-431B-B159-8FD3441BA876}" srcOrd="1" destOrd="0" presId="urn:microsoft.com/office/officeart/2005/8/layout/chevron2"/>
    <dgm:cxn modelId="{BAC67576-4833-44F4-B596-357B0FFF1DD1}" type="presParOf" srcId="{5642DD8F-48F8-4FAA-9584-9742425D2088}" destId="{5223E851-AF0E-48D2-A3C3-DA93A15D57CF}" srcOrd="1" destOrd="0" presId="urn:microsoft.com/office/officeart/2005/8/layout/chevron2"/>
    <dgm:cxn modelId="{48198347-B1AE-4E56-A98D-2FD6DD34CF9A}" type="presParOf" srcId="{5642DD8F-48F8-4FAA-9584-9742425D2088}" destId="{F7CD4FA8-1649-41A0-9841-AB9BF1C75DDD}" srcOrd="2" destOrd="0" presId="urn:microsoft.com/office/officeart/2005/8/layout/chevron2"/>
    <dgm:cxn modelId="{2867B7E3-5A31-4E48-8761-A0CF644EB00A}" type="presParOf" srcId="{F7CD4FA8-1649-41A0-9841-AB9BF1C75DDD}" destId="{ABE2B68B-272C-4A0C-9E50-25D1C7CA2FAD}" srcOrd="0" destOrd="0" presId="urn:microsoft.com/office/officeart/2005/8/layout/chevron2"/>
    <dgm:cxn modelId="{A93A5495-5FEA-4B44-8EDA-7A3ECED31C34}" type="presParOf" srcId="{F7CD4FA8-1649-41A0-9841-AB9BF1C75DDD}" destId="{30B514BE-46D7-4D38-A415-D7FF022783BA}" srcOrd="1" destOrd="0" presId="urn:microsoft.com/office/officeart/2005/8/layout/chevron2"/>
    <dgm:cxn modelId="{C77836C6-DC50-4A0B-AD42-A4275373AABB}" type="presParOf" srcId="{5642DD8F-48F8-4FAA-9584-9742425D2088}" destId="{F0C2FE78-6B23-44D4-BB98-E358778BDC85}" srcOrd="3" destOrd="0" presId="urn:microsoft.com/office/officeart/2005/8/layout/chevron2"/>
    <dgm:cxn modelId="{92B75EA3-776B-4F2C-AF0C-066B2183720B}" type="presParOf" srcId="{5642DD8F-48F8-4FAA-9584-9742425D2088}" destId="{DBAB7456-C711-4248-BCE1-6F1232513F49}" srcOrd="4" destOrd="0" presId="urn:microsoft.com/office/officeart/2005/8/layout/chevron2"/>
    <dgm:cxn modelId="{ACD672C8-B225-42D9-81F1-8B2E0F6A7F0F}" type="presParOf" srcId="{DBAB7456-C711-4248-BCE1-6F1232513F49}" destId="{11A6DF24-183C-4118-AD2D-2316AB1CB656}" srcOrd="0" destOrd="0" presId="urn:microsoft.com/office/officeart/2005/8/layout/chevron2"/>
    <dgm:cxn modelId="{9ACB8050-DB45-451C-84D9-723A68655440}" type="presParOf" srcId="{DBAB7456-C711-4248-BCE1-6F1232513F49}" destId="{2E4840C1-F354-44D9-A398-5161A3DBB89F}" srcOrd="1" destOrd="0" presId="urn:microsoft.com/office/officeart/2005/8/layout/chevron2"/>
    <dgm:cxn modelId="{1465E170-5183-4449-9100-47B1EBA8A4CA}" type="presParOf" srcId="{5642DD8F-48F8-4FAA-9584-9742425D2088}" destId="{313FB1EE-EEC4-4C5F-B215-96759E4301C0}" srcOrd="5" destOrd="0" presId="urn:microsoft.com/office/officeart/2005/8/layout/chevron2"/>
    <dgm:cxn modelId="{A3CFAD25-7AE5-45E3-9353-55E1C4E65EBD}" type="presParOf" srcId="{5642DD8F-48F8-4FAA-9584-9742425D2088}" destId="{A2374A72-D224-4C2A-9337-B885CEA601D5}" srcOrd="6" destOrd="0" presId="urn:microsoft.com/office/officeart/2005/8/layout/chevron2"/>
    <dgm:cxn modelId="{D59C832B-4E8D-4631-8BFC-ED142976D3AB}" type="presParOf" srcId="{A2374A72-D224-4C2A-9337-B885CEA601D5}" destId="{226B8113-CD76-4B1D-94B0-BF4B1B173FF7}" srcOrd="0" destOrd="0" presId="urn:microsoft.com/office/officeart/2005/8/layout/chevron2"/>
    <dgm:cxn modelId="{E1A2593C-22E3-4907-9AFC-A03B2E57ADEA}" type="presParOf" srcId="{A2374A72-D224-4C2A-9337-B885CEA601D5}" destId="{6A2F2BFB-E64A-4CD0-A98A-7DE9447DD690}" srcOrd="1" destOrd="0" presId="urn:microsoft.com/office/officeart/2005/8/layout/chevron2"/>
    <dgm:cxn modelId="{BE10E1C8-EDB0-40B9-82CF-59D2563926F8}" type="presParOf" srcId="{5642DD8F-48F8-4FAA-9584-9742425D2088}" destId="{D6CB36C7-05F6-4B0E-910A-AEC0019B4D9B}" srcOrd="7" destOrd="0" presId="urn:microsoft.com/office/officeart/2005/8/layout/chevron2"/>
    <dgm:cxn modelId="{63791AB5-6726-4350-937D-CC6981A19FAC}" type="presParOf" srcId="{5642DD8F-48F8-4FAA-9584-9742425D2088}" destId="{6435DB90-AA5E-4CDC-BC67-FB72FA1F5E13}" srcOrd="8" destOrd="0" presId="urn:microsoft.com/office/officeart/2005/8/layout/chevron2"/>
    <dgm:cxn modelId="{5C14E91B-01ED-4373-B0A5-B912F5BEA876}" type="presParOf" srcId="{6435DB90-AA5E-4CDC-BC67-FB72FA1F5E13}" destId="{B909DF7A-9810-49F1-8644-6B5E54C44566}" srcOrd="0" destOrd="0" presId="urn:microsoft.com/office/officeart/2005/8/layout/chevron2"/>
    <dgm:cxn modelId="{CB47B1A1-7C43-432B-8AAA-922D141A43E9}" type="presParOf" srcId="{6435DB90-AA5E-4CDC-BC67-FB72FA1F5E13}" destId="{1BD4153D-BF13-46DC-AF90-F6C03C8C874D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xmlns:a="http://schemas.openxmlformats.org/drawingml/2006/main" xmlns:dgm="http://schemas.openxmlformats.org/drawingml/2006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F0554F-4D93-4150-9728-7B54D8741CC9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DE7907-D270-4CFF-8452-E3DCDE24C9DD}">
      <dgm:prSet phldrT="[Text]"/>
      <dgm:spPr/>
      <dgm:t>
        <a:bodyPr/>
        <a:lstStyle/>
        <a:p>
          <a:r>
            <a:rPr lang="en-US" dirty="0" smtClean="0"/>
            <a:t>Owner</a:t>
          </a:r>
        </a:p>
        <a:p>
          <a:r>
            <a:rPr lang="en-US" dirty="0" smtClean="0"/>
            <a:t>Lead Photographer</a:t>
          </a:r>
          <a:endParaRPr lang="en-US" dirty="0"/>
        </a:p>
      </dgm:t>
    </dgm:pt>
    <dgm:pt modelId="{52400AC6-D95A-4B56-8277-AA3FA2F72AEE}" type="parTrans" cxnId="{7B02EE30-BB1D-41C2-AEF1-46CCF7D89CFF}">
      <dgm:prSet/>
      <dgm:spPr/>
      <dgm:t>
        <a:bodyPr/>
        <a:lstStyle/>
        <a:p>
          <a:endParaRPr lang="en-US"/>
        </a:p>
      </dgm:t>
    </dgm:pt>
    <dgm:pt modelId="{4006EDEE-E8C7-488E-80B9-B883CA16642E}" type="sibTrans" cxnId="{7B02EE30-BB1D-41C2-AEF1-46CCF7D89CFF}">
      <dgm:prSet/>
      <dgm:spPr/>
      <dgm:t>
        <a:bodyPr/>
        <a:lstStyle/>
        <a:p>
          <a:endParaRPr lang="en-US"/>
        </a:p>
      </dgm:t>
    </dgm:pt>
    <dgm:pt modelId="{D9C02DA3-C6B7-4D93-8991-1C07FDEDC3DB}">
      <dgm:prSet phldrT="[Text]"/>
      <dgm:spPr/>
      <dgm:t>
        <a:bodyPr/>
        <a:lstStyle/>
        <a:p>
          <a:r>
            <a:rPr lang="en-US" dirty="0" smtClean="0"/>
            <a:t>Marketing</a:t>
          </a:r>
          <a:endParaRPr lang="en-US" dirty="0"/>
        </a:p>
      </dgm:t>
    </dgm:pt>
    <dgm:pt modelId="{30999BD7-932C-44D0-933E-D99AA72DB035}" type="parTrans" cxnId="{B01885BD-E909-4ACA-B181-205083A65A78}">
      <dgm:prSet/>
      <dgm:spPr/>
      <dgm:t>
        <a:bodyPr/>
        <a:lstStyle/>
        <a:p>
          <a:endParaRPr lang="en-US"/>
        </a:p>
      </dgm:t>
    </dgm:pt>
    <dgm:pt modelId="{3807B4BC-EC2F-41A3-87CD-1BDE4834DFF6}" type="sibTrans" cxnId="{B01885BD-E909-4ACA-B181-205083A65A78}">
      <dgm:prSet/>
      <dgm:spPr/>
      <dgm:t>
        <a:bodyPr/>
        <a:lstStyle/>
        <a:p>
          <a:endParaRPr lang="en-US"/>
        </a:p>
      </dgm:t>
    </dgm:pt>
    <dgm:pt modelId="{F55AD092-43F5-48C4-A886-A1E39F0F525F}">
      <dgm:prSet phldrT="[Text]"/>
      <dgm:spPr/>
      <dgm:t>
        <a:bodyPr/>
        <a:lstStyle/>
        <a:p>
          <a:r>
            <a:rPr lang="en-US" dirty="0" smtClean="0"/>
            <a:t>Sales</a:t>
          </a:r>
          <a:endParaRPr lang="en-US" dirty="0"/>
        </a:p>
      </dgm:t>
    </dgm:pt>
    <dgm:pt modelId="{0BD6F5F2-8286-4A37-8814-71BAF4491202}" type="parTrans" cxnId="{5E8979C3-358D-41F0-B8F3-F9FCDADC4CCD}">
      <dgm:prSet/>
      <dgm:spPr/>
      <dgm:t>
        <a:bodyPr/>
        <a:lstStyle/>
        <a:p>
          <a:endParaRPr lang="en-US"/>
        </a:p>
      </dgm:t>
    </dgm:pt>
    <dgm:pt modelId="{970E2D95-C38B-4D57-85DA-35BC4A821835}" type="sibTrans" cxnId="{5E8979C3-358D-41F0-B8F3-F9FCDADC4CCD}">
      <dgm:prSet/>
      <dgm:spPr/>
      <dgm:t>
        <a:bodyPr/>
        <a:lstStyle/>
        <a:p>
          <a:endParaRPr lang="en-US"/>
        </a:p>
      </dgm:t>
    </dgm:pt>
    <dgm:pt modelId="{F889E4E3-6AAB-408B-A8FE-395C6F807CD5}">
      <dgm:prSet phldrT="[Text]"/>
      <dgm:spPr/>
      <dgm:t>
        <a:bodyPr/>
        <a:lstStyle/>
        <a:p>
          <a:r>
            <a:rPr lang="en-US" dirty="0" smtClean="0"/>
            <a:t>Shooting</a:t>
          </a:r>
          <a:endParaRPr lang="en-US" dirty="0"/>
        </a:p>
      </dgm:t>
    </dgm:pt>
    <dgm:pt modelId="{70D15667-34AB-46A7-80E9-42C75AC202F1}" type="parTrans" cxnId="{FFC8ADD9-6CBD-434D-ABDA-3941A6E552E5}">
      <dgm:prSet/>
      <dgm:spPr/>
      <dgm:t>
        <a:bodyPr/>
        <a:lstStyle/>
        <a:p>
          <a:endParaRPr lang="en-US"/>
        </a:p>
      </dgm:t>
    </dgm:pt>
    <dgm:pt modelId="{86679B3E-4FA6-4C36-B06C-A68AE80CE413}" type="sibTrans" cxnId="{FFC8ADD9-6CBD-434D-ABDA-3941A6E552E5}">
      <dgm:prSet/>
      <dgm:spPr/>
      <dgm:t>
        <a:bodyPr/>
        <a:lstStyle/>
        <a:p>
          <a:endParaRPr lang="en-US"/>
        </a:p>
      </dgm:t>
    </dgm:pt>
    <dgm:pt modelId="{87D97AA4-2130-4893-BAD5-DE646D7E6E78}">
      <dgm:prSet phldrT="[Text]"/>
      <dgm:spPr/>
      <dgm:t>
        <a:bodyPr/>
        <a:lstStyle/>
        <a:p>
          <a:r>
            <a:rPr lang="en-US" dirty="0" smtClean="0"/>
            <a:t>Administration</a:t>
          </a:r>
          <a:endParaRPr lang="en-US" dirty="0"/>
        </a:p>
      </dgm:t>
    </dgm:pt>
    <dgm:pt modelId="{BAB1ABD9-C171-4C1C-B633-1522C0A44518}" type="parTrans" cxnId="{70E349E8-879F-4BB4-99AF-E537EDCE11AB}">
      <dgm:prSet/>
      <dgm:spPr/>
      <dgm:t>
        <a:bodyPr/>
        <a:lstStyle/>
        <a:p>
          <a:endParaRPr lang="en-US"/>
        </a:p>
      </dgm:t>
    </dgm:pt>
    <dgm:pt modelId="{40A459DE-AFA3-41FB-9848-30523D5E65BC}" type="sibTrans" cxnId="{70E349E8-879F-4BB4-99AF-E537EDCE11AB}">
      <dgm:prSet/>
      <dgm:spPr/>
      <dgm:t>
        <a:bodyPr/>
        <a:lstStyle/>
        <a:p>
          <a:endParaRPr lang="en-US"/>
        </a:p>
      </dgm:t>
    </dgm:pt>
    <dgm:pt modelId="{B7F4735F-6EA7-49B4-899C-F311A9E0B2A2}" type="pres">
      <dgm:prSet presAssocID="{F8F0554F-4D93-4150-9728-7B54D8741CC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666E2B-110E-493A-8A8B-4A625467E8AF}" type="pres">
      <dgm:prSet presAssocID="{8DDE7907-D270-4CFF-8452-E3DCDE24C9DD}" presName="centerShape" presStyleLbl="node0" presStyleIdx="0" presStyleCnt="1"/>
      <dgm:spPr/>
      <dgm:t>
        <a:bodyPr/>
        <a:lstStyle/>
        <a:p>
          <a:endParaRPr lang="en-US"/>
        </a:p>
      </dgm:t>
    </dgm:pt>
    <dgm:pt modelId="{D9D4D7BA-BA6D-4356-875A-E65D17B87A66}" type="pres">
      <dgm:prSet presAssocID="{D9C02DA3-C6B7-4D93-8991-1C07FDEDC3D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68F9A7-5BD4-4112-9823-9EAB81409FCD}" type="pres">
      <dgm:prSet presAssocID="{D9C02DA3-C6B7-4D93-8991-1C07FDEDC3DB}" presName="dummy" presStyleCnt="0"/>
      <dgm:spPr/>
    </dgm:pt>
    <dgm:pt modelId="{2807E7F0-0E3B-4693-A36E-5C131675CA3C}" type="pres">
      <dgm:prSet presAssocID="{3807B4BC-EC2F-41A3-87CD-1BDE4834DFF6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08CD76D-B43E-4EBF-81AA-AEB4E66BE8A8}" type="pres">
      <dgm:prSet presAssocID="{F55AD092-43F5-48C4-A886-A1E39F0F525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3FF60-CABE-4FB0-8866-1FED563FB32F}" type="pres">
      <dgm:prSet presAssocID="{F55AD092-43F5-48C4-A886-A1E39F0F525F}" presName="dummy" presStyleCnt="0"/>
      <dgm:spPr/>
    </dgm:pt>
    <dgm:pt modelId="{63AE53A5-7A34-487C-A6F7-14CA1B9E7C27}" type="pres">
      <dgm:prSet presAssocID="{970E2D95-C38B-4D57-85DA-35BC4A821835}" presName="sibTrans" presStyleLbl="sibTrans2D1" presStyleIdx="1" presStyleCnt="4"/>
      <dgm:spPr/>
      <dgm:t>
        <a:bodyPr/>
        <a:lstStyle/>
        <a:p>
          <a:endParaRPr lang="en-US"/>
        </a:p>
      </dgm:t>
    </dgm:pt>
    <dgm:pt modelId="{FFD7FA97-F812-44A1-9631-DDE8B26B7B7A}" type="pres">
      <dgm:prSet presAssocID="{F889E4E3-6AAB-408B-A8FE-395C6F807CD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95209-FA18-4F74-A01C-5AE0EDD44BAD}" type="pres">
      <dgm:prSet presAssocID="{F889E4E3-6AAB-408B-A8FE-395C6F807CD5}" presName="dummy" presStyleCnt="0"/>
      <dgm:spPr/>
    </dgm:pt>
    <dgm:pt modelId="{45E7C770-75BF-4A12-A8B4-513165B99310}" type="pres">
      <dgm:prSet presAssocID="{86679B3E-4FA6-4C36-B06C-A68AE80CE413}" presName="sibTrans" presStyleLbl="sibTrans2D1" presStyleIdx="2" presStyleCnt="4"/>
      <dgm:spPr/>
      <dgm:t>
        <a:bodyPr/>
        <a:lstStyle/>
        <a:p>
          <a:endParaRPr lang="en-US"/>
        </a:p>
      </dgm:t>
    </dgm:pt>
    <dgm:pt modelId="{8BAFBFE4-9AC3-4939-AF41-F8EBDA8E0FC1}" type="pres">
      <dgm:prSet presAssocID="{87D97AA4-2130-4893-BAD5-DE646D7E6E7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8FD362-2158-4080-ADCC-D6823351D4A1}" type="pres">
      <dgm:prSet presAssocID="{87D97AA4-2130-4893-BAD5-DE646D7E6E78}" presName="dummy" presStyleCnt="0"/>
      <dgm:spPr/>
    </dgm:pt>
    <dgm:pt modelId="{FA8BC0B2-925D-42AF-B37F-22210FCBFDED}" type="pres">
      <dgm:prSet presAssocID="{40A459DE-AFA3-41FB-9848-30523D5E65BC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C5E7DA91-C8B6-4D20-AC2D-06EA76410A32}" type="presOf" srcId="{F889E4E3-6AAB-408B-A8FE-395C6F807CD5}" destId="{FFD7FA97-F812-44A1-9631-DDE8B26B7B7A}" srcOrd="0" destOrd="0" presId="urn:microsoft.com/office/officeart/2005/8/layout/radial6"/>
    <dgm:cxn modelId="{4FB1337E-BE46-42A1-9500-C211940B97D2}" type="presOf" srcId="{3807B4BC-EC2F-41A3-87CD-1BDE4834DFF6}" destId="{2807E7F0-0E3B-4693-A36E-5C131675CA3C}" srcOrd="0" destOrd="0" presId="urn:microsoft.com/office/officeart/2005/8/layout/radial6"/>
    <dgm:cxn modelId="{702C975B-61BE-4B0F-B24B-72D1089498C6}" type="presOf" srcId="{D9C02DA3-C6B7-4D93-8991-1C07FDEDC3DB}" destId="{D9D4D7BA-BA6D-4356-875A-E65D17B87A66}" srcOrd="0" destOrd="0" presId="urn:microsoft.com/office/officeart/2005/8/layout/radial6"/>
    <dgm:cxn modelId="{5E8979C3-358D-41F0-B8F3-F9FCDADC4CCD}" srcId="{8DDE7907-D270-4CFF-8452-E3DCDE24C9DD}" destId="{F55AD092-43F5-48C4-A886-A1E39F0F525F}" srcOrd="1" destOrd="0" parTransId="{0BD6F5F2-8286-4A37-8814-71BAF4491202}" sibTransId="{970E2D95-C38B-4D57-85DA-35BC4A821835}"/>
    <dgm:cxn modelId="{7B02EE30-BB1D-41C2-AEF1-46CCF7D89CFF}" srcId="{F8F0554F-4D93-4150-9728-7B54D8741CC9}" destId="{8DDE7907-D270-4CFF-8452-E3DCDE24C9DD}" srcOrd="0" destOrd="0" parTransId="{52400AC6-D95A-4B56-8277-AA3FA2F72AEE}" sibTransId="{4006EDEE-E8C7-488E-80B9-B883CA16642E}"/>
    <dgm:cxn modelId="{73529D7C-1A80-4A76-A63E-E718A9F2EBD0}" type="presOf" srcId="{86679B3E-4FA6-4C36-B06C-A68AE80CE413}" destId="{45E7C770-75BF-4A12-A8B4-513165B99310}" srcOrd="0" destOrd="0" presId="urn:microsoft.com/office/officeart/2005/8/layout/radial6"/>
    <dgm:cxn modelId="{ED10B140-DD88-4111-8DB6-333585FF601C}" type="presOf" srcId="{970E2D95-C38B-4D57-85DA-35BC4A821835}" destId="{63AE53A5-7A34-487C-A6F7-14CA1B9E7C27}" srcOrd="0" destOrd="0" presId="urn:microsoft.com/office/officeart/2005/8/layout/radial6"/>
    <dgm:cxn modelId="{B01885BD-E909-4ACA-B181-205083A65A78}" srcId="{8DDE7907-D270-4CFF-8452-E3DCDE24C9DD}" destId="{D9C02DA3-C6B7-4D93-8991-1C07FDEDC3DB}" srcOrd="0" destOrd="0" parTransId="{30999BD7-932C-44D0-933E-D99AA72DB035}" sibTransId="{3807B4BC-EC2F-41A3-87CD-1BDE4834DFF6}"/>
    <dgm:cxn modelId="{02E7B9F7-45EB-4EBB-8FDB-59666CC13F3C}" type="presOf" srcId="{F8F0554F-4D93-4150-9728-7B54D8741CC9}" destId="{B7F4735F-6EA7-49B4-899C-F311A9E0B2A2}" srcOrd="0" destOrd="0" presId="urn:microsoft.com/office/officeart/2005/8/layout/radial6"/>
    <dgm:cxn modelId="{EF0A916E-0B4B-4B56-BF0B-FCFADF8986D1}" type="presOf" srcId="{F55AD092-43F5-48C4-A886-A1E39F0F525F}" destId="{008CD76D-B43E-4EBF-81AA-AEB4E66BE8A8}" srcOrd="0" destOrd="0" presId="urn:microsoft.com/office/officeart/2005/8/layout/radial6"/>
    <dgm:cxn modelId="{5776FBEE-31BA-417C-A3A2-BC6420F41EC5}" type="presOf" srcId="{8DDE7907-D270-4CFF-8452-E3DCDE24C9DD}" destId="{81666E2B-110E-493A-8A8B-4A625467E8AF}" srcOrd="0" destOrd="0" presId="urn:microsoft.com/office/officeart/2005/8/layout/radial6"/>
    <dgm:cxn modelId="{DBABB12D-0E2E-40F0-A11E-700F4271288E}" type="presOf" srcId="{40A459DE-AFA3-41FB-9848-30523D5E65BC}" destId="{FA8BC0B2-925D-42AF-B37F-22210FCBFDED}" srcOrd="0" destOrd="0" presId="urn:microsoft.com/office/officeart/2005/8/layout/radial6"/>
    <dgm:cxn modelId="{FFC8ADD9-6CBD-434D-ABDA-3941A6E552E5}" srcId="{8DDE7907-D270-4CFF-8452-E3DCDE24C9DD}" destId="{F889E4E3-6AAB-408B-A8FE-395C6F807CD5}" srcOrd="2" destOrd="0" parTransId="{70D15667-34AB-46A7-80E9-42C75AC202F1}" sibTransId="{86679B3E-4FA6-4C36-B06C-A68AE80CE413}"/>
    <dgm:cxn modelId="{005EB6FC-69A9-43DA-86FC-A5E1CAE96B80}" type="presOf" srcId="{87D97AA4-2130-4893-BAD5-DE646D7E6E78}" destId="{8BAFBFE4-9AC3-4939-AF41-F8EBDA8E0FC1}" srcOrd="0" destOrd="0" presId="urn:microsoft.com/office/officeart/2005/8/layout/radial6"/>
    <dgm:cxn modelId="{70E349E8-879F-4BB4-99AF-E537EDCE11AB}" srcId="{8DDE7907-D270-4CFF-8452-E3DCDE24C9DD}" destId="{87D97AA4-2130-4893-BAD5-DE646D7E6E78}" srcOrd="3" destOrd="0" parTransId="{BAB1ABD9-C171-4C1C-B633-1522C0A44518}" sibTransId="{40A459DE-AFA3-41FB-9848-30523D5E65BC}"/>
    <dgm:cxn modelId="{28732EBE-EE89-4B75-B767-F1E934ED9A1D}" type="presParOf" srcId="{B7F4735F-6EA7-49B4-899C-F311A9E0B2A2}" destId="{81666E2B-110E-493A-8A8B-4A625467E8AF}" srcOrd="0" destOrd="0" presId="urn:microsoft.com/office/officeart/2005/8/layout/radial6"/>
    <dgm:cxn modelId="{8F29BCAB-2A51-4955-87A7-7495549DB0D8}" type="presParOf" srcId="{B7F4735F-6EA7-49B4-899C-F311A9E0B2A2}" destId="{D9D4D7BA-BA6D-4356-875A-E65D17B87A66}" srcOrd="1" destOrd="0" presId="urn:microsoft.com/office/officeart/2005/8/layout/radial6"/>
    <dgm:cxn modelId="{A38209ED-77CA-4154-8B69-FE5BFCB3F067}" type="presParOf" srcId="{B7F4735F-6EA7-49B4-899C-F311A9E0B2A2}" destId="{CD68F9A7-5BD4-4112-9823-9EAB81409FCD}" srcOrd="2" destOrd="0" presId="urn:microsoft.com/office/officeart/2005/8/layout/radial6"/>
    <dgm:cxn modelId="{539DF5AC-6B8B-4C82-A4D7-327775C3F0E3}" type="presParOf" srcId="{B7F4735F-6EA7-49B4-899C-F311A9E0B2A2}" destId="{2807E7F0-0E3B-4693-A36E-5C131675CA3C}" srcOrd="3" destOrd="0" presId="urn:microsoft.com/office/officeart/2005/8/layout/radial6"/>
    <dgm:cxn modelId="{54C40A23-4459-4DA7-A493-D73F1F4AE344}" type="presParOf" srcId="{B7F4735F-6EA7-49B4-899C-F311A9E0B2A2}" destId="{008CD76D-B43E-4EBF-81AA-AEB4E66BE8A8}" srcOrd="4" destOrd="0" presId="urn:microsoft.com/office/officeart/2005/8/layout/radial6"/>
    <dgm:cxn modelId="{043A8458-F43E-4CC0-AD72-4B6F7D1756E6}" type="presParOf" srcId="{B7F4735F-6EA7-49B4-899C-F311A9E0B2A2}" destId="{E4C3FF60-CABE-4FB0-8866-1FED563FB32F}" srcOrd="5" destOrd="0" presId="urn:microsoft.com/office/officeart/2005/8/layout/radial6"/>
    <dgm:cxn modelId="{B94F7222-5BA7-44B5-A677-E728DE527D00}" type="presParOf" srcId="{B7F4735F-6EA7-49B4-899C-F311A9E0B2A2}" destId="{63AE53A5-7A34-487C-A6F7-14CA1B9E7C27}" srcOrd="6" destOrd="0" presId="urn:microsoft.com/office/officeart/2005/8/layout/radial6"/>
    <dgm:cxn modelId="{B780EB36-0564-4A21-B6F6-13A1BDD0B41E}" type="presParOf" srcId="{B7F4735F-6EA7-49B4-899C-F311A9E0B2A2}" destId="{FFD7FA97-F812-44A1-9631-DDE8B26B7B7A}" srcOrd="7" destOrd="0" presId="urn:microsoft.com/office/officeart/2005/8/layout/radial6"/>
    <dgm:cxn modelId="{4C828349-38D6-4C80-A8D9-50C3BCB16B05}" type="presParOf" srcId="{B7F4735F-6EA7-49B4-899C-F311A9E0B2A2}" destId="{6DC95209-FA18-4F74-A01C-5AE0EDD44BAD}" srcOrd="8" destOrd="0" presId="urn:microsoft.com/office/officeart/2005/8/layout/radial6"/>
    <dgm:cxn modelId="{0DC88773-E28B-4AEC-8B40-92D70B799C29}" type="presParOf" srcId="{B7F4735F-6EA7-49B4-899C-F311A9E0B2A2}" destId="{45E7C770-75BF-4A12-A8B4-513165B99310}" srcOrd="9" destOrd="0" presId="urn:microsoft.com/office/officeart/2005/8/layout/radial6"/>
    <dgm:cxn modelId="{719097B1-0D6B-42FB-A004-5C086C3BEC87}" type="presParOf" srcId="{B7F4735F-6EA7-49B4-899C-F311A9E0B2A2}" destId="{8BAFBFE4-9AC3-4939-AF41-F8EBDA8E0FC1}" srcOrd="10" destOrd="0" presId="urn:microsoft.com/office/officeart/2005/8/layout/radial6"/>
    <dgm:cxn modelId="{6593A2DC-8D3F-4BFC-8287-95C2271ED38F}" type="presParOf" srcId="{B7F4735F-6EA7-49B4-899C-F311A9E0B2A2}" destId="{FD8FD362-2158-4080-ADCC-D6823351D4A1}" srcOrd="11" destOrd="0" presId="urn:microsoft.com/office/officeart/2005/8/layout/radial6"/>
    <dgm:cxn modelId="{DA7315BE-DE6D-4E48-83D6-6ADDF75F03C6}" type="presParOf" srcId="{B7F4735F-6EA7-49B4-899C-F311A9E0B2A2}" destId="{FA8BC0B2-925D-42AF-B37F-22210FCBFDED}" srcOrd="12" destOrd="0" presId="urn:microsoft.com/office/officeart/2005/8/layout/radial6"/>
  </dgm:cxnLst>
  <dgm:bg/>
  <dgm:whole/>
  <dgm:extLst>
    <a:ext uri="http://schemas.microsoft.com/office/drawing/2008/diagram">
      <dsp:dataModelExt xmlns="" xmlns:dsp="http://schemas.microsoft.com/office/drawing/2008/diagram" xmlns:a="http://schemas.openxmlformats.org/drawingml/2006/main" xmlns:dgm="http://schemas.openxmlformats.org/drawingml/2006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0552CB-C3DE-4748-8079-2831CAFED3A2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BE936C-E0B1-4D94-8F24-2B83803AEF9F}">
      <dgm:prSet phldrT="[Text]" custT="1"/>
      <dgm:spPr/>
      <dgm:t>
        <a:bodyPr/>
        <a:lstStyle/>
        <a:p>
          <a:r>
            <a:rPr lang="en-US" sz="1200" dirty="0" smtClean="0"/>
            <a:t>2013 with </a:t>
          </a:r>
          <a:r>
            <a:rPr lang="en-US" sz="1200" dirty="0" err="1" smtClean="0"/>
            <a:t>mmP</a:t>
          </a:r>
          <a:endParaRPr lang="en-US" sz="1200" dirty="0" smtClean="0"/>
        </a:p>
        <a:p>
          <a:r>
            <a:rPr lang="en-US" sz="1200" dirty="0" smtClean="0"/>
            <a:t>$157k</a:t>
          </a:r>
          <a:endParaRPr lang="en-US" sz="1200" dirty="0"/>
        </a:p>
      </dgm:t>
    </dgm:pt>
    <dgm:pt modelId="{103D153B-2538-44DD-874D-815EB7CE5F04}" type="parTrans" cxnId="{B4A24110-5D53-41B8-80A7-1616A7220855}">
      <dgm:prSet/>
      <dgm:spPr/>
      <dgm:t>
        <a:bodyPr/>
        <a:lstStyle/>
        <a:p>
          <a:endParaRPr lang="en-US"/>
        </a:p>
      </dgm:t>
    </dgm:pt>
    <dgm:pt modelId="{6799235D-F304-4F65-A690-60498E901C9A}" type="sibTrans" cxnId="{B4A24110-5D53-41B8-80A7-1616A7220855}">
      <dgm:prSet/>
      <dgm:spPr/>
      <dgm:t>
        <a:bodyPr/>
        <a:lstStyle/>
        <a:p>
          <a:endParaRPr lang="en-US"/>
        </a:p>
      </dgm:t>
    </dgm:pt>
    <dgm:pt modelId="{83D9F687-9DA9-42F4-8D14-24174BDEFAE2}">
      <dgm:prSet phldrT="[Text]" custT="1"/>
      <dgm:spPr/>
      <dgm:t>
        <a:bodyPr/>
        <a:lstStyle/>
        <a:p>
          <a:r>
            <a:rPr lang="en-US" sz="1200" dirty="0" smtClean="0"/>
            <a:t>2006 with </a:t>
          </a:r>
          <a:r>
            <a:rPr lang="en-US" sz="1200" dirty="0" err="1" smtClean="0"/>
            <a:t>mmP</a:t>
          </a:r>
          <a:endParaRPr lang="en-US" sz="1200" dirty="0" smtClean="0"/>
        </a:p>
        <a:p>
          <a:r>
            <a:rPr lang="en-US" sz="1200" dirty="0" smtClean="0"/>
            <a:t>$22k</a:t>
          </a:r>
          <a:endParaRPr lang="en-US" sz="1200" dirty="0"/>
        </a:p>
      </dgm:t>
    </dgm:pt>
    <dgm:pt modelId="{D6462131-C24D-4FFB-BF86-3729331DE4D8}" type="parTrans" cxnId="{14CE48F8-3033-4320-8E2C-A1455C4B4289}">
      <dgm:prSet/>
      <dgm:spPr/>
      <dgm:t>
        <a:bodyPr/>
        <a:lstStyle/>
        <a:p>
          <a:endParaRPr lang="en-US"/>
        </a:p>
      </dgm:t>
    </dgm:pt>
    <dgm:pt modelId="{4DF0029C-566B-495E-82DA-F6D0FEF2F06A}" type="sibTrans" cxnId="{14CE48F8-3033-4320-8E2C-A1455C4B4289}">
      <dgm:prSet/>
      <dgm:spPr/>
      <dgm:t>
        <a:bodyPr/>
        <a:lstStyle/>
        <a:p>
          <a:endParaRPr lang="en-US"/>
        </a:p>
      </dgm:t>
    </dgm:pt>
    <dgm:pt modelId="{3DDD2868-32EA-4C5D-BDB6-19E46529BCEA}">
      <dgm:prSet phldrT="[Text]" custT="1"/>
      <dgm:spPr/>
      <dgm:t>
        <a:bodyPr/>
        <a:lstStyle/>
        <a:p>
          <a:r>
            <a:rPr lang="en-US" sz="1000" dirty="0" smtClean="0"/>
            <a:t>2002 – 2006</a:t>
          </a:r>
        </a:p>
        <a:p>
          <a:r>
            <a:rPr lang="en-US" sz="1000" dirty="0" smtClean="0"/>
            <a:t>Scanning assistant to Digital Asset Manager and In-house Photographer</a:t>
          </a:r>
        </a:p>
        <a:p>
          <a:r>
            <a:rPr lang="en-US" sz="1000" dirty="0" smtClean="0"/>
            <a:t>$35k - $55k</a:t>
          </a:r>
          <a:endParaRPr lang="en-US" sz="1000" dirty="0"/>
        </a:p>
      </dgm:t>
    </dgm:pt>
    <dgm:pt modelId="{9C3BE899-412C-4F21-9FE3-B8CD5CB55B74}" type="parTrans" cxnId="{C6365CFF-1423-4F8A-92D3-7C6F113477D1}">
      <dgm:prSet/>
      <dgm:spPr/>
      <dgm:t>
        <a:bodyPr/>
        <a:lstStyle/>
        <a:p>
          <a:endParaRPr lang="en-US"/>
        </a:p>
      </dgm:t>
    </dgm:pt>
    <dgm:pt modelId="{98E860F6-137E-4F38-ABAB-3407817523C3}" type="sibTrans" cxnId="{C6365CFF-1423-4F8A-92D3-7C6F113477D1}">
      <dgm:prSet/>
      <dgm:spPr/>
      <dgm:t>
        <a:bodyPr/>
        <a:lstStyle/>
        <a:p>
          <a:endParaRPr lang="en-US"/>
        </a:p>
      </dgm:t>
    </dgm:pt>
    <dgm:pt modelId="{6AC99C86-CBD3-4E84-97DC-EB6E0BC28CC6}">
      <dgm:prSet phldrT="[Text]" custT="1"/>
      <dgm:spPr/>
      <dgm:t>
        <a:bodyPr/>
        <a:lstStyle/>
        <a:p>
          <a:r>
            <a:rPr lang="en-US" sz="1200" dirty="0" smtClean="0"/>
            <a:t>Studio Assistant</a:t>
          </a:r>
        </a:p>
        <a:p>
          <a:r>
            <a:rPr lang="en-US" sz="1200" dirty="0" smtClean="0"/>
            <a:t>$24k</a:t>
          </a:r>
          <a:endParaRPr lang="en-US" sz="1200" dirty="0"/>
        </a:p>
      </dgm:t>
    </dgm:pt>
    <dgm:pt modelId="{D4F4BE75-6BE0-4470-B040-F6DC94613080}" type="parTrans" cxnId="{9E796EEA-95C0-4052-932A-3D09D44F71D1}">
      <dgm:prSet/>
      <dgm:spPr/>
      <dgm:t>
        <a:bodyPr/>
        <a:lstStyle/>
        <a:p>
          <a:endParaRPr lang="en-US"/>
        </a:p>
      </dgm:t>
    </dgm:pt>
    <dgm:pt modelId="{D50E2B80-2BFA-4ABF-AF16-BA37BC9EFC0A}" type="sibTrans" cxnId="{9E796EEA-95C0-4052-932A-3D09D44F71D1}">
      <dgm:prSet/>
      <dgm:spPr/>
      <dgm:t>
        <a:bodyPr/>
        <a:lstStyle/>
        <a:p>
          <a:endParaRPr lang="en-US"/>
        </a:p>
      </dgm:t>
    </dgm:pt>
    <dgm:pt modelId="{B68FDB90-5246-40EA-B6E8-D89223EF4A5D}" type="pres">
      <dgm:prSet presAssocID="{920552CB-C3DE-4748-8079-2831CAFED3A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202F08-D422-409B-9CCC-215963A07691}" type="pres">
      <dgm:prSet presAssocID="{920552CB-C3DE-4748-8079-2831CAFED3A2}" presName="comp1" presStyleCnt="0"/>
      <dgm:spPr/>
    </dgm:pt>
    <dgm:pt modelId="{280D03B2-5124-4FFE-B2EA-9D0C5DF14AE3}" type="pres">
      <dgm:prSet presAssocID="{920552CB-C3DE-4748-8079-2831CAFED3A2}" presName="circle1" presStyleLbl="node1" presStyleIdx="0" presStyleCnt="4"/>
      <dgm:spPr/>
      <dgm:t>
        <a:bodyPr/>
        <a:lstStyle/>
        <a:p>
          <a:endParaRPr lang="en-US"/>
        </a:p>
      </dgm:t>
    </dgm:pt>
    <dgm:pt modelId="{95DE5207-025A-425E-B3D3-E91D76216FF8}" type="pres">
      <dgm:prSet presAssocID="{920552CB-C3DE-4748-8079-2831CAFED3A2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9EDDC0-0E95-4F7C-8BD4-F0A9DFDC5429}" type="pres">
      <dgm:prSet presAssocID="{920552CB-C3DE-4748-8079-2831CAFED3A2}" presName="comp2" presStyleCnt="0"/>
      <dgm:spPr/>
    </dgm:pt>
    <dgm:pt modelId="{82F6B587-BE75-4509-BA53-DBC19D7C7903}" type="pres">
      <dgm:prSet presAssocID="{920552CB-C3DE-4748-8079-2831CAFED3A2}" presName="circle2" presStyleLbl="node1" presStyleIdx="1" presStyleCnt="4"/>
      <dgm:spPr/>
      <dgm:t>
        <a:bodyPr/>
        <a:lstStyle/>
        <a:p>
          <a:endParaRPr lang="en-US"/>
        </a:p>
      </dgm:t>
    </dgm:pt>
    <dgm:pt modelId="{96334835-36AC-42F9-BFE0-8702FD97F429}" type="pres">
      <dgm:prSet presAssocID="{920552CB-C3DE-4748-8079-2831CAFED3A2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6232A9-0E2C-4EBD-BC2B-04B7B0EBC6C4}" type="pres">
      <dgm:prSet presAssocID="{920552CB-C3DE-4748-8079-2831CAFED3A2}" presName="comp3" presStyleCnt="0"/>
      <dgm:spPr/>
    </dgm:pt>
    <dgm:pt modelId="{7B201D4F-3ABB-4AA0-9DD1-4E34C1C24790}" type="pres">
      <dgm:prSet presAssocID="{920552CB-C3DE-4748-8079-2831CAFED3A2}" presName="circle3" presStyleLbl="node1" presStyleIdx="2" presStyleCnt="4"/>
      <dgm:spPr/>
      <dgm:t>
        <a:bodyPr/>
        <a:lstStyle/>
        <a:p>
          <a:endParaRPr lang="en-US"/>
        </a:p>
      </dgm:t>
    </dgm:pt>
    <dgm:pt modelId="{65173B94-3E04-4778-9AA5-85512EAA6E5C}" type="pres">
      <dgm:prSet presAssocID="{920552CB-C3DE-4748-8079-2831CAFED3A2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0B7E8-DF5E-4977-9086-B4D4B8AEAFAE}" type="pres">
      <dgm:prSet presAssocID="{920552CB-C3DE-4748-8079-2831CAFED3A2}" presName="comp4" presStyleCnt="0"/>
      <dgm:spPr/>
    </dgm:pt>
    <dgm:pt modelId="{5B04C7D4-0C66-40B7-99AF-6C0E5E463AEB}" type="pres">
      <dgm:prSet presAssocID="{920552CB-C3DE-4748-8079-2831CAFED3A2}" presName="circle4" presStyleLbl="node1" presStyleIdx="3" presStyleCnt="4" custScaleX="101017" custScaleY="88250" custLinFactNeighborY="4069"/>
      <dgm:spPr/>
      <dgm:t>
        <a:bodyPr/>
        <a:lstStyle/>
        <a:p>
          <a:endParaRPr lang="en-US"/>
        </a:p>
      </dgm:t>
    </dgm:pt>
    <dgm:pt modelId="{138BC12D-E79A-46F1-9873-0ECF244904FC}" type="pres">
      <dgm:prSet presAssocID="{920552CB-C3DE-4748-8079-2831CAFED3A2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11669C-5BCF-4943-8E2F-F54AEADD5FF6}" type="presOf" srcId="{3DDD2868-32EA-4C5D-BDB6-19E46529BCEA}" destId="{65173B94-3E04-4778-9AA5-85512EAA6E5C}" srcOrd="1" destOrd="0" presId="urn:microsoft.com/office/officeart/2005/8/layout/venn2"/>
    <dgm:cxn modelId="{19602AF9-66B3-4124-B684-677B49280F7D}" type="presOf" srcId="{83D9F687-9DA9-42F4-8D14-24174BDEFAE2}" destId="{96334835-36AC-42F9-BFE0-8702FD97F429}" srcOrd="1" destOrd="0" presId="urn:microsoft.com/office/officeart/2005/8/layout/venn2"/>
    <dgm:cxn modelId="{14CE48F8-3033-4320-8E2C-A1455C4B4289}" srcId="{920552CB-C3DE-4748-8079-2831CAFED3A2}" destId="{83D9F687-9DA9-42F4-8D14-24174BDEFAE2}" srcOrd="1" destOrd="0" parTransId="{D6462131-C24D-4FFB-BF86-3729331DE4D8}" sibTransId="{4DF0029C-566B-495E-82DA-F6D0FEF2F06A}"/>
    <dgm:cxn modelId="{60039824-EFA0-43CA-B3C3-17865D67F8EA}" type="presOf" srcId="{3DDD2868-32EA-4C5D-BDB6-19E46529BCEA}" destId="{7B201D4F-3ABB-4AA0-9DD1-4E34C1C24790}" srcOrd="0" destOrd="0" presId="urn:microsoft.com/office/officeart/2005/8/layout/venn2"/>
    <dgm:cxn modelId="{9E796EEA-95C0-4052-932A-3D09D44F71D1}" srcId="{920552CB-C3DE-4748-8079-2831CAFED3A2}" destId="{6AC99C86-CBD3-4E84-97DC-EB6E0BC28CC6}" srcOrd="3" destOrd="0" parTransId="{D4F4BE75-6BE0-4470-B040-F6DC94613080}" sibTransId="{D50E2B80-2BFA-4ABF-AF16-BA37BC9EFC0A}"/>
    <dgm:cxn modelId="{16D9D894-FA0A-4C33-8CE6-72E3496BD4FE}" type="presOf" srcId="{920552CB-C3DE-4748-8079-2831CAFED3A2}" destId="{B68FDB90-5246-40EA-B6E8-D89223EF4A5D}" srcOrd="0" destOrd="0" presId="urn:microsoft.com/office/officeart/2005/8/layout/venn2"/>
    <dgm:cxn modelId="{D14C4A3F-4729-442E-B508-1195EC25D650}" type="presOf" srcId="{04BE936C-E0B1-4D94-8F24-2B83803AEF9F}" destId="{95DE5207-025A-425E-B3D3-E91D76216FF8}" srcOrd="1" destOrd="0" presId="urn:microsoft.com/office/officeart/2005/8/layout/venn2"/>
    <dgm:cxn modelId="{06FDBCFC-6CAF-4BB8-88CE-133B6033DD9C}" type="presOf" srcId="{04BE936C-E0B1-4D94-8F24-2B83803AEF9F}" destId="{280D03B2-5124-4FFE-B2EA-9D0C5DF14AE3}" srcOrd="0" destOrd="0" presId="urn:microsoft.com/office/officeart/2005/8/layout/venn2"/>
    <dgm:cxn modelId="{C6365CFF-1423-4F8A-92D3-7C6F113477D1}" srcId="{920552CB-C3DE-4748-8079-2831CAFED3A2}" destId="{3DDD2868-32EA-4C5D-BDB6-19E46529BCEA}" srcOrd="2" destOrd="0" parTransId="{9C3BE899-412C-4F21-9FE3-B8CD5CB55B74}" sibTransId="{98E860F6-137E-4F38-ABAB-3407817523C3}"/>
    <dgm:cxn modelId="{DFF80984-E0E8-4A39-A2C4-683B97D495E1}" type="presOf" srcId="{6AC99C86-CBD3-4E84-97DC-EB6E0BC28CC6}" destId="{138BC12D-E79A-46F1-9873-0ECF244904FC}" srcOrd="1" destOrd="0" presId="urn:microsoft.com/office/officeart/2005/8/layout/venn2"/>
    <dgm:cxn modelId="{77858E6A-782A-4551-BEAF-0B02E17360AB}" type="presOf" srcId="{6AC99C86-CBD3-4E84-97DC-EB6E0BC28CC6}" destId="{5B04C7D4-0C66-40B7-99AF-6C0E5E463AEB}" srcOrd="0" destOrd="0" presId="urn:microsoft.com/office/officeart/2005/8/layout/venn2"/>
    <dgm:cxn modelId="{B4A24110-5D53-41B8-80A7-1616A7220855}" srcId="{920552CB-C3DE-4748-8079-2831CAFED3A2}" destId="{04BE936C-E0B1-4D94-8F24-2B83803AEF9F}" srcOrd="0" destOrd="0" parTransId="{103D153B-2538-44DD-874D-815EB7CE5F04}" sibTransId="{6799235D-F304-4F65-A690-60498E901C9A}"/>
    <dgm:cxn modelId="{F2924DF5-3E0D-4798-9433-09ED9702A3A2}" type="presOf" srcId="{83D9F687-9DA9-42F4-8D14-24174BDEFAE2}" destId="{82F6B587-BE75-4509-BA53-DBC19D7C7903}" srcOrd="0" destOrd="0" presId="urn:microsoft.com/office/officeart/2005/8/layout/venn2"/>
    <dgm:cxn modelId="{DD2463B7-E78B-4DE3-9486-BF791773601F}" type="presParOf" srcId="{B68FDB90-5246-40EA-B6E8-D89223EF4A5D}" destId="{F6202F08-D422-409B-9CCC-215963A07691}" srcOrd="0" destOrd="0" presId="urn:microsoft.com/office/officeart/2005/8/layout/venn2"/>
    <dgm:cxn modelId="{A35711B8-26DB-412E-BBB7-FA1A1E8A8E91}" type="presParOf" srcId="{F6202F08-D422-409B-9CCC-215963A07691}" destId="{280D03B2-5124-4FFE-B2EA-9D0C5DF14AE3}" srcOrd="0" destOrd="0" presId="urn:microsoft.com/office/officeart/2005/8/layout/venn2"/>
    <dgm:cxn modelId="{8398B7F0-4D33-4163-B6A8-862342AD6A91}" type="presParOf" srcId="{F6202F08-D422-409B-9CCC-215963A07691}" destId="{95DE5207-025A-425E-B3D3-E91D76216FF8}" srcOrd="1" destOrd="0" presId="urn:microsoft.com/office/officeart/2005/8/layout/venn2"/>
    <dgm:cxn modelId="{89FB051A-11DD-4C49-B0F2-0ED2B75DD94D}" type="presParOf" srcId="{B68FDB90-5246-40EA-B6E8-D89223EF4A5D}" destId="{D09EDDC0-0E95-4F7C-8BD4-F0A9DFDC5429}" srcOrd="1" destOrd="0" presId="urn:microsoft.com/office/officeart/2005/8/layout/venn2"/>
    <dgm:cxn modelId="{57E75339-7164-46DC-950E-CAEA6FEC9B61}" type="presParOf" srcId="{D09EDDC0-0E95-4F7C-8BD4-F0A9DFDC5429}" destId="{82F6B587-BE75-4509-BA53-DBC19D7C7903}" srcOrd="0" destOrd="0" presId="urn:microsoft.com/office/officeart/2005/8/layout/venn2"/>
    <dgm:cxn modelId="{363049A4-0880-4834-B0E6-24DD7E8CFF77}" type="presParOf" srcId="{D09EDDC0-0E95-4F7C-8BD4-F0A9DFDC5429}" destId="{96334835-36AC-42F9-BFE0-8702FD97F429}" srcOrd="1" destOrd="0" presId="urn:microsoft.com/office/officeart/2005/8/layout/venn2"/>
    <dgm:cxn modelId="{67D85546-066C-46EF-8D2A-B416A92E699F}" type="presParOf" srcId="{B68FDB90-5246-40EA-B6E8-D89223EF4A5D}" destId="{696232A9-0E2C-4EBD-BC2B-04B7B0EBC6C4}" srcOrd="2" destOrd="0" presId="urn:microsoft.com/office/officeart/2005/8/layout/venn2"/>
    <dgm:cxn modelId="{EFCF62F4-B1BF-420F-AF54-2118D192AF87}" type="presParOf" srcId="{696232A9-0E2C-4EBD-BC2B-04B7B0EBC6C4}" destId="{7B201D4F-3ABB-4AA0-9DD1-4E34C1C24790}" srcOrd="0" destOrd="0" presId="urn:microsoft.com/office/officeart/2005/8/layout/venn2"/>
    <dgm:cxn modelId="{ECA93479-E4A5-4D56-8542-1DE24BBE4912}" type="presParOf" srcId="{696232A9-0E2C-4EBD-BC2B-04B7B0EBC6C4}" destId="{65173B94-3E04-4778-9AA5-85512EAA6E5C}" srcOrd="1" destOrd="0" presId="urn:microsoft.com/office/officeart/2005/8/layout/venn2"/>
    <dgm:cxn modelId="{787FDD3B-6DE6-422C-8503-CC37597A5C96}" type="presParOf" srcId="{B68FDB90-5246-40EA-B6E8-D89223EF4A5D}" destId="{D5E0B7E8-DF5E-4977-9086-B4D4B8AEAFAE}" srcOrd="3" destOrd="0" presId="urn:microsoft.com/office/officeart/2005/8/layout/venn2"/>
    <dgm:cxn modelId="{3DDF9D56-BF02-43C9-9ABD-B9919355937D}" type="presParOf" srcId="{D5E0B7E8-DF5E-4977-9086-B4D4B8AEAFAE}" destId="{5B04C7D4-0C66-40B7-99AF-6C0E5E463AEB}" srcOrd="0" destOrd="0" presId="urn:microsoft.com/office/officeart/2005/8/layout/venn2"/>
    <dgm:cxn modelId="{8C6E131C-0E59-46CC-B84E-165EA1603B59}" type="presParOf" srcId="{D5E0B7E8-DF5E-4977-9086-B4D4B8AEAFAE}" destId="{138BC12D-E79A-46F1-9873-0ECF244904FC}" srcOrd="1" destOrd="0" presId="urn:microsoft.com/office/officeart/2005/8/layout/venn2"/>
  </dgm:cxnLst>
  <dgm:bg/>
  <dgm:whole/>
  <dgm:extLst>
    <a:ext uri="http://schemas.microsoft.com/office/drawing/2008/diagram">
      <dsp:dataModelExt xmlns="" xmlns:dsp="http://schemas.microsoft.com/office/drawing/2008/diagram" xmlns:a="http://schemas.openxmlformats.org/drawingml/2006/main" xmlns:dgm="http://schemas.openxmlformats.org/drawingml/2006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10/16/14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252864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may use this chart to describe your journey to the current career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079141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51677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51677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graph</a:t>
            </a:r>
            <a:r>
              <a:rPr lang="en-US" baseline="0" dirty="0" smtClean="0"/>
              <a:t> to give more description of your current company (history, size, location, products and services,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984398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graph</a:t>
            </a:r>
            <a:r>
              <a:rPr lang="en-US" baseline="0" dirty="0" smtClean="0"/>
              <a:t> to give more description of your role specifically (responsibilities, typical work week, direct reports,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984398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this graph to show general compensation ranges for people in various roles in your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984398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25286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51677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51677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51677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25286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51677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51677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5167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10/16/14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10/16/14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10/16/14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10/16/14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10/16/14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mayamyers/Desktop/YBA/YBA-Slideshow-HD%20(1080p).m4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9665" y="3276599"/>
            <a:ext cx="9144000" cy="2895601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latin typeface="+mj-lt"/>
              </a:rPr>
              <a:t>YBA GUEST SPEAKER</a:t>
            </a:r>
            <a:r>
              <a:rPr lang="en-US" sz="7200" dirty="0" smtClean="0">
                <a:latin typeface="Bauhaus 93" pitchFamily="82" charset="0"/>
              </a:rPr>
              <a:t/>
            </a:r>
            <a:br>
              <a:rPr lang="en-US" sz="7200" dirty="0" smtClean="0">
                <a:latin typeface="Bauhaus 93" pitchFamily="82" charset="0"/>
              </a:rPr>
            </a:br>
            <a:endParaRPr lang="en-US" sz="7200" dirty="0">
              <a:latin typeface="Bauhaus 93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October 23, 2014</a:t>
            </a:r>
            <a:endParaRPr lang="en-US" dirty="0"/>
          </a:p>
        </p:txBody>
      </p:sp>
      <p:pic>
        <p:nvPicPr>
          <p:cNvPr id="5" name="Picture 4" descr="Logo-Large-bor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725" y="1295400"/>
            <a:ext cx="5715000" cy="2057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8426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Fondest memories from HS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Obstacles/Adversity you had to overcome in HS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Hanging out with hometown friends on the weekends</a:t>
            </a:r>
          </a:p>
          <a:p>
            <a:r>
              <a:rPr lang="en-US" dirty="0" smtClean="0"/>
              <a:t>Singing / performing</a:t>
            </a:r>
          </a:p>
          <a:p>
            <a:r>
              <a:rPr lang="en-US" dirty="0" smtClean="0"/>
              <a:t>Discovering my love for photography</a:t>
            </a:r>
          </a:p>
          <a:p>
            <a:r>
              <a:rPr lang="en-US" dirty="0" smtClean="0"/>
              <a:t>Sneaking off campus and ‘not getting caught’ ever!!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Difficult home life</a:t>
            </a:r>
          </a:p>
          <a:p>
            <a:r>
              <a:rPr lang="en-US" dirty="0" smtClean="0"/>
              <a:t>Not fitting in with most of my class and school mates</a:t>
            </a:r>
          </a:p>
          <a:p>
            <a:r>
              <a:rPr lang="en-US" dirty="0" smtClean="0"/>
              <a:t>Not having money like the rest of my peers had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HIGH SCHOOL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27629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 anchor="ctr"/>
          <a:lstStyle/>
          <a:p>
            <a:r>
              <a:rPr lang="en-US" sz="3600" dirty="0" smtClean="0">
                <a:solidFill>
                  <a:srgbClr val="000000"/>
                </a:solidFill>
              </a:rPr>
              <a:t>College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399753"/>
          </a:xfrm>
        </p:spPr>
        <p:txBody>
          <a:bodyPr/>
          <a:lstStyle/>
          <a:p>
            <a:r>
              <a:rPr lang="en-US" dirty="0" smtClean="0"/>
              <a:t>I attended college at Alfred University in Upstate New York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085667">
            <a:off x="6067311" y="540166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\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5650468"/>
            <a:ext cx="5189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art school in ‘ the middle of nowhere’ New York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99879" y="4832866"/>
            <a:ext cx="223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2</a:t>
            </a:r>
            <a:r>
              <a:rPr lang="en-US" baseline="30000" dirty="0" smtClean="0"/>
              <a:t>nd</a:t>
            </a:r>
            <a:r>
              <a:rPr lang="en-US" dirty="0" smtClean="0"/>
              <a:t> year of college</a:t>
            </a:r>
            <a:endParaRPr lang="en-US" dirty="0"/>
          </a:p>
        </p:txBody>
      </p:sp>
      <p:pic>
        <p:nvPicPr>
          <p:cNvPr id="12" name="Picture 11" descr="Screen Shot 2014-10-16 at 5.06.1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60636"/>
            <a:ext cx="4343400" cy="3301964"/>
          </a:xfrm>
          <a:prstGeom prst="rect">
            <a:avLst/>
          </a:prstGeom>
        </p:spPr>
      </p:pic>
      <p:pic>
        <p:nvPicPr>
          <p:cNvPr id="13" name="Picture 12" descr="Colle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533" y="2286000"/>
            <a:ext cx="4134867" cy="3200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3018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Activities/Athletics in College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Jobs I worked while in College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Sang in the college </a:t>
            </a:r>
            <a:r>
              <a:rPr lang="en-US" dirty="0" err="1" smtClean="0"/>
              <a:t>Acapella</a:t>
            </a:r>
            <a:r>
              <a:rPr lang="en-US" dirty="0" smtClean="0"/>
              <a:t> group</a:t>
            </a:r>
          </a:p>
          <a:p>
            <a:r>
              <a:rPr lang="en-US" dirty="0" smtClean="0"/>
              <a:t>Worked into the wee hours of the morning on a mountain of art assignments.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Served in the dining hall</a:t>
            </a:r>
          </a:p>
          <a:p>
            <a:r>
              <a:rPr lang="en-US" dirty="0" smtClean="0"/>
              <a:t>Worked in the library</a:t>
            </a:r>
          </a:p>
          <a:p>
            <a:r>
              <a:rPr lang="en-US" dirty="0" smtClean="0"/>
              <a:t>Modeled for drawing classes</a:t>
            </a:r>
          </a:p>
          <a:p>
            <a:r>
              <a:rPr lang="en-US" dirty="0" err="1" smtClean="0"/>
              <a:t>Waitressed</a:t>
            </a:r>
            <a:r>
              <a:rPr lang="en-US" dirty="0" smtClean="0"/>
              <a:t> at a local restaurant</a:t>
            </a:r>
          </a:p>
          <a:p>
            <a:r>
              <a:rPr lang="en-US" dirty="0" smtClean="0"/>
              <a:t>During the summers </a:t>
            </a:r>
            <a:r>
              <a:rPr lang="en-US" dirty="0" err="1" smtClean="0"/>
              <a:t>waitressed</a:t>
            </a:r>
            <a:r>
              <a:rPr lang="en-US" dirty="0" smtClean="0"/>
              <a:t> and worked at 9 West shoes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 anchor="ctr"/>
          <a:lstStyle/>
          <a:p>
            <a:r>
              <a:rPr lang="en-US" sz="3600" dirty="0" smtClean="0">
                <a:solidFill>
                  <a:srgbClr val="000000"/>
                </a:solidFill>
              </a:rPr>
              <a:t>College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27245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Favorite classes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Least favorite classes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Photography (the lab was my second home)</a:t>
            </a:r>
          </a:p>
          <a:p>
            <a:r>
              <a:rPr lang="en-US" dirty="0" smtClean="0"/>
              <a:t>Foundry</a:t>
            </a:r>
          </a:p>
          <a:p>
            <a:r>
              <a:rPr lang="en-US" dirty="0" smtClean="0"/>
              <a:t>Painting</a:t>
            </a:r>
          </a:p>
          <a:p>
            <a:r>
              <a:rPr lang="en-US" dirty="0" smtClean="0"/>
              <a:t>Psychology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Art History</a:t>
            </a:r>
          </a:p>
          <a:p>
            <a:r>
              <a:rPr lang="en-US" dirty="0" smtClean="0"/>
              <a:t>Graphic design</a:t>
            </a:r>
          </a:p>
          <a:p>
            <a:r>
              <a:rPr lang="en-US" dirty="0" smtClean="0"/>
              <a:t>Anything that involved computers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 anchor="ctr"/>
          <a:lstStyle/>
          <a:p>
            <a:r>
              <a:rPr lang="en-US" sz="3600" dirty="0" smtClean="0">
                <a:solidFill>
                  <a:srgbClr val="000000"/>
                </a:solidFill>
              </a:rPr>
              <a:t>College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2104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Fondest memories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Obstacles or adversity that you had to overcome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Friends (in college you meet your people)</a:t>
            </a:r>
          </a:p>
          <a:p>
            <a:r>
              <a:rPr lang="en-US" dirty="0" smtClean="0"/>
              <a:t>Learning about myself as an artist</a:t>
            </a:r>
          </a:p>
          <a:p>
            <a:r>
              <a:rPr lang="en-US" dirty="0" smtClean="0"/>
              <a:t>The Parties!!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Having to work multiple work study and side jobs to support myself while managing the assigned project modes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 anchor="ctr"/>
          <a:lstStyle/>
          <a:p>
            <a:r>
              <a:rPr lang="en-US" sz="3600" dirty="0" smtClean="0">
                <a:solidFill>
                  <a:srgbClr val="000000"/>
                </a:solidFill>
              </a:rPr>
              <a:t>College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03975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Career Path</a:t>
            </a:r>
            <a:endParaRPr lang="en-US" sz="3600" dirty="0">
              <a:solidFill>
                <a:srgbClr val="0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04827183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6324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first Job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3400" y="3810000"/>
            <a:ext cx="4041775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My worst Job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7200" y="2258568"/>
            <a:ext cx="4041648" cy="216103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My first ‘real’ job out of college was working as an assistant to a commercial photographer (or at least that’s what he called himself)</a:t>
            </a: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533400" y="4495800"/>
            <a:ext cx="4041648" cy="3913187"/>
          </a:xfrm>
        </p:spPr>
        <p:txBody>
          <a:bodyPr/>
          <a:lstStyle/>
          <a:p>
            <a:r>
              <a:rPr lang="en-US" sz="2000" dirty="0" smtClean="0"/>
              <a:t>My first ‘real’ job out of college … working as an assistant to a commercial photographer (or at least that’s what he called himself)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Career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7" name="Picture 6" descr="PoisePa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524000"/>
            <a:ext cx="3657600" cy="482917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53311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4789" y="0"/>
            <a:ext cx="8229600" cy="12192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Career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12" name="Content Placeholder 11" descr="ShootingPortII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96" r="-10596"/>
          <a:stretch>
            <a:fillRect/>
          </a:stretch>
        </p:blipFill>
        <p:spPr>
          <a:xfrm>
            <a:off x="588248" y="1219200"/>
            <a:ext cx="8174752" cy="4495799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9593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Some challenges I had to overcome in my career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Gaining confidence in my craft</a:t>
            </a:r>
          </a:p>
          <a:p>
            <a:r>
              <a:rPr lang="en-US" dirty="0" smtClean="0"/>
              <a:t>Learning business skills</a:t>
            </a:r>
          </a:p>
          <a:p>
            <a:r>
              <a:rPr lang="en-US" dirty="0" smtClean="0"/>
              <a:t>Learning business skills</a:t>
            </a:r>
          </a:p>
          <a:p>
            <a:r>
              <a:rPr lang="en-US" dirty="0" smtClean="0"/>
              <a:t>LEARNING BUSINESS SKILLS!!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 descr="C:\Users\stephen.minix\AppData\Local\Microsoft\Windows\Temporary Internet Files\Content.IE5\H06GTAOS\MC900071067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57400"/>
            <a:ext cx="4124608" cy="405390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Career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14476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90"/>
            <a:ext cx="8229600" cy="1143000"/>
          </a:xfrm>
        </p:spPr>
        <p:txBody>
          <a:bodyPr anchor="ctr"/>
          <a:lstStyle/>
          <a:p>
            <a:r>
              <a:rPr lang="en-US" sz="3600" dirty="0" smtClean="0">
                <a:solidFill>
                  <a:srgbClr val="000000"/>
                </a:solidFill>
              </a:rPr>
              <a:t>CURRENT ROLE</a:t>
            </a:r>
            <a:endParaRPr lang="en-US" sz="3600" dirty="0">
              <a:solidFill>
                <a:srgbClr val="00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359014981"/>
              </p:ext>
            </p:extLst>
          </p:nvPr>
        </p:nvGraphicFramePr>
        <p:xfrm>
          <a:off x="304800" y="1066800"/>
          <a:ext cx="8610600" cy="55626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6648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BA-Slideshow-HD (1080p).m4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1629" y="815182"/>
            <a:ext cx="8497571" cy="531098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09890688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Current Role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7649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97237591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Career (path) Compensation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0748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ADVISE FOR THE TEENAGE ART LOVER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457200" y="1524000"/>
            <a:ext cx="8229600" cy="46024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 smtClean="0"/>
              <a:t>Become an expert in your craft</a:t>
            </a:r>
          </a:p>
          <a:p>
            <a:r>
              <a:rPr lang="en-US" sz="2000" dirty="0" smtClean="0"/>
              <a:t>Get a mentor</a:t>
            </a:r>
          </a:p>
          <a:p>
            <a:r>
              <a:rPr lang="en-US" sz="2000" dirty="0" smtClean="0"/>
              <a:t>Create your own support system</a:t>
            </a:r>
          </a:p>
          <a:p>
            <a:r>
              <a:rPr lang="en-US" sz="2000" dirty="0" smtClean="0"/>
              <a:t>Learn business</a:t>
            </a:r>
          </a:p>
          <a:p>
            <a:r>
              <a:rPr lang="en-US" sz="2000" dirty="0" smtClean="0"/>
              <a:t>Love what you do to the point that you can’t imagine life without it, and remind yourself of this every time you want to quit.</a:t>
            </a:r>
          </a:p>
          <a:p>
            <a:r>
              <a:rPr lang="en-US" sz="2000" dirty="0" smtClean="0"/>
              <a:t>Remember to build a life outside your craft</a:t>
            </a:r>
          </a:p>
          <a:p>
            <a:r>
              <a:rPr lang="en-US" sz="2000" dirty="0" smtClean="0"/>
              <a:t>Have FUN!</a:t>
            </a:r>
            <a:r>
              <a:rPr lang="en-US" sz="2000" dirty="0" smtClean="0"/>
              <a:t>!</a:t>
            </a:r>
          </a:p>
          <a:p>
            <a:pPr>
              <a:buNone/>
            </a:pPr>
            <a:endParaRPr lang="en-US" sz="2000" dirty="0" smtClean="0"/>
          </a:p>
          <a:p>
            <a:pPr algn="ctr"/>
            <a:r>
              <a:rPr lang="en-US" sz="2000" dirty="0" smtClean="0"/>
              <a:t>“There is no passion to be found playing small: In settling for life that is less than the one you are capable of living”</a:t>
            </a:r>
            <a:r>
              <a:rPr lang="en-US" sz="2000" dirty="0" smtClean="0"/>
              <a:t>  - Nelson Mandela</a:t>
            </a:r>
            <a:endParaRPr lang="en-US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ACADEMIC EXERCISE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now spend several minutes discussing the day’s academic module and how it is relevant in the ‘real world’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12701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QUESTION AND ANSWER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20130824IS_Feil_07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3000"/>
            <a:ext cx="7886700" cy="52578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3621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INTRODUCTION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My name is Maya Myers and I am 36 years old.</a:t>
            </a:r>
          </a:p>
          <a:p>
            <a:r>
              <a:rPr lang="en-US" dirty="0" smtClean="0"/>
              <a:t>I am the lead photographer and owner of Maya Myers Photography</a:t>
            </a:r>
          </a:p>
          <a:p>
            <a:r>
              <a:rPr lang="en-US" dirty="0" smtClean="0"/>
              <a:t>My company specializes in photographing weddings, private and corporate events and projects with non-profit organizations. The Majority of my business concentrates on luxury weddings.</a:t>
            </a:r>
          </a:p>
          <a:p>
            <a:r>
              <a:rPr lang="en-US" dirty="0" smtClean="0"/>
              <a:t>As the lead photographer and owner I do everything from photographing to managing post production, client relations, administrative tasks, marketing and business management.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9657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The Early Years…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2743200"/>
            <a:ext cx="2209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Age 5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 was born in Israel and raised in upstate New York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10" name="Picture 9" descr="Age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28799"/>
            <a:ext cx="2595246" cy="388620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3048000" y="2743200"/>
            <a:ext cx="2209800" cy="3276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Age 15</a:t>
            </a:r>
            <a:endParaRPr lang="en-U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867400" y="3200400"/>
            <a:ext cx="4114800" cy="3276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Age 25</a:t>
            </a:r>
            <a:endParaRPr lang="en-US" dirty="0"/>
          </a:p>
        </p:txBody>
      </p:sp>
      <p:pic>
        <p:nvPicPr>
          <p:cNvPr id="21" name="Content Placeholder 20" descr="Age25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8974" r="-8974"/>
          <a:stretch>
            <a:fillRect/>
          </a:stretch>
        </p:blipFill>
        <p:spPr>
          <a:xfrm>
            <a:off x="5676272" y="1828800"/>
            <a:ext cx="3467728" cy="3886200"/>
          </a:xfrm>
        </p:spPr>
      </p:pic>
      <p:pic>
        <p:nvPicPr>
          <p:cNvPr id="23" name="Picture 22" descr="age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828800"/>
            <a:ext cx="2514600" cy="390241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0917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More Early Years…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1600200"/>
            <a:ext cx="3055374" cy="400787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My brother sporting the </a:t>
            </a:r>
          </a:p>
          <a:p>
            <a:pPr marL="0" indent="0">
              <a:buNone/>
            </a:pPr>
            <a:r>
              <a:rPr lang="en-US" dirty="0" smtClean="0"/>
              <a:t>cleanest cut he’s ever had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A little about my family…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12" name="Content Placeholder 11" descr="Oded.jpg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-671" b="-671"/>
          <a:stretch>
            <a:fillRect/>
          </a:stretch>
        </p:blipFill>
        <p:spPr>
          <a:xfrm>
            <a:off x="609600" y="1905000"/>
            <a:ext cx="2449484" cy="2667000"/>
          </a:xfrm>
        </p:spPr>
      </p:pic>
      <p:pic>
        <p:nvPicPr>
          <p:cNvPr id="14" name="Content Placeholder 13" descr="MomMaya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3990" b="-13990"/>
          <a:stretch>
            <a:fillRect/>
          </a:stretch>
        </p:blipFill>
        <p:spPr>
          <a:xfrm>
            <a:off x="5763030" y="1524000"/>
            <a:ext cx="2923770" cy="3429000"/>
          </a:xfrm>
        </p:spPr>
      </p:pic>
      <p:pic>
        <p:nvPicPr>
          <p:cNvPr id="13" name="Picture 12" descr="ShootingPortI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905000"/>
            <a:ext cx="2508564" cy="266700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3048000" y="1630928"/>
            <a:ext cx="3055374" cy="400787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Dad who refuses to look </a:t>
            </a:r>
          </a:p>
          <a:p>
            <a:pPr marL="0" indent="0">
              <a:buNone/>
            </a:pPr>
            <a:r>
              <a:rPr lang="en-US" dirty="0" smtClean="0"/>
              <a:t>at a camera, always</a:t>
            </a:r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85800" y="1752600"/>
            <a:ext cx="3055374" cy="4007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5707626" y="1600200"/>
            <a:ext cx="3055374" cy="400787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Mom after making me go to </a:t>
            </a:r>
          </a:p>
          <a:p>
            <a:pPr marL="0" indent="0">
              <a:buNone/>
            </a:pPr>
            <a:r>
              <a:rPr lang="en-US" dirty="0" smtClean="0"/>
              <a:t>a body </a:t>
            </a:r>
            <a:r>
              <a:rPr lang="en-US" dirty="0" err="1" smtClean="0"/>
              <a:t>detox</a:t>
            </a:r>
            <a:r>
              <a:rPr lang="en-US" dirty="0" smtClean="0"/>
              <a:t> center for a week (she owed me big time)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6541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HIGH SCHOOL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399753"/>
          </a:xfrm>
        </p:spPr>
        <p:txBody>
          <a:bodyPr/>
          <a:lstStyle/>
          <a:p>
            <a:r>
              <a:rPr lang="en-US" dirty="0" smtClean="0"/>
              <a:t>I attended The Millbrook School in Upstate New York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085667">
            <a:off x="6067311" y="540166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\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0937" y="4630621"/>
            <a:ext cx="214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Insert map shot here</a:t>
            </a:r>
            <a:endParaRPr lang="en-US" dirty="0"/>
          </a:p>
        </p:txBody>
      </p:sp>
      <p:pic>
        <p:nvPicPr>
          <p:cNvPr id="7" name="Picture 6" descr="Screen Shot 2014-10-16 at 4.20.3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133600"/>
            <a:ext cx="6204133" cy="388619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6741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590801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>
                <a:latin typeface="+mn-lt"/>
              </a:rPr>
              <a:t>As a HS student I was involved in the arts (painting, drawing, performing arts and of course photography. It’s where I discovered my love for telling a visual narrative through photography</a:t>
            </a:r>
          </a:p>
          <a:p>
            <a:r>
              <a:rPr lang="en-US" sz="1800" dirty="0" smtClean="0">
                <a:latin typeface="+mn-lt"/>
              </a:rPr>
              <a:t>I was very independent and marched to the beat of my own drum. I was known as the ‘artsy one’ with a strong voice. If anyone did something wrong I had no trouble letting them know. </a:t>
            </a:r>
          </a:p>
          <a:p>
            <a:r>
              <a:rPr lang="en-US" sz="1800" dirty="0" smtClean="0">
                <a:latin typeface="+mn-lt"/>
              </a:rPr>
              <a:t>I was friendly with my classmates and had a few close friends but for the most concentrated on my school work and spent time outside of school with my local friends.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5920" y="6326514"/>
            <a:ext cx="348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Preparing a photography slideshow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HIGH SCHOOL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10" name="Picture 9" descr="HighScool_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733800"/>
            <a:ext cx="3820799" cy="2590800"/>
          </a:xfrm>
          <a:prstGeom prst="rect">
            <a:avLst/>
          </a:prstGeom>
        </p:spPr>
      </p:pic>
      <p:pic>
        <p:nvPicPr>
          <p:cNvPr id="11" name="Picture 10" descr="10269146_10152429673972223_6721189509089059288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744451"/>
            <a:ext cx="1828800" cy="25801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47298" y="6324600"/>
            <a:ext cx="207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Besties</a:t>
            </a:r>
            <a:r>
              <a:rPr lang="en-US" dirty="0" smtClean="0"/>
              <a:t> for 26 years!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95641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Things I enjoyed in HS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Things I did not enjoy in HS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Art class – painting an drawing</a:t>
            </a:r>
          </a:p>
          <a:p>
            <a:r>
              <a:rPr lang="en-US" dirty="0" smtClean="0"/>
              <a:t>Singing  and performing in talent nights and school productions</a:t>
            </a:r>
          </a:p>
          <a:p>
            <a:r>
              <a:rPr lang="en-US" dirty="0" smtClean="0"/>
              <a:t>Photography</a:t>
            </a:r>
          </a:p>
          <a:p>
            <a:r>
              <a:rPr lang="en-US" dirty="0" smtClean="0"/>
              <a:t>Hanging out with my hometown friends on the weekends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History Class</a:t>
            </a:r>
          </a:p>
          <a:p>
            <a:r>
              <a:rPr lang="en-US" dirty="0" smtClean="0"/>
              <a:t>French</a:t>
            </a:r>
          </a:p>
          <a:p>
            <a:r>
              <a:rPr lang="en-US" dirty="0" smtClean="0"/>
              <a:t>Team sports</a:t>
            </a:r>
          </a:p>
          <a:p>
            <a:r>
              <a:rPr lang="en-US" dirty="0" smtClean="0"/>
              <a:t>Staying on campus on weekends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HIGH SCHOOL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11857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Activities/Athletics in HS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Jobs I worked while in HS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Editor in Chief of the Yearbook</a:t>
            </a:r>
          </a:p>
          <a:p>
            <a:r>
              <a:rPr lang="en-US" dirty="0" smtClean="0"/>
              <a:t>Dorm leader</a:t>
            </a:r>
          </a:p>
          <a:p>
            <a:r>
              <a:rPr lang="en-US" dirty="0" smtClean="0"/>
              <a:t>Plays and Musicals</a:t>
            </a:r>
          </a:p>
          <a:p>
            <a:r>
              <a:rPr lang="en-US" dirty="0" smtClean="0"/>
              <a:t>Photography</a:t>
            </a:r>
          </a:p>
          <a:p>
            <a:r>
              <a:rPr lang="en-US" dirty="0" smtClean="0"/>
              <a:t>Cross country running and skiing in the winter</a:t>
            </a:r>
          </a:p>
          <a:p>
            <a:r>
              <a:rPr lang="en-US" dirty="0" smtClean="0"/>
              <a:t>Great at becoming the ‘manager’ of every sports team I ‘played’ on.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Summer jobs as a nanny or au pair</a:t>
            </a:r>
          </a:p>
          <a:p>
            <a:r>
              <a:rPr lang="en-US" dirty="0" smtClean="0"/>
              <a:t>During school – babysitter</a:t>
            </a:r>
          </a:p>
          <a:p>
            <a:r>
              <a:rPr lang="en-US" dirty="0" smtClean="0"/>
              <a:t>Community Service in school – zoo keeper</a:t>
            </a:r>
          </a:p>
          <a:p>
            <a:r>
              <a:rPr lang="en-US" dirty="0" smtClean="0"/>
              <a:t>The money I made during the summer had to be saved for the school year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HIGH SCHOOL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12476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35805</TotalTime>
  <Words>1164</Words>
  <Application>Microsoft Office PowerPoint</Application>
  <PresentationFormat>On-screen Show (4:3)</PresentationFormat>
  <Paragraphs>272</Paragraphs>
  <Slides>24</Slides>
  <Notes>15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Executive</vt:lpstr>
      <vt:lpstr>YBA GUEST SPEAKER </vt:lpstr>
      <vt:lpstr>Slide 2</vt:lpstr>
      <vt:lpstr>INTRODUCTION</vt:lpstr>
      <vt:lpstr>The Early Years…</vt:lpstr>
      <vt:lpstr>More Early Years…</vt:lpstr>
      <vt:lpstr>HIGH SCHOOL</vt:lpstr>
      <vt:lpstr>HIGH SCHOOL</vt:lpstr>
      <vt:lpstr>HIGH SCHOOL</vt:lpstr>
      <vt:lpstr>HIGH SCHOOL</vt:lpstr>
      <vt:lpstr>HIGH SCHOOL</vt:lpstr>
      <vt:lpstr>College</vt:lpstr>
      <vt:lpstr>College</vt:lpstr>
      <vt:lpstr>College</vt:lpstr>
      <vt:lpstr>College</vt:lpstr>
      <vt:lpstr>Career Path</vt:lpstr>
      <vt:lpstr>Career</vt:lpstr>
      <vt:lpstr>Career</vt:lpstr>
      <vt:lpstr>Career</vt:lpstr>
      <vt:lpstr>CURRENT ROLE</vt:lpstr>
      <vt:lpstr>Current Role</vt:lpstr>
      <vt:lpstr>Career (path) Compensation</vt:lpstr>
      <vt:lpstr>Slide 22</vt:lpstr>
      <vt:lpstr>ACADEMIC EXERCISE</vt:lpstr>
      <vt:lpstr>QUESTION AND ANSWER</vt:lpstr>
    </vt:vector>
  </TitlesOfParts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Maya Myers</cp:lastModifiedBy>
  <cp:revision>13</cp:revision>
  <dcterms:created xsi:type="dcterms:W3CDTF">2014-10-17T05:05:17Z</dcterms:created>
  <dcterms:modified xsi:type="dcterms:W3CDTF">2014-10-17T05:05:57Z</dcterms:modified>
</cp:coreProperties>
</file>