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466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EDA97-C7B5-4E62-8224-416703162E2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19A926-1D1E-4B73-A846-876DEF27FD8B}">
      <dgm:prSet/>
      <dgm:spPr/>
      <dgm:t>
        <a:bodyPr/>
        <a:lstStyle/>
        <a:p>
          <a:r>
            <a:rPr lang="en-US" dirty="0" err="1"/>
            <a:t>emergeconsultingla.com</a:t>
          </a:r>
          <a:endParaRPr lang="en-US" dirty="0"/>
        </a:p>
      </dgm:t>
    </dgm:pt>
    <dgm:pt modelId="{72B20AA3-3972-42A3-B547-0AC5A410FB4E}" type="parTrans" cxnId="{BD6AB26F-93D4-4D99-946C-5488B829E791}">
      <dgm:prSet/>
      <dgm:spPr/>
      <dgm:t>
        <a:bodyPr/>
        <a:lstStyle/>
        <a:p>
          <a:endParaRPr lang="en-US"/>
        </a:p>
      </dgm:t>
    </dgm:pt>
    <dgm:pt modelId="{8D3CEDAB-9425-4642-8199-E7B2EFE48918}" type="sibTrans" cxnId="{BD6AB26F-93D4-4D99-946C-5488B829E791}">
      <dgm:prSet/>
      <dgm:spPr/>
      <dgm:t>
        <a:bodyPr/>
        <a:lstStyle/>
        <a:p>
          <a:endParaRPr lang="en-US"/>
        </a:p>
      </dgm:t>
    </dgm:pt>
    <dgm:pt modelId="{787236AC-B53F-495B-B134-8E00D847370A}">
      <dgm:prSet/>
      <dgm:spPr/>
      <dgm:t>
        <a:bodyPr/>
        <a:lstStyle/>
        <a:p>
          <a:r>
            <a:rPr lang="en-US" baseline="0" dirty="0"/>
            <a:t>LinkedIn: /</a:t>
          </a:r>
          <a:r>
            <a:rPr lang="en-US" baseline="0" dirty="0" err="1"/>
            <a:t>SanaRahim</a:t>
          </a:r>
          <a:r>
            <a:rPr lang="en-US" baseline="0" dirty="0"/>
            <a:t> </a:t>
          </a:r>
          <a:endParaRPr lang="en-US" dirty="0"/>
        </a:p>
      </dgm:t>
    </dgm:pt>
    <dgm:pt modelId="{D131DD05-955A-4938-BF00-669ED5922407}" type="parTrans" cxnId="{803C0EE4-30E1-4234-A9C1-7332DF00366D}">
      <dgm:prSet/>
      <dgm:spPr/>
      <dgm:t>
        <a:bodyPr/>
        <a:lstStyle/>
        <a:p>
          <a:endParaRPr lang="en-US"/>
        </a:p>
      </dgm:t>
    </dgm:pt>
    <dgm:pt modelId="{96EABC38-4D81-4943-B618-BDB8BB841F84}" type="sibTrans" cxnId="{803C0EE4-30E1-4234-A9C1-7332DF00366D}">
      <dgm:prSet/>
      <dgm:spPr/>
      <dgm:t>
        <a:bodyPr/>
        <a:lstStyle/>
        <a:p>
          <a:endParaRPr lang="en-US"/>
        </a:p>
      </dgm:t>
    </dgm:pt>
    <dgm:pt modelId="{3170F07B-30AB-4EB7-8589-5902205B3E3C}">
      <dgm:prSet/>
      <dgm:spPr/>
      <dgm:t>
        <a:bodyPr/>
        <a:lstStyle/>
        <a:p>
          <a:r>
            <a:rPr lang="en-US" baseline="0" dirty="0"/>
            <a:t>Twitter: @SanaRahim89        @</a:t>
          </a:r>
          <a:r>
            <a:rPr lang="en-US" baseline="0" dirty="0" err="1"/>
            <a:t>ImpactEmerge</a:t>
          </a:r>
          <a:r>
            <a:rPr lang="en-US" baseline="0" dirty="0"/>
            <a:t> </a:t>
          </a:r>
          <a:endParaRPr lang="en-US" dirty="0"/>
        </a:p>
      </dgm:t>
    </dgm:pt>
    <dgm:pt modelId="{44B59877-5E44-4F21-9CDE-5E3B7B85AC7B}" type="parTrans" cxnId="{85FEFD28-8806-40FA-B540-26F9E686AB22}">
      <dgm:prSet/>
      <dgm:spPr/>
      <dgm:t>
        <a:bodyPr/>
        <a:lstStyle/>
        <a:p>
          <a:endParaRPr lang="en-US"/>
        </a:p>
      </dgm:t>
    </dgm:pt>
    <dgm:pt modelId="{5C133AA3-0878-4EC2-93AB-07DA33518F21}" type="sibTrans" cxnId="{85FEFD28-8806-40FA-B540-26F9E686AB22}">
      <dgm:prSet/>
      <dgm:spPr/>
      <dgm:t>
        <a:bodyPr/>
        <a:lstStyle/>
        <a:p>
          <a:endParaRPr lang="en-US"/>
        </a:p>
      </dgm:t>
    </dgm:pt>
    <dgm:pt modelId="{42128C38-15E6-7643-861D-FBC90ECA2833}" type="pres">
      <dgm:prSet presAssocID="{5C2EDA97-C7B5-4E62-8224-416703162E27}" presName="linear" presStyleCnt="0">
        <dgm:presLayoutVars>
          <dgm:animLvl val="lvl"/>
          <dgm:resizeHandles val="exact"/>
        </dgm:presLayoutVars>
      </dgm:prSet>
      <dgm:spPr/>
    </dgm:pt>
    <dgm:pt modelId="{B9B02F9B-E831-B346-98DB-79DC182EB336}" type="pres">
      <dgm:prSet presAssocID="{C819A926-1D1E-4B73-A846-876DEF27FD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7EB26B-E527-EF40-804D-8CFC92403A99}" type="pres">
      <dgm:prSet presAssocID="{8D3CEDAB-9425-4642-8199-E7B2EFE48918}" presName="spacer" presStyleCnt="0"/>
      <dgm:spPr/>
    </dgm:pt>
    <dgm:pt modelId="{B44D7A2E-32BE-2449-86A5-D81041BBDC96}" type="pres">
      <dgm:prSet presAssocID="{787236AC-B53F-495B-B134-8E00D84737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90E923-DE5D-D844-8218-EC960115D066}" type="pres">
      <dgm:prSet presAssocID="{96EABC38-4D81-4943-B618-BDB8BB841F84}" presName="spacer" presStyleCnt="0"/>
      <dgm:spPr/>
    </dgm:pt>
    <dgm:pt modelId="{A972AB37-A409-3646-8312-5DC04AD1AAC3}" type="pres">
      <dgm:prSet presAssocID="{3170F07B-30AB-4EB7-8589-5902205B3E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FEFD28-8806-40FA-B540-26F9E686AB22}" srcId="{5C2EDA97-C7B5-4E62-8224-416703162E27}" destId="{3170F07B-30AB-4EB7-8589-5902205B3E3C}" srcOrd="2" destOrd="0" parTransId="{44B59877-5E44-4F21-9CDE-5E3B7B85AC7B}" sibTransId="{5C133AA3-0878-4EC2-93AB-07DA33518F21}"/>
    <dgm:cxn modelId="{BD6AB26F-93D4-4D99-946C-5488B829E791}" srcId="{5C2EDA97-C7B5-4E62-8224-416703162E27}" destId="{C819A926-1D1E-4B73-A846-876DEF27FD8B}" srcOrd="0" destOrd="0" parTransId="{72B20AA3-3972-42A3-B547-0AC5A410FB4E}" sibTransId="{8D3CEDAB-9425-4642-8199-E7B2EFE48918}"/>
    <dgm:cxn modelId="{06CF1690-27BA-F04A-AF7B-30E61C6C770D}" type="presOf" srcId="{C819A926-1D1E-4B73-A846-876DEF27FD8B}" destId="{B9B02F9B-E831-B346-98DB-79DC182EB336}" srcOrd="0" destOrd="0" presId="urn:microsoft.com/office/officeart/2005/8/layout/vList2"/>
    <dgm:cxn modelId="{61B2B2A1-F4B4-7249-927D-27583BF24331}" type="presOf" srcId="{5C2EDA97-C7B5-4E62-8224-416703162E27}" destId="{42128C38-15E6-7643-861D-FBC90ECA2833}" srcOrd="0" destOrd="0" presId="urn:microsoft.com/office/officeart/2005/8/layout/vList2"/>
    <dgm:cxn modelId="{38034CBB-D3B5-CC4C-B561-248F61C72DA4}" type="presOf" srcId="{787236AC-B53F-495B-B134-8E00D847370A}" destId="{B44D7A2E-32BE-2449-86A5-D81041BBDC96}" srcOrd="0" destOrd="0" presId="urn:microsoft.com/office/officeart/2005/8/layout/vList2"/>
    <dgm:cxn modelId="{FF665FD6-198A-9941-9A6F-41490B3D138E}" type="presOf" srcId="{3170F07B-30AB-4EB7-8589-5902205B3E3C}" destId="{A972AB37-A409-3646-8312-5DC04AD1AAC3}" srcOrd="0" destOrd="0" presId="urn:microsoft.com/office/officeart/2005/8/layout/vList2"/>
    <dgm:cxn modelId="{803C0EE4-30E1-4234-A9C1-7332DF00366D}" srcId="{5C2EDA97-C7B5-4E62-8224-416703162E27}" destId="{787236AC-B53F-495B-B134-8E00D847370A}" srcOrd="1" destOrd="0" parTransId="{D131DD05-955A-4938-BF00-669ED5922407}" sibTransId="{96EABC38-4D81-4943-B618-BDB8BB841F84}"/>
    <dgm:cxn modelId="{0C10C22D-E5AA-8C46-A552-B50E8ADB6EA2}" type="presParOf" srcId="{42128C38-15E6-7643-861D-FBC90ECA2833}" destId="{B9B02F9B-E831-B346-98DB-79DC182EB336}" srcOrd="0" destOrd="0" presId="urn:microsoft.com/office/officeart/2005/8/layout/vList2"/>
    <dgm:cxn modelId="{08225B7D-3628-3549-9B98-D19E277D04AF}" type="presParOf" srcId="{42128C38-15E6-7643-861D-FBC90ECA2833}" destId="{A87EB26B-E527-EF40-804D-8CFC92403A99}" srcOrd="1" destOrd="0" presId="urn:microsoft.com/office/officeart/2005/8/layout/vList2"/>
    <dgm:cxn modelId="{33CCC97E-9D1E-AE4C-9902-3B86DE5EA386}" type="presParOf" srcId="{42128C38-15E6-7643-861D-FBC90ECA2833}" destId="{B44D7A2E-32BE-2449-86A5-D81041BBDC96}" srcOrd="2" destOrd="0" presId="urn:microsoft.com/office/officeart/2005/8/layout/vList2"/>
    <dgm:cxn modelId="{8B7FA837-0F69-C04B-85DE-C2FEA86B8E5D}" type="presParOf" srcId="{42128C38-15E6-7643-861D-FBC90ECA2833}" destId="{0290E923-DE5D-D844-8218-EC960115D066}" srcOrd="3" destOrd="0" presId="urn:microsoft.com/office/officeart/2005/8/layout/vList2"/>
    <dgm:cxn modelId="{5725D706-03FF-5A4E-BA7E-4E9891CE1C6A}" type="presParOf" srcId="{42128C38-15E6-7643-861D-FBC90ECA2833}" destId="{A972AB37-A409-3646-8312-5DC04AD1AA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02F9B-E831-B346-98DB-79DC182EB336}">
      <dsp:nvSpPr>
        <dsp:cNvPr id="0" name=""/>
        <dsp:cNvSpPr/>
      </dsp:nvSpPr>
      <dsp:spPr>
        <a:xfrm>
          <a:off x="0" y="108674"/>
          <a:ext cx="6506304" cy="17004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emergeconsultingla.com</a:t>
          </a:r>
          <a:endParaRPr lang="en-US" sz="4500" kern="1200" dirty="0"/>
        </a:p>
      </dsp:txBody>
      <dsp:txXfrm>
        <a:off x="83008" y="191682"/>
        <a:ext cx="6340288" cy="1534414"/>
      </dsp:txXfrm>
    </dsp:sp>
    <dsp:sp modelId="{B44D7A2E-32BE-2449-86A5-D81041BBDC96}">
      <dsp:nvSpPr>
        <dsp:cNvPr id="0" name=""/>
        <dsp:cNvSpPr/>
      </dsp:nvSpPr>
      <dsp:spPr>
        <a:xfrm>
          <a:off x="0" y="1938704"/>
          <a:ext cx="6506304" cy="1700430"/>
        </a:xfrm>
        <a:prstGeom prst="roundRect">
          <a:avLst/>
        </a:prstGeom>
        <a:solidFill>
          <a:schemeClr val="accent1">
            <a:shade val="80000"/>
            <a:hueOff val="3729"/>
            <a:satOff val="-103"/>
            <a:lumOff val="1166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 dirty="0"/>
            <a:t>LinkedIn: /</a:t>
          </a:r>
          <a:r>
            <a:rPr lang="en-US" sz="4500" kern="1200" baseline="0" dirty="0" err="1"/>
            <a:t>SanaRahim</a:t>
          </a:r>
          <a:r>
            <a:rPr lang="en-US" sz="4500" kern="1200" baseline="0" dirty="0"/>
            <a:t> </a:t>
          </a:r>
          <a:endParaRPr lang="en-US" sz="4500" kern="1200" dirty="0"/>
        </a:p>
      </dsp:txBody>
      <dsp:txXfrm>
        <a:off x="83008" y="2021712"/>
        <a:ext cx="6340288" cy="1534414"/>
      </dsp:txXfrm>
    </dsp:sp>
    <dsp:sp modelId="{A972AB37-A409-3646-8312-5DC04AD1AAC3}">
      <dsp:nvSpPr>
        <dsp:cNvPr id="0" name=""/>
        <dsp:cNvSpPr/>
      </dsp:nvSpPr>
      <dsp:spPr>
        <a:xfrm>
          <a:off x="0" y="3768735"/>
          <a:ext cx="6506304" cy="1700430"/>
        </a:xfrm>
        <a:prstGeom prst="roundRect">
          <a:avLst/>
        </a:prstGeom>
        <a:solidFill>
          <a:schemeClr val="accent1">
            <a:shade val="80000"/>
            <a:hueOff val="7458"/>
            <a:satOff val="-206"/>
            <a:lumOff val="2332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 dirty="0"/>
            <a:t>Twitter: @SanaRahim89        @</a:t>
          </a:r>
          <a:r>
            <a:rPr lang="en-US" sz="4500" kern="1200" baseline="0" dirty="0" err="1"/>
            <a:t>ImpactEmerge</a:t>
          </a:r>
          <a:r>
            <a:rPr lang="en-US" sz="4500" kern="1200" baseline="0" dirty="0"/>
            <a:t> </a:t>
          </a:r>
          <a:endParaRPr lang="en-US" sz="4500" kern="1200" dirty="0"/>
        </a:p>
      </dsp:txBody>
      <dsp:txXfrm>
        <a:off x="83008" y="3851743"/>
        <a:ext cx="6340288" cy="1534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017B-3F17-B449-8D4C-93EC5B96B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091" y="1422833"/>
            <a:ext cx="6074564" cy="4204392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Making an impact where you 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46943-45D0-564A-9C2E-2E3DF430F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2095" y="3802937"/>
            <a:ext cx="3025202" cy="1824288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b="1" dirty="0"/>
              <a:t>Sana Rahim</a:t>
            </a:r>
          </a:p>
          <a:p>
            <a:pPr algn="l">
              <a:spcAft>
                <a:spcPts val="600"/>
              </a:spcAft>
            </a:pPr>
            <a:r>
              <a:rPr lang="en-US" b="1" dirty="0"/>
              <a:t>Emerge Consulting</a:t>
            </a:r>
          </a:p>
          <a:p>
            <a:pPr algn="l">
              <a:spcAft>
                <a:spcPts val="600"/>
              </a:spcAft>
            </a:pPr>
            <a:r>
              <a:rPr lang="en-US" b="1" dirty="0"/>
              <a:t>@SanaRahim89 #</a:t>
            </a:r>
            <a:r>
              <a:rPr lang="en-US" b="1" dirty="0" err="1"/>
              <a:t>EmergingImpact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074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18BDC-22DF-4B23-97C9-3170636A4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A7B31-539B-BB41-AF75-E2FE4AF1A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9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8776F0F0-F360-4680-8914-892D1E5707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AAC37-BF22-CB4E-899E-EAF10382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801B-F401-084C-90C9-9BF215D0B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006" y="4804850"/>
            <a:ext cx="5607906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/>
              <a:t>What would you like to know? </a:t>
            </a:r>
          </a:p>
        </p:txBody>
      </p:sp>
    </p:spTree>
    <p:extLst>
      <p:ext uri="{BB962C8B-B14F-4D97-AF65-F5344CB8AC3E}">
        <p14:creationId xmlns:p14="http://schemas.microsoft.com/office/powerpoint/2010/main" val="263138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F9DA1D-4A74-8A4B-9881-72D82183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16" y="640080"/>
            <a:ext cx="5633898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A0EE0-6FFD-2245-A11D-63878692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306" y="1097365"/>
            <a:ext cx="3053039" cy="4663269"/>
          </a:xfrm>
        </p:spPr>
        <p:txBody>
          <a:bodyPr anchor="b">
            <a:noAutofit/>
          </a:bodyPr>
          <a:lstStyle/>
          <a:p>
            <a:r>
              <a:rPr lang="en-US" sz="4800" dirty="0"/>
              <a:t>No matter where life takes you, you can always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91759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223A-284D-C046-BBF0-80E91EFE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63" y="2367314"/>
            <a:ext cx="3299579" cy="2122622"/>
          </a:xfrm>
        </p:spPr>
        <p:txBody>
          <a:bodyPr anchor="ctr">
            <a:normAutofit/>
          </a:bodyPr>
          <a:lstStyle/>
          <a:p>
            <a:r>
              <a:rPr lang="en-US" dirty="0"/>
              <a:t>Thank You. </a:t>
            </a:r>
            <a:r>
              <a:rPr lang="en-US" b="1" dirty="0"/>
              <a:t>Please</a:t>
            </a:r>
            <a:r>
              <a:rPr lang="en-US" dirty="0"/>
              <a:t> stay in touch!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8FBB6F-E8C7-4D88-86B4-683193F3D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14870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30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279E-7362-234E-82D0-02893D0A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853" y="1470991"/>
            <a:ext cx="5595729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500" b="1" cap="all" dirty="0"/>
              <a:t>My Beginning</a:t>
            </a:r>
            <a:br>
              <a:rPr lang="en-US" sz="6500" b="1" cap="all" dirty="0"/>
            </a:br>
            <a:r>
              <a:rPr lang="en-US" sz="6500" cap="all" dirty="0"/>
              <a:t>Laramie, </a:t>
            </a:r>
            <a:r>
              <a:rPr lang="en-US" sz="6500" cap="all" dirty="0" err="1"/>
              <a:t>WYoming</a:t>
            </a:r>
            <a:endParaRPr lang="en-US" sz="6500" cap="al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DF0681-D3C2-5144-9851-0D672D45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6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AFC4-A864-8149-8611-9DE5F8FC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30" y="2143424"/>
            <a:ext cx="3569323" cy="277034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600" b="1" cap="all" dirty="0"/>
              <a:t>Finding my confidence</a:t>
            </a:r>
            <a:br>
              <a:rPr lang="en-US" sz="4600" b="1" cap="all" dirty="0"/>
            </a:br>
            <a:r>
              <a:rPr lang="en-US" sz="4600" cap="all" dirty="0"/>
              <a:t>Naperville, Illinois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1B56FF-B5FB-3E47-B45E-8DFEE6D42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23" y="1653979"/>
            <a:ext cx="5659222" cy="37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5162-B1F6-844D-A7F7-84D6E20C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799" y="2257430"/>
            <a:ext cx="3223609" cy="23431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cap="all" dirty="0"/>
              <a:t>discovering my Passion</a:t>
            </a:r>
            <a:br>
              <a:rPr lang="en-US" sz="4000" b="1" cap="all" dirty="0"/>
            </a:br>
            <a:r>
              <a:rPr lang="en-US" sz="4000" cap="all" dirty="0"/>
              <a:t>Istanbul, turkey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13B8C3-C92F-2B41-8C7E-95B8AA7ED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057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294-9109-894D-86B0-B1E63848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941" y="2123691"/>
            <a:ext cx="5090938" cy="2810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b="1" cap="all" dirty="0"/>
              <a:t>My First Job</a:t>
            </a:r>
            <a:br>
              <a:rPr lang="en-US" sz="7200" cap="all" dirty="0"/>
            </a:br>
            <a:r>
              <a:rPr lang="en-US" sz="7200" cap="all" dirty="0"/>
              <a:t>Atlanta, Georgia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B69C8-B760-F340-8A8A-0D3E65E72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645" y="1333221"/>
            <a:ext cx="4073184" cy="43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1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7505-9044-3F41-843F-B08F355B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2295944"/>
            <a:ext cx="3764413" cy="2266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cap="all" dirty="0"/>
              <a:t>My Second Job </a:t>
            </a:r>
            <a:br>
              <a:rPr lang="en-US" sz="3800" cap="all" dirty="0"/>
            </a:br>
            <a:r>
              <a:rPr lang="en-US" sz="3800" cap="all" dirty="0"/>
              <a:t>Chicago, Illinois</a:t>
            </a:r>
            <a:br>
              <a:rPr lang="en-US" sz="3800" cap="all" dirty="0"/>
            </a:br>
            <a:endParaRPr lang="en-US" sz="3800" cap="al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CE7E4E-D755-634D-8273-717401FB1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4" r="758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033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CA5F-8E94-FA42-81FA-D0251FFC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801844"/>
            <a:ext cx="5607908" cy="3254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000" b="1" cap="all" dirty="0"/>
              <a:t>What I Do Today</a:t>
            </a:r>
            <a:br>
              <a:rPr lang="en-US" sz="7000" cap="all" dirty="0"/>
            </a:br>
            <a:r>
              <a:rPr lang="en-US" sz="7000" cap="all" dirty="0"/>
              <a:t>Los Angeles, California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D20618A-D0C8-B74D-ABC2-ACFDD1D6E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81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C7CA-11D1-004B-82D5-2FE55968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8" y="765313"/>
            <a:ext cx="4691270" cy="742950"/>
          </a:xfrm>
        </p:spPr>
        <p:txBody>
          <a:bodyPr/>
          <a:lstStyle/>
          <a:p>
            <a:r>
              <a:rPr lang="en-US" b="1" dirty="0"/>
              <a:t>Emerge Consulting</a:t>
            </a:r>
          </a:p>
        </p:txBody>
      </p:sp>
      <p:pic>
        <p:nvPicPr>
          <p:cNvPr id="4" name="We unlock potential for social change_">
            <a:hlinkClick r:id="" action="ppaction://media"/>
            <a:extLst>
              <a:ext uri="{FF2B5EF4-FFF2-40B4-BE49-F238E27FC236}">
                <a16:creationId xmlns:a16="http://schemas.microsoft.com/office/drawing/2014/main" id="{95371FCE-7FBA-F84D-9C48-7F7E74B126C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538" y="1428750"/>
            <a:ext cx="8821737" cy="4962525"/>
          </a:xfrm>
        </p:spPr>
      </p:pic>
    </p:spTree>
    <p:extLst>
      <p:ext uri="{BB962C8B-B14F-4D97-AF65-F5344CB8AC3E}">
        <p14:creationId xmlns:p14="http://schemas.microsoft.com/office/powerpoint/2010/main" val="29928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2753-022D-144C-88EA-5BB9A2F2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29" y="2437430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 cap="all" dirty="0"/>
              <a:t>Where</a:t>
            </a:r>
            <a:r>
              <a:rPr lang="en-US" sz="6100" cap="all" dirty="0"/>
              <a:t> can </a:t>
            </a:r>
            <a:r>
              <a:rPr lang="en-US" sz="6100" b="1" u="sng" cap="all" dirty="0"/>
              <a:t>you</a:t>
            </a:r>
            <a:r>
              <a:rPr lang="en-US" sz="6100" cap="all" dirty="0"/>
              <a:t> make an impact?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C0D40-F424-E649-8264-21543ED4C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460" y="2116093"/>
            <a:ext cx="5452348" cy="437551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38B4F49-8E93-304D-953D-0FDCE0B40B2B}"/>
              </a:ext>
            </a:extLst>
          </p:cNvPr>
          <p:cNvSpPr txBox="1">
            <a:spLocks/>
          </p:cNvSpPr>
          <p:nvPr/>
        </p:nvSpPr>
        <p:spPr>
          <a:xfrm>
            <a:off x="1482459" y="944217"/>
            <a:ext cx="3089541" cy="975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100" b="1" cap="all" dirty="0"/>
              <a:t>activity</a:t>
            </a:r>
            <a:endParaRPr lang="en-US" sz="6100" cap="all" dirty="0"/>
          </a:p>
        </p:txBody>
      </p:sp>
    </p:spTree>
    <p:extLst>
      <p:ext uri="{BB962C8B-B14F-4D97-AF65-F5344CB8AC3E}">
        <p14:creationId xmlns:p14="http://schemas.microsoft.com/office/powerpoint/2010/main" val="13758143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87</Words>
  <Application>Microsoft Macintosh PowerPoint</Application>
  <PresentationFormat>Widescreen</PresentationFormat>
  <Paragraphs>20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Making an impact where you are</vt:lpstr>
      <vt:lpstr>My Beginning Laramie, WYoming</vt:lpstr>
      <vt:lpstr>Finding my confidence Naperville, Illinois</vt:lpstr>
      <vt:lpstr>discovering my Passion Istanbul, turkey</vt:lpstr>
      <vt:lpstr>My First Job Atlanta, Georgia</vt:lpstr>
      <vt:lpstr>My Second Job  Chicago, Illinois </vt:lpstr>
      <vt:lpstr>What I Do Today Los Angeles, California</vt:lpstr>
      <vt:lpstr>Emerge Consulting</vt:lpstr>
      <vt:lpstr>Where can you make an impact?</vt:lpstr>
      <vt:lpstr>Q&amp;A</vt:lpstr>
      <vt:lpstr>No matter where life takes you, you can always make a difference.</vt:lpstr>
      <vt:lpstr>Thank You. Please stay in touch!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2018-04-04T01:00:11Z</dcterms:created>
  <dcterms:modified xsi:type="dcterms:W3CDTF">2018-04-05T17:37:48Z</dcterms:modified>
</cp:coreProperties>
</file>