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slideLayouts/slideLayout10.xml" ContentType="application/vnd.openxmlformats-officedocument.presentationml.slideLayout+xml"/>
  <Override PartName="/ppt/theme/theme8.xml" ContentType="application/vnd.openxmlformats-officedocument.theme+xml"/>
  <Override PartName="/ppt/slideLayouts/slideLayout11.xml" ContentType="application/vnd.openxmlformats-officedocument.presentationml.slideLayout+xml"/>
  <Override PartName="/ppt/theme/theme9.xml" ContentType="application/vnd.openxmlformats-officedocument.theme+xml"/>
  <Override PartName="/ppt/slideLayouts/slideLayout12.xml" ContentType="application/vnd.openxmlformats-officedocument.presentationml.slideLayout+xml"/>
  <Override PartName="/ppt/theme/theme10.xml" ContentType="application/vnd.openxmlformats-officedocument.theme+xml"/>
  <Override PartName="/ppt/slideLayouts/slideLayout13.xml" ContentType="application/vnd.openxmlformats-officedocument.presentationml.slideLayout+xml"/>
  <Override PartName="/ppt/theme/theme11.xml" ContentType="application/vnd.openxmlformats-officedocument.theme+xml"/>
  <Override PartName="/ppt/slideLayouts/slideLayout14.xml" ContentType="application/vnd.openxmlformats-officedocument.presentationml.slideLayout+xml"/>
  <Override PartName="/ppt/theme/theme1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1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14.xml" ContentType="application/vnd.openxmlformats-officedocument.theme+xml"/>
  <Override PartName="/ppt/slideLayouts/slideLayout21.xml" ContentType="application/vnd.openxmlformats-officedocument.presentationml.slideLayout+xml"/>
  <Override PartName="/ppt/theme/theme15.xml" ContentType="application/vnd.openxmlformats-officedocument.theme+xml"/>
  <Override PartName="/ppt/slideLayouts/slideLayout22.xml" ContentType="application/vnd.openxmlformats-officedocument.presentationml.slideLayout+xml"/>
  <Override PartName="/ppt/theme/theme16.xml" ContentType="application/vnd.openxmlformats-officedocument.theme+xml"/>
  <Override PartName="/ppt/slideLayouts/slideLayout23.xml" ContentType="application/vnd.openxmlformats-officedocument.presentationml.slideLayout+xml"/>
  <Override PartName="/ppt/theme/theme17.xml" ContentType="application/vnd.openxmlformats-officedocument.theme+xml"/>
  <Override PartName="/ppt/slideLayouts/slideLayout24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765" r:id="rId2"/>
    <p:sldMasterId id="2147483651" r:id="rId3"/>
    <p:sldMasterId id="2147483652" r:id="rId4"/>
    <p:sldMasterId id="2147483653" r:id="rId5"/>
    <p:sldMasterId id="2147483657" r:id="rId6"/>
    <p:sldMasterId id="2147483903" r:id="rId7"/>
    <p:sldMasterId id="2147483658" r:id="rId8"/>
    <p:sldMasterId id="2147483659" r:id="rId9"/>
    <p:sldMasterId id="2147483770" r:id="rId10"/>
    <p:sldMasterId id="2147483782" r:id="rId11"/>
    <p:sldMasterId id="2147484157" r:id="rId12"/>
    <p:sldMasterId id="2147484160" r:id="rId13"/>
    <p:sldMasterId id="2147484165" r:id="rId14"/>
    <p:sldMasterId id="2147484169" r:id="rId15"/>
    <p:sldMasterId id="2147484171" r:id="rId16"/>
    <p:sldMasterId id="2147484173" r:id="rId17"/>
    <p:sldMasterId id="2147484180" r:id="rId18"/>
  </p:sldMasterIdLst>
  <p:notesMasterIdLst>
    <p:notesMasterId r:id="rId43"/>
  </p:notesMasterIdLst>
  <p:sldIdLst>
    <p:sldId id="365" r:id="rId19"/>
    <p:sldId id="264" r:id="rId20"/>
    <p:sldId id="266" r:id="rId21"/>
    <p:sldId id="267" r:id="rId22"/>
    <p:sldId id="268" r:id="rId23"/>
    <p:sldId id="269" r:id="rId24"/>
    <p:sldId id="270" r:id="rId25"/>
    <p:sldId id="271" r:id="rId26"/>
    <p:sldId id="355" r:id="rId27"/>
    <p:sldId id="344" r:id="rId28"/>
    <p:sldId id="362" r:id="rId29"/>
    <p:sldId id="316" r:id="rId30"/>
    <p:sldId id="354" r:id="rId31"/>
    <p:sldId id="274" r:id="rId32"/>
    <p:sldId id="275" r:id="rId33"/>
    <p:sldId id="276" r:id="rId34"/>
    <p:sldId id="273" r:id="rId35"/>
    <p:sldId id="356" r:id="rId36"/>
    <p:sldId id="357" r:id="rId37"/>
    <p:sldId id="363" r:id="rId38"/>
    <p:sldId id="277" r:id="rId39"/>
    <p:sldId id="278" r:id="rId40"/>
    <p:sldId id="279" r:id="rId41"/>
    <p:sldId id="366" r:id="rId42"/>
  </p:sldIdLst>
  <p:sldSz cx="24387175" cy="13716000"/>
  <p:notesSz cx="6858000" cy="9144000"/>
  <p:defaultTextStyle>
    <a:defPPr>
      <a:defRPr lang="en-US"/>
    </a:defPPr>
    <a:lvl1pPr algn="l" rtl="0" fontAlgn="base">
      <a:lnSpc>
        <a:spcPct val="130000"/>
      </a:lnSpc>
      <a:spcBef>
        <a:spcPct val="0"/>
      </a:spcBef>
      <a:spcAft>
        <a:spcPct val="0"/>
      </a:spcAft>
      <a:defRPr sz="4900" kern="1200">
        <a:solidFill>
          <a:srgbClr val="4D4E4F"/>
        </a:solidFill>
        <a:latin typeface="FuturTBooRo1" charset="0"/>
        <a:ea typeface="ヒラギノ角ゴ ProN W3" charset="0"/>
        <a:cs typeface="ヒラギノ角ゴ ProN W3" charset="0"/>
        <a:sym typeface="FuturTBooRo1" charset="0"/>
      </a:defRPr>
    </a:lvl1pPr>
    <a:lvl2pPr marL="455613" indent="307975" algn="l" rtl="0" fontAlgn="base">
      <a:lnSpc>
        <a:spcPct val="130000"/>
      </a:lnSpc>
      <a:spcBef>
        <a:spcPct val="0"/>
      </a:spcBef>
      <a:spcAft>
        <a:spcPct val="0"/>
      </a:spcAft>
      <a:defRPr sz="4900" kern="1200">
        <a:solidFill>
          <a:srgbClr val="4D4E4F"/>
        </a:solidFill>
        <a:latin typeface="FuturTBooRo1" charset="0"/>
        <a:ea typeface="ヒラギノ角ゴ ProN W3" charset="0"/>
        <a:cs typeface="ヒラギノ角ゴ ProN W3" charset="0"/>
        <a:sym typeface="FuturTBooRo1" charset="0"/>
      </a:defRPr>
    </a:lvl2pPr>
    <a:lvl3pPr marL="912813" indent="615950" algn="l" rtl="0" fontAlgn="base">
      <a:lnSpc>
        <a:spcPct val="130000"/>
      </a:lnSpc>
      <a:spcBef>
        <a:spcPct val="0"/>
      </a:spcBef>
      <a:spcAft>
        <a:spcPct val="0"/>
      </a:spcAft>
      <a:defRPr sz="4900" kern="1200">
        <a:solidFill>
          <a:srgbClr val="4D4E4F"/>
        </a:solidFill>
        <a:latin typeface="FuturTBooRo1" charset="0"/>
        <a:ea typeface="ヒラギノ角ゴ ProN W3" charset="0"/>
        <a:cs typeface="ヒラギノ角ゴ ProN W3" charset="0"/>
        <a:sym typeface="FuturTBooRo1" charset="0"/>
      </a:defRPr>
    </a:lvl3pPr>
    <a:lvl4pPr marL="1370013" indent="923925" algn="l" rtl="0" fontAlgn="base">
      <a:lnSpc>
        <a:spcPct val="130000"/>
      </a:lnSpc>
      <a:spcBef>
        <a:spcPct val="0"/>
      </a:spcBef>
      <a:spcAft>
        <a:spcPct val="0"/>
      </a:spcAft>
      <a:defRPr sz="4900" kern="1200">
        <a:solidFill>
          <a:srgbClr val="4D4E4F"/>
        </a:solidFill>
        <a:latin typeface="FuturTBooRo1" charset="0"/>
        <a:ea typeface="ヒラギノ角ゴ ProN W3" charset="0"/>
        <a:cs typeface="ヒラギノ角ゴ ProN W3" charset="0"/>
        <a:sym typeface="FuturTBooRo1" charset="0"/>
      </a:defRPr>
    </a:lvl4pPr>
    <a:lvl5pPr marL="1827213" indent="1231900" algn="l" rtl="0" fontAlgn="base">
      <a:lnSpc>
        <a:spcPct val="130000"/>
      </a:lnSpc>
      <a:spcBef>
        <a:spcPct val="0"/>
      </a:spcBef>
      <a:spcAft>
        <a:spcPct val="0"/>
      </a:spcAft>
      <a:defRPr sz="4900" kern="1200">
        <a:solidFill>
          <a:srgbClr val="4D4E4F"/>
        </a:solidFill>
        <a:latin typeface="FuturTBooRo1" charset="0"/>
        <a:ea typeface="ヒラギノ角ゴ ProN W3" charset="0"/>
        <a:cs typeface="ヒラギノ角ゴ ProN W3" charset="0"/>
        <a:sym typeface="FuturTBooRo1" charset="0"/>
      </a:defRPr>
    </a:lvl5pPr>
    <a:lvl6pPr marL="2286000" algn="l" defTabSz="457200" rtl="0" eaLnBrk="1" latinLnBrk="0" hangingPunct="1">
      <a:defRPr sz="4900" kern="1200">
        <a:solidFill>
          <a:srgbClr val="4D4E4F"/>
        </a:solidFill>
        <a:latin typeface="FuturTBooRo1" charset="0"/>
        <a:ea typeface="ヒラギノ角ゴ ProN W3" charset="0"/>
        <a:cs typeface="ヒラギノ角ゴ ProN W3" charset="0"/>
        <a:sym typeface="FuturTBooRo1" charset="0"/>
      </a:defRPr>
    </a:lvl6pPr>
    <a:lvl7pPr marL="2743200" algn="l" defTabSz="457200" rtl="0" eaLnBrk="1" latinLnBrk="0" hangingPunct="1">
      <a:defRPr sz="4900" kern="1200">
        <a:solidFill>
          <a:srgbClr val="4D4E4F"/>
        </a:solidFill>
        <a:latin typeface="FuturTBooRo1" charset="0"/>
        <a:ea typeface="ヒラギノ角ゴ ProN W3" charset="0"/>
        <a:cs typeface="ヒラギノ角ゴ ProN W3" charset="0"/>
        <a:sym typeface="FuturTBooRo1" charset="0"/>
      </a:defRPr>
    </a:lvl7pPr>
    <a:lvl8pPr marL="3200400" algn="l" defTabSz="457200" rtl="0" eaLnBrk="1" latinLnBrk="0" hangingPunct="1">
      <a:defRPr sz="4900" kern="1200">
        <a:solidFill>
          <a:srgbClr val="4D4E4F"/>
        </a:solidFill>
        <a:latin typeface="FuturTBooRo1" charset="0"/>
        <a:ea typeface="ヒラギノ角ゴ ProN W3" charset="0"/>
        <a:cs typeface="ヒラギノ角ゴ ProN W3" charset="0"/>
        <a:sym typeface="FuturTBooRo1" charset="0"/>
      </a:defRPr>
    </a:lvl8pPr>
    <a:lvl9pPr marL="3657600" algn="l" defTabSz="457200" rtl="0" eaLnBrk="1" latinLnBrk="0" hangingPunct="1">
      <a:defRPr sz="4900" kern="1200">
        <a:solidFill>
          <a:srgbClr val="4D4E4F"/>
        </a:solidFill>
        <a:latin typeface="FuturTBooRo1" charset="0"/>
        <a:ea typeface="ヒラギノ角ゴ ProN W3" charset="0"/>
        <a:cs typeface="ヒラギノ角ゴ ProN W3" charset="0"/>
        <a:sym typeface="FuturTBooRo1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320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b Hollander" initials="RH" lastIdx="39" clrIdx="0"/>
  <p:cmAuthor id="1" name="Trish Halamandaris" initials="TH" lastIdx="29" clrIdx="1">
    <p:extLst/>
  </p:cmAuthor>
  <p:cmAuthor id="2" name="David Zweig" initials="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4731"/>
    <a:srgbClr val="F18226"/>
    <a:srgbClr val="1A8AC4"/>
    <a:srgbClr val="AFC64B"/>
    <a:srgbClr val="FAB72E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4" autoAdjust="0"/>
    <p:restoredTop sz="92223" autoAdjust="0"/>
  </p:normalViewPr>
  <p:slideViewPr>
    <p:cSldViewPr snapToGrid="0" snapToObjects="1">
      <p:cViewPr varScale="1">
        <p:scale>
          <a:sx n="32" d="100"/>
          <a:sy n="32" d="100"/>
        </p:scale>
        <p:origin x="-112" y="-408"/>
      </p:cViewPr>
      <p:guideLst>
        <p:guide orient="horz" pos="4320"/>
        <p:guide pos="76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6" d="100"/>
        <a:sy n="46" d="100"/>
      </p:scale>
      <p:origin x="0" y="66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2.xml"/><Relationship Id="rId21" Type="http://schemas.openxmlformats.org/officeDocument/2006/relationships/slide" Target="slides/slide3.xml"/><Relationship Id="rId22" Type="http://schemas.openxmlformats.org/officeDocument/2006/relationships/slide" Target="slides/slide4.xml"/><Relationship Id="rId23" Type="http://schemas.openxmlformats.org/officeDocument/2006/relationships/slide" Target="slides/slide5.xml"/><Relationship Id="rId24" Type="http://schemas.openxmlformats.org/officeDocument/2006/relationships/slide" Target="slides/slide6.xml"/><Relationship Id="rId25" Type="http://schemas.openxmlformats.org/officeDocument/2006/relationships/slide" Target="slides/slide7.xml"/><Relationship Id="rId26" Type="http://schemas.openxmlformats.org/officeDocument/2006/relationships/slide" Target="slides/slide8.xml"/><Relationship Id="rId27" Type="http://schemas.openxmlformats.org/officeDocument/2006/relationships/slide" Target="slides/slide9.xml"/><Relationship Id="rId28" Type="http://schemas.openxmlformats.org/officeDocument/2006/relationships/slide" Target="slides/slide10.xml"/><Relationship Id="rId29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2.xml"/><Relationship Id="rId31" Type="http://schemas.openxmlformats.org/officeDocument/2006/relationships/slide" Target="slides/slide13.xml"/><Relationship Id="rId32" Type="http://schemas.openxmlformats.org/officeDocument/2006/relationships/slide" Target="slides/slide14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15.xml"/><Relationship Id="rId34" Type="http://schemas.openxmlformats.org/officeDocument/2006/relationships/slide" Target="slides/slide16.xml"/><Relationship Id="rId35" Type="http://schemas.openxmlformats.org/officeDocument/2006/relationships/slide" Target="slides/slide17.xml"/><Relationship Id="rId36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" Target="slides/slide1.xml"/><Relationship Id="rId37" Type="http://schemas.openxmlformats.org/officeDocument/2006/relationships/slide" Target="slides/slide19.xml"/><Relationship Id="rId38" Type="http://schemas.openxmlformats.org/officeDocument/2006/relationships/slide" Target="slides/slide20.xml"/><Relationship Id="rId39" Type="http://schemas.openxmlformats.org/officeDocument/2006/relationships/slide" Target="slides/slide21.xml"/><Relationship Id="rId40" Type="http://schemas.openxmlformats.org/officeDocument/2006/relationships/slide" Target="slides/slide22.xml"/><Relationship Id="rId41" Type="http://schemas.openxmlformats.org/officeDocument/2006/relationships/slide" Target="slides/slide23.xml"/><Relationship Id="rId42" Type="http://schemas.openxmlformats.org/officeDocument/2006/relationships/slide" Target="slides/slide24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33108-36DB-3D46-95E2-F5A0C0FEDF48}" type="datetimeFigureOut">
              <a:rPr lang="en-US" smtClean="0"/>
              <a:t>2014-10-02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619CB-8305-4742-B3E4-A925E9FFB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45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DASH</a:t>
            </a:r>
            <a:r>
              <a:rPr lang="en-US" baseline="0" dirty="0" smtClean="0"/>
              <a:t> PLUS – DOE &amp; DEPT. OF 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19CB-8305-4742-B3E4-A925E9FFB7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31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California</a:t>
            </a:r>
            <a:r>
              <a:rPr lang="en-US" baseline="0" dirty="0" smtClean="0"/>
              <a:t> Science Center, Museum of Flight, AZ Science Center, COSI, Museum of Discovery &amp; Science, Pacific Science Center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19CB-8305-4742-B3E4-A925E9FFB7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568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-Logo &amp;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81794" y="5212277"/>
            <a:ext cx="19611679" cy="329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dirty="0" smtClean="0">
                <a:sym typeface="FuturTBooRo1" charset="0"/>
              </a:rPr>
              <a:t>Title Text</a:t>
            </a:r>
            <a:endParaRPr lang="en-US" dirty="0">
              <a:sym typeface="FuturTBooRo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184790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24387175" cy="13716000"/>
          </a:xfrm>
        </p:spPr>
        <p:txBody>
          <a:bodyPr/>
          <a:lstStyle>
            <a:lvl1pPr>
              <a:defRPr>
                <a:solidFill>
                  <a:srgbClr val="4C4E4F"/>
                </a:solidFill>
                <a:effectLst/>
              </a:defRPr>
            </a:lvl1pPr>
          </a:lstStyle>
          <a:p>
            <a:pPr lvl="0"/>
            <a:endParaRPr lang="en-US" noProof="0" dirty="0">
              <a:sym typeface="Helvetica Neue Light" charset="0"/>
            </a:endParaRPr>
          </a:p>
        </p:txBody>
      </p:sp>
      <p:sp>
        <p:nvSpPr>
          <p:cNvPr id="4" name="Title 3"/>
          <p:cNvSpPr>
            <a:spLocks noGrp="1" noChangeArrowheads="1"/>
          </p:cNvSpPr>
          <p:nvPr>
            <p:ph type="title"/>
          </p:nvPr>
        </p:nvSpPr>
        <p:spPr bwMode="auto">
          <a:xfrm>
            <a:off x="1261143" y="1032766"/>
            <a:ext cx="2194845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dirty="0" smtClean="0">
                <a:sym typeface="FuturTBooRo1" charset="0"/>
              </a:rPr>
              <a:t>Title Text</a:t>
            </a:r>
            <a:endParaRPr lang="en-US" dirty="0">
              <a:sym typeface="FuturTBooRo1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114895" y="1933519"/>
            <a:ext cx="22076163" cy="10737042"/>
          </a:xfrm>
        </p:spPr>
        <p:txBody>
          <a:bodyPr/>
          <a:lstStyle>
            <a:lvl1pPr marL="0" indent="0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917296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2" y="939616"/>
            <a:ext cx="21948769" cy="1125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dirty="0" smtClean="0">
                <a:sym typeface="FuturTBooRo1" charset="0"/>
              </a:rPr>
              <a:t>Title Text</a:t>
            </a:r>
            <a:endParaRPr lang="en-US" dirty="0">
              <a:sym typeface="FuturTBooRo1" charset="0"/>
            </a:endParaRP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     | NAME OF PRESENTATION, DATE  </a:t>
            </a:r>
            <a:endParaRPr lang="en-US" cap="all" dirty="0"/>
          </a:p>
        </p:txBody>
      </p:sp>
    </p:spTree>
    <p:extLst>
      <p:ext uri="{BB962C8B-B14F-4D97-AF65-F5344CB8AC3E}">
        <p14:creationId xmlns:p14="http://schemas.microsoft.com/office/powerpoint/2010/main" val="659791490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2" y="939616"/>
            <a:ext cx="21948769" cy="1125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dirty="0" smtClean="0">
                <a:sym typeface="FuturTBooRo1" charset="0"/>
              </a:rPr>
              <a:t>Title Text</a:t>
            </a:r>
            <a:endParaRPr lang="en-US" dirty="0">
              <a:sym typeface="FuturTBooRo1" charset="0"/>
            </a:endParaRP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     | NAME OF PRESENTATION, DATE  </a:t>
            </a:r>
            <a:endParaRPr lang="en-US" cap="all" dirty="0"/>
          </a:p>
        </p:txBody>
      </p:sp>
    </p:spTree>
    <p:extLst>
      <p:ext uri="{BB962C8B-B14F-4D97-AF65-F5344CB8AC3E}">
        <p14:creationId xmlns:p14="http://schemas.microsoft.com/office/powerpoint/2010/main" val="1053861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2" y="939616"/>
            <a:ext cx="21948769" cy="1125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dirty="0" smtClean="0">
                <a:sym typeface="FuturTBooRo1" charset="0"/>
              </a:rPr>
              <a:t>Title Text</a:t>
            </a:r>
            <a:endParaRPr lang="en-US" dirty="0">
              <a:sym typeface="FuturTBooRo1" charset="0"/>
            </a:endParaRP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     | NAME OF PRESENTATION, DATE  </a:t>
            </a:r>
            <a:endParaRPr lang="en-US" cap="all" dirty="0"/>
          </a:p>
        </p:txBody>
      </p:sp>
    </p:spTree>
    <p:extLst>
      <p:ext uri="{BB962C8B-B14F-4D97-AF65-F5344CB8AC3E}">
        <p14:creationId xmlns:p14="http://schemas.microsoft.com/office/powerpoint/2010/main" val="248531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2" y="939616"/>
            <a:ext cx="21948769" cy="1125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dirty="0" smtClean="0">
                <a:sym typeface="FuturTBooRo1" charset="0"/>
              </a:rPr>
              <a:t>Title Text</a:t>
            </a:r>
            <a:endParaRPr lang="en-US" dirty="0">
              <a:sym typeface="FuturTBooRo1" charset="0"/>
            </a:endParaRP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     | NAME OF PRESENTATION, DATE  </a:t>
            </a:r>
            <a:endParaRPr lang="en-US" cap="all" dirty="0"/>
          </a:p>
        </p:txBody>
      </p:sp>
    </p:spTree>
    <p:extLst>
      <p:ext uri="{BB962C8B-B14F-4D97-AF65-F5344CB8AC3E}">
        <p14:creationId xmlns:p14="http://schemas.microsoft.com/office/powerpoint/2010/main" val="3293551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2" y="939616"/>
            <a:ext cx="21948769" cy="1125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dirty="0" smtClean="0">
                <a:sym typeface="FuturTBooRo1" charset="0"/>
              </a:rPr>
              <a:t>Title Text</a:t>
            </a:r>
            <a:endParaRPr lang="en-US" dirty="0">
              <a:sym typeface="FuturTBooRo1" charset="0"/>
            </a:endParaRP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     | NAME OF PRESENTATION, DATE  </a:t>
            </a:r>
            <a:endParaRPr lang="en-US" cap="all" dirty="0"/>
          </a:p>
        </p:txBody>
      </p:sp>
    </p:spTree>
    <p:extLst>
      <p:ext uri="{BB962C8B-B14F-4D97-AF65-F5344CB8AC3E}">
        <p14:creationId xmlns:p14="http://schemas.microsoft.com/office/powerpoint/2010/main" val="789087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2" y="939616"/>
            <a:ext cx="21948769" cy="1125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>
                <a:sym typeface="FuturTBooRo1" charset="0"/>
              </a:rPr>
              <a:t>Title Text</a:t>
            </a:r>
            <a:endParaRPr lang="en-US" dirty="0">
              <a:sym typeface="FuturTBooRo1" charset="0"/>
            </a:endParaRP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     | SPONSORSHIP OPPORTUNITIES, 11.09.13</a:t>
            </a:r>
            <a:endParaRPr lang="en-US" cap="all"/>
          </a:p>
        </p:txBody>
      </p:sp>
    </p:spTree>
    <p:extLst>
      <p:ext uri="{BB962C8B-B14F-4D97-AF65-F5344CB8AC3E}">
        <p14:creationId xmlns:p14="http://schemas.microsoft.com/office/powerpoint/2010/main" val="970688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     | SPONSORSHIP OPPORTUNITIES, 11.09.13</a:t>
            </a:r>
            <a:endParaRPr lang="en-US" cap="all"/>
          </a:p>
        </p:txBody>
      </p:sp>
    </p:spTree>
    <p:extLst>
      <p:ext uri="{BB962C8B-B14F-4D97-AF65-F5344CB8AC3E}">
        <p14:creationId xmlns:p14="http://schemas.microsoft.com/office/powerpoint/2010/main" val="425028127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" y="1"/>
            <a:ext cx="24387175" cy="137160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15568" y="914400"/>
            <a:ext cx="22155912" cy="740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dirty="0" smtClean="0">
                <a:sym typeface="FuturTBooRo1" charset="0"/>
              </a:rPr>
              <a:t>TEXT TITLE</a:t>
            </a:r>
            <a:endParaRPr lang="en-US" dirty="0">
              <a:sym typeface="FuturTBooRo1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115568" y="1929384"/>
            <a:ext cx="22155912" cy="10606684"/>
          </a:xfrm>
          <a:prstGeom prst="rect">
            <a:avLst/>
          </a:prstGeom>
        </p:spPr>
        <p:txBody>
          <a:bodyPr/>
          <a:lstStyle>
            <a:lvl2pPr>
              <a:defRPr>
                <a:solidFill>
                  <a:srgbClr val="4C4E4F"/>
                </a:solidFill>
                <a:latin typeface="Futura Round Medium"/>
                <a:cs typeface="Futura Round Medium"/>
              </a:defRPr>
            </a:lvl2pPr>
            <a:lvl3pPr>
              <a:defRPr>
                <a:solidFill>
                  <a:srgbClr val="4C4E4F"/>
                </a:solidFill>
                <a:latin typeface="Futura Round Medium"/>
                <a:cs typeface="Futura Round Medium"/>
              </a:defRPr>
            </a:lvl3pPr>
            <a:lvl4pPr>
              <a:defRPr>
                <a:solidFill>
                  <a:srgbClr val="4C4E4F"/>
                </a:solidFill>
                <a:latin typeface="Futura Round Medium"/>
                <a:cs typeface="Futura Round Medium"/>
              </a:defRPr>
            </a:lvl4pPr>
            <a:lvl5pPr>
              <a:defRPr>
                <a:solidFill>
                  <a:srgbClr val="4C4E4F"/>
                </a:solidFill>
                <a:latin typeface="Futura Round Medium"/>
                <a:cs typeface="Futura Round Medium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1459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     | NAME OF PRESENTATION, DATE  </a:t>
            </a:r>
            <a:endParaRPr lang="en-US" cap="all" dirty="0"/>
          </a:p>
        </p:txBody>
      </p:sp>
    </p:spTree>
    <p:extLst>
      <p:ext uri="{BB962C8B-B14F-4D97-AF65-F5344CB8AC3E}">
        <p14:creationId xmlns:p14="http://schemas.microsoft.com/office/powerpoint/2010/main" val="1543243582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-Title &amp;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0613" y="18026063"/>
            <a:ext cx="28638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381791" y="7522741"/>
            <a:ext cx="19625972" cy="1056281"/>
          </a:xfrm>
          <a:prstGeom prst="rect">
            <a:avLst/>
          </a:prstGeom>
        </p:spPr>
        <p:txBody>
          <a:bodyPr vert="horz" lIns="91434" tIns="45718" rIns="91434" bIns="45718"/>
          <a:lstStyle>
            <a:lvl1pPr marL="0" indent="0" algn="ctr">
              <a:buFontTx/>
              <a:buNone/>
              <a:defRPr sz="6000" cap="all" spc="603" baseline="0">
                <a:solidFill>
                  <a:srgbClr val="FFFFFE"/>
                </a:solidFill>
                <a:latin typeface="Futura Round Medium"/>
                <a:cs typeface="Futura Round Medium"/>
              </a:defRPr>
            </a:lvl1pPr>
            <a:lvl2pPr marL="190489" indent="0" algn="ctr">
              <a:buFontTx/>
              <a:buNone/>
              <a:defRPr sz="6400" cap="all" spc="151" baseline="0">
                <a:solidFill>
                  <a:srgbClr val="FFFFFE"/>
                </a:solidFill>
                <a:latin typeface="Futura T Book Ro1"/>
              </a:defRPr>
            </a:lvl2pPr>
            <a:lvl3pPr marL="380977" indent="0" algn="ctr">
              <a:buFontTx/>
              <a:buNone/>
              <a:defRPr sz="6400" cap="all" spc="151" baseline="0">
                <a:solidFill>
                  <a:srgbClr val="FFFFFE"/>
                </a:solidFill>
                <a:latin typeface="Futura T Book Ro1"/>
              </a:defRPr>
            </a:lvl3pPr>
            <a:lvl4pPr marL="571466" indent="0" algn="ctr">
              <a:buFontTx/>
              <a:buNone/>
              <a:defRPr sz="6400" cap="all" spc="151" baseline="0">
                <a:solidFill>
                  <a:srgbClr val="FFFFFE"/>
                </a:solidFill>
                <a:latin typeface="Futura T Book Ro1"/>
              </a:defRPr>
            </a:lvl4pPr>
            <a:lvl5pPr marL="761955" indent="0" algn="ctr">
              <a:buFontTx/>
              <a:buNone/>
              <a:defRPr sz="6400" cap="all" spc="151" baseline="0">
                <a:solidFill>
                  <a:srgbClr val="FFFFFE"/>
                </a:solidFill>
                <a:latin typeface="Futura T Book Ro1"/>
              </a:defRPr>
            </a:lvl5pPr>
          </a:lstStyle>
          <a:p>
            <a:pPr lvl="0"/>
            <a:endParaRPr lang="en-US" dirty="0" smtClean="0"/>
          </a:p>
        </p:txBody>
      </p:sp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81794" y="5212277"/>
            <a:ext cx="19611679" cy="329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dirty="0" smtClean="0">
                <a:sym typeface="FuturTBooRo1" charset="0"/>
              </a:rPr>
              <a:t>Title Text</a:t>
            </a:r>
            <a:endParaRPr lang="en-US" dirty="0">
              <a:sym typeface="FuturTBooRo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772699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2" y="939616"/>
            <a:ext cx="21948769" cy="1125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dirty="0" smtClean="0">
                <a:sym typeface="FuturTBooRo1" charset="0"/>
              </a:rPr>
              <a:t>Title Text</a:t>
            </a:r>
            <a:endParaRPr lang="en-US" dirty="0">
              <a:sym typeface="FuturTBooRo1" charset="0"/>
            </a:endParaRP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     | NAME OF PRESENTATION, DATE  </a:t>
            </a:r>
            <a:endParaRPr lang="en-US" cap="all" dirty="0"/>
          </a:p>
        </p:txBody>
      </p:sp>
    </p:spTree>
    <p:extLst>
      <p:ext uri="{BB962C8B-B14F-4D97-AF65-F5344CB8AC3E}">
        <p14:creationId xmlns:p14="http://schemas.microsoft.com/office/powerpoint/2010/main" val="13001005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2" y="939616"/>
            <a:ext cx="21948769" cy="1125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>
                <a:sym typeface="FuturTBooRo1" charset="0"/>
              </a:rPr>
              <a:t>Title Text</a:t>
            </a:r>
            <a:endParaRPr lang="en-US" dirty="0">
              <a:sym typeface="FuturTBooRo1" charset="0"/>
            </a:endParaRP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     | NAME OF PRESENTATION, DATE  </a:t>
            </a:r>
            <a:endParaRPr lang="en-US" cap="all" dirty="0"/>
          </a:p>
        </p:txBody>
      </p:sp>
    </p:spTree>
    <p:extLst>
      <p:ext uri="{BB962C8B-B14F-4D97-AF65-F5344CB8AC3E}">
        <p14:creationId xmlns:p14="http://schemas.microsoft.com/office/powerpoint/2010/main" val="1121112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2" y="939616"/>
            <a:ext cx="21948769" cy="1125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>
                <a:sym typeface="FuturTBooRo1" charset="0"/>
              </a:rPr>
              <a:t>Title Text</a:t>
            </a:r>
            <a:endParaRPr lang="en-US" dirty="0">
              <a:sym typeface="FuturTBooRo1" charset="0"/>
            </a:endParaRP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     | NAME OF PRESENTATION, DATE  </a:t>
            </a:r>
            <a:endParaRPr lang="en-US" cap="all" dirty="0"/>
          </a:p>
        </p:txBody>
      </p:sp>
    </p:spTree>
    <p:extLst>
      <p:ext uri="{BB962C8B-B14F-4D97-AF65-F5344CB8AC3E}">
        <p14:creationId xmlns:p14="http://schemas.microsoft.com/office/powerpoint/2010/main" val="2962365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2" y="939616"/>
            <a:ext cx="21948769" cy="1125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>
                <a:sym typeface="FuturTBooRo1" charset="0"/>
              </a:rPr>
              <a:t>Title Text</a:t>
            </a:r>
            <a:endParaRPr lang="en-US" dirty="0">
              <a:sym typeface="FuturTBooRo1" charset="0"/>
            </a:endParaRP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     | NAME OF PRESENTATION, DATE  </a:t>
            </a:r>
            <a:endParaRPr lang="en-US" cap="all"/>
          </a:p>
        </p:txBody>
      </p:sp>
    </p:spTree>
    <p:extLst>
      <p:ext uri="{BB962C8B-B14F-4D97-AF65-F5344CB8AC3E}">
        <p14:creationId xmlns:p14="http://schemas.microsoft.com/office/powerpoint/2010/main" val="21627331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2" y="939616"/>
            <a:ext cx="21948769" cy="1125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>
                <a:sym typeface="FuturTBooRo1" charset="0"/>
              </a:rPr>
              <a:t>Title Text</a:t>
            </a:r>
            <a:endParaRPr lang="en-US" dirty="0">
              <a:sym typeface="FuturTBooRo1" charset="0"/>
            </a:endParaRP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     | NAME OF PRESENTATION, DATE  </a:t>
            </a:r>
            <a:endParaRPr lang="en-US" cap="all"/>
          </a:p>
        </p:txBody>
      </p:sp>
    </p:spTree>
    <p:extLst>
      <p:ext uri="{BB962C8B-B14F-4D97-AF65-F5344CB8AC3E}">
        <p14:creationId xmlns:p14="http://schemas.microsoft.com/office/powerpoint/2010/main" val="3451783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-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 noChangeArrowheads="1"/>
          </p:cNvSpPr>
          <p:nvPr>
            <p:ph type="title"/>
          </p:nvPr>
        </p:nvSpPr>
        <p:spPr bwMode="auto">
          <a:xfrm>
            <a:off x="2387747" y="5212277"/>
            <a:ext cx="19611679" cy="329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dirty="0" smtClean="0">
                <a:sym typeface="FuturTBooRo1" charset="0"/>
              </a:rPr>
              <a:t>Title Text</a:t>
            </a:r>
            <a:endParaRPr lang="en-US" dirty="0">
              <a:sym typeface="FuturTBooRo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78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-Title &amp;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87747" y="5212277"/>
            <a:ext cx="19611679" cy="329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dirty="0" smtClean="0">
                <a:sym typeface="FuturTBooRo1" charset="0"/>
              </a:rPr>
              <a:t>Title Text</a:t>
            </a:r>
            <a:endParaRPr lang="en-US" dirty="0">
              <a:sym typeface="FuturTBooRo1" charset="0"/>
            </a:endParaRP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2380394" y="7882827"/>
            <a:ext cx="19637740" cy="1120303"/>
          </a:xfrm>
          <a:prstGeom prst="rect">
            <a:avLst/>
          </a:prstGeom>
        </p:spPr>
        <p:txBody>
          <a:bodyPr vert="horz" lIns="153080" tIns="76540" rIns="153080" bIns="76540"/>
          <a:lstStyle>
            <a:lvl1pPr marL="0" indent="0" algn="ctr">
              <a:buFontTx/>
              <a:buNone/>
              <a:defRPr sz="6000" cap="all" spc="569" baseline="0">
                <a:solidFill>
                  <a:srgbClr val="FFFFFE"/>
                </a:solidFill>
                <a:latin typeface="Futura Round Medium"/>
                <a:cs typeface="Futura Round Medium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369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     | NAME OF PRESENTATION, DATE  </a:t>
            </a:r>
            <a:endParaRPr lang="en-US" cap="all"/>
          </a:p>
        </p:txBody>
      </p:sp>
    </p:spTree>
    <p:extLst>
      <p:ext uri="{BB962C8B-B14F-4D97-AF65-F5344CB8AC3E}">
        <p14:creationId xmlns:p14="http://schemas.microsoft.com/office/powerpoint/2010/main" val="2418913648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     | NAME OF PRESENTATION, DATE  </a:t>
            </a:r>
            <a:endParaRPr lang="en-US" cap="all"/>
          </a:p>
        </p:txBody>
      </p:sp>
    </p:spTree>
    <p:extLst>
      <p:ext uri="{BB962C8B-B14F-4D97-AF65-F5344CB8AC3E}">
        <p14:creationId xmlns:p14="http://schemas.microsoft.com/office/powerpoint/2010/main" val="2002318933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444582" y="4990266"/>
            <a:ext cx="18356633" cy="7223514"/>
          </a:xfrm>
          <a:prstGeom prst="rect">
            <a:avLst/>
          </a:prstGeom>
        </p:spPr>
        <p:txBody>
          <a:bodyPr/>
          <a:lstStyle>
            <a:lvl1pPr marL="0" marR="0" indent="-741481" algn="just" defTabSz="1530797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FuturTBooRo1" charset="0"/>
              <a:buAutoNum type="arabicPeriod"/>
              <a:tabLst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462239" y="3269435"/>
            <a:ext cx="18399797" cy="1296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dirty="0" smtClean="0">
                <a:sym typeface="FuturTBooRo1" charset="0"/>
              </a:rPr>
              <a:t>Title text</a:t>
            </a:r>
            <a:endParaRPr lang="en-US" dirty="0">
              <a:sym typeface="FuturTBooRo1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     | NAME OF PRESENTATION, DATE  </a:t>
            </a:r>
            <a:endParaRPr lang="en-US" cap="all" dirty="0"/>
          </a:p>
        </p:txBody>
      </p:sp>
    </p:spTree>
    <p:extLst>
      <p:ext uri="{BB962C8B-B14F-4D97-AF65-F5344CB8AC3E}">
        <p14:creationId xmlns:p14="http://schemas.microsoft.com/office/powerpoint/2010/main" val="3862851092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&amp;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24387175" cy="13716000"/>
          </a:xfrm>
          <a:prstGeom prst="rect">
            <a:avLst/>
          </a:prstGeom>
        </p:spPr>
        <p:txBody>
          <a:bodyPr lIns="153080" tIns="76540" rIns="153080" bIns="76540"/>
          <a:lstStyle>
            <a:lvl1pPr>
              <a:defRPr>
                <a:solidFill>
                  <a:srgbClr val="4C4E4F"/>
                </a:solidFill>
                <a:effectLst/>
              </a:defRPr>
            </a:lvl1pPr>
          </a:lstStyle>
          <a:p>
            <a:pPr lvl="0"/>
            <a:endParaRPr lang="en-US" noProof="0" dirty="0">
              <a:sym typeface="Helvetica Neue Light" charset="0"/>
            </a:endParaRPr>
          </a:p>
        </p:txBody>
      </p:sp>
      <p:sp>
        <p:nvSpPr>
          <p:cNvPr id="7" name="Title Placeholder 5"/>
          <p:cNvSpPr>
            <a:spLocks noGrp="1"/>
          </p:cNvSpPr>
          <p:nvPr>
            <p:ph type="title"/>
          </p:nvPr>
        </p:nvSpPr>
        <p:spPr>
          <a:xfrm>
            <a:off x="1746918" y="8043087"/>
            <a:ext cx="20944658" cy="524303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389685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" y="1"/>
            <a:ext cx="24387175" cy="13716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62382" y="970788"/>
            <a:ext cx="21945778" cy="685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dirty="0" smtClean="0">
                <a:sym typeface="FuturTBooRo1" charset="0"/>
              </a:rPr>
              <a:t>TEXT TITLE</a:t>
            </a:r>
            <a:endParaRPr lang="en-US" dirty="0">
              <a:sym typeface="FuturTBooRo1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105243" y="2095201"/>
            <a:ext cx="22154188" cy="10606684"/>
          </a:xfrm>
        </p:spPr>
        <p:txBody>
          <a:bodyPr/>
          <a:lstStyle>
            <a:lvl2pPr>
              <a:defRPr>
                <a:solidFill>
                  <a:srgbClr val="4C4E4F"/>
                </a:solidFill>
                <a:latin typeface="Futura Round Medium"/>
                <a:cs typeface="Futura Round Medium"/>
              </a:defRPr>
            </a:lvl2pPr>
            <a:lvl3pPr>
              <a:defRPr>
                <a:solidFill>
                  <a:srgbClr val="4C4E4F"/>
                </a:solidFill>
                <a:latin typeface="Futura Round Medium"/>
                <a:cs typeface="Futura Round Medium"/>
              </a:defRPr>
            </a:lvl3pPr>
            <a:lvl4pPr>
              <a:defRPr>
                <a:solidFill>
                  <a:srgbClr val="4C4E4F"/>
                </a:solidFill>
                <a:latin typeface="Futura Round Medium"/>
                <a:cs typeface="Futura Round Medium"/>
              </a:defRPr>
            </a:lvl4pPr>
            <a:lvl5pPr>
              <a:defRPr>
                <a:solidFill>
                  <a:srgbClr val="4C4E4F"/>
                </a:solidFill>
                <a:latin typeface="Futura Round Medium"/>
                <a:cs typeface="Futura Round Medium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9495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10.xml"/><Relationship Id="rId3" Type="http://schemas.openxmlformats.org/officeDocument/2006/relationships/image" Target="../media/image4.png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11.xml"/><Relationship Id="rId3" Type="http://schemas.openxmlformats.org/officeDocument/2006/relationships/image" Target="../media/image3.emf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12.xml"/><Relationship Id="rId3" Type="http://schemas.openxmlformats.org/officeDocument/2006/relationships/image" Target="../media/image5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theme" Target="../theme/theme13.xml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/Relationships>
</file>

<file path=ppt/slideMasters/_rels/slideMaster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theme" Target="../theme/theme15.xml"/><Relationship Id="rId3" Type="http://schemas.openxmlformats.org/officeDocument/2006/relationships/image" Target="../media/image5.png"/></Relationships>
</file>

<file path=ppt/slideMasters/_rels/slideMaster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theme" Target="../theme/theme16.xml"/><Relationship Id="rId3" Type="http://schemas.openxmlformats.org/officeDocument/2006/relationships/image" Target="../media/image5.png"/></Relationships>
</file>

<file path=ppt/slideMasters/_rels/slideMaster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theme" Target="../theme/theme17.xml"/><Relationship Id="rId3" Type="http://schemas.openxmlformats.org/officeDocument/2006/relationships/image" Target="../media/image5.png"/></Relationships>
</file>

<file path=ppt/slideMasters/_rels/slideMaster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theme" Target="../theme/theme18.xml"/><Relationship Id="rId3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theme" Target="../theme/theme3.xml"/><Relationship Id="rId3" Type="http://schemas.openxmlformats.org/officeDocument/2006/relationships/image" Target="../media/image3.emf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theme" Target="../theme/theme4.xml"/><Relationship Id="rId3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5.xml"/><Relationship Id="rId3" Type="http://schemas.openxmlformats.org/officeDocument/2006/relationships/image" Target="../media/image3.emf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theme" Target="../theme/theme9.xml"/><Relationship Id="rId3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87600" y="5213350"/>
            <a:ext cx="19611975" cy="328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FuturTBooRo1" charset="0"/>
              </a:rPr>
              <a:t>Title Text</a:t>
            </a:r>
            <a:endParaRPr lang="en-US" dirty="0">
              <a:sym typeface="FuturTBooRo1" charset="0"/>
            </a:endParaRPr>
          </a:p>
        </p:txBody>
      </p:sp>
      <p:pic>
        <p:nvPicPr>
          <p:cNvPr id="205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700" y="9879013"/>
            <a:ext cx="3949700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56" r:id="rId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2100" b="1" cap="all" spc="569">
          <a:solidFill>
            <a:srgbClr val="FFFFFF"/>
          </a:solidFill>
          <a:latin typeface="Futura Round"/>
          <a:ea typeface="+mj-ea"/>
          <a:cs typeface="Futura Round"/>
          <a:sym typeface="FuturTBooRo1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2100" b="1">
          <a:solidFill>
            <a:srgbClr val="FFFFFF"/>
          </a:solidFill>
          <a:latin typeface="Futura Round" charset="0"/>
          <a:ea typeface="ヒラギノ角ゴ ProN W3" charset="0"/>
          <a:cs typeface="ヒラギノ角ゴ ProN W3" charset="0"/>
          <a:sym typeface="FuturTBooRo1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2100" b="1">
          <a:solidFill>
            <a:srgbClr val="FFFFFF"/>
          </a:solidFill>
          <a:latin typeface="Futura Round" charset="0"/>
          <a:ea typeface="ヒラギノ角ゴ ProN W3" charset="0"/>
          <a:cs typeface="ヒラギノ角ゴ ProN W3" charset="0"/>
          <a:sym typeface="FuturTBooRo1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2100" b="1">
          <a:solidFill>
            <a:srgbClr val="FFFFFF"/>
          </a:solidFill>
          <a:latin typeface="Futura Round" charset="0"/>
          <a:ea typeface="ヒラギノ角ゴ ProN W3" charset="0"/>
          <a:cs typeface="ヒラギノ角ゴ ProN W3" charset="0"/>
          <a:sym typeface="FuturTBooRo1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2100" b="1">
          <a:solidFill>
            <a:srgbClr val="FFFFFF"/>
          </a:solidFill>
          <a:latin typeface="Futura Round" charset="0"/>
          <a:ea typeface="ヒラギノ角ゴ ProN W3" charset="0"/>
          <a:cs typeface="ヒラギノ角ゴ ProN W3" charset="0"/>
          <a:sym typeface="FuturTBooRo1" charset="0"/>
        </a:defRPr>
      </a:lvl5pPr>
      <a:lvl6pPr marL="457173" algn="ctr" rtl="0" fontAlgn="base">
        <a:lnSpc>
          <a:spcPct val="80000"/>
        </a:lnSpc>
        <a:spcBef>
          <a:spcPct val="0"/>
        </a:spcBef>
        <a:spcAft>
          <a:spcPct val="0"/>
        </a:spcAft>
        <a:defRPr sz="13100">
          <a:solidFill>
            <a:srgbClr val="FFFFFF"/>
          </a:solidFill>
          <a:latin typeface="FuturTBooRo1" charset="0"/>
          <a:ea typeface="ヒラギノ角ゴ ProN W3" charset="0"/>
          <a:cs typeface="ヒラギノ角ゴ ProN W3" charset="0"/>
          <a:sym typeface="FuturTBooRo1" charset="0"/>
        </a:defRPr>
      </a:lvl6pPr>
      <a:lvl7pPr marL="914345" algn="ctr" rtl="0" fontAlgn="base">
        <a:lnSpc>
          <a:spcPct val="80000"/>
        </a:lnSpc>
        <a:spcBef>
          <a:spcPct val="0"/>
        </a:spcBef>
        <a:spcAft>
          <a:spcPct val="0"/>
        </a:spcAft>
        <a:defRPr sz="13100">
          <a:solidFill>
            <a:srgbClr val="FFFFFF"/>
          </a:solidFill>
          <a:latin typeface="FuturTBooRo1" charset="0"/>
          <a:ea typeface="ヒラギノ角ゴ ProN W3" charset="0"/>
          <a:cs typeface="ヒラギノ角ゴ ProN W3" charset="0"/>
          <a:sym typeface="FuturTBooRo1" charset="0"/>
        </a:defRPr>
      </a:lvl7pPr>
      <a:lvl8pPr marL="1371518" algn="ctr" rtl="0" fontAlgn="base">
        <a:lnSpc>
          <a:spcPct val="80000"/>
        </a:lnSpc>
        <a:spcBef>
          <a:spcPct val="0"/>
        </a:spcBef>
        <a:spcAft>
          <a:spcPct val="0"/>
        </a:spcAft>
        <a:defRPr sz="13100">
          <a:solidFill>
            <a:srgbClr val="FFFFFF"/>
          </a:solidFill>
          <a:latin typeface="FuturTBooRo1" charset="0"/>
          <a:ea typeface="ヒラギノ角ゴ ProN W3" charset="0"/>
          <a:cs typeface="ヒラギノ角ゴ ProN W3" charset="0"/>
          <a:sym typeface="FuturTBooRo1" charset="0"/>
        </a:defRPr>
      </a:lvl8pPr>
      <a:lvl9pPr marL="1828690" algn="ctr" rtl="0" fontAlgn="base">
        <a:lnSpc>
          <a:spcPct val="80000"/>
        </a:lnSpc>
        <a:spcBef>
          <a:spcPct val="0"/>
        </a:spcBef>
        <a:spcAft>
          <a:spcPct val="0"/>
        </a:spcAft>
        <a:defRPr sz="13100">
          <a:solidFill>
            <a:srgbClr val="FFFFFF"/>
          </a:solidFill>
          <a:latin typeface="FuturTBooRo1" charset="0"/>
          <a:ea typeface="ヒラギノ角ゴ ProN W3" charset="0"/>
          <a:cs typeface="ヒラギノ角ゴ ProN W3" charset="0"/>
          <a:sym typeface="FuturTBooRo1" charset="0"/>
        </a:defRPr>
      </a:lvl9pPr>
    </p:titleStyle>
    <p:bodyStyle>
      <a:lvl1pPr marL="442913" indent="-442913" algn="just" rtl="0" eaLnBrk="0" fontAlgn="base" hangingPunct="0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1pPr>
      <a:lvl2pPr marL="631825" indent="-442913" algn="just" rtl="0" eaLnBrk="0" fontAlgn="base" hangingPunct="0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2pPr>
      <a:lvl3pPr marL="822325" indent="-442913" algn="just" rtl="0" eaLnBrk="0" fontAlgn="base" hangingPunct="0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3pPr>
      <a:lvl4pPr marL="1014413" indent="-442913" algn="just" rtl="0" eaLnBrk="0" fontAlgn="base" hangingPunct="0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4pPr>
      <a:lvl5pPr marL="1203325" indent="-442913" algn="just" rtl="0" eaLnBrk="0" fontAlgn="base" hangingPunct="0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5pPr>
      <a:lvl6pPr marL="1663600" indent="-444474" algn="just" rtl="0" fontAlgn="base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6pPr>
      <a:lvl7pPr marL="2120773" indent="-444474" algn="just" rtl="0" fontAlgn="base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7pPr>
      <a:lvl8pPr marL="2577945" indent="-444474" algn="just" rtl="0" fontAlgn="base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8pPr>
      <a:lvl9pPr marL="3035118" indent="-444474" algn="just" rtl="0" fontAlgn="base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5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8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0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3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35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08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79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EA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71500" y="13011150"/>
            <a:ext cx="7720013" cy="274638"/>
          </a:xfrm>
          <a:prstGeom prst="rect">
            <a:avLst/>
          </a:prstGeom>
        </p:spPr>
        <p:txBody>
          <a:bodyPr vert="horz" lIns="153080" tIns="76540" rIns="153080" bIns="76540" rtlCol="0" anchor="ctr"/>
          <a:lstStyle>
            <a:lvl1pPr algn="l">
              <a:lnSpc>
                <a:spcPct val="140000"/>
              </a:lnSpc>
              <a:tabLst>
                <a:tab pos="640491" algn="l"/>
                <a:tab pos="15254818" algn="r"/>
                <a:tab pos="15789003" algn="r"/>
              </a:tabLst>
              <a:defRPr sz="1300" cap="none">
                <a:solidFill>
                  <a:srgbClr val="FFFFFE"/>
                </a:solidFill>
                <a:latin typeface="Futura Round Medium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p.     | NAME OF PRESENTATION, DATE  </a:t>
            </a:r>
            <a:endParaRPr lang="en-US" cap="all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7613" y="939800"/>
            <a:ext cx="21951950" cy="1125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FuturTBooRo1" charset="0"/>
              </a:rPr>
              <a:t>Title Text</a:t>
            </a:r>
            <a:endParaRPr lang="en-US" dirty="0">
              <a:sym typeface="FuturTBooRo1" charset="0"/>
            </a:endParaRP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625" y="12887325"/>
            <a:ext cx="1741488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90575" y="13058775"/>
            <a:ext cx="320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1pPr>
            <a:lvl2pPr marL="742950" indent="-28575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2pPr>
            <a:lvl3pPr marL="1143000" indent="-22860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3pPr>
            <a:lvl4pPr marL="1600200" indent="-22860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4pPr>
            <a:lvl5pPr marL="2057400" indent="-22860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9pPr>
          </a:lstStyle>
          <a:p>
            <a:pPr algn="r" eaLnBrk="1" hangingPunct="1">
              <a:defRPr/>
            </a:pPr>
            <a:fld id="{D88A9E85-D5BA-5648-AAEF-5BA01EF55A55}" type="slidenum">
              <a:rPr lang="en-US" sz="800" smtClean="0">
                <a:solidFill>
                  <a:srgbClr val="FFFFFE"/>
                </a:solidFill>
              </a:rPr>
              <a:pPr algn="r" eaLnBrk="1" hangingPunct="1">
                <a:defRPr/>
              </a:pPr>
              <a:t>‹#›</a:t>
            </a:fld>
            <a:endParaRPr lang="en-US" sz="800" dirty="0" smtClean="0">
              <a:solidFill>
                <a:srgbClr val="FFFFF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defTabSz="765175" rtl="0" eaLnBrk="0" fontAlgn="base" hangingPunct="0">
        <a:spcBef>
          <a:spcPct val="0"/>
        </a:spcBef>
        <a:spcAft>
          <a:spcPct val="0"/>
        </a:spcAft>
        <a:defRPr sz="12100" b="1" kern="1200" cap="all" spc="569">
          <a:solidFill>
            <a:schemeClr val="bg1"/>
          </a:solidFill>
          <a:latin typeface="Futura Round"/>
          <a:ea typeface="ＭＳ Ｐゴシック" charset="0"/>
          <a:cs typeface="Futura Round"/>
        </a:defRPr>
      </a:lvl1pPr>
      <a:lvl2pPr algn="ctr" defTabSz="765175" rtl="0" eaLnBrk="0" fontAlgn="base" hangingPunct="0">
        <a:spcBef>
          <a:spcPct val="0"/>
        </a:spcBef>
        <a:spcAft>
          <a:spcPct val="0"/>
        </a:spcAft>
        <a:defRPr sz="12100" b="1">
          <a:solidFill>
            <a:schemeClr val="bg1"/>
          </a:solidFill>
          <a:latin typeface="Futura Round" charset="0"/>
          <a:ea typeface="ＭＳ Ｐゴシック" charset="0"/>
        </a:defRPr>
      </a:lvl2pPr>
      <a:lvl3pPr algn="ctr" defTabSz="765175" rtl="0" eaLnBrk="0" fontAlgn="base" hangingPunct="0">
        <a:spcBef>
          <a:spcPct val="0"/>
        </a:spcBef>
        <a:spcAft>
          <a:spcPct val="0"/>
        </a:spcAft>
        <a:defRPr sz="12100" b="1">
          <a:solidFill>
            <a:schemeClr val="bg1"/>
          </a:solidFill>
          <a:latin typeface="Futura Round" charset="0"/>
          <a:ea typeface="ＭＳ Ｐゴシック" charset="0"/>
        </a:defRPr>
      </a:lvl3pPr>
      <a:lvl4pPr algn="ctr" defTabSz="765175" rtl="0" eaLnBrk="0" fontAlgn="base" hangingPunct="0">
        <a:spcBef>
          <a:spcPct val="0"/>
        </a:spcBef>
        <a:spcAft>
          <a:spcPct val="0"/>
        </a:spcAft>
        <a:defRPr sz="12100" b="1">
          <a:solidFill>
            <a:schemeClr val="bg1"/>
          </a:solidFill>
          <a:latin typeface="Futura Round" charset="0"/>
          <a:ea typeface="ＭＳ Ｐゴシック" charset="0"/>
        </a:defRPr>
      </a:lvl4pPr>
      <a:lvl5pPr algn="ctr" defTabSz="765175" rtl="0" eaLnBrk="0" fontAlgn="base" hangingPunct="0">
        <a:spcBef>
          <a:spcPct val="0"/>
        </a:spcBef>
        <a:spcAft>
          <a:spcPct val="0"/>
        </a:spcAft>
        <a:defRPr sz="12100" b="1">
          <a:solidFill>
            <a:schemeClr val="bg1"/>
          </a:solidFill>
          <a:latin typeface="Futura Round" charset="0"/>
          <a:ea typeface="ＭＳ Ｐゴシック" charset="0"/>
        </a:defRPr>
      </a:lvl5pPr>
      <a:lvl6pPr marL="765399" algn="ctr" defTabSz="765399" rtl="0" fontAlgn="base">
        <a:spcBef>
          <a:spcPct val="0"/>
        </a:spcBef>
        <a:spcAft>
          <a:spcPct val="0"/>
        </a:spcAft>
        <a:defRPr sz="12100" b="1">
          <a:solidFill>
            <a:schemeClr val="bg1"/>
          </a:solidFill>
          <a:latin typeface="Futura Round" charset="0"/>
          <a:ea typeface="ＭＳ Ｐゴシック" charset="0"/>
        </a:defRPr>
      </a:lvl6pPr>
      <a:lvl7pPr marL="1530797" algn="ctr" defTabSz="765399" rtl="0" fontAlgn="base">
        <a:spcBef>
          <a:spcPct val="0"/>
        </a:spcBef>
        <a:spcAft>
          <a:spcPct val="0"/>
        </a:spcAft>
        <a:defRPr sz="12100" b="1">
          <a:solidFill>
            <a:schemeClr val="bg1"/>
          </a:solidFill>
          <a:latin typeface="Futura Round" charset="0"/>
          <a:ea typeface="ＭＳ Ｐゴシック" charset="0"/>
        </a:defRPr>
      </a:lvl7pPr>
      <a:lvl8pPr marL="2296196" algn="ctr" defTabSz="765399" rtl="0" fontAlgn="base">
        <a:spcBef>
          <a:spcPct val="0"/>
        </a:spcBef>
        <a:spcAft>
          <a:spcPct val="0"/>
        </a:spcAft>
        <a:defRPr sz="12100" b="1">
          <a:solidFill>
            <a:schemeClr val="bg1"/>
          </a:solidFill>
          <a:latin typeface="Futura Round" charset="0"/>
          <a:ea typeface="ＭＳ Ｐゴシック" charset="0"/>
        </a:defRPr>
      </a:lvl8pPr>
      <a:lvl9pPr marL="3061594" algn="ctr" defTabSz="765399" rtl="0" fontAlgn="base">
        <a:spcBef>
          <a:spcPct val="0"/>
        </a:spcBef>
        <a:spcAft>
          <a:spcPct val="0"/>
        </a:spcAft>
        <a:defRPr sz="12100" b="1">
          <a:solidFill>
            <a:schemeClr val="bg1"/>
          </a:solidFill>
          <a:latin typeface="Futura Round" charset="0"/>
          <a:ea typeface="ＭＳ Ｐゴシック" charset="0"/>
        </a:defRPr>
      </a:lvl9pPr>
    </p:titleStyle>
    <p:bodyStyle>
      <a:lvl1pPr marL="573088" indent="-57308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5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1243013" indent="-47783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7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912938" indent="-38258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678113" indent="-38258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3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3443288" indent="-38258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3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4209692" indent="-382699" algn="l" defTabSz="765399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6pPr>
      <a:lvl7pPr marL="4975090" indent="-382699" algn="l" defTabSz="765399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7pPr>
      <a:lvl8pPr marL="5740489" indent="-382699" algn="l" defTabSz="765399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8pPr>
      <a:lvl9pPr marL="6505887" indent="-382699" algn="l" defTabSz="765399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5399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30797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96196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61594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26993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92391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57790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123188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71500" y="13011150"/>
            <a:ext cx="7720013" cy="274638"/>
          </a:xfrm>
          <a:prstGeom prst="rect">
            <a:avLst/>
          </a:prstGeom>
        </p:spPr>
        <p:txBody>
          <a:bodyPr vert="horz" lIns="153080" tIns="76540" rIns="153080" bIns="76540" rtlCol="0" anchor="ctr"/>
          <a:lstStyle>
            <a:lvl1pPr algn="l">
              <a:lnSpc>
                <a:spcPct val="140000"/>
              </a:lnSpc>
              <a:tabLst>
                <a:tab pos="640491" algn="l"/>
                <a:tab pos="15254818" algn="r"/>
                <a:tab pos="15789003" algn="r"/>
              </a:tabLst>
              <a:defRPr sz="1300" cap="none">
                <a:solidFill>
                  <a:schemeClr val="tx1"/>
                </a:solidFill>
                <a:latin typeface="Futura Round Medium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p.     | NAME OF PRESENTATION, DATE  </a:t>
            </a:r>
            <a:endParaRPr lang="en-US" cap="all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7613" y="939800"/>
            <a:ext cx="21951950" cy="1125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FuturTBooRo1" charset="0"/>
              </a:rPr>
              <a:t>Title Text</a:t>
            </a:r>
            <a:endParaRPr lang="en-US" dirty="0">
              <a:sym typeface="FuturTBooRo1" charset="0"/>
            </a:endParaRPr>
          </a:p>
        </p:txBody>
      </p:sp>
      <p:pic>
        <p:nvPicPr>
          <p:cNvPr id="2560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3900" y="12907963"/>
            <a:ext cx="17129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90575" y="13058775"/>
            <a:ext cx="320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1pPr>
            <a:lvl2pPr marL="742950" indent="-28575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2pPr>
            <a:lvl3pPr marL="1143000" indent="-22860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3pPr>
            <a:lvl4pPr marL="1600200" indent="-22860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4pPr>
            <a:lvl5pPr marL="2057400" indent="-22860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9pPr>
          </a:lstStyle>
          <a:p>
            <a:pPr algn="r" eaLnBrk="1" hangingPunct="1">
              <a:defRPr/>
            </a:pPr>
            <a:fld id="{65538B80-93C5-114A-ADD6-BF18CF459DC2}" type="slidenum">
              <a:rPr lang="en-US" sz="800" smtClean="0">
                <a:solidFill>
                  <a:srgbClr val="4C4E4F"/>
                </a:solidFill>
              </a:rPr>
              <a:pPr algn="r" eaLnBrk="1" hangingPunct="1">
                <a:defRPr/>
              </a:pPr>
              <a:t>‹#›</a:t>
            </a:fld>
            <a:endParaRPr lang="en-US" sz="800" dirty="0" smtClean="0">
              <a:solidFill>
                <a:srgbClr val="4C4E4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</p:sldLayoutIdLst>
  <p:hf sldNum="0" hdr="0" dt="0"/>
  <p:txStyles>
    <p:titleStyle>
      <a:lvl1pPr algn="ctr" defTabSz="765175" rtl="0" eaLnBrk="0" fontAlgn="base" hangingPunct="0">
        <a:spcBef>
          <a:spcPct val="0"/>
        </a:spcBef>
        <a:spcAft>
          <a:spcPct val="0"/>
        </a:spcAft>
        <a:defRPr sz="12100" b="1" kern="1200" cap="all" spc="569">
          <a:solidFill>
            <a:srgbClr val="4C4E4F"/>
          </a:solidFill>
          <a:latin typeface="Futura Round"/>
          <a:ea typeface="ＭＳ Ｐゴシック" charset="0"/>
          <a:cs typeface="Futura Round"/>
        </a:defRPr>
      </a:lvl1pPr>
      <a:lvl2pPr algn="ctr" defTabSz="765175" rtl="0" eaLnBrk="0" fontAlgn="base" hangingPunct="0">
        <a:spcBef>
          <a:spcPct val="0"/>
        </a:spcBef>
        <a:spcAft>
          <a:spcPct val="0"/>
        </a:spcAft>
        <a:defRPr sz="12100" b="1">
          <a:solidFill>
            <a:srgbClr val="4C4E4F"/>
          </a:solidFill>
          <a:latin typeface="Futura Round" charset="0"/>
          <a:ea typeface="ＭＳ Ｐゴシック" charset="0"/>
        </a:defRPr>
      </a:lvl2pPr>
      <a:lvl3pPr algn="ctr" defTabSz="765175" rtl="0" eaLnBrk="0" fontAlgn="base" hangingPunct="0">
        <a:spcBef>
          <a:spcPct val="0"/>
        </a:spcBef>
        <a:spcAft>
          <a:spcPct val="0"/>
        </a:spcAft>
        <a:defRPr sz="12100" b="1">
          <a:solidFill>
            <a:srgbClr val="4C4E4F"/>
          </a:solidFill>
          <a:latin typeface="Futura Round" charset="0"/>
          <a:ea typeface="ＭＳ Ｐゴシック" charset="0"/>
        </a:defRPr>
      </a:lvl3pPr>
      <a:lvl4pPr algn="ctr" defTabSz="765175" rtl="0" eaLnBrk="0" fontAlgn="base" hangingPunct="0">
        <a:spcBef>
          <a:spcPct val="0"/>
        </a:spcBef>
        <a:spcAft>
          <a:spcPct val="0"/>
        </a:spcAft>
        <a:defRPr sz="12100" b="1">
          <a:solidFill>
            <a:srgbClr val="4C4E4F"/>
          </a:solidFill>
          <a:latin typeface="Futura Round" charset="0"/>
          <a:ea typeface="ＭＳ Ｐゴシック" charset="0"/>
        </a:defRPr>
      </a:lvl4pPr>
      <a:lvl5pPr algn="ctr" defTabSz="765175" rtl="0" eaLnBrk="0" fontAlgn="base" hangingPunct="0">
        <a:spcBef>
          <a:spcPct val="0"/>
        </a:spcBef>
        <a:spcAft>
          <a:spcPct val="0"/>
        </a:spcAft>
        <a:defRPr sz="12100" b="1">
          <a:solidFill>
            <a:srgbClr val="4C4E4F"/>
          </a:solidFill>
          <a:latin typeface="Futura Round" charset="0"/>
          <a:ea typeface="ＭＳ Ｐゴシック" charset="0"/>
        </a:defRPr>
      </a:lvl5pPr>
      <a:lvl6pPr marL="765399" algn="ctr" defTabSz="765399" rtl="0" fontAlgn="base">
        <a:spcBef>
          <a:spcPct val="0"/>
        </a:spcBef>
        <a:spcAft>
          <a:spcPct val="0"/>
        </a:spcAft>
        <a:defRPr sz="12100" b="1">
          <a:solidFill>
            <a:srgbClr val="4C4E4F"/>
          </a:solidFill>
          <a:latin typeface="Futura Round" charset="0"/>
          <a:ea typeface="ＭＳ Ｐゴシック" charset="0"/>
        </a:defRPr>
      </a:lvl6pPr>
      <a:lvl7pPr marL="1530797" algn="ctr" defTabSz="765399" rtl="0" fontAlgn="base">
        <a:spcBef>
          <a:spcPct val="0"/>
        </a:spcBef>
        <a:spcAft>
          <a:spcPct val="0"/>
        </a:spcAft>
        <a:defRPr sz="12100" b="1">
          <a:solidFill>
            <a:srgbClr val="4C4E4F"/>
          </a:solidFill>
          <a:latin typeface="Futura Round" charset="0"/>
          <a:ea typeface="ＭＳ Ｐゴシック" charset="0"/>
        </a:defRPr>
      </a:lvl7pPr>
      <a:lvl8pPr marL="2296196" algn="ctr" defTabSz="765399" rtl="0" fontAlgn="base">
        <a:spcBef>
          <a:spcPct val="0"/>
        </a:spcBef>
        <a:spcAft>
          <a:spcPct val="0"/>
        </a:spcAft>
        <a:defRPr sz="12100" b="1">
          <a:solidFill>
            <a:srgbClr val="4C4E4F"/>
          </a:solidFill>
          <a:latin typeface="Futura Round" charset="0"/>
          <a:ea typeface="ＭＳ Ｐゴシック" charset="0"/>
        </a:defRPr>
      </a:lvl8pPr>
      <a:lvl9pPr marL="3061594" algn="ctr" defTabSz="765399" rtl="0" fontAlgn="base">
        <a:spcBef>
          <a:spcPct val="0"/>
        </a:spcBef>
        <a:spcAft>
          <a:spcPct val="0"/>
        </a:spcAft>
        <a:defRPr sz="12100" b="1">
          <a:solidFill>
            <a:srgbClr val="4C4E4F"/>
          </a:solidFill>
          <a:latin typeface="Futura Round" charset="0"/>
          <a:ea typeface="ＭＳ Ｐゴシック" charset="0"/>
        </a:defRPr>
      </a:lvl9pPr>
    </p:titleStyle>
    <p:bodyStyle>
      <a:lvl1pPr marL="573088" indent="-57308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5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1243013" indent="-47783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7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912938" indent="-38258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678113" indent="-38258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3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3443288" indent="-38258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3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4209692" indent="-382699" algn="l" defTabSz="765399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6pPr>
      <a:lvl7pPr marL="4975090" indent="-382699" algn="l" defTabSz="765399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7pPr>
      <a:lvl8pPr marL="5740489" indent="-382699" algn="l" defTabSz="765399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8pPr>
      <a:lvl9pPr marL="6505887" indent="-382699" algn="l" defTabSz="765399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5399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30797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96196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61594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26993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92391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57790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123188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EA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71500" y="13011150"/>
            <a:ext cx="7720013" cy="274638"/>
          </a:xfrm>
          <a:prstGeom prst="rect">
            <a:avLst/>
          </a:prstGeom>
        </p:spPr>
        <p:txBody>
          <a:bodyPr vert="horz" lIns="153080" tIns="76540" rIns="153080" bIns="76540" rtlCol="0" anchor="ctr"/>
          <a:lstStyle>
            <a:lvl1pPr algn="l">
              <a:lnSpc>
                <a:spcPct val="140000"/>
              </a:lnSpc>
              <a:tabLst>
                <a:tab pos="640491" algn="l"/>
                <a:tab pos="15254818" algn="r"/>
                <a:tab pos="15789003" algn="r"/>
              </a:tabLst>
              <a:defRPr sz="1300" cap="none">
                <a:solidFill>
                  <a:srgbClr val="FFFFFE"/>
                </a:solidFill>
                <a:latin typeface="Futura Round Medium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p.     | NAME OF PRESENTATION, DATE  </a:t>
            </a:r>
            <a:endParaRPr lang="en-US" cap="all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7613" y="939800"/>
            <a:ext cx="21951950" cy="1125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FuturTBooRo1" charset="0"/>
              </a:rPr>
              <a:t>Title Text</a:t>
            </a:r>
            <a:endParaRPr lang="en-US" dirty="0">
              <a:sym typeface="FuturTBooRo1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711200" y="12990513"/>
            <a:ext cx="4238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1pPr>
            <a:lvl2pPr marL="742950" indent="-28575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2pPr>
            <a:lvl3pPr marL="1143000" indent="-22860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3pPr>
            <a:lvl4pPr marL="1600200" indent="-22860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4pPr>
            <a:lvl5pPr marL="2057400" indent="-22860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9pPr>
          </a:lstStyle>
          <a:p>
            <a:pPr algn="r" eaLnBrk="1" hangingPunct="1">
              <a:defRPr/>
            </a:pPr>
            <a:fld id="{7BEC6C70-5BC3-2942-8686-E44A1768D182}" type="slidenum">
              <a:rPr lang="en-US" sz="1300" smtClean="0">
                <a:solidFill>
                  <a:srgbClr val="FFFFFF"/>
                </a:solidFill>
                <a:latin typeface="Futura Round Medium"/>
                <a:cs typeface="Futura Round Medium"/>
              </a:rPr>
              <a:pPr algn="r" eaLnBrk="1" hangingPunct="1">
                <a:defRPr/>
              </a:pPr>
              <a:t>‹#›</a:t>
            </a:fld>
            <a:endParaRPr lang="en-US" sz="1300" dirty="0" smtClean="0">
              <a:solidFill>
                <a:srgbClr val="FFFFFF"/>
              </a:solidFill>
              <a:latin typeface="Futura Round Medium"/>
              <a:cs typeface="Futura Round Medium"/>
            </a:endParaRPr>
          </a:p>
        </p:txBody>
      </p:sp>
      <p:pic>
        <p:nvPicPr>
          <p:cNvPr id="6149" name="Picture 8" descr="Final XPRIZE_RM_Logo_all wht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82150" y="12866688"/>
            <a:ext cx="182880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250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8" r:id="rId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defTabSz="765175" rtl="0" eaLnBrk="0" fontAlgn="base" hangingPunct="0">
        <a:spcBef>
          <a:spcPct val="0"/>
        </a:spcBef>
        <a:spcAft>
          <a:spcPct val="0"/>
        </a:spcAft>
        <a:defRPr sz="13000" b="1" kern="1200" cap="all" spc="569">
          <a:solidFill>
            <a:schemeClr val="bg1"/>
          </a:solidFill>
          <a:latin typeface="Futura Round"/>
          <a:ea typeface="ＭＳ Ｐゴシック" charset="0"/>
          <a:cs typeface="Futura Round"/>
        </a:defRPr>
      </a:lvl1pPr>
      <a:lvl2pPr algn="ctr" defTabSz="765175" rtl="0" eaLnBrk="0" fontAlgn="base" hangingPunct="0">
        <a:spcBef>
          <a:spcPct val="0"/>
        </a:spcBef>
        <a:spcAft>
          <a:spcPct val="0"/>
        </a:spcAft>
        <a:defRPr sz="13000" b="1">
          <a:solidFill>
            <a:schemeClr val="bg1"/>
          </a:solidFill>
          <a:latin typeface="Futura Round" charset="0"/>
          <a:ea typeface="ＭＳ Ｐゴシック" charset="0"/>
        </a:defRPr>
      </a:lvl2pPr>
      <a:lvl3pPr algn="ctr" defTabSz="765175" rtl="0" eaLnBrk="0" fontAlgn="base" hangingPunct="0">
        <a:spcBef>
          <a:spcPct val="0"/>
        </a:spcBef>
        <a:spcAft>
          <a:spcPct val="0"/>
        </a:spcAft>
        <a:defRPr sz="13000" b="1">
          <a:solidFill>
            <a:schemeClr val="bg1"/>
          </a:solidFill>
          <a:latin typeface="Futura Round" charset="0"/>
          <a:ea typeface="ＭＳ Ｐゴシック" charset="0"/>
        </a:defRPr>
      </a:lvl3pPr>
      <a:lvl4pPr algn="ctr" defTabSz="765175" rtl="0" eaLnBrk="0" fontAlgn="base" hangingPunct="0">
        <a:spcBef>
          <a:spcPct val="0"/>
        </a:spcBef>
        <a:spcAft>
          <a:spcPct val="0"/>
        </a:spcAft>
        <a:defRPr sz="13000" b="1">
          <a:solidFill>
            <a:schemeClr val="bg1"/>
          </a:solidFill>
          <a:latin typeface="Futura Round" charset="0"/>
          <a:ea typeface="ＭＳ Ｐゴシック" charset="0"/>
        </a:defRPr>
      </a:lvl4pPr>
      <a:lvl5pPr algn="ctr" defTabSz="765175" rtl="0" eaLnBrk="0" fontAlgn="base" hangingPunct="0">
        <a:spcBef>
          <a:spcPct val="0"/>
        </a:spcBef>
        <a:spcAft>
          <a:spcPct val="0"/>
        </a:spcAft>
        <a:defRPr sz="13000" b="1">
          <a:solidFill>
            <a:schemeClr val="bg1"/>
          </a:solidFill>
          <a:latin typeface="Futura Round" charset="0"/>
          <a:ea typeface="ＭＳ Ｐゴシック" charset="0"/>
        </a:defRPr>
      </a:lvl5pPr>
      <a:lvl6pPr marL="765399" algn="ctr" defTabSz="765399" rtl="0" fontAlgn="base">
        <a:spcBef>
          <a:spcPct val="0"/>
        </a:spcBef>
        <a:spcAft>
          <a:spcPct val="0"/>
        </a:spcAft>
        <a:defRPr sz="12100" b="1">
          <a:solidFill>
            <a:schemeClr val="bg1"/>
          </a:solidFill>
          <a:latin typeface="Futura Round" charset="0"/>
          <a:ea typeface="ＭＳ Ｐゴシック" charset="0"/>
        </a:defRPr>
      </a:lvl6pPr>
      <a:lvl7pPr marL="1530797" algn="ctr" defTabSz="765399" rtl="0" fontAlgn="base">
        <a:spcBef>
          <a:spcPct val="0"/>
        </a:spcBef>
        <a:spcAft>
          <a:spcPct val="0"/>
        </a:spcAft>
        <a:defRPr sz="12100" b="1">
          <a:solidFill>
            <a:schemeClr val="bg1"/>
          </a:solidFill>
          <a:latin typeface="Futura Round" charset="0"/>
          <a:ea typeface="ＭＳ Ｐゴシック" charset="0"/>
        </a:defRPr>
      </a:lvl7pPr>
      <a:lvl8pPr marL="2296196" algn="ctr" defTabSz="765399" rtl="0" fontAlgn="base">
        <a:spcBef>
          <a:spcPct val="0"/>
        </a:spcBef>
        <a:spcAft>
          <a:spcPct val="0"/>
        </a:spcAft>
        <a:defRPr sz="12100" b="1">
          <a:solidFill>
            <a:schemeClr val="bg1"/>
          </a:solidFill>
          <a:latin typeface="Futura Round" charset="0"/>
          <a:ea typeface="ＭＳ Ｐゴシック" charset="0"/>
        </a:defRPr>
      </a:lvl8pPr>
      <a:lvl9pPr marL="3061594" algn="ctr" defTabSz="765399" rtl="0" fontAlgn="base">
        <a:spcBef>
          <a:spcPct val="0"/>
        </a:spcBef>
        <a:spcAft>
          <a:spcPct val="0"/>
        </a:spcAft>
        <a:defRPr sz="12100" b="1">
          <a:solidFill>
            <a:schemeClr val="bg1"/>
          </a:solidFill>
          <a:latin typeface="Futura Round" charset="0"/>
          <a:ea typeface="ＭＳ Ｐゴシック" charset="0"/>
        </a:defRPr>
      </a:lvl9pPr>
    </p:titleStyle>
    <p:bodyStyle>
      <a:lvl1pPr marL="573088" indent="-57308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5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1243013" indent="-47783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7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912938" indent="-38258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678113" indent="-38258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3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3443288" indent="-38258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3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4209692" indent="-382699" algn="l" defTabSz="765399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6pPr>
      <a:lvl7pPr marL="4975090" indent="-382699" algn="l" defTabSz="765399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7pPr>
      <a:lvl8pPr marL="5740489" indent="-382699" algn="l" defTabSz="765399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8pPr>
      <a:lvl9pPr marL="6505887" indent="-382699" algn="l" defTabSz="765399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5399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30797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96196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61594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26993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92391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57790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123188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EA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71500" y="13011150"/>
            <a:ext cx="7720013" cy="274638"/>
          </a:xfrm>
          <a:prstGeom prst="rect">
            <a:avLst/>
          </a:prstGeom>
        </p:spPr>
        <p:txBody>
          <a:bodyPr vert="horz" lIns="153080" tIns="76540" rIns="153080" bIns="76540" rtlCol="0" anchor="ctr"/>
          <a:lstStyle>
            <a:lvl1pPr algn="l">
              <a:lnSpc>
                <a:spcPct val="140000"/>
              </a:lnSpc>
              <a:tabLst>
                <a:tab pos="640491" algn="l"/>
                <a:tab pos="15254818" algn="r"/>
                <a:tab pos="15789003" algn="r"/>
              </a:tabLst>
              <a:defRPr sz="1300" cap="none">
                <a:solidFill>
                  <a:srgbClr val="FFFFFE"/>
                </a:solidFill>
                <a:latin typeface="Futura Round Medium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p.     | NAME OF PRESENTATION, DATE  </a:t>
            </a:r>
            <a:endParaRPr lang="en-US" cap="all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7613" y="939800"/>
            <a:ext cx="21951950" cy="1125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FuturTBooRo1" charset="0"/>
              </a:rPr>
              <a:t>Title Text</a:t>
            </a:r>
            <a:endParaRPr lang="en-US" dirty="0">
              <a:sym typeface="FuturTBooRo1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711200" y="12990513"/>
            <a:ext cx="4238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1pPr>
            <a:lvl2pPr marL="742950" indent="-28575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2pPr>
            <a:lvl3pPr marL="1143000" indent="-22860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3pPr>
            <a:lvl4pPr marL="1600200" indent="-22860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4pPr>
            <a:lvl5pPr marL="2057400" indent="-22860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9pPr>
          </a:lstStyle>
          <a:p>
            <a:pPr algn="r" eaLnBrk="1" hangingPunct="1">
              <a:defRPr/>
            </a:pPr>
            <a:fld id="{7BEC6C70-5BC3-2942-8686-E44A1768D182}" type="slidenum">
              <a:rPr lang="en-US" sz="1300" smtClean="0">
                <a:solidFill>
                  <a:srgbClr val="FFFFFF"/>
                </a:solidFill>
                <a:latin typeface="Futura Round Medium"/>
                <a:cs typeface="Futura Round Medium"/>
              </a:rPr>
              <a:pPr algn="r" eaLnBrk="1" hangingPunct="1">
                <a:defRPr/>
              </a:pPr>
              <a:t>‹#›</a:t>
            </a:fld>
            <a:endParaRPr lang="en-US" sz="1300" dirty="0" smtClean="0">
              <a:solidFill>
                <a:srgbClr val="FFFFFF"/>
              </a:solidFill>
              <a:latin typeface="Futura Round Medium"/>
              <a:cs typeface="Futura Round Medium"/>
            </a:endParaRPr>
          </a:p>
        </p:txBody>
      </p:sp>
      <p:pic>
        <p:nvPicPr>
          <p:cNvPr id="6149" name="Picture 8" descr="Final XPRIZE_RM_Logo_all wht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82150" y="12866688"/>
            <a:ext cx="182880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044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defTabSz="765175" rtl="0" eaLnBrk="0" fontAlgn="base" hangingPunct="0">
        <a:spcBef>
          <a:spcPct val="0"/>
        </a:spcBef>
        <a:spcAft>
          <a:spcPct val="0"/>
        </a:spcAft>
        <a:defRPr sz="13000" b="1" kern="1200" cap="all" spc="569">
          <a:solidFill>
            <a:schemeClr val="bg1"/>
          </a:solidFill>
          <a:latin typeface="Futura Round"/>
          <a:ea typeface="ＭＳ Ｐゴシック" charset="0"/>
          <a:cs typeface="Futura Round"/>
        </a:defRPr>
      </a:lvl1pPr>
      <a:lvl2pPr algn="ctr" defTabSz="765175" rtl="0" eaLnBrk="0" fontAlgn="base" hangingPunct="0">
        <a:spcBef>
          <a:spcPct val="0"/>
        </a:spcBef>
        <a:spcAft>
          <a:spcPct val="0"/>
        </a:spcAft>
        <a:defRPr sz="13000" b="1">
          <a:solidFill>
            <a:schemeClr val="bg1"/>
          </a:solidFill>
          <a:latin typeface="Futura Round" charset="0"/>
          <a:ea typeface="ＭＳ Ｐゴシック" charset="0"/>
        </a:defRPr>
      </a:lvl2pPr>
      <a:lvl3pPr algn="ctr" defTabSz="765175" rtl="0" eaLnBrk="0" fontAlgn="base" hangingPunct="0">
        <a:spcBef>
          <a:spcPct val="0"/>
        </a:spcBef>
        <a:spcAft>
          <a:spcPct val="0"/>
        </a:spcAft>
        <a:defRPr sz="13000" b="1">
          <a:solidFill>
            <a:schemeClr val="bg1"/>
          </a:solidFill>
          <a:latin typeface="Futura Round" charset="0"/>
          <a:ea typeface="ＭＳ Ｐゴシック" charset="0"/>
        </a:defRPr>
      </a:lvl3pPr>
      <a:lvl4pPr algn="ctr" defTabSz="765175" rtl="0" eaLnBrk="0" fontAlgn="base" hangingPunct="0">
        <a:spcBef>
          <a:spcPct val="0"/>
        </a:spcBef>
        <a:spcAft>
          <a:spcPct val="0"/>
        </a:spcAft>
        <a:defRPr sz="13000" b="1">
          <a:solidFill>
            <a:schemeClr val="bg1"/>
          </a:solidFill>
          <a:latin typeface="Futura Round" charset="0"/>
          <a:ea typeface="ＭＳ Ｐゴシック" charset="0"/>
        </a:defRPr>
      </a:lvl4pPr>
      <a:lvl5pPr algn="ctr" defTabSz="765175" rtl="0" eaLnBrk="0" fontAlgn="base" hangingPunct="0">
        <a:spcBef>
          <a:spcPct val="0"/>
        </a:spcBef>
        <a:spcAft>
          <a:spcPct val="0"/>
        </a:spcAft>
        <a:defRPr sz="13000" b="1">
          <a:solidFill>
            <a:schemeClr val="bg1"/>
          </a:solidFill>
          <a:latin typeface="Futura Round" charset="0"/>
          <a:ea typeface="ＭＳ Ｐゴシック" charset="0"/>
        </a:defRPr>
      </a:lvl5pPr>
      <a:lvl6pPr marL="765399" algn="ctr" defTabSz="765399" rtl="0" fontAlgn="base">
        <a:spcBef>
          <a:spcPct val="0"/>
        </a:spcBef>
        <a:spcAft>
          <a:spcPct val="0"/>
        </a:spcAft>
        <a:defRPr sz="12100" b="1">
          <a:solidFill>
            <a:schemeClr val="bg1"/>
          </a:solidFill>
          <a:latin typeface="Futura Round" charset="0"/>
          <a:ea typeface="ＭＳ Ｐゴシック" charset="0"/>
        </a:defRPr>
      </a:lvl6pPr>
      <a:lvl7pPr marL="1530797" algn="ctr" defTabSz="765399" rtl="0" fontAlgn="base">
        <a:spcBef>
          <a:spcPct val="0"/>
        </a:spcBef>
        <a:spcAft>
          <a:spcPct val="0"/>
        </a:spcAft>
        <a:defRPr sz="12100" b="1">
          <a:solidFill>
            <a:schemeClr val="bg1"/>
          </a:solidFill>
          <a:latin typeface="Futura Round" charset="0"/>
          <a:ea typeface="ＭＳ Ｐゴシック" charset="0"/>
        </a:defRPr>
      </a:lvl7pPr>
      <a:lvl8pPr marL="2296196" algn="ctr" defTabSz="765399" rtl="0" fontAlgn="base">
        <a:spcBef>
          <a:spcPct val="0"/>
        </a:spcBef>
        <a:spcAft>
          <a:spcPct val="0"/>
        </a:spcAft>
        <a:defRPr sz="12100" b="1">
          <a:solidFill>
            <a:schemeClr val="bg1"/>
          </a:solidFill>
          <a:latin typeface="Futura Round" charset="0"/>
          <a:ea typeface="ＭＳ Ｐゴシック" charset="0"/>
        </a:defRPr>
      </a:lvl8pPr>
      <a:lvl9pPr marL="3061594" algn="ctr" defTabSz="765399" rtl="0" fontAlgn="base">
        <a:spcBef>
          <a:spcPct val="0"/>
        </a:spcBef>
        <a:spcAft>
          <a:spcPct val="0"/>
        </a:spcAft>
        <a:defRPr sz="12100" b="1">
          <a:solidFill>
            <a:schemeClr val="bg1"/>
          </a:solidFill>
          <a:latin typeface="Futura Round" charset="0"/>
          <a:ea typeface="ＭＳ Ｐゴシック" charset="0"/>
        </a:defRPr>
      </a:lvl9pPr>
    </p:titleStyle>
    <p:bodyStyle>
      <a:lvl1pPr marL="573088" indent="-57308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5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1243013" indent="-47783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7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912938" indent="-38258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678113" indent="-38258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3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3443288" indent="-38258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3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4209692" indent="-382699" algn="l" defTabSz="765399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6pPr>
      <a:lvl7pPr marL="4975090" indent="-382699" algn="l" defTabSz="765399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7pPr>
      <a:lvl8pPr marL="5740489" indent="-382699" algn="l" defTabSz="765399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8pPr>
      <a:lvl9pPr marL="6505887" indent="-382699" algn="l" defTabSz="765399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5399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30797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96196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61594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26993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92391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57790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123188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A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20788" y="1008063"/>
            <a:ext cx="21945600" cy="1114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FuturTBooRo1" charset="0"/>
              </a:rPr>
              <a:t>Title Text</a:t>
            </a:r>
            <a:endParaRPr lang="en-US" dirty="0">
              <a:sym typeface="FuturTBooRo1" charset="0"/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71500" y="13011150"/>
            <a:ext cx="7720013" cy="274638"/>
          </a:xfrm>
          <a:prstGeom prst="rect">
            <a:avLst/>
          </a:prstGeom>
        </p:spPr>
        <p:txBody>
          <a:bodyPr vert="horz" lIns="153080" tIns="76540" rIns="153080" bIns="76540" rtlCol="0" anchor="ctr"/>
          <a:lstStyle>
            <a:lvl1pPr algn="l">
              <a:lnSpc>
                <a:spcPct val="140000"/>
              </a:lnSpc>
              <a:tabLst>
                <a:tab pos="640491" algn="l"/>
                <a:tab pos="15254818" algn="r"/>
                <a:tab pos="15789003" algn="r"/>
              </a:tabLst>
              <a:defRPr sz="1300" cap="none">
                <a:solidFill>
                  <a:srgbClr val="FFFFFE"/>
                </a:solidFill>
                <a:latin typeface="Futura Round Medium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p.     | NAME OF PRESENTATION, DATE  </a:t>
            </a:r>
            <a:endParaRPr lang="en-US" cap="all" dirty="0"/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711200" y="12990513"/>
            <a:ext cx="4238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1pPr>
            <a:lvl2pPr marL="742950" indent="-28575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2pPr>
            <a:lvl3pPr marL="1143000" indent="-22860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3pPr>
            <a:lvl4pPr marL="1600200" indent="-22860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4pPr>
            <a:lvl5pPr marL="2057400" indent="-22860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9pPr>
          </a:lstStyle>
          <a:p>
            <a:pPr algn="r" eaLnBrk="1" hangingPunct="1">
              <a:defRPr/>
            </a:pPr>
            <a:fld id="{FE840766-4BC6-344E-8D3A-C1F172EACE45}" type="slidenum">
              <a:rPr lang="en-US" sz="1300" smtClean="0">
                <a:solidFill>
                  <a:srgbClr val="FFFFFF"/>
                </a:solidFill>
                <a:latin typeface="Futura Round Medium"/>
                <a:cs typeface="Futura Round Medium"/>
              </a:rPr>
              <a:pPr algn="r" eaLnBrk="1" hangingPunct="1">
                <a:defRPr/>
              </a:pPr>
              <a:t>‹#›</a:t>
            </a:fld>
            <a:endParaRPr lang="en-US" sz="1300" dirty="0" smtClean="0">
              <a:solidFill>
                <a:srgbClr val="FFFFFF"/>
              </a:solidFill>
              <a:latin typeface="Futura Round Medium"/>
              <a:cs typeface="Futura Round Medium"/>
            </a:endParaRPr>
          </a:p>
        </p:txBody>
      </p:sp>
      <p:pic>
        <p:nvPicPr>
          <p:cNvPr id="3077" name="Picture 7" descr="Final XPRIZE_RM_Logo_all wht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82150" y="12866688"/>
            <a:ext cx="182880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102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67" r:id="rId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lnSpc>
          <a:spcPct val="113000"/>
        </a:lnSpc>
        <a:spcBef>
          <a:spcPct val="0"/>
        </a:spcBef>
        <a:spcAft>
          <a:spcPct val="0"/>
        </a:spcAft>
        <a:defRPr sz="6000" b="1" cap="all" spc="335">
          <a:solidFill>
            <a:srgbClr val="FFFFFF"/>
          </a:solidFill>
          <a:latin typeface="Futura Round"/>
          <a:ea typeface="+mj-ea"/>
          <a:cs typeface="Futura Round"/>
          <a:sym typeface="FuturTBooRo1" charset="0"/>
        </a:defRPr>
      </a:lvl1pPr>
      <a:lvl2pPr algn="l" rtl="0" eaLnBrk="0" fontAlgn="base" hangingPunct="0">
        <a:lnSpc>
          <a:spcPct val="113000"/>
        </a:lnSpc>
        <a:spcBef>
          <a:spcPct val="0"/>
        </a:spcBef>
        <a:spcAft>
          <a:spcPct val="0"/>
        </a:spcAft>
        <a:defRPr sz="6000" b="1">
          <a:solidFill>
            <a:srgbClr val="FFFFFF"/>
          </a:solidFill>
          <a:latin typeface="Futura Round" charset="0"/>
          <a:ea typeface="ヒラギノ角ゴ ProN W3" charset="0"/>
          <a:cs typeface="ヒラギノ角ゴ ProN W3" charset="0"/>
          <a:sym typeface="FuturTBooRo1" charset="0"/>
        </a:defRPr>
      </a:lvl2pPr>
      <a:lvl3pPr algn="l" rtl="0" eaLnBrk="0" fontAlgn="base" hangingPunct="0">
        <a:lnSpc>
          <a:spcPct val="113000"/>
        </a:lnSpc>
        <a:spcBef>
          <a:spcPct val="0"/>
        </a:spcBef>
        <a:spcAft>
          <a:spcPct val="0"/>
        </a:spcAft>
        <a:defRPr sz="6000" b="1">
          <a:solidFill>
            <a:srgbClr val="FFFFFF"/>
          </a:solidFill>
          <a:latin typeface="Futura Round" charset="0"/>
          <a:ea typeface="ヒラギノ角ゴ ProN W3" charset="0"/>
          <a:cs typeface="ヒラギノ角ゴ ProN W3" charset="0"/>
          <a:sym typeface="FuturTBooRo1" charset="0"/>
        </a:defRPr>
      </a:lvl3pPr>
      <a:lvl4pPr algn="l" rtl="0" eaLnBrk="0" fontAlgn="base" hangingPunct="0">
        <a:lnSpc>
          <a:spcPct val="113000"/>
        </a:lnSpc>
        <a:spcBef>
          <a:spcPct val="0"/>
        </a:spcBef>
        <a:spcAft>
          <a:spcPct val="0"/>
        </a:spcAft>
        <a:defRPr sz="6000" b="1">
          <a:solidFill>
            <a:srgbClr val="FFFFFF"/>
          </a:solidFill>
          <a:latin typeface="Futura Round" charset="0"/>
          <a:ea typeface="ヒラギノ角ゴ ProN W3" charset="0"/>
          <a:cs typeface="ヒラギノ角ゴ ProN W3" charset="0"/>
          <a:sym typeface="FuturTBooRo1" charset="0"/>
        </a:defRPr>
      </a:lvl4pPr>
      <a:lvl5pPr algn="l" rtl="0" eaLnBrk="0" fontAlgn="base" hangingPunct="0">
        <a:lnSpc>
          <a:spcPct val="113000"/>
        </a:lnSpc>
        <a:spcBef>
          <a:spcPct val="0"/>
        </a:spcBef>
        <a:spcAft>
          <a:spcPct val="0"/>
        </a:spcAft>
        <a:defRPr sz="6000" b="1">
          <a:solidFill>
            <a:srgbClr val="FFFFFF"/>
          </a:solidFill>
          <a:latin typeface="Futura Round" charset="0"/>
          <a:ea typeface="ヒラギノ角ゴ ProN W3" charset="0"/>
          <a:cs typeface="ヒラギノ角ゴ ProN W3" charset="0"/>
          <a:sym typeface="FuturTBooRo1" charset="0"/>
        </a:defRPr>
      </a:lvl5pPr>
      <a:lvl6pPr marL="457173" algn="l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TBooRo1" charset="0"/>
          <a:ea typeface="ヒラギノ角ゴ ProN W3" charset="0"/>
          <a:cs typeface="ヒラギノ角ゴ ProN W3" charset="0"/>
          <a:sym typeface="FuturTBooRo1" charset="0"/>
        </a:defRPr>
      </a:lvl6pPr>
      <a:lvl7pPr marL="914345" algn="l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TBooRo1" charset="0"/>
          <a:ea typeface="ヒラギノ角ゴ ProN W3" charset="0"/>
          <a:cs typeface="ヒラギノ角ゴ ProN W3" charset="0"/>
          <a:sym typeface="FuturTBooRo1" charset="0"/>
        </a:defRPr>
      </a:lvl7pPr>
      <a:lvl8pPr marL="1371518" algn="l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TBooRo1" charset="0"/>
          <a:ea typeface="ヒラギノ角ゴ ProN W3" charset="0"/>
          <a:cs typeface="ヒラギノ角ゴ ProN W3" charset="0"/>
          <a:sym typeface="FuturTBooRo1" charset="0"/>
        </a:defRPr>
      </a:lvl8pPr>
      <a:lvl9pPr marL="1828690" algn="l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TBooRo1" charset="0"/>
          <a:ea typeface="ヒラギノ角ゴ ProN W3" charset="0"/>
          <a:cs typeface="ヒラギノ角ゴ ProN W3" charset="0"/>
          <a:sym typeface="FuturTBooRo1" charset="0"/>
        </a:defRPr>
      </a:lvl9pPr>
    </p:titleStyle>
    <p:bodyStyle>
      <a:lvl1pPr marL="442913" indent="-442913" algn="just" rtl="0" eaLnBrk="0" fontAlgn="base" hangingPunct="0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1pPr>
      <a:lvl2pPr marL="631825" indent="-442913" algn="just" rtl="0" eaLnBrk="0" fontAlgn="base" hangingPunct="0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2pPr>
      <a:lvl3pPr marL="822325" indent="-442913" algn="just" rtl="0" eaLnBrk="0" fontAlgn="base" hangingPunct="0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3pPr>
      <a:lvl4pPr marL="1014413" indent="-442913" algn="just" rtl="0" eaLnBrk="0" fontAlgn="base" hangingPunct="0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4pPr>
      <a:lvl5pPr marL="1203325" indent="-442913" algn="just" rtl="0" eaLnBrk="0" fontAlgn="base" hangingPunct="0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5pPr>
      <a:lvl6pPr marL="1663600" indent="-444474" algn="just" rtl="0" fontAlgn="base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6pPr>
      <a:lvl7pPr marL="2120773" indent="-444474" algn="just" rtl="0" fontAlgn="base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7pPr>
      <a:lvl8pPr marL="2577945" indent="-444474" algn="just" rtl="0" fontAlgn="base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8pPr>
      <a:lvl9pPr marL="3035118" indent="-444474" algn="just" rtl="0" fontAlgn="base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5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8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0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3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35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08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79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81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7613" y="939800"/>
            <a:ext cx="21951950" cy="1125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FuturTBooRo1" charset="0"/>
              </a:rPr>
              <a:t>Title Text</a:t>
            </a:r>
            <a:endParaRPr lang="en-US" dirty="0">
              <a:sym typeface="FuturTBooRo1" charset="0"/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71500" y="13011150"/>
            <a:ext cx="7720013" cy="274638"/>
          </a:xfrm>
          <a:prstGeom prst="rect">
            <a:avLst/>
          </a:prstGeom>
        </p:spPr>
        <p:txBody>
          <a:bodyPr vert="horz" lIns="153080" tIns="76540" rIns="153080" bIns="76540" rtlCol="0" anchor="ctr"/>
          <a:lstStyle>
            <a:lvl1pPr algn="l">
              <a:lnSpc>
                <a:spcPct val="140000"/>
              </a:lnSpc>
              <a:tabLst>
                <a:tab pos="640491" algn="l"/>
                <a:tab pos="15254818" algn="r"/>
                <a:tab pos="15789003" algn="r"/>
              </a:tabLst>
              <a:defRPr sz="1300" cap="none">
                <a:solidFill>
                  <a:srgbClr val="FFFFFF"/>
                </a:solidFill>
                <a:latin typeface="Futura Round Medium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p.     | NAME OF PRESENTATION, DATE  </a:t>
            </a:r>
            <a:endParaRPr lang="en-US" cap="all" dirty="0"/>
          </a:p>
        </p:txBody>
      </p:sp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711200" y="12990513"/>
            <a:ext cx="4238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1pPr>
            <a:lvl2pPr marL="742950" indent="-28575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2pPr>
            <a:lvl3pPr marL="1143000" indent="-22860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3pPr>
            <a:lvl4pPr marL="1600200" indent="-22860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4pPr>
            <a:lvl5pPr marL="2057400" indent="-22860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9pPr>
          </a:lstStyle>
          <a:p>
            <a:pPr algn="r" eaLnBrk="1" hangingPunct="1">
              <a:defRPr/>
            </a:pPr>
            <a:fld id="{DFF8A23D-AFDB-F542-BD22-9F2EB40C3F7F}" type="slidenum">
              <a:rPr lang="en-US" sz="1300" smtClean="0">
                <a:solidFill>
                  <a:srgbClr val="FFFFFF"/>
                </a:solidFill>
                <a:latin typeface="Futura Round Medium"/>
                <a:cs typeface="Futura Round Medium"/>
              </a:rPr>
              <a:pPr algn="r" eaLnBrk="1" hangingPunct="1">
                <a:defRPr/>
              </a:pPr>
              <a:t>‹#›</a:t>
            </a:fld>
            <a:endParaRPr lang="en-US" sz="1300" dirty="0" smtClean="0">
              <a:solidFill>
                <a:srgbClr val="FFFFFF"/>
              </a:solidFill>
              <a:latin typeface="Futura Round Medium"/>
              <a:cs typeface="Futura Round Medium"/>
            </a:endParaRPr>
          </a:p>
        </p:txBody>
      </p:sp>
      <p:pic>
        <p:nvPicPr>
          <p:cNvPr id="16389" name="Picture 5" descr="Final XPRIZE_RM_Logo_all wht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82150" y="12866688"/>
            <a:ext cx="182880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6337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</p:sldLayoutIdLst>
  <p:hf sldNum="0" hdr="0" dt="0"/>
  <p:txStyles>
    <p:titleStyle>
      <a:lvl1pPr algn="ctr" defTabSz="765175" rtl="0" eaLnBrk="0" fontAlgn="base" hangingPunct="0">
        <a:spcBef>
          <a:spcPct val="0"/>
        </a:spcBef>
        <a:spcAft>
          <a:spcPct val="0"/>
        </a:spcAft>
        <a:defRPr sz="13000" b="1" kern="1200" cap="all" spc="569">
          <a:solidFill>
            <a:srgbClr val="FFFFFF"/>
          </a:solidFill>
          <a:latin typeface="Futura Round"/>
          <a:ea typeface="ＭＳ Ｐゴシック" charset="0"/>
          <a:cs typeface="Futura Round"/>
        </a:defRPr>
      </a:lvl1pPr>
      <a:lvl2pPr algn="ctr" defTabSz="765175" rtl="0" eaLnBrk="0" fontAlgn="base" hangingPunct="0">
        <a:spcBef>
          <a:spcPct val="0"/>
        </a:spcBef>
        <a:spcAft>
          <a:spcPct val="0"/>
        </a:spcAft>
        <a:defRPr sz="13000" b="1">
          <a:solidFill>
            <a:srgbClr val="FFFFFF"/>
          </a:solidFill>
          <a:latin typeface="Futura Round" charset="0"/>
          <a:ea typeface="ＭＳ Ｐゴシック" charset="0"/>
        </a:defRPr>
      </a:lvl2pPr>
      <a:lvl3pPr algn="ctr" defTabSz="765175" rtl="0" eaLnBrk="0" fontAlgn="base" hangingPunct="0">
        <a:spcBef>
          <a:spcPct val="0"/>
        </a:spcBef>
        <a:spcAft>
          <a:spcPct val="0"/>
        </a:spcAft>
        <a:defRPr sz="13000" b="1">
          <a:solidFill>
            <a:srgbClr val="FFFFFF"/>
          </a:solidFill>
          <a:latin typeface="Futura Round" charset="0"/>
          <a:ea typeface="ＭＳ Ｐゴシック" charset="0"/>
        </a:defRPr>
      </a:lvl3pPr>
      <a:lvl4pPr algn="ctr" defTabSz="765175" rtl="0" eaLnBrk="0" fontAlgn="base" hangingPunct="0">
        <a:spcBef>
          <a:spcPct val="0"/>
        </a:spcBef>
        <a:spcAft>
          <a:spcPct val="0"/>
        </a:spcAft>
        <a:defRPr sz="13000" b="1">
          <a:solidFill>
            <a:srgbClr val="FFFFFF"/>
          </a:solidFill>
          <a:latin typeface="Futura Round" charset="0"/>
          <a:ea typeface="ＭＳ Ｐゴシック" charset="0"/>
        </a:defRPr>
      </a:lvl4pPr>
      <a:lvl5pPr algn="ctr" defTabSz="765175" rtl="0" eaLnBrk="0" fontAlgn="base" hangingPunct="0">
        <a:spcBef>
          <a:spcPct val="0"/>
        </a:spcBef>
        <a:spcAft>
          <a:spcPct val="0"/>
        </a:spcAft>
        <a:defRPr sz="13000" b="1">
          <a:solidFill>
            <a:srgbClr val="FFFFFF"/>
          </a:solidFill>
          <a:latin typeface="Futura Round" charset="0"/>
          <a:ea typeface="ＭＳ Ｐゴシック" charset="0"/>
        </a:defRPr>
      </a:lvl5pPr>
      <a:lvl6pPr marL="765399" algn="ctr" defTabSz="765399" rtl="0" fontAlgn="base">
        <a:spcBef>
          <a:spcPct val="0"/>
        </a:spcBef>
        <a:spcAft>
          <a:spcPct val="0"/>
        </a:spcAft>
        <a:defRPr sz="12100" b="1">
          <a:solidFill>
            <a:srgbClr val="4C4E4F"/>
          </a:solidFill>
          <a:latin typeface="Futura Round" charset="0"/>
          <a:ea typeface="ＭＳ Ｐゴシック" charset="0"/>
        </a:defRPr>
      </a:lvl6pPr>
      <a:lvl7pPr marL="1530797" algn="ctr" defTabSz="765399" rtl="0" fontAlgn="base">
        <a:spcBef>
          <a:spcPct val="0"/>
        </a:spcBef>
        <a:spcAft>
          <a:spcPct val="0"/>
        </a:spcAft>
        <a:defRPr sz="12100" b="1">
          <a:solidFill>
            <a:srgbClr val="4C4E4F"/>
          </a:solidFill>
          <a:latin typeface="Futura Round" charset="0"/>
          <a:ea typeface="ＭＳ Ｐゴシック" charset="0"/>
        </a:defRPr>
      </a:lvl7pPr>
      <a:lvl8pPr marL="2296196" algn="ctr" defTabSz="765399" rtl="0" fontAlgn="base">
        <a:spcBef>
          <a:spcPct val="0"/>
        </a:spcBef>
        <a:spcAft>
          <a:spcPct val="0"/>
        </a:spcAft>
        <a:defRPr sz="12100" b="1">
          <a:solidFill>
            <a:srgbClr val="4C4E4F"/>
          </a:solidFill>
          <a:latin typeface="Futura Round" charset="0"/>
          <a:ea typeface="ＭＳ Ｐゴシック" charset="0"/>
        </a:defRPr>
      </a:lvl8pPr>
      <a:lvl9pPr marL="3061594" algn="ctr" defTabSz="765399" rtl="0" fontAlgn="base">
        <a:spcBef>
          <a:spcPct val="0"/>
        </a:spcBef>
        <a:spcAft>
          <a:spcPct val="0"/>
        </a:spcAft>
        <a:defRPr sz="12100" b="1">
          <a:solidFill>
            <a:srgbClr val="4C4E4F"/>
          </a:solidFill>
          <a:latin typeface="Futura Round" charset="0"/>
          <a:ea typeface="ＭＳ Ｐゴシック" charset="0"/>
        </a:defRPr>
      </a:lvl9pPr>
    </p:titleStyle>
    <p:bodyStyle>
      <a:lvl1pPr marL="573088" indent="-57308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5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1243013" indent="-47783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7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912938" indent="-38258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678113" indent="-38258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3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3443288" indent="-38258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3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4209692" indent="-382699" algn="l" defTabSz="765399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6pPr>
      <a:lvl7pPr marL="4975090" indent="-382699" algn="l" defTabSz="765399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7pPr>
      <a:lvl8pPr marL="5740489" indent="-382699" algn="l" defTabSz="765399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8pPr>
      <a:lvl9pPr marL="6505887" indent="-382699" algn="l" defTabSz="765399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5399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30797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96196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61594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26993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92391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57790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123188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948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7613" y="939800"/>
            <a:ext cx="21951950" cy="1125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FuturTBooRo1" charset="0"/>
              </a:rPr>
              <a:t>Title Text</a:t>
            </a:r>
            <a:endParaRPr lang="en-US" dirty="0">
              <a:sym typeface="FuturTBooRo1" charset="0"/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71500" y="13011150"/>
            <a:ext cx="7720013" cy="274638"/>
          </a:xfrm>
          <a:prstGeom prst="rect">
            <a:avLst/>
          </a:prstGeom>
        </p:spPr>
        <p:txBody>
          <a:bodyPr vert="horz" lIns="153080" tIns="76540" rIns="153080" bIns="76540" rtlCol="0" anchor="ctr"/>
          <a:lstStyle>
            <a:lvl1pPr algn="l">
              <a:lnSpc>
                <a:spcPct val="140000"/>
              </a:lnSpc>
              <a:tabLst>
                <a:tab pos="640491" algn="l"/>
                <a:tab pos="15254818" algn="r"/>
                <a:tab pos="15789003" algn="r"/>
              </a:tabLst>
              <a:defRPr sz="1300" cap="none">
                <a:solidFill>
                  <a:srgbClr val="FFFFFF"/>
                </a:solidFill>
                <a:latin typeface="Futura Round Medium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p.     | NAME OF PRESENTATION, DATE  </a:t>
            </a:r>
            <a:endParaRPr lang="en-US" cap="all" dirty="0"/>
          </a:p>
        </p:txBody>
      </p:sp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711200" y="12990513"/>
            <a:ext cx="4238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1pPr>
            <a:lvl2pPr marL="742950" indent="-28575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2pPr>
            <a:lvl3pPr marL="1143000" indent="-22860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3pPr>
            <a:lvl4pPr marL="1600200" indent="-22860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4pPr>
            <a:lvl5pPr marL="2057400" indent="-22860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9pPr>
          </a:lstStyle>
          <a:p>
            <a:pPr algn="r" eaLnBrk="1" hangingPunct="1">
              <a:defRPr/>
            </a:pPr>
            <a:fld id="{15A5A1B6-0A10-464A-9995-97B1B5E03764}" type="slidenum">
              <a:rPr lang="en-US" sz="1300" smtClean="0">
                <a:solidFill>
                  <a:srgbClr val="FFFFFF"/>
                </a:solidFill>
                <a:latin typeface="Futura Round Medium"/>
                <a:cs typeface="Futura Round Medium"/>
              </a:rPr>
              <a:pPr algn="r" eaLnBrk="1" hangingPunct="1">
                <a:defRPr/>
              </a:pPr>
              <a:t>‹#›</a:t>
            </a:fld>
            <a:endParaRPr lang="en-US" sz="1300" dirty="0" smtClean="0">
              <a:solidFill>
                <a:srgbClr val="FFFFFF"/>
              </a:solidFill>
              <a:latin typeface="Futura Round Medium"/>
              <a:cs typeface="Futura Round Medium"/>
            </a:endParaRPr>
          </a:p>
        </p:txBody>
      </p:sp>
      <p:pic>
        <p:nvPicPr>
          <p:cNvPr id="14341" name="Picture 5" descr="Final XPRIZE_RM_Logo_all wht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82150" y="12866688"/>
            <a:ext cx="182880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4975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2" r:id="rId1"/>
  </p:sldLayoutIdLst>
  <p:hf sldNum="0" hdr="0" dt="0"/>
  <p:txStyles>
    <p:titleStyle>
      <a:lvl1pPr algn="ctr" defTabSz="765175" rtl="0" eaLnBrk="0" fontAlgn="base" hangingPunct="0">
        <a:spcBef>
          <a:spcPct val="0"/>
        </a:spcBef>
        <a:spcAft>
          <a:spcPct val="0"/>
        </a:spcAft>
        <a:defRPr sz="13000" b="1" kern="1200" cap="all" spc="569">
          <a:solidFill>
            <a:srgbClr val="FFFFFF"/>
          </a:solidFill>
          <a:latin typeface="Futura Round"/>
          <a:ea typeface="ＭＳ Ｐゴシック" charset="0"/>
          <a:cs typeface="Futura Round"/>
        </a:defRPr>
      </a:lvl1pPr>
      <a:lvl2pPr algn="ctr" defTabSz="765175" rtl="0" eaLnBrk="0" fontAlgn="base" hangingPunct="0">
        <a:spcBef>
          <a:spcPct val="0"/>
        </a:spcBef>
        <a:spcAft>
          <a:spcPct val="0"/>
        </a:spcAft>
        <a:defRPr sz="13000" b="1">
          <a:solidFill>
            <a:srgbClr val="FFFFFF"/>
          </a:solidFill>
          <a:latin typeface="Futura Round" charset="0"/>
          <a:ea typeface="ＭＳ Ｐゴシック" charset="0"/>
        </a:defRPr>
      </a:lvl2pPr>
      <a:lvl3pPr algn="ctr" defTabSz="765175" rtl="0" eaLnBrk="0" fontAlgn="base" hangingPunct="0">
        <a:spcBef>
          <a:spcPct val="0"/>
        </a:spcBef>
        <a:spcAft>
          <a:spcPct val="0"/>
        </a:spcAft>
        <a:defRPr sz="13000" b="1">
          <a:solidFill>
            <a:srgbClr val="FFFFFF"/>
          </a:solidFill>
          <a:latin typeface="Futura Round" charset="0"/>
          <a:ea typeface="ＭＳ Ｐゴシック" charset="0"/>
        </a:defRPr>
      </a:lvl3pPr>
      <a:lvl4pPr algn="ctr" defTabSz="765175" rtl="0" eaLnBrk="0" fontAlgn="base" hangingPunct="0">
        <a:spcBef>
          <a:spcPct val="0"/>
        </a:spcBef>
        <a:spcAft>
          <a:spcPct val="0"/>
        </a:spcAft>
        <a:defRPr sz="13000" b="1">
          <a:solidFill>
            <a:srgbClr val="FFFFFF"/>
          </a:solidFill>
          <a:latin typeface="Futura Round" charset="0"/>
          <a:ea typeface="ＭＳ Ｐゴシック" charset="0"/>
        </a:defRPr>
      </a:lvl4pPr>
      <a:lvl5pPr algn="ctr" defTabSz="765175" rtl="0" eaLnBrk="0" fontAlgn="base" hangingPunct="0">
        <a:spcBef>
          <a:spcPct val="0"/>
        </a:spcBef>
        <a:spcAft>
          <a:spcPct val="0"/>
        </a:spcAft>
        <a:defRPr sz="13000" b="1">
          <a:solidFill>
            <a:srgbClr val="FFFFFF"/>
          </a:solidFill>
          <a:latin typeface="Futura Round" charset="0"/>
          <a:ea typeface="ＭＳ Ｐゴシック" charset="0"/>
        </a:defRPr>
      </a:lvl5pPr>
      <a:lvl6pPr marL="765399" algn="ctr" defTabSz="765399" rtl="0" fontAlgn="base">
        <a:spcBef>
          <a:spcPct val="0"/>
        </a:spcBef>
        <a:spcAft>
          <a:spcPct val="0"/>
        </a:spcAft>
        <a:defRPr sz="12100" b="1">
          <a:solidFill>
            <a:srgbClr val="4C4E4F"/>
          </a:solidFill>
          <a:latin typeface="Futura Round" charset="0"/>
          <a:ea typeface="ＭＳ Ｐゴシック" charset="0"/>
        </a:defRPr>
      </a:lvl6pPr>
      <a:lvl7pPr marL="1530797" algn="ctr" defTabSz="765399" rtl="0" fontAlgn="base">
        <a:spcBef>
          <a:spcPct val="0"/>
        </a:spcBef>
        <a:spcAft>
          <a:spcPct val="0"/>
        </a:spcAft>
        <a:defRPr sz="12100" b="1">
          <a:solidFill>
            <a:srgbClr val="4C4E4F"/>
          </a:solidFill>
          <a:latin typeface="Futura Round" charset="0"/>
          <a:ea typeface="ＭＳ Ｐゴシック" charset="0"/>
        </a:defRPr>
      </a:lvl7pPr>
      <a:lvl8pPr marL="2296196" algn="ctr" defTabSz="765399" rtl="0" fontAlgn="base">
        <a:spcBef>
          <a:spcPct val="0"/>
        </a:spcBef>
        <a:spcAft>
          <a:spcPct val="0"/>
        </a:spcAft>
        <a:defRPr sz="12100" b="1">
          <a:solidFill>
            <a:srgbClr val="4C4E4F"/>
          </a:solidFill>
          <a:latin typeface="Futura Round" charset="0"/>
          <a:ea typeface="ＭＳ Ｐゴシック" charset="0"/>
        </a:defRPr>
      </a:lvl8pPr>
      <a:lvl9pPr marL="3061594" algn="ctr" defTabSz="765399" rtl="0" fontAlgn="base">
        <a:spcBef>
          <a:spcPct val="0"/>
        </a:spcBef>
        <a:spcAft>
          <a:spcPct val="0"/>
        </a:spcAft>
        <a:defRPr sz="12100" b="1">
          <a:solidFill>
            <a:srgbClr val="4C4E4F"/>
          </a:solidFill>
          <a:latin typeface="Futura Round" charset="0"/>
          <a:ea typeface="ＭＳ Ｐゴシック" charset="0"/>
        </a:defRPr>
      </a:lvl9pPr>
    </p:titleStyle>
    <p:bodyStyle>
      <a:lvl1pPr marL="573088" indent="-57308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5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1243013" indent="-47783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7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912938" indent="-38258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678113" indent="-38258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3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3443288" indent="-38258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3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4209692" indent="-382699" algn="l" defTabSz="765399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6pPr>
      <a:lvl7pPr marL="4975090" indent="-382699" algn="l" defTabSz="765399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7pPr>
      <a:lvl8pPr marL="5740489" indent="-382699" algn="l" defTabSz="765399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8pPr>
      <a:lvl9pPr marL="6505887" indent="-382699" algn="l" defTabSz="765399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5399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30797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96196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61594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26993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92391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57790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123188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259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7613" y="939800"/>
            <a:ext cx="21951950" cy="1125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FuturTBooRo1" charset="0"/>
              </a:rPr>
              <a:t>Title Text</a:t>
            </a:r>
            <a:endParaRPr lang="en-US" dirty="0">
              <a:sym typeface="FuturTBooRo1" charset="0"/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71500" y="13011150"/>
            <a:ext cx="7720013" cy="274638"/>
          </a:xfrm>
          <a:prstGeom prst="rect">
            <a:avLst/>
          </a:prstGeom>
        </p:spPr>
        <p:txBody>
          <a:bodyPr vert="horz" lIns="153080" tIns="76540" rIns="153080" bIns="76540" rtlCol="0" anchor="ctr"/>
          <a:lstStyle>
            <a:lvl1pPr algn="l">
              <a:lnSpc>
                <a:spcPct val="140000"/>
              </a:lnSpc>
              <a:tabLst>
                <a:tab pos="640491" algn="l"/>
                <a:tab pos="15254818" algn="r"/>
                <a:tab pos="15789003" algn="r"/>
              </a:tabLst>
              <a:defRPr sz="1300" cap="none">
                <a:solidFill>
                  <a:srgbClr val="FFFFFF"/>
                </a:solidFill>
                <a:latin typeface="Futura Round Medium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p.     | NAME OF PRESENTATION, DATE  </a:t>
            </a:r>
            <a:endParaRPr lang="en-US" cap="all"/>
          </a:p>
        </p:txBody>
      </p:sp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711200" y="12990513"/>
            <a:ext cx="4238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1pPr>
            <a:lvl2pPr marL="742950" indent="-28575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2pPr>
            <a:lvl3pPr marL="1143000" indent="-22860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3pPr>
            <a:lvl4pPr marL="1600200" indent="-22860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4pPr>
            <a:lvl5pPr marL="2057400" indent="-22860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9pPr>
          </a:lstStyle>
          <a:p>
            <a:pPr algn="r" eaLnBrk="1" hangingPunct="1">
              <a:defRPr/>
            </a:pPr>
            <a:fld id="{6A3C53D1-E629-4642-A133-5567983D1829}" type="slidenum">
              <a:rPr lang="en-US" sz="1300" smtClean="0">
                <a:solidFill>
                  <a:srgbClr val="FFFFFF"/>
                </a:solidFill>
                <a:latin typeface="Futura Round Medium"/>
                <a:cs typeface="Futura Round Medium"/>
              </a:rPr>
              <a:pPr algn="r" eaLnBrk="1" hangingPunct="1">
                <a:defRPr/>
              </a:pPr>
              <a:t>‹#›</a:t>
            </a:fld>
            <a:endParaRPr lang="en-US" sz="1300" dirty="0" smtClean="0">
              <a:solidFill>
                <a:srgbClr val="FFFFFF"/>
              </a:solidFill>
              <a:latin typeface="Futura Round Medium"/>
              <a:cs typeface="Futura Round Medium"/>
            </a:endParaRPr>
          </a:p>
        </p:txBody>
      </p:sp>
      <p:pic>
        <p:nvPicPr>
          <p:cNvPr id="10245" name="Picture 5" descr="Final XPRIZE_RM_Logo_all wht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82150" y="12866688"/>
            <a:ext cx="182880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863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</p:sldLayoutIdLst>
  <p:hf sldNum="0" hdr="0" dt="0"/>
  <p:txStyles>
    <p:titleStyle>
      <a:lvl1pPr algn="ctr" defTabSz="765175" rtl="0" eaLnBrk="0" fontAlgn="base" hangingPunct="0">
        <a:spcBef>
          <a:spcPct val="0"/>
        </a:spcBef>
        <a:spcAft>
          <a:spcPct val="0"/>
        </a:spcAft>
        <a:defRPr sz="13000" b="1" kern="1200" cap="all" spc="569">
          <a:solidFill>
            <a:srgbClr val="FFFFFF"/>
          </a:solidFill>
          <a:latin typeface="Futura Round"/>
          <a:ea typeface="ＭＳ Ｐゴシック" charset="0"/>
          <a:cs typeface="Futura Round"/>
        </a:defRPr>
      </a:lvl1pPr>
      <a:lvl2pPr algn="ctr" defTabSz="765175" rtl="0" eaLnBrk="0" fontAlgn="base" hangingPunct="0">
        <a:spcBef>
          <a:spcPct val="0"/>
        </a:spcBef>
        <a:spcAft>
          <a:spcPct val="0"/>
        </a:spcAft>
        <a:defRPr sz="13000" b="1">
          <a:solidFill>
            <a:srgbClr val="FFFFFF"/>
          </a:solidFill>
          <a:latin typeface="Futura Round" charset="0"/>
          <a:ea typeface="ＭＳ Ｐゴシック" charset="0"/>
        </a:defRPr>
      </a:lvl2pPr>
      <a:lvl3pPr algn="ctr" defTabSz="765175" rtl="0" eaLnBrk="0" fontAlgn="base" hangingPunct="0">
        <a:spcBef>
          <a:spcPct val="0"/>
        </a:spcBef>
        <a:spcAft>
          <a:spcPct val="0"/>
        </a:spcAft>
        <a:defRPr sz="13000" b="1">
          <a:solidFill>
            <a:srgbClr val="FFFFFF"/>
          </a:solidFill>
          <a:latin typeface="Futura Round" charset="0"/>
          <a:ea typeface="ＭＳ Ｐゴシック" charset="0"/>
        </a:defRPr>
      </a:lvl3pPr>
      <a:lvl4pPr algn="ctr" defTabSz="765175" rtl="0" eaLnBrk="0" fontAlgn="base" hangingPunct="0">
        <a:spcBef>
          <a:spcPct val="0"/>
        </a:spcBef>
        <a:spcAft>
          <a:spcPct val="0"/>
        </a:spcAft>
        <a:defRPr sz="13000" b="1">
          <a:solidFill>
            <a:srgbClr val="FFFFFF"/>
          </a:solidFill>
          <a:latin typeface="Futura Round" charset="0"/>
          <a:ea typeface="ＭＳ Ｐゴシック" charset="0"/>
        </a:defRPr>
      </a:lvl4pPr>
      <a:lvl5pPr algn="ctr" defTabSz="765175" rtl="0" eaLnBrk="0" fontAlgn="base" hangingPunct="0">
        <a:spcBef>
          <a:spcPct val="0"/>
        </a:spcBef>
        <a:spcAft>
          <a:spcPct val="0"/>
        </a:spcAft>
        <a:defRPr sz="13000" b="1">
          <a:solidFill>
            <a:srgbClr val="FFFFFF"/>
          </a:solidFill>
          <a:latin typeface="Futura Round" charset="0"/>
          <a:ea typeface="ＭＳ Ｐゴシック" charset="0"/>
        </a:defRPr>
      </a:lvl5pPr>
      <a:lvl6pPr marL="765399" algn="ctr" defTabSz="765399" rtl="0" fontAlgn="base">
        <a:spcBef>
          <a:spcPct val="0"/>
        </a:spcBef>
        <a:spcAft>
          <a:spcPct val="0"/>
        </a:spcAft>
        <a:defRPr sz="12100" b="1">
          <a:solidFill>
            <a:srgbClr val="4C4E4F"/>
          </a:solidFill>
          <a:latin typeface="Futura Round" charset="0"/>
          <a:ea typeface="ＭＳ Ｐゴシック" charset="0"/>
        </a:defRPr>
      </a:lvl6pPr>
      <a:lvl7pPr marL="1530797" algn="ctr" defTabSz="765399" rtl="0" fontAlgn="base">
        <a:spcBef>
          <a:spcPct val="0"/>
        </a:spcBef>
        <a:spcAft>
          <a:spcPct val="0"/>
        </a:spcAft>
        <a:defRPr sz="12100" b="1">
          <a:solidFill>
            <a:srgbClr val="4C4E4F"/>
          </a:solidFill>
          <a:latin typeface="Futura Round" charset="0"/>
          <a:ea typeface="ＭＳ Ｐゴシック" charset="0"/>
        </a:defRPr>
      </a:lvl7pPr>
      <a:lvl8pPr marL="2296196" algn="ctr" defTabSz="765399" rtl="0" fontAlgn="base">
        <a:spcBef>
          <a:spcPct val="0"/>
        </a:spcBef>
        <a:spcAft>
          <a:spcPct val="0"/>
        </a:spcAft>
        <a:defRPr sz="12100" b="1">
          <a:solidFill>
            <a:srgbClr val="4C4E4F"/>
          </a:solidFill>
          <a:latin typeface="Futura Round" charset="0"/>
          <a:ea typeface="ＭＳ Ｐゴシック" charset="0"/>
        </a:defRPr>
      </a:lvl8pPr>
      <a:lvl9pPr marL="3061594" algn="ctr" defTabSz="765399" rtl="0" fontAlgn="base">
        <a:spcBef>
          <a:spcPct val="0"/>
        </a:spcBef>
        <a:spcAft>
          <a:spcPct val="0"/>
        </a:spcAft>
        <a:defRPr sz="12100" b="1">
          <a:solidFill>
            <a:srgbClr val="4C4E4F"/>
          </a:solidFill>
          <a:latin typeface="Futura Round" charset="0"/>
          <a:ea typeface="ＭＳ Ｐゴシック" charset="0"/>
        </a:defRPr>
      </a:lvl9pPr>
    </p:titleStyle>
    <p:bodyStyle>
      <a:lvl1pPr marL="573088" indent="-57308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5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1243013" indent="-47783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7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912938" indent="-38258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678113" indent="-38258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3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3443288" indent="-38258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3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4209692" indent="-382699" algn="l" defTabSz="765399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6pPr>
      <a:lvl7pPr marL="4975090" indent="-382699" algn="l" defTabSz="765399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7pPr>
      <a:lvl8pPr marL="5740489" indent="-382699" algn="l" defTabSz="765399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8pPr>
      <a:lvl9pPr marL="6505887" indent="-382699" algn="l" defTabSz="765399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5399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30797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96196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61594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26993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92391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57790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123188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FC5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7613" y="939800"/>
            <a:ext cx="21951950" cy="1125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FuturTBooRo1" charset="0"/>
              </a:rPr>
              <a:t>Title Text</a:t>
            </a:r>
            <a:endParaRPr lang="en-US" dirty="0">
              <a:sym typeface="FuturTBooRo1" charset="0"/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71500" y="13011150"/>
            <a:ext cx="7720013" cy="274638"/>
          </a:xfrm>
          <a:prstGeom prst="rect">
            <a:avLst/>
          </a:prstGeom>
        </p:spPr>
        <p:txBody>
          <a:bodyPr vert="horz" lIns="153080" tIns="76540" rIns="153080" bIns="76540" rtlCol="0" anchor="ctr"/>
          <a:lstStyle>
            <a:lvl1pPr algn="l">
              <a:lnSpc>
                <a:spcPct val="140000"/>
              </a:lnSpc>
              <a:tabLst>
                <a:tab pos="640491" algn="l"/>
                <a:tab pos="15254818" algn="r"/>
                <a:tab pos="15789003" algn="r"/>
              </a:tabLst>
              <a:defRPr sz="1300" cap="none">
                <a:solidFill>
                  <a:srgbClr val="FFFFFF"/>
                </a:solidFill>
                <a:latin typeface="Futura Round Medium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p.     | NAME OF PRESENTATION, DATE  </a:t>
            </a:r>
            <a:endParaRPr lang="en-US" cap="all"/>
          </a:p>
        </p:txBody>
      </p:sp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711200" y="12990513"/>
            <a:ext cx="4238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1pPr>
            <a:lvl2pPr marL="742950" indent="-28575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2pPr>
            <a:lvl3pPr marL="1143000" indent="-22860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3pPr>
            <a:lvl4pPr marL="1600200" indent="-22860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4pPr>
            <a:lvl5pPr marL="2057400" indent="-22860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9pPr>
          </a:lstStyle>
          <a:p>
            <a:pPr algn="r" eaLnBrk="1" hangingPunct="1">
              <a:defRPr/>
            </a:pPr>
            <a:fld id="{89AAEE02-21FD-6442-BAF3-DE5B67A775BD}" type="slidenum">
              <a:rPr lang="en-US" sz="1300" smtClean="0">
                <a:solidFill>
                  <a:srgbClr val="FFFFFF"/>
                </a:solidFill>
                <a:latin typeface="Futura Round Medium"/>
                <a:cs typeface="Futura Round Medium"/>
              </a:rPr>
              <a:pPr algn="r" eaLnBrk="1" hangingPunct="1">
                <a:defRPr/>
              </a:pPr>
              <a:t>‹#›</a:t>
            </a:fld>
            <a:endParaRPr lang="en-US" sz="1300" dirty="0" smtClean="0">
              <a:solidFill>
                <a:srgbClr val="FFFFFF"/>
              </a:solidFill>
              <a:latin typeface="Futura Round Medium"/>
              <a:cs typeface="Futura Round Medium"/>
            </a:endParaRPr>
          </a:p>
        </p:txBody>
      </p:sp>
      <p:pic>
        <p:nvPicPr>
          <p:cNvPr id="12293" name="Picture 5" descr="Final XPRIZE_RM_Logo_all wht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82150" y="12866688"/>
            <a:ext cx="182880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37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</p:sldLayoutIdLst>
  <p:hf sldNum="0" hdr="0" dt="0"/>
  <p:txStyles>
    <p:titleStyle>
      <a:lvl1pPr algn="ctr" defTabSz="765175" rtl="0" eaLnBrk="0" fontAlgn="base" hangingPunct="0">
        <a:spcBef>
          <a:spcPct val="0"/>
        </a:spcBef>
        <a:spcAft>
          <a:spcPct val="0"/>
        </a:spcAft>
        <a:defRPr sz="13000" b="1" kern="1200" cap="all" spc="569">
          <a:solidFill>
            <a:srgbClr val="FFFFFF"/>
          </a:solidFill>
          <a:latin typeface="Futura Round"/>
          <a:ea typeface="ＭＳ Ｐゴシック" charset="0"/>
          <a:cs typeface="Futura Round"/>
        </a:defRPr>
      </a:lvl1pPr>
      <a:lvl2pPr algn="ctr" defTabSz="765175" rtl="0" eaLnBrk="0" fontAlgn="base" hangingPunct="0">
        <a:spcBef>
          <a:spcPct val="0"/>
        </a:spcBef>
        <a:spcAft>
          <a:spcPct val="0"/>
        </a:spcAft>
        <a:defRPr sz="13000" b="1">
          <a:solidFill>
            <a:srgbClr val="FFFFFF"/>
          </a:solidFill>
          <a:latin typeface="Futura Round" charset="0"/>
          <a:ea typeface="ＭＳ Ｐゴシック" charset="0"/>
        </a:defRPr>
      </a:lvl2pPr>
      <a:lvl3pPr algn="ctr" defTabSz="765175" rtl="0" eaLnBrk="0" fontAlgn="base" hangingPunct="0">
        <a:spcBef>
          <a:spcPct val="0"/>
        </a:spcBef>
        <a:spcAft>
          <a:spcPct val="0"/>
        </a:spcAft>
        <a:defRPr sz="13000" b="1">
          <a:solidFill>
            <a:srgbClr val="FFFFFF"/>
          </a:solidFill>
          <a:latin typeface="Futura Round" charset="0"/>
          <a:ea typeface="ＭＳ Ｐゴシック" charset="0"/>
        </a:defRPr>
      </a:lvl3pPr>
      <a:lvl4pPr algn="ctr" defTabSz="765175" rtl="0" eaLnBrk="0" fontAlgn="base" hangingPunct="0">
        <a:spcBef>
          <a:spcPct val="0"/>
        </a:spcBef>
        <a:spcAft>
          <a:spcPct val="0"/>
        </a:spcAft>
        <a:defRPr sz="13000" b="1">
          <a:solidFill>
            <a:srgbClr val="FFFFFF"/>
          </a:solidFill>
          <a:latin typeface="Futura Round" charset="0"/>
          <a:ea typeface="ＭＳ Ｐゴシック" charset="0"/>
        </a:defRPr>
      </a:lvl4pPr>
      <a:lvl5pPr algn="ctr" defTabSz="765175" rtl="0" eaLnBrk="0" fontAlgn="base" hangingPunct="0">
        <a:spcBef>
          <a:spcPct val="0"/>
        </a:spcBef>
        <a:spcAft>
          <a:spcPct val="0"/>
        </a:spcAft>
        <a:defRPr sz="13000" b="1">
          <a:solidFill>
            <a:srgbClr val="FFFFFF"/>
          </a:solidFill>
          <a:latin typeface="Futura Round" charset="0"/>
          <a:ea typeface="ＭＳ Ｐゴシック" charset="0"/>
        </a:defRPr>
      </a:lvl5pPr>
      <a:lvl6pPr marL="765399" algn="ctr" defTabSz="765399" rtl="0" fontAlgn="base">
        <a:spcBef>
          <a:spcPct val="0"/>
        </a:spcBef>
        <a:spcAft>
          <a:spcPct val="0"/>
        </a:spcAft>
        <a:defRPr sz="12100" b="1">
          <a:solidFill>
            <a:srgbClr val="4C4E4F"/>
          </a:solidFill>
          <a:latin typeface="Futura Round" charset="0"/>
          <a:ea typeface="ＭＳ Ｐゴシック" charset="0"/>
        </a:defRPr>
      </a:lvl6pPr>
      <a:lvl7pPr marL="1530797" algn="ctr" defTabSz="765399" rtl="0" fontAlgn="base">
        <a:spcBef>
          <a:spcPct val="0"/>
        </a:spcBef>
        <a:spcAft>
          <a:spcPct val="0"/>
        </a:spcAft>
        <a:defRPr sz="12100" b="1">
          <a:solidFill>
            <a:srgbClr val="4C4E4F"/>
          </a:solidFill>
          <a:latin typeface="Futura Round" charset="0"/>
          <a:ea typeface="ＭＳ Ｐゴシック" charset="0"/>
        </a:defRPr>
      </a:lvl7pPr>
      <a:lvl8pPr marL="2296196" algn="ctr" defTabSz="765399" rtl="0" fontAlgn="base">
        <a:spcBef>
          <a:spcPct val="0"/>
        </a:spcBef>
        <a:spcAft>
          <a:spcPct val="0"/>
        </a:spcAft>
        <a:defRPr sz="12100" b="1">
          <a:solidFill>
            <a:srgbClr val="4C4E4F"/>
          </a:solidFill>
          <a:latin typeface="Futura Round" charset="0"/>
          <a:ea typeface="ＭＳ Ｐゴシック" charset="0"/>
        </a:defRPr>
      </a:lvl8pPr>
      <a:lvl9pPr marL="3061594" algn="ctr" defTabSz="765399" rtl="0" fontAlgn="base">
        <a:spcBef>
          <a:spcPct val="0"/>
        </a:spcBef>
        <a:spcAft>
          <a:spcPct val="0"/>
        </a:spcAft>
        <a:defRPr sz="12100" b="1">
          <a:solidFill>
            <a:srgbClr val="4C4E4F"/>
          </a:solidFill>
          <a:latin typeface="Futura Round" charset="0"/>
          <a:ea typeface="ＭＳ Ｐゴシック" charset="0"/>
        </a:defRPr>
      </a:lvl9pPr>
    </p:titleStyle>
    <p:bodyStyle>
      <a:lvl1pPr marL="573088" indent="-57308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5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1243013" indent="-47783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7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912938" indent="-38258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678113" indent="-38258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3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3443288" indent="-38258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3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4209692" indent="-382699" algn="l" defTabSz="765399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6pPr>
      <a:lvl7pPr marL="4975090" indent="-382699" algn="l" defTabSz="765399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7pPr>
      <a:lvl8pPr marL="5740489" indent="-382699" algn="l" defTabSz="765399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8pPr>
      <a:lvl9pPr marL="6505887" indent="-382699" algn="l" defTabSz="765399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5399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30797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96196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61594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26993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92391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57790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123188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C4E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87600" y="5213350"/>
            <a:ext cx="19611975" cy="328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FuturTBooRo1" charset="0"/>
              </a:rPr>
              <a:t>Title Text</a:t>
            </a:r>
            <a:endParaRPr lang="en-US" dirty="0">
              <a:sym typeface="FuturTBooRo1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  <p:sldLayoutId id="2147484137" r:id="rId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defTabSz="765175" rtl="0" eaLnBrk="0" fontAlgn="base" hangingPunct="0">
        <a:spcBef>
          <a:spcPct val="0"/>
        </a:spcBef>
        <a:spcAft>
          <a:spcPct val="0"/>
        </a:spcAft>
        <a:defRPr sz="12100" b="1" kern="1200" cap="all" spc="569">
          <a:solidFill>
            <a:schemeClr val="bg1"/>
          </a:solidFill>
          <a:latin typeface="Futura Round"/>
          <a:ea typeface="ＭＳ Ｐゴシック" charset="0"/>
          <a:cs typeface="Futura Round"/>
        </a:defRPr>
      </a:lvl1pPr>
      <a:lvl2pPr algn="ctr" defTabSz="765175" rtl="0" eaLnBrk="0" fontAlgn="base" hangingPunct="0">
        <a:spcBef>
          <a:spcPct val="0"/>
        </a:spcBef>
        <a:spcAft>
          <a:spcPct val="0"/>
        </a:spcAft>
        <a:defRPr sz="12100" b="1">
          <a:solidFill>
            <a:schemeClr val="bg1"/>
          </a:solidFill>
          <a:latin typeface="Futura Round" charset="0"/>
          <a:ea typeface="ＭＳ Ｐゴシック" charset="0"/>
        </a:defRPr>
      </a:lvl2pPr>
      <a:lvl3pPr algn="ctr" defTabSz="765175" rtl="0" eaLnBrk="0" fontAlgn="base" hangingPunct="0">
        <a:spcBef>
          <a:spcPct val="0"/>
        </a:spcBef>
        <a:spcAft>
          <a:spcPct val="0"/>
        </a:spcAft>
        <a:defRPr sz="12100" b="1">
          <a:solidFill>
            <a:schemeClr val="bg1"/>
          </a:solidFill>
          <a:latin typeface="Futura Round" charset="0"/>
          <a:ea typeface="ＭＳ Ｐゴシック" charset="0"/>
        </a:defRPr>
      </a:lvl3pPr>
      <a:lvl4pPr algn="ctr" defTabSz="765175" rtl="0" eaLnBrk="0" fontAlgn="base" hangingPunct="0">
        <a:spcBef>
          <a:spcPct val="0"/>
        </a:spcBef>
        <a:spcAft>
          <a:spcPct val="0"/>
        </a:spcAft>
        <a:defRPr sz="12100" b="1">
          <a:solidFill>
            <a:schemeClr val="bg1"/>
          </a:solidFill>
          <a:latin typeface="Futura Round" charset="0"/>
          <a:ea typeface="ＭＳ Ｐゴシック" charset="0"/>
        </a:defRPr>
      </a:lvl4pPr>
      <a:lvl5pPr algn="ctr" defTabSz="765175" rtl="0" eaLnBrk="0" fontAlgn="base" hangingPunct="0">
        <a:spcBef>
          <a:spcPct val="0"/>
        </a:spcBef>
        <a:spcAft>
          <a:spcPct val="0"/>
        </a:spcAft>
        <a:defRPr sz="12100" b="1">
          <a:solidFill>
            <a:schemeClr val="bg1"/>
          </a:solidFill>
          <a:latin typeface="Futura Round" charset="0"/>
          <a:ea typeface="ＭＳ Ｐゴシック" charset="0"/>
        </a:defRPr>
      </a:lvl5pPr>
      <a:lvl6pPr marL="765399" algn="ctr" defTabSz="765399" rtl="0" fontAlgn="base">
        <a:spcBef>
          <a:spcPct val="0"/>
        </a:spcBef>
        <a:spcAft>
          <a:spcPct val="0"/>
        </a:spcAft>
        <a:defRPr sz="12100" b="1">
          <a:solidFill>
            <a:schemeClr val="bg1"/>
          </a:solidFill>
          <a:latin typeface="Futura Round" charset="0"/>
          <a:ea typeface="ＭＳ Ｐゴシック" charset="0"/>
        </a:defRPr>
      </a:lvl6pPr>
      <a:lvl7pPr marL="1530797" algn="ctr" defTabSz="765399" rtl="0" fontAlgn="base">
        <a:spcBef>
          <a:spcPct val="0"/>
        </a:spcBef>
        <a:spcAft>
          <a:spcPct val="0"/>
        </a:spcAft>
        <a:defRPr sz="12100" b="1">
          <a:solidFill>
            <a:schemeClr val="bg1"/>
          </a:solidFill>
          <a:latin typeface="Futura Round" charset="0"/>
          <a:ea typeface="ＭＳ Ｐゴシック" charset="0"/>
        </a:defRPr>
      </a:lvl7pPr>
      <a:lvl8pPr marL="2296196" algn="ctr" defTabSz="765399" rtl="0" fontAlgn="base">
        <a:spcBef>
          <a:spcPct val="0"/>
        </a:spcBef>
        <a:spcAft>
          <a:spcPct val="0"/>
        </a:spcAft>
        <a:defRPr sz="12100" b="1">
          <a:solidFill>
            <a:schemeClr val="bg1"/>
          </a:solidFill>
          <a:latin typeface="Futura Round" charset="0"/>
          <a:ea typeface="ＭＳ Ｐゴシック" charset="0"/>
        </a:defRPr>
      </a:lvl8pPr>
      <a:lvl9pPr marL="3061594" algn="ctr" defTabSz="765399" rtl="0" fontAlgn="base">
        <a:spcBef>
          <a:spcPct val="0"/>
        </a:spcBef>
        <a:spcAft>
          <a:spcPct val="0"/>
        </a:spcAft>
        <a:defRPr sz="12100" b="1">
          <a:solidFill>
            <a:schemeClr val="bg1"/>
          </a:solidFill>
          <a:latin typeface="Futura Round" charset="0"/>
          <a:ea typeface="ＭＳ Ｐゴシック" charset="0"/>
        </a:defRPr>
      </a:lvl9pPr>
    </p:titleStyle>
    <p:bodyStyle>
      <a:lvl1pPr marL="573088" indent="-57308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5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1243013" indent="-47783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7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912938" indent="-38258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678113" indent="-38258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3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3443288" indent="-38258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3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4209692" indent="-382699" algn="l" defTabSz="765399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6pPr>
      <a:lvl7pPr marL="4975090" indent="-382699" algn="l" defTabSz="765399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7pPr>
      <a:lvl8pPr marL="5740489" indent="-382699" algn="l" defTabSz="765399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8pPr>
      <a:lvl9pPr marL="6505887" indent="-382699" algn="l" defTabSz="765399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5399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30797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96196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61594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26993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92391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57790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123188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3900" y="12907963"/>
            <a:ext cx="17129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71500" y="13011150"/>
            <a:ext cx="7720013" cy="274638"/>
          </a:xfrm>
          <a:prstGeom prst="rect">
            <a:avLst/>
          </a:prstGeom>
        </p:spPr>
        <p:txBody>
          <a:bodyPr vert="horz" lIns="153080" tIns="76540" rIns="153080" bIns="76540" rtlCol="0" anchor="ctr"/>
          <a:lstStyle>
            <a:lvl1pPr algn="l">
              <a:lnSpc>
                <a:spcPct val="140000"/>
              </a:lnSpc>
              <a:tabLst>
                <a:tab pos="640491" algn="l"/>
                <a:tab pos="15254818" algn="r"/>
                <a:tab pos="15789003" algn="r"/>
              </a:tabLst>
              <a:defRPr sz="1300" cap="none">
                <a:solidFill>
                  <a:schemeClr val="tx1"/>
                </a:solidFill>
                <a:latin typeface="Futura Round Medium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p.     | NAME OF PRESENTATION, DATE  </a:t>
            </a:r>
            <a:endParaRPr lang="en-US" cap="all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90575" y="13058775"/>
            <a:ext cx="320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1pPr>
            <a:lvl2pPr marL="742950" indent="-28575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2pPr>
            <a:lvl3pPr marL="1143000" indent="-22860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3pPr>
            <a:lvl4pPr marL="1600200" indent="-22860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4pPr>
            <a:lvl5pPr marL="2057400" indent="-22860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9pPr>
          </a:lstStyle>
          <a:p>
            <a:pPr algn="r" eaLnBrk="1" hangingPunct="1">
              <a:defRPr/>
            </a:pPr>
            <a:fld id="{3894AB3A-0984-784D-AD5B-ECAE10BD2FC2}" type="slidenum">
              <a:rPr lang="en-US" sz="800" smtClean="0">
                <a:solidFill>
                  <a:srgbClr val="4C4E4F"/>
                </a:solidFill>
              </a:rPr>
              <a:pPr algn="r" eaLnBrk="1" hangingPunct="1">
                <a:defRPr/>
              </a:pPr>
              <a:t>‹#›</a:t>
            </a:fld>
            <a:endParaRPr lang="en-US" sz="800" dirty="0" smtClean="0">
              <a:solidFill>
                <a:srgbClr val="4C4E4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3100">
          <a:solidFill>
            <a:srgbClr val="5C6A7D"/>
          </a:solidFill>
          <a:latin typeface="+mj-lt"/>
          <a:ea typeface="+mj-ea"/>
          <a:cs typeface="+mj-cs"/>
          <a:sym typeface="Helvetica Neue UltraLight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3100">
          <a:solidFill>
            <a:srgbClr val="5C6A7D"/>
          </a:solidFill>
          <a:latin typeface="Helvetica Neue UltraLight" charset="0"/>
          <a:ea typeface="ヒラギノ角ゴ ProN W3" charset="0"/>
          <a:cs typeface="ヒラギノ角ゴ ProN W3" charset="0"/>
          <a:sym typeface="Helvetica Neue UltraLight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3100">
          <a:solidFill>
            <a:srgbClr val="5C6A7D"/>
          </a:solidFill>
          <a:latin typeface="Helvetica Neue UltraLight" charset="0"/>
          <a:ea typeface="ヒラギノ角ゴ ProN W3" charset="0"/>
          <a:cs typeface="ヒラギノ角ゴ ProN W3" charset="0"/>
          <a:sym typeface="Helvetica Neue UltraLight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3100">
          <a:solidFill>
            <a:srgbClr val="5C6A7D"/>
          </a:solidFill>
          <a:latin typeface="Helvetica Neue UltraLight" charset="0"/>
          <a:ea typeface="ヒラギノ角ゴ ProN W3" charset="0"/>
          <a:cs typeface="ヒラギノ角ゴ ProN W3" charset="0"/>
          <a:sym typeface="Helvetica Neue UltraLight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3100">
          <a:solidFill>
            <a:srgbClr val="5C6A7D"/>
          </a:solidFill>
          <a:latin typeface="Helvetica Neue UltraLight" charset="0"/>
          <a:ea typeface="ヒラギノ角ゴ ProN W3" charset="0"/>
          <a:cs typeface="ヒラギノ角ゴ ProN W3" charset="0"/>
          <a:sym typeface="Helvetica Neue UltraLight" charset="0"/>
        </a:defRPr>
      </a:lvl5pPr>
      <a:lvl6pPr marL="457173" algn="l" rtl="0" fontAlgn="base">
        <a:lnSpc>
          <a:spcPct val="80000"/>
        </a:lnSpc>
        <a:spcBef>
          <a:spcPct val="0"/>
        </a:spcBef>
        <a:spcAft>
          <a:spcPct val="0"/>
        </a:spcAft>
        <a:defRPr sz="13100">
          <a:solidFill>
            <a:srgbClr val="5C6A7D"/>
          </a:solidFill>
          <a:latin typeface="Helvetica Neue UltraLight" charset="0"/>
          <a:ea typeface="ヒラギノ角ゴ ProN W3" charset="0"/>
          <a:cs typeface="ヒラギノ角ゴ ProN W3" charset="0"/>
          <a:sym typeface="Helvetica Neue UltraLight" charset="0"/>
        </a:defRPr>
      </a:lvl6pPr>
      <a:lvl7pPr marL="914345" algn="l" rtl="0" fontAlgn="base">
        <a:lnSpc>
          <a:spcPct val="80000"/>
        </a:lnSpc>
        <a:spcBef>
          <a:spcPct val="0"/>
        </a:spcBef>
        <a:spcAft>
          <a:spcPct val="0"/>
        </a:spcAft>
        <a:defRPr sz="13100">
          <a:solidFill>
            <a:srgbClr val="5C6A7D"/>
          </a:solidFill>
          <a:latin typeface="Helvetica Neue UltraLight" charset="0"/>
          <a:ea typeface="ヒラギノ角ゴ ProN W3" charset="0"/>
          <a:cs typeface="ヒラギノ角ゴ ProN W3" charset="0"/>
          <a:sym typeface="Helvetica Neue UltraLight" charset="0"/>
        </a:defRPr>
      </a:lvl7pPr>
      <a:lvl8pPr marL="1371518" algn="l" rtl="0" fontAlgn="base">
        <a:lnSpc>
          <a:spcPct val="80000"/>
        </a:lnSpc>
        <a:spcBef>
          <a:spcPct val="0"/>
        </a:spcBef>
        <a:spcAft>
          <a:spcPct val="0"/>
        </a:spcAft>
        <a:defRPr sz="13100">
          <a:solidFill>
            <a:srgbClr val="5C6A7D"/>
          </a:solidFill>
          <a:latin typeface="Helvetica Neue UltraLight" charset="0"/>
          <a:ea typeface="ヒラギノ角ゴ ProN W3" charset="0"/>
          <a:cs typeface="ヒラギノ角ゴ ProN W3" charset="0"/>
          <a:sym typeface="Helvetica Neue UltraLight" charset="0"/>
        </a:defRPr>
      </a:lvl8pPr>
      <a:lvl9pPr marL="1828690" algn="l" rtl="0" fontAlgn="base">
        <a:lnSpc>
          <a:spcPct val="80000"/>
        </a:lnSpc>
        <a:spcBef>
          <a:spcPct val="0"/>
        </a:spcBef>
        <a:spcAft>
          <a:spcPct val="0"/>
        </a:spcAft>
        <a:defRPr sz="13100">
          <a:solidFill>
            <a:srgbClr val="5C6A7D"/>
          </a:solidFill>
          <a:latin typeface="Helvetica Neue UltraLight" charset="0"/>
          <a:ea typeface="ヒラギノ角ゴ ProN W3" charset="0"/>
          <a:cs typeface="ヒラギノ角ゴ ProN W3" charset="0"/>
          <a:sym typeface="Helvetica Neue UltraLight" charset="0"/>
        </a:defRPr>
      </a:lvl9pPr>
    </p:titleStyle>
    <p:bodyStyle>
      <a:lvl1pPr marL="573088" indent="-573088" algn="ctr" rtl="0" eaLnBrk="0" fontAlgn="base" hangingPunct="0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defRPr sz="3300">
          <a:solidFill>
            <a:srgbClr val="313A45"/>
          </a:solidFill>
          <a:latin typeface="Futura Round Medium"/>
          <a:ea typeface="+mn-ea"/>
          <a:cs typeface="Futura Round Medium"/>
          <a:sym typeface="Helvetica Neue Light" charset="0"/>
        </a:defRPr>
      </a:lvl1pPr>
      <a:lvl2pPr marL="631825" indent="-442913" algn="just" rtl="0" eaLnBrk="0" fontAlgn="base" hangingPunct="0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2pPr>
      <a:lvl3pPr marL="822325" indent="-442913" algn="just" rtl="0" eaLnBrk="0" fontAlgn="base" hangingPunct="0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3pPr>
      <a:lvl4pPr marL="1014413" indent="-442913" algn="just" rtl="0" eaLnBrk="0" fontAlgn="base" hangingPunct="0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4pPr>
      <a:lvl5pPr marL="1203325" indent="-442913" algn="just" rtl="0" eaLnBrk="0" fontAlgn="base" hangingPunct="0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5pPr>
      <a:lvl6pPr marL="1663600" indent="-444474" algn="just" rtl="0" fontAlgn="base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6pPr>
      <a:lvl7pPr marL="2120773" indent="-444474" algn="just" rtl="0" fontAlgn="base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7pPr>
      <a:lvl8pPr marL="2577945" indent="-444474" algn="just" rtl="0" fontAlgn="base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8pPr>
      <a:lvl9pPr marL="3035118" indent="-444474" algn="just" rtl="0" fontAlgn="base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5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8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0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3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35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08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79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71500" y="13011150"/>
            <a:ext cx="7720013" cy="274638"/>
          </a:xfrm>
          <a:prstGeom prst="rect">
            <a:avLst/>
          </a:prstGeom>
        </p:spPr>
        <p:txBody>
          <a:bodyPr vert="horz" lIns="153080" tIns="76540" rIns="153080" bIns="76540" rtlCol="0" anchor="ctr"/>
          <a:lstStyle>
            <a:lvl1pPr algn="l">
              <a:lnSpc>
                <a:spcPct val="140000"/>
              </a:lnSpc>
              <a:tabLst>
                <a:tab pos="640491" algn="l"/>
                <a:tab pos="15254818" algn="r"/>
                <a:tab pos="15789003" algn="r"/>
              </a:tabLst>
              <a:defRPr sz="1300" cap="none">
                <a:solidFill>
                  <a:srgbClr val="FFFFFE"/>
                </a:solidFill>
                <a:latin typeface="Futura Round Medium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p.     | NAME OF PRESENTATION, DATE  </a:t>
            </a:r>
            <a:endParaRPr lang="en-US" cap="all"/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625" y="12887325"/>
            <a:ext cx="1741488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90575" y="13058775"/>
            <a:ext cx="320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1pPr>
            <a:lvl2pPr marL="742950" indent="-28575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2pPr>
            <a:lvl3pPr marL="1143000" indent="-22860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3pPr>
            <a:lvl4pPr marL="1600200" indent="-22860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4pPr>
            <a:lvl5pPr marL="2057400" indent="-22860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9pPr>
          </a:lstStyle>
          <a:p>
            <a:pPr algn="r" eaLnBrk="1" hangingPunct="1">
              <a:defRPr/>
            </a:pPr>
            <a:fld id="{56240C0D-E80E-E74A-9064-5A8AE3CEFEAC}" type="slidenum">
              <a:rPr lang="en-US" sz="800" smtClean="0">
                <a:solidFill>
                  <a:srgbClr val="FFFFFE"/>
                </a:solidFill>
              </a:rPr>
              <a:pPr algn="r" eaLnBrk="1" hangingPunct="1">
                <a:defRPr/>
              </a:pPr>
              <a:t>‹#›</a:t>
            </a:fld>
            <a:endParaRPr lang="en-US" sz="800" dirty="0" smtClean="0">
              <a:solidFill>
                <a:srgbClr val="FFFFF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9500">
          <a:solidFill>
            <a:srgbClr val="FFFFFF"/>
          </a:solidFill>
          <a:latin typeface="+mj-lt"/>
          <a:ea typeface="+mj-ea"/>
          <a:cs typeface="+mj-cs"/>
          <a:sym typeface="FuturTBooRo1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9500">
          <a:solidFill>
            <a:srgbClr val="FFFFFF"/>
          </a:solidFill>
          <a:latin typeface="FuturTBooRo1" charset="0"/>
          <a:ea typeface="ヒラギノ角ゴ ProN W3" charset="0"/>
          <a:cs typeface="ヒラギノ角ゴ ProN W3" charset="0"/>
          <a:sym typeface="FuturTBooRo1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9500">
          <a:solidFill>
            <a:srgbClr val="FFFFFF"/>
          </a:solidFill>
          <a:latin typeface="FuturTBooRo1" charset="0"/>
          <a:ea typeface="ヒラギノ角ゴ ProN W3" charset="0"/>
          <a:cs typeface="ヒラギノ角ゴ ProN W3" charset="0"/>
          <a:sym typeface="FuturTBooRo1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9500">
          <a:solidFill>
            <a:srgbClr val="FFFFFF"/>
          </a:solidFill>
          <a:latin typeface="FuturTBooRo1" charset="0"/>
          <a:ea typeface="ヒラギノ角ゴ ProN W3" charset="0"/>
          <a:cs typeface="ヒラギノ角ゴ ProN W3" charset="0"/>
          <a:sym typeface="FuturTBooRo1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9500">
          <a:solidFill>
            <a:srgbClr val="FFFFFF"/>
          </a:solidFill>
          <a:latin typeface="FuturTBooRo1" charset="0"/>
          <a:ea typeface="ヒラギノ角ゴ ProN W3" charset="0"/>
          <a:cs typeface="ヒラギノ角ゴ ProN W3" charset="0"/>
          <a:sym typeface="FuturTBooRo1" charset="0"/>
        </a:defRPr>
      </a:lvl5pPr>
      <a:lvl6pPr marL="457173" algn="ctr" rtl="0" fontAlgn="base">
        <a:lnSpc>
          <a:spcPct val="80000"/>
        </a:lnSpc>
        <a:spcBef>
          <a:spcPct val="0"/>
        </a:spcBef>
        <a:spcAft>
          <a:spcPct val="0"/>
        </a:spcAft>
        <a:defRPr sz="9500">
          <a:solidFill>
            <a:srgbClr val="FFFFFF"/>
          </a:solidFill>
          <a:latin typeface="FuturTBooRo1" charset="0"/>
          <a:ea typeface="ヒラギノ角ゴ ProN W3" charset="0"/>
          <a:cs typeface="ヒラギノ角ゴ ProN W3" charset="0"/>
          <a:sym typeface="FuturTBooRo1" charset="0"/>
        </a:defRPr>
      </a:lvl6pPr>
      <a:lvl7pPr marL="914345" algn="ctr" rtl="0" fontAlgn="base">
        <a:lnSpc>
          <a:spcPct val="80000"/>
        </a:lnSpc>
        <a:spcBef>
          <a:spcPct val="0"/>
        </a:spcBef>
        <a:spcAft>
          <a:spcPct val="0"/>
        </a:spcAft>
        <a:defRPr sz="9500">
          <a:solidFill>
            <a:srgbClr val="FFFFFF"/>
          </a:solidFill>
          <a:latin typeface="FuturTBooRo1" charset="0"/>
          <a:ea typeface="ヒラギノ角ゴ ProN W3" charset="0"/>
          <a:cs typeface="ヒラギノ角ゴ ProN W3" charset="0"/>
          <a:sym typeface="FuturTBooRo1" charset="0"/>
        </a:defRPr>
      </a:lvl7pPr>
      <a:lvl8pPr marL="1371518" algn="ctr" rtl="0" fontAlgn="base">
        <a:lnSpc>
          <a:spcPct val="80000"/>
        </a:lnSpc>
        <a:spcBef>
          <a:spcPct val="0"/>
        </a:spcBef>
        <a:spcAft>
          <a:spcPct val="0"/>
        </a:spcAft>
        <a:defRPr sz="9500">
          <a:solidFill>
            <a:srgbClr val="FFFFFF"/>
          </a:solidFill>
          <a:latin typeface="FuturTBooRo1" charset="0"/>
          <a:ea typeface="ヒラギノ角ゴ ProN W3" charset="0"/>
          <a:cs typeface="ヒラギノ角ゴ ProN W3" charset="0"/>
          <a:sym typeface="FuturTBooRo1" charset="0"/>
        </a:defRPr>
      </a:lvl8pPr>
      <a:lvl9pPr marL="1828690" algn="ctr" rtl="0" fontAlgn="base">
        <a:lnSpc>
          <a:spcPct val="80000"/>
        </a:lnSpc>
        <a:spcBef>
          <a:spcPct val="0"/>
        </a:spcBef>
        <a:spcAft>
          <a:spcPct val="0"/>
        </a:spcAft>
        <a:defRPr sz="9500">
          <a:solidFill>
            <a:srgbClr val="FFFFFF"/>
          </a:solidFill>
          <a:latin typeface="FuturTBooRo1" charset="0"/>
          <a:ea typeface="ヒラギノ角ゴ ProN W3" charset="0"/>
          <a:cs typeface="ヒラギノ角ゴ ProN W3" charset="0"/>
          <a:sym typeface="FuturTBooRo1" charset="0"/>
        </a:defRPr>
      </a:lvl9pPr>
    </p:titleStyle>
    <p:bodyStyle>
      <a:lvl1pPr marL="442913" indent="-442913" algn="just" rtl="0" eaLnBrk="0" fontAlgn="base" hangingPunct="0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1pPr>
      <a:lvl2pPr marL="631825" indent="-442913" algn="just" rtl="0" eaLnBrk="0" fontAlgn="base" hangingPunct="0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2pPr>
      <a:lvl3pPr marL="822325" indent="-442913" algn="just" rtl="0" eaLnBrk="0" fontAlgn="base" hangingPunct="0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3pPr>
      <a:lvl4pPr marL="1014413" indent="-442913" algn="just" rtl="0" eaLnBrk="0" fontAlgn="base" hangingPunct="0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4pPr>
      <a:lvl5pPr marL="1203325" indent="-442913" algn="just" rtl="0" eaLnBrk="0" fontAlgn="base" hangingPunct="0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5pPr>
      <a:lvl6pPr marL="1663600" indent="-444474" algn="just" rtl="0" fontAlgn="base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6pPr>
      <a:lvl7pPr marL="2120773" indent="-444474" algn="just" rtl="0" fontAlgn="base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7pPr>
      <a:lvl8pPr marL="2577945" indent="-444474" algn="just" rtl="0" fontAlgn="base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8pPr>
      <a:lvl9pPr marL="3035118" indent="-444474" algn="just" rtl="0" fontAlgn="base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5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8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0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3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35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08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79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71500" y="13011150"/>
            <a:ext cx="7720013" cy="274638"/>
          </a:xfrm>
          <a:prstGeom prst="rect">
            <a:avLst/>
          </a:prstGeom>
        </p:spPr>
        <p:txBody>
          <a:bodyPr vert="horz" lIns="153080" tIns="76540" rIns="153080" bIns="76540" rtlCol="0" anchor="ctr"/>
          <a:lstStyle>
            <a:lvl1pPr algn="l">
              <a:lnSpc>
                <a:spcPct val="140000"/>
              </a:lnSpc>
              <a:tabLst>
                <a:tab pos="640491" algn="l"/>
                <a:tab pos="15254818" algn="r"/>
                <a:tab pos="15789003" algn="r"/>
              </a:tabLst>
              <a:defRPr sz="1300" cap="none">
                <a:solidFill>
                  <a:schemeClr val="tx1"/>
                </a:solidFill>
                <a:latin typeface="Futura Round Medium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p.     | NAME OF PRESENTATION, DATE  </a:t>
            </a:r>
            <a:endParaRPr lang="en-US" cap="all" dirty="0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2213" y="4997450"/>
            <a:ext cx="18415000" cy="717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FuturTBooRo1" charset="0"/>
              </a:rPr>
              <a:t>Click to edit Master text </a:t>
            </a:r>
            <a:r>
              <a:rPr lang="en-US" dirty="0" smtClean="0">
                <a:sym typeface="FuturTBooRo1" charset="0"/>
              </a:rPr>
              <a:t>styles</a:t>
            </a: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462213" y="3268663"/>
            <a:ext cx="18399125" cy="129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FuturTBooRo1" charset="0"/>
              </a:rPr>
              <a:t>Title text</a:t>
            </a:r>
            <a:endParaRPr lang="en-US" dirty="0">
              <a:sym typeface="FuturTBooRo1" charset="0"/>
            </a:endParaRPr>
          </a:p>
        </p:txBody>
      </p:sp>
      <p:pic>
        <p:nvPicPr>
          <p:cNvPr id="922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3900" y="12907963"/>
            <a:ext cx="17129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90575" y="13058775"/>
            <a:ext cx="320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1pPr>
            <a:lvl2pPr marL="742950" indent="-28575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2pPr>
            <a:lvl3pPr marL="1143000" indent="-22860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3pPr>
            <a:lvl4pPr marL="1600200" indent="-22860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4pPr>
            <a:lvl5pPr marL="2057400" indent="-22860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9pPr>
          </a:lstStyle>
          <a:p>
            <a:pPr algn="r" eaLnBrk="1" hangingPunct="1">
              <a:defRPr/>
            </a:pPr>
            <a:fld id="{B9371A5F-29EB-C542-A32C-E6F4E2A60097}" type="slidenum">
              <a:rPr lang="en-US" sz="800" smtClean="0">
                <a:solidFill>
                  <a:srgbClr val="4C4E4F"/>
                </a:solidFill>
              </a:rPr>
              <a:pPr algn="r" eaLnBrk="1" hangingPunct="1">
                <a:defRPr/>
              </a:pPr>
              <a:t>‹#›</a:t>
            </a:fld>
            <a:endParaRPr lang="en-US" sz="800" dirty="0" smtClean="0">
              <a:solidFill>
                <a:srgbClr val="4C4E4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1400" b="1" kern="1200" cap="all" spc="536">
          <a:solidFill>
            <a:schemeClr val="tx1"/>
          </a:solidFill>
          <a:latin typeface="Futura Round"/>
          <a:ea typeface="+mj-ea"/>
          <a:cs typeface="Futura Round"/>
          <a:sym typeface="FuturTBooRo1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1400" b="1">
          <a:solidFill>
            <a:schemeClr val="tx1"/>
          </a:solidFill>
          <a:latin typeface="Futura Round" charset="0"/>
          <a:ea typeface="ヒラギノ角ゴ ProN W3" charset="0"/>
          <a:cs typeface="ヒラギノ角ゴ ProN W3" charset="0"/>
          <a:sym typeface="FuturTBooRo1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1400" b="1">
          <a:solidFill>
            <a:schemeClr val="tx1"/>
          </a:solidFill>
          <a:latin typeface="Futura Round" charset="0"/>
          <a:ea typeface="ヒラギノ角ゴ ProN W3" charset="0"/>
          <a:cs typeface="ヒラギノ角ゴ ProN W3" charset="0"/>
          <a:sym typeface="FuturTBooRo1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1400" b="1">
          <a:solidFill>
            <a:schemeClr val="tx1"/>
          </a:solidFill>
          <a:latin typeface="Futura Round" charset="0"/>
          <a:ea typeface="ヒラギノ角ゴ ProN W3" charset="0"/>
          <a:cs typeface="ヒラギノ角ゴ ProN W3" charset="0"/>
          <a:sym typeface="FuturTBooRo1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1400" b="1">
          <a:solidFill>
            <a:schemeClr val="tx1"/>
          </a:solidFill>
          <a:latin typeface="Futura Round" charset="0"/>
          <a:ea typeface="ヒラギノ角ゴ ProN W3" charset="0"/>
          <a:cs typeface="ヒラギノ角ゴ ProN W3" charset="0"/>
          <a:sym typeface="FuturTBooRo1" charset="0"/>
        </a:defRPr>
      </a:lvl5pPr>
      <a:lvl6pPr marL="457173" algn="l" rtl="0" fontAlgn="base">
        <a:lnSpc>
          <a:spcPct val="80000"/>
        </a:lnSpc>
        <a:spcBef>
          <a:spcPct val="0"/>
        </a:spcBef>
        <a:spcAft>
          <a:spcPct val="0"/>
        </a:spcAft>
        <a:defRPr sz="9500">
          <a:solidFill>
            <a:schemeClr val="tx1"/>
          </a:solidFill>
          <a:latin typeface="FuturTBooRo1" charset="0"/>
          <a:ea typeface="ヒラギノ角ゴ ProN W3" charset="0"/>
          <a:cs typeface="ヒラギノ角ゴ ProN W3" charset="0"/>
          <a:sym typeface="FuturTBooRo1" charset="0"/>
        </a:defRPr>
      </a:lvl6pPr>
      <a:lvl7pPr marL="914345" algn="l" rtl="0" fontAlgn="base">
        <a:lnSpc>
          <a:spcPct val="80000"/>
        </a:lnSpc>
        <a:spcBef>
          <a:spcPct val="0"/>
        </a:spcBef>
        <a:spcAft>
          <a:spcPct val="0"/>
        </a:spcAft>
        <a:defRPr sz="9500">
          <a:solidFill>
            <a:schemeClr val="tx1"/>
          </a:solidFill>
          <a:latin typeface="FuturTBooRo1" charset="0"/>
          <a:ea typeface="ヒラギノ角ゴ ProN W3" charset="0"/>
          <a:cs typeface="ヒラギノ角ゴ ProN W3" charset="0"/>
          <a:sym typeface="FuturTBooRo1" charset="0"/>
        </a:defRPr>
      </a:lvl7pPr>
      <a:lvl8pPr marL="1371518" algn="l" rtl="0" fontAlgn="base">
        <a:lnSpc>
          <a:spcPct val="80000"/>
        </a:lnSpc>
        <a:spcBef>
          <a:spcPct val="0"/>
        </a:spcBef>
        <a:spcAft>
          <a:spcPct val="0"/>
        </a:spcAft>
        <a:defRPr sz="9500">
          <a:solidFill>
            <a:schemeClr val="tx1"/>
          </a:solidFill>
          <a:latin typeface="FuturTBooRo1" charset="0"/>
          <a:ea typeface="ヒラギノ角ゴ ProN W3" charset="0"/>
          <a:cs typeface="ヒラギノ角ゴ ProN W3" charset="0"/>
          <a:sym typeface="FuturTBooRo1" charset="0"/>
        </a:defRPr>
      </a:lvl8pPr>
      <a:lvl9pPr marL="1828690" algn="l" rtl="0" fontAlgn="base">
        <a:lnSpc>
          <a:spcPct val="80000"/>
        </a:lnSpc>
        <a:spcBef>
          <a:spcPct val="0"/>
        </a:spcBef>
        <a:spcAft>
          <a:spcPct val="0"/>
        </a:spcAft>
        <a:defRPr sz="9500">
          <a:solidFill>
            <a:schemeClr val="tx1"/>
          </a:solidFill>
          <a:latin typeface="FuturTBooRo1" charset="0"/>
          <a:ea typeface="ヒラギノ角ゴ ProN W3" charset="0"/>
          <a:cs typeface="ヒラギノ角ゴ ProN W3" charset="0"/>
          <a:sym typeface="FuturTBooRo1" charset="0"/>
        </a:defRPr>
      </a:lvl9pPr>
    </p:titleStyle>
    <p:bodyStyle>
      <a:lvl1pPr marL="741363" indent="-741363" algn="just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FuturTBooRo1" charset="0"/>
        <a:buAutoNum type="arabicPeriod"/>
        <a:defRPr sz="4000" spc="151">
          <a:solidFill>
            <a:schemeClr val="tx1"/>
          </a:solidFill>
          <a:latin typeface="Futura Round Medium"/>
          <a:ea typeface="+mn-ea"/>
          <a:cs typeface="Futura Round Medium"/>
          <a:sym typeface="FuturTBooRo1" charset="0"/>
        </a:defRPr>
      </a:lvl1pPr>
      <a:lvl2pPr marL="1198563" indent="-741363" algn="just" rtl="0" eaLnBrk="0" fontAlgn="base" hangingPunct="0">
        <a:spcBef>
          <a:spcPct val="0"/>
        </a:spcBef>
        <a:spcAft>
          <a:spcPct val="0"/>
        </a:spcAft>
        <a:buFont typeface="FuturTBooRo1" charset="0"/>
        <a:buAutoNum type="arabicPeriod"/>
        <a:defRPr sz="3700" spc="151">
          <a:solidFill>
            <a:schemeClr val="tx1"/>
          </a:solidFill>
          <a:latin typeface="+mn-lt"/>
          <a:ea typeface="+mn-ea"/>
          <a:cs typeface="+mn-cs"/>
          <a:sym typeface="FuturTBooRo1" charset="0"/>
        </a:defRPr>
      </a:lvl2pPr>
      <a:lvl3pPr marL="1654175" indent="-741363" algn="just" rtl="0" eaLnBrk="0" fontAlgn="base" hangingPunct="0">
        <a:spcBef>
          <a:spcPct val="0"/>
        </a:spcBef>
        <a:spcAft>
          <a:spcPct val="0"/>
        </a:spcAft>
        <a:buFont typeface="FuturTBooRo1" charset="0"/>
        <a:buAutoNum type="arabicPeriod"/>
        <a:defRPr sz="3700" spc="151">
          <a:solidFill>
            <a:schemeClr val="tx1"/>
          </a:solidFill>
          <a:latin typeface="+mn-lt"/>
          <a:ea typeface="+mn-ea"/>
          <a:cs typeface="+mn-cs"/>
          <a:sym typeface="FuturTBooRo1" charset="0"/>
        </a:defRPr>
      </a:lvl3pPr>
      <a:lvl4pPr marL="2111375" indent="-741363" algn="just" rtl="0" eaLnBrk="0" fontAlgn="base" hangingPunct="0">
        <a:spcBef>
          <a:spcPct val="0"/>
        </a:spcBef>
        <a:spcAft>
          <a:spcPct val="0"/>
        </a:spcAft>
        <a:buFont typeface="FuturTBooRo1" charset="0"/>
        <a:buAutoNum type="arabicPeriod"/>
        <a:defRPr sz="3700" spc="151">
          <a:solidFill>
            <a:schemeClr val="tx1"/>
          </a:solidFill>
          <a:latin typeface="+mn-lt"/>
          <a:ea typeface="+mn-ea"/>
          <a:cs typeface="+mn-cs"/>
          <a:sym typeface="FuturTBooRo1" charset="0"/>
        </a:defRPr>
      </a:lvl4pPr>
      <a:lvl5pPr marL="2568575" indent="-741363" algn="just" rtl="0" eaLnBrk="0" fontAlgn="base" hangingPunct="0">
        <a:spcBef>
          <a:spcPct val="0"/>
        </a:spcBef>
        <a:spcAft>
          <a:spcPct val="0"/>
        </a:spcAft>
        <a:buFont typeface="FuturTBooRo1" charset="0"/>
        <a:buAutoNum type="arabicPeriod"/>
        <a:defRPr sz="3700" spc="151">
          <a:solidFill>
            <a:schemeClr val="tx1"/>
          </a:solidFill>
          <a:latin typeface="+mn-lt"/>
          <a:ea typeface="+mn-ea"/>
          <a:cs typeface="+mn-cs"/>
          <a:sym typeface="FuturTBooRo1" charset="0"/>
        </a:defRPr>
      </a:lvl5pPr>
      <a:lvl6pPr marL="457173" algn="just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  <a:sym typeface="FuturTBooRo1" charset="0"/>
        </a:defRPr>
      </a:lvl6pPr>
      <a:lvl7pPr marL="914345" algn="just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  <a:sym typeface="FuturTBooRo1" charset="0"/>
        </a:defRPr>
      </a:lvl7pPr>
      <a:lvl8pPr marL="1371518" algn="just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  <a:sym typeface="FuturTBooRo1" charset="0"/>
        </a:defRPr>
      </a:lvl8pPr>
      <a:lvl9pPr marL="1828690" algn="just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  <a:sym typeface="FuturTBooRo1" charset="0"/>
        </a:defRPr>
      </a:lvl9pPr>
    </p:bodyStyle>
    <p:otherStyle>
      <a:defPPr>
        <a:defRPr lang="en-US"/>
      </a:defPPr>
      <a:lvl1pPr marL="0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5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8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0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3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35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08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79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5"/>
          <p:cNvSpPr>
            <a:spLocks noGrp="1"/>
          </p:cNvSpPr>
          <p:nvPr>
            <p:ph type="title"/>
          </p:nvPr>
        </p:nvSpPr>
        <p:spPr>
          <a:xfrm>
            <a:off x="1747838" y="8042275"/>
            <a:ext cx="20942300" cy="5243513"/>
          </a:xfrm>
          <a:prstGeom prst="rect">
            <a:avLst/>
          </a:prstGeom>
        </p:spPr>
        <p:txBody>
          <a:bodyPr vert="horz" lIns="153080" tIns="76540" rIns="153080" bIns="76540" rtlCol="0" anchor="t" anchorCtr="0">
            <a:normAutofit/>
          </a:bodyPr>
          <a:lstStyle/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6" r:id="rId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lnSpc>
          <a:spcPct val="109000"/>
        </a:lnSpc>
        <a:spcBef>
          <a:spcPct val="0"/>
        </a:spcBef>
        <a:spcAft>
          <a:spcPct val="0"/>
        </a:spcAft>
        <a:defRPr sz="6400" b="1" cap="all" spc="184"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Futura Round"/>
          <a:ea typeface="+mj-ea"/>
          <a:cs typeface="Futura Round"/>
          <a:sym typeface="FuturTBooRo1" charset="0"/>
        </a:defRPr>
      </a:lvl1pPr>
      <a:lvl2pPr algn="l" rtl="0" eaLnBrk="0" fontAlgn="base" hangingPunct="0">
        <a:lnSpc>
          <a:spcPct val="109000"/>
        </a:lnSpc>
        <a:spcBef>
          <a:spcPct val="0"/>
        </a:spcBef>
        <a:spcAft>
          <a:spcPct val="0"/>
        </a:spcAft>
        <a:defRPr sz="6400" b="1">
          <a:solidFill>
            <a:schemeClr val="bg1"/>
          </a:solidFill>
          <a:latin typeface="Futura Round" charset="0"/>
          <a:ea typeface="ヒラギノ角ゴ ProN W3" charset="0"/>
          <a:cs typeface="ヒラギノ角ゴ ProN W3" charset="0"/>
          <a:sym typeface="FuturTBooRo1" charset="0"/>
        </a:defRPr>
      </a:lvl2pPr>
      <a:lvl3pPr algn="l" rtl="0" eaLnBrk="0" fontAlgn="base" hangingPunct="0">
        <a:lnSpc>
          <a:spcPct val="109000"/>
        </a:lnSpc>
        <a:spcBef>
          <a:spcPct val="0"/>
        </a:spcBef>
        <a:spcAft>
          <a:spcPct val="0"/>
        </a:spcAft>
        <a:defRPr sz="6400" b="1">
          <a:solidFill>
            <a:schemeClr val="bg1"/>
          </a:solidFill>
          <a:latin typeface="Futura Round" charset="0"/>
          <a:ea typeface="ヒラギノ角ゴ ProN W3" charset="0"/>
          <a:cs typeface="ヒラギノ角ゴ ProN W3" charset="0"/>
          <a:sym typeface="FuturTBooRo1" charset="0"/>
        </a:defRPr>
      </a:lvl3pPr>
      <a:lvl4pPr algn="l" rtl="0" eaLnBrk="0" fontAlgn="base" hangingPunct="0">
        <a:lnSpc>
          <a:spcPct val="109000"/>
        </a:lnSpc>
        <a:spcBef>
          <a:spcPct val="0"/>
        </a:spcBef>
        <a:spcAft>
          <a:spcPct val="0"/>
        </a:spcAft>
        <a:defRPr sz="6400" b="1">
          <a:solidFill>
            <a:schemeClr val="bg1"/>
          </a:solidFill>
          <a:latin typeface="Futura Round" charset="0"/>
          <a:ea typeface="ヒラギノ角ゴ ProN W3" charset="0"/>
          <a:cs typeface="ヒラギノ角ゴ ProN W3" charset="0"/>
          <a:sym typeface="FuturTBooRo1" charset="0"/>
        </a:defRPr>
      </a:lvl4pPr>
      <a:lvl5pPr algn="l" rtl="0" eaLnBrk="0" fontAlgn="base" hangingPunct="0">
        <a:lnSpc>
          <a:spcPct val="109000"/>
        </a:lnSpc>
        <a:spcBef>
          <a:spcPct val="0"/>
        </a:spcBef>
        <a:spcAft>
          <a:spcPct val="0"/>
        </a:spcAft>
        <a:defRPr sz="6400" b="1">
          <a:solidFill>
            <a:schemeClr val="bg1"/>
          </a:solidFill>
          <a:latin typeface="Futura Round" charset="0"/>
          <a:ea typeface="ヒラギノ角ゴ ProN W3" charset="0"/>
          <a:cs typeface="ヒラギノ角ゴ ProN W3" charset="0"/>
          <a:sym typeface="FuturTBooRo1" charset="0"/>
        </a:defRPr>
      </a:lvl5pPr>
      <a:lvl6pPr marL="457173" algn="ctr" rtl="0" fontAlgn="base">
        <a:lnSpc>
          <a:spcPct val="8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FuturTBooRo1" charset="0"/>
          <a:ea typeface="ヒラギノ角ゴ ProN W3" charset="0"/>
          <a:cs typeface="ヒラギノ角ゴ ProN W3" charset="0"/>
          <a:sym typeface="FuturTBooRo1" charset="0"/>
        </a:defRPr>
      </a:lvl6pPr>
      <a:lvl7pPr marL="914345" algn="ctr" rtl="0" fontAlgn="base">
        <a:lnSpc>
          <a:spcPct val="8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FuturTBooRo1" charset="0"/>
          <a:ea typeface="ヒラギノ角ゴ ProN W3" charset="0"/>
          <a:cs typeface="ヒラギノ角ゴ ProN W3" charset="0"/>
          <a:sym typeface="FuturTBooRo1" charset="0"/>
        </a:defRPr>
      </a:lvl7pPr>
      <a:lvl8pPr marL="1371518" algn="ctr" rtl="0" fontAlgn="base">
        <a:lnSpc>
          <a:spcPct val="8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FuturTBooRo1" charset="0"/>
          <a:ea typeface="ヒラギノ角ゴ ProN W3" charset="0"/>
          <a:cs typeface="ヒラギノ角ゴ ProN W3" charset="0"/>
          <a:sym typeface="FuturTBooRo1" charset="0"/>
        </a:defRPr>
      </a:lvl8pPr>
      <a:lvl9pPr marL="1828690" algn="ctr" rtl="0" fontAlgn="base">
        <a:lnSpc>
          <a:spcPct val="8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FuturTBooRo1" charset="0"/>
          <a:ea typeface="ヒラギノ角ゴ ProN W3" charset="0"/>
          <a:cs typeface="ヒラギノ角ゴ ProN W3" charset="0"/>
          <a:sym typeface="FuturTBooRo1" charset="0"/>
        </a:defRPr>
      </a:lvl9pPr>
    </p:titleStyle>
    <p:bodyStyle>
      <a:lvl1pPr marL="442913" indent="-442913" algn="just" rtl="0" eaLnBrk="0" fontAlgn="base" hangingPunct="0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1pPr>
      <a:lvl2pPr marL="631825" indent="-442913" algn="just" rtl="0" eaLnBrk="0" fontAlgn="base" hangingPunct="0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2pPr>
      <a:lvl3pPr marL="822325" indent="-442913" algn="just" rtl="0" eaLnBrk="0" fontAlgn="base" hangingPunct="0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3pPr>
      <a:lvl4pPr marL="1014413" indent="-442913" algn="just" rtl="0" eaLnBrk="0" fontAlgn="base" hangingPunct="0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4pPr>
      <a:lvl5pPr marL="1203325" indent="-442913" algn="just" rtl="0" eaLnBrk="0" fontAlgn="base" hangingPunct="0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5pPr>
      <a:lvl6pPr marL="1663600" indent="-444474" algn="just" rtl="0" fontAlgn="base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6pPr>
      <a:lvl7pPr marL="2120773" indent="-444474" algn="just" rtl="0" fontAlgn="base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7pPr>
      <a:lvl8pPr marL="2577945" indent="-444474" algn="just" rtl="0" fontAlgn="base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8pPr>
      <a:lvl9pPr marL="3035118" indent="-444474" algn="just" rtl="0" fontAlgn="base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5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8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0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3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35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08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79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303338" y="971550"/>
            <a:ext cx="21947187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FuturTBooRo1" charset="0"/>
              </a:rPr>
              <a:t>TEXT TITLE</a:t>
            </a:r>
            <a:endParaRPr lang="en-US" dirty="0">
              <a:sym typeface="FuturTBooRo1" charset="0"/>
            </a:endParaRPr>
          </a:p>
        </p:txBody>
      </p:sp>
      <p:sp>
        <p:nvSpPr>
          <p:cNvPr id="19459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1095375" y="2111375"/>
            <a:ext cx="21945600" cy="1046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53080" tIns="76540" rIns="153080" bIns="765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defTabSz="765175" rtl="0" eaLnBrk="0" fontAlgn="base" hangingPunct="0">
        <a:spcBef>
          <a:spcPct val="0"/>
        </a:spcBef>
        <a:spcAft>
          <a:spcPct val="0"/>
        </a:spcAft>
        <a:defRPr sz="8400" b="1" kern="1200" cap="all" spc="335">
          <a:solidFill>
            <a:srgbClr val="4C4E4F"/>
          </a:solidFill>
          <a:latin typeface="Futura Round"/>
          <a:ea typeface="ＭＳ Ｐゴシック" charset="0"/>
          <a:cs typeface="ＭＳ Ｐゴシック" charset="0"/>
        </a:defRPr>
      </a:lvl1pPr>
      <a:lvl2pPr algn="l" defTabSz="765175" rtl="0" eaLnBrk="0" fontAlgn="base" hangingPunct="0">
        <a:spcBef>
          <a:spcPct val="0"/>
        </a:spcBef>
        <a:spcAft>
          <a:spcPct val="0"/>
        </a:spcAft>
        <a:defRPr sz="8400" b="1">
          <a:solidFill>
            <a:srgbClr val="4C4E4F"/>
          </a:solidFill>
          <a:latin typeface="Futura Round" charset="0"/>
          <a:ea typeface="ＭＳ Ｐゴシック" charset="0"/>
          <a:cs typeface="ＭＳ Ｐゴシック" charset="0"/>
        </a:defRPr>
      </a:lvl2pPr>
      <a:lvl3pPr algn="l" defTabSz="765175" rtl="0" eaLnBrk="0" fontAlgn="base" hangingPunct="0">
        <a:spcBef>
          <a:spcPct val="0"/>
        </a:spcBef>
        <a:spcAft>
          <a:spcPct val="0"/>
        </a:spcAft>
        <a:defRPr sz="8400" b="1">
          <a:solidFill>
            <a:srgbClr val="4C4E4F"/>
          </a:solidFill>
          <a:latin typeface="Futura Round" charset="0"/>
          <a:ea typeface="ＭＳ Ｐゴシック" charset="0"/>
          <a:cs typeface="ＭＳ Ｐゴシック" charset="0"/>
        </a:defRPr>
      </a:lvl3pPr>
      <a:lvl4pPr algn="l" defTabSz="765175" rtl="0" eaLnBrk="0" fontAlgn="base" hangingPunct="0">
        <a:spcBef>
          <a:spcPct val="0"/>
        </a:spcBef>
        <a:spcAft>
          <a:spcPct val="0"/>
        </a:spcAft>
        <a:defRPr sz="8400" b="1">
          <a:solidFill>
            <a:srgbClr val="4C4E4F"/>
          </a:solidFill>
          <a:latin typeface="Futura Round" charset="0"/>
          <a:ea typeface="ＭＳ Ｐゴシック" charset="0"/>
          <a:cs typeface="ＭＳ Ｐゴシック" charset="0"/>
        </a:defRPr>
      </a:lvl4pPr>
      <a:lvl5pPr algn="l" defTabSz="765175" rtl="0" eaLnBrk="0" fontAlgn="base" hangingPunct="0">
        <a:spcBef>
          <a:spcPct val="0"/>
        </a:spcBef>
        <a:spcAft>
          <a:spcPct val="0"/>
        </a:spcAft>
        <a:defRPr sz="8400" b="1">
          <a:solidFill>
            <a:srgbClr val="4C4E4F"/>
          </a:solidFill>
          <a:latin typeface="Futura Round" charset="0"/>
          <a:ea typeface="ＭＳ Ｐゴシック" charset="0"/>
          <a:cs typeface="ＭＳ Ｐゴシック" charset="0"/>
        </a:defRPr>
      </a:lvl5pPr>
      <a:lvl6pPr marL="765399" algn="l" defTabSz="765399" rtl="0" fontAlgn="base">
        <a:spcBef>
          <a:spcPct val="0"/>
        </a:spcBef>
        <a:spcAft>
          <a:spcPct val="0"/>
        </a:spcAft>
        <a:defRPr sz="8400" b="1">
          <a:solidFill>
            <a:srgbClr val="4C4E4F"/>
          </a:solidFill>
          <a:latin typeface="Futura Round" charset="0"/>
          <a:ea typeface="ＭＳ Ｐゴシック" charset="0"/>
          <a:cs typeface="ＭＳ Ｐゴシック" charset="0"/>
        </a:defRPr>
      </a:lvl6pPr>
      <a:lvl7pPr marL="1530797" algn="l" defTabSz="765399" rtl="0" fontAlgn="base">
        <a:spcBef>
          <a:spcPct val="0"/>
        </a:spcBef>
        <a:spcAft>
          <a:spcPct val="0"/>
        </a:spcAft>
        <a:defRPr sz="8400" b="1">
          <a:solidFill>
            <a:srgbClr val="4C4E4F"/>
          </a:solidFill>
          <a:latin typeface="Futura Round" charset="0"/>
          <a:ea typeface="ＭＳ Ｐゴシック" charset="0"/>
          <a:cs typeface="ＭＳ Ｐゴシック" charset="0"/>
        </a:defRPr>
      </a:lvl7pPr>
      <a:lvl8pPr marL="2296196" algn="l" defTabSz="765399" rtl="0" fontAlgn="base">
        <a:spcBef>
          <a:spcPct val="0"/>
        </a:spcBef>
        <a:spcAft>
          <a:spcPct val="0"/>
        </a:spcAft>
        <a:defRPr sz="8400" b="1">
          <a:solidFill>
            <a:srgbClr val="4C4E4F"/>
          </a:solidFill>
          <a:latin typeface="Futura Round" charset="0"/>
          <a:ea typeface="ＭＳ Ｐゴシック" charset="0"/>
          <a:cs typeface="ＭＳ Ｐゴシック" charset="0"/>
        </a:defRPr>
      </a:lvl8pPr>
      <a:lvl9pPr marL="3061594" algn="l" defTabSz="765399" rtl="0" fontAlgn="base">
        <a:spcBef>
          <a:spcPct val="0"/>
        </a:spcBef>
        <a:spcAft>
          <a:spcPct val="0"/>
        </a:spcAft>
        <a:defRPr sz="8400" b="1">
          <a:solidFill>
            <a:srgbClr val="4C4E4F"/>
          </a:solidFill>
          <a:latin typeface="Futura Round" charset="0"/>
          <a:ea typeface="ＭＳ Ｐゴシック" charset="0"/>
          <a:cs typeface="ＭＳ Ｐゴシック" charset="0"/>
        </a:defRPr>
      </a:lvl9pPr>
    </p:titleStyle>
    <p:bodyStyle>
      <a:lvl1pPr marL="573088" indent="-573088" algn="l" defTabSz="765175" rtl="0" eaLnBrk="0" fontAlgn="base" hangingPunct="0">
        <a:spcBef>
          <a:spcPct val="20000"/>
        </a:spcBef>
        <a:spcAft>
          <a:spcPct val="0"/>
        </a:spcAft>
        <a:defRPr sz="3700" kern="1200">
          <a:solidFill>
            <a:srgbClr val="4C4E4F"/>
          </a:solidFill>
          <a:latin typeface="Futura Round Medium"/>
          <a:ea typeface="ＭＳ Ｐゴシック" charset="0"/>
          <a:cs typeface="ＭＳ Ｐゴシック" charset="0"/>
        </a:defRPr>
      </a:lvl1pPr>
      <a:lvl2pPr marL="1243013" indent="-47783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7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912938" indent="-38258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678113" indent="-38258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3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3443288" indent="-382588" algn="l" defTabSz="76517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3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4209692" indent="-382699" algn="l" defTabSz="765399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6pPr>
      <a:lvl7pPr marL="4975090" indent="-382699" algn="l" defTabSz="765399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7pPr>
      <a:lvl8pPr marL="5740489" indent="-382699" algn="l" defTabSz="765399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8pPr>
      <a:lvl9pPr marL="6505887" indent="-382699" algn="l" defTabSz="765399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5399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30797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96196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61594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26993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92391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57790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123188" algn="l" defTabSz="7653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1033463"/>
            <a:ext cx="2194560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FuturTBooRo1" charset="0"/>
              </a:rPr>
              <a:t>Title Text</a:t>
            </a:r>
            <a:endParaRPr lang="en-US" dirty="0">
              <a:sym typeface="FuturTBooRo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116013" y="1941513"/>
            <a:ext cx="22094825" cy="10761662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8400" b="1" cap="all" spc="335">
          <a:solidFill>
            <a:srgbClr val="FFFFFE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Futura Round"/>
          <a:ea typeface="+mj-ea"/>
          <a:cs typeface="Futura Round"/>
          <a:sym typeface="FuturTBooRo1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8400" b="1">
          <a:solidFill>
            <a:srgbClr val="FFFFFE"/>
          </a:solidFill>
          <a:latin typeface="Futura Round" charset="0"/>
          <a:ea typeface="ヒラギノ角ゴ ProN W3" charset="0"/>
          <a:cs typeface="ヒラギノ角ゴ ProN W3" charset="0"/>
          <a:sym typeface="FuturTBooRo1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8400" b="1">
          <a:solidFill>
            <a:srgbClr val="FFFFFE"/>
          </a:solidFill>
          <a:latin typeface="Futura Round" charset="0"/>
          <a:ea typeface="ヒラギノ角ゴ ProN W3" charset="0"/>
          <a:cs typeface="ヒラギノ角ゴ ProN W3" charset="0"/>
          <a:sym typeface="FuturTBooRo1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8400" b="1">
          <a:solidFill>
            <a:srgbClr val="FFFFFE"/>
          </a:solidFill>
          <a:latin typeface="Futura Round" charset="0"/>
          <a:ea typeface="ヒラギノ角ゴ ProN W3" charset="0"/>
          <a:cs typeface="ヒラギノ角ゴ ProN W3" charset="0"/>
          <a:sym typeface="FuturTBooRo1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8400" b="1">
          <a:solidFill>
            <a:srgbClr val="FFFFFE"/>
          </a:solidFill>
          <a:latin typeface="Futura Round" charset="0"/>
          <a:ea typeface="ヒラギノ角ゴ ProN W3" charset="0"/>
          <a:cs typeface="ヒラギノ角ゴ ProN W3" charset="0"/>
          <a:sym typeface="FuturTBooRo1" charset="0"/>
        </a:defRPr>
      </a:lvl5pPr>
      <a:lvl6pPr marL="457173" algn="ctr" rtl="0" fontAlgn="base">
        <a:lnSpc>
          <a:spcPct val="8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FuturTBooRo1" charset="0"/>
          <a:ea typeface="ヒラギノ角ゴ ProN W3" charset="0"/>
          <a:cs typeface="ヒラギノ角ゴ ProN W3" charset="0"/>
          <a:sym typeface="FuturTBooRo1" charset="0"/>
        </a:defRPr>
      </a:lvl6pPr>
      <a:lvl7pPr marL="914345" algn="ctr" rtl="0" fontAlgn="base">
        <a:lnSpc>
          <a:spcPct val="8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FuturTBooRo1" charset="0"/>
          <a:ea typeface="ヒラギノ角ゴ ProN W3" charset="0"/>
          <a:cs typeface="ヒラギノ角ゴ ProN W3" charset="0"/>
          <a:sym typeface="FuturTBooRo1" charset="0"/>
        </a:defRPr>
      </a:lvl7pPr>
      <a:lvl8pPr marL="1371518" algn="ctr" rtl="0" fontAlgn="base">
        <a:lnSpc>
          <a:spcPct val="8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FuturTBooRo1" charset="0"/>
          <a:ea typeface="ヒラギノ角ゴ ProN W3" charset="0"/>
          <a:cs typeface="ヒラギノ角ゴ ProN W3" charset="0"/>
          <a:sym typeface="FuturTBooRo1" charset="0"/>
        </a:defRPr>
      </a:lvl8pPr>
      <a:lvl9pPr marL="1828690" algn="ctr" rtl="0" fontAlgn="base">
        <a:lnSpc>
          <a:spcPct val="8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FuturTBooRo1" charset="0"/>
          <a:ea typeface="ヒラギノ角ゴ ProN W3" charset="0"/>
          <a:cs typeface="ヒラギノ角ゴ ProN W3" charset="0"/>
          <a:sym typeface="FuturTBooRo1" charset="0"/>
        </a:defRPr>
      </a:lvl9pPr>
    </p:titleStyle>
    <p:bodyStyle>
      <a:lvl1pPr marL="341313" indent="-341313" algn="l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C64AC"/>
        </a:buClr>
        <a:buSzPct val="55000"/>
        <a:buFont typeface="Helvetica Neue Light" charset="0"/>
        <a:defRPr sz="4000" spc="151">
          <a:solidFill>
            <a:srgbClr val="FFFFFE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Futura Round Medium"/>
          <a:ea typeface="+mn-ea"/>
          <a:cs typeface="Futura Round Medium"/>
          <a:sym typeface="Helvetica Neue Light" charset="0"/>
        </a:defRPr>
      </a:lvl1pPr>
      <a:lvl2pPr marL="631825" indent="-442913" algn="l" rtl="0" eaLnBrk="0" fontAlgn="base" hangingPunct="0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700" spc="151">
          <a:solidFill>
            <a:schemeClr val="tx1"/>
          </a:solidFill>
          <a:latin typeface="Futura T Book Ro1"/>
          <a:ea typeface="+mn-ea"/>
          <a:cs typeface="+mn-cs"/>
          <a:sym typeface="Helvetica Neue Light" charset="0"/>
        </a:defRPr>
      </a:lvl2pPr>
      <a:lvl3pPr marL="822325" indent="-442913" algn="l" rtl="0" eaLnBrk="0" fontAlgn="base" hangingPunct="0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700" spc="151">
          <a:solidFill>
            <a:schemeClr val="tx1"/>
          </a:solidFill>
          <a:latin typeface="Futura T Book Ro1"/>
          <a:ea typeface="+mn-ea"/>
          <a:cs typeface="+mn-cs"/>
          <a:sym typeface="Helvetica Neue Light" charset="0"/>
        </a:defRPr>
      </a:lvl3pPr>
      <a:lvl4pPr marL="1014413" indent="-442913" algn="l" rtl="0" eaLnBrk="0" fontAlgn="base" hangingPunct="0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700" spc="151">
          <a:solidFill>
            <a:schemeClr val="tx1"/>
          </a:solidFill>
          <a:latin typeface="Futura T Book Ro1"/>
          <a:ea typeface="+mn-ea"/>
          <a:cs typeface="+mn-cs"/>
          <a:sym typeface="Helvetica Neue Light" charset="0"/>
        </a:defRPr>
      </a:lvl4pPr>
      <a:lvl5pPr marL="1203325" indent="-442913" algn="l" rtl="0" eaLnBrk="0" fontAlgn="base" hangingPunct="0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700" spc="151">
          <a:solidFill>
            <a:schemeClr val="tx1"/>
          </a:solidFill>
          <a:latin typeface="Futura T Book Ro1"/>
          <a:ea typeface="+mn-ea"/>
          <a:cs typeface="+mn-cs"/>
          <a:sym typeface="Helvetica Neue Light" charset="0"/>
        </a:defRPr>
      </a:lvl5pPr>
      <a:lvl6pPr marL="1663600" indent="-444474" algn="just" rtl="0" fontAlgn="base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6pPr>
      <a:lvl7pPr marL="2120773" indent="-444474" algn="just" rtl="0" fontAlgn="base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7pPr>
      <a:lvl8pPr marL="2577945" indent="-444474" algn="just" rtl="0" fontAlgn="base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8pPr>
      <a:lvl9pPr marL="3035118" indent="-444474" algn="just" rtl="0" fontAlgn="base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5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8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0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3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35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08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79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71500" y="13011150"/>
            <a:ext cx="7720013" cy="274638"/>
          </a:xfrm>
          <a:prstGeom prst="rect">
            <a:avLst/>
          </a:prstGeom>
        </p:spPr>
        <p:txBody>
          <a:bodyPr vert="horz" lIns="153080" tIns="76540" rIns="153080" bIns="76540" rtlCol="0" anchor="ctr"/>
          <a:lstStyle>
            <a:lvl1pPr algn="l">
              <a:lnSpc>
                <a:spcPct val="140000"/>
              </a:lnSpc>
              <a:tabLst>
                <a:tab pos="640491" algn="l"/>
                <a:tab pos="15254818" algn="r"/>
                <a:tab pos="15789003" algn="r"/>
              </a:tabLst>
              <a:defRPr sz="1300" cap="none">
                <a:solidFill>
                  <a:srgbClr val="FFFFFE"/>
                </a:solidFill>
                <a:latin typeface="Futura Round Medium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p.     | NAME OF PRESENTATION, DATE  </a:t>
            </a:r>
            <a:endParaRPr lang="en-US" cap="all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7613" y="939800"/>
            <a:ext cx="21951950" cy="1125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FuturTBooRo1" charset="0"/>
              </a:rPr>
              <a:t>Title Text</a:t>
            </a:r>
            <a:endParaRPr lang="en-US" dirty="0">
              <a:sym typeface="FuturTBooRo1" charset="0"/>
            </a:endParaRP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625" y="12887325"/>
            <a:ext cx="1741488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90575" y="13058775"/>
            <a:ext cx="320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1pPr>
            <a:lvl2pPr marL="742950" indent="-28575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2pPr>
            <a:lvl3pPr marL="1143000" indent="-22860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3pPr>
            <a:lvl4pPr marL="1600200" indent="-22860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4pPr>
            <a:lvl5pPr marL="2057400" indent="-228600" eaLnBrk="0" hangingPunct="0"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4D4E4F"/>
                </a:solidFill>
                <a:latin typeface="FuturTBooRo1" charset="0"/>
                <a:ea typeface="ヒラギノ角ゴ ProN W3" charset="0"/>
                <a:cs typeface="ヒラギノ角ゴ ProN W3" charset="0"/>
                <a:sym typeface="FuturTBooRo1" charset="0"/>
              </a:defRPr>
            </a:lvl9pPr>
          </a:lstStyle>
          <a:p>
            <a:pPr algn="r" eaLnBrk="1" hangingPunct="1">
              <a:defRPr/>
            </a:pPr>
            <a:fld id="{3D711634-57AF-BE4C-91A6-7C1D0E9B6510}" type="slidenum">
              <a:rPr lang="en-US" sz="800" smtClean="0">
                <a:solidFill>
                  <a:srgbClr val="FFFFFE"/>
                </a:solidFill>
              </a:rPr>
              <a:pPr algn="r" eaLnBrk="1" hangingPunct="1">
                <a:defRPr/>
              </a:pPr>
              <a:t>‹#›</a:t>
            </a:fld>
            <a:endParaRPr lang="en-US" sz="800" dirty="0" smtClean="0">
              <a:solidFill>
                <a:srgbClr val="FFFFF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2100" b="1" cap="all" spc="569">
          <a:solidFill>
            <a:srgbClr val="FFFFFF"/>
          </a:solidFill>
          <a:latin typeface="Futura Round"/>
          <a:ea typeface="+mj-ea"/>
          <a:cs typeface="Futura Round"/>
          <a:sym typeface="FuturTBooRo1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2100" b="1">
          <a:solidFill>
            <a:srgbClr val="FFFFFF"/>
          </a:solidFill>
          <a:latin typeface="Futura Round" charset="0"/>
          <a:ea typeface="ヒラギノ角ゴ ProN W3" charset="0"/>
          <a:cs typeface="ヒラギノ角ゴ ProN W3" charset="0"/>
          <a:sym typeface="FuturTBooRo1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2100" b="1">
          <a:solidFill>
            <a:srgbClr val="FFFFFF"/>
          </a:solidFill>
          <a:latin typeface="Futura Round" charset="0"/>
          <a:ea typeface="ヒラギノ角ゴ ProN W3" charset="0"/>
          <a:cs typeface="ヒラギノ角ゴ ProN W3" charset="0"/>
          <a:sym typeface="FuturTBooRo1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2100" b="1">
          <a:solidFill>
            <a:srgbClr val="FFFFFF"/>
          </a:solidFill>
          <a:latin typeface="Futura Round" charset="0"/>
          <a:ea typeface="ヒラギノ角ゴ ProN W3" charset="0"/>
          <a:cs typeface="ヒラギノ角ゴ ProN W3" charset="0"/>
          <a:sym typeface="FuturTBooRo1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2100" b="1">
          <a:solidFill>
            <a:srgbClr val="FFFFFF"/>
          </a:solidFill>
          <a:latin typeface="Futura Round" charset="0"/>
          <a:ea typeface="ヒラギノ角ゴ ProN W3" charset="0"/>
          <a:cs typeface="ヒラギノ角ゴ ProN W3" charset="0"/>
          <a:sym typeface="FuturTBooRo1" charset="0"/>
        </a:defRPr>
      </a:lvl5pPr>
      <a:lvl6pPr marL="457173" algn="ctr" rtl="0" fontAlgn="base">
        <a:lnSpc>
          <a:spcPct val="80000"/>
        </a:lnSpc>
        <a:spcBef>
          <a:spcPct val="0"/>
        </a:spcBef>
        <a:spcAft>
          <a:spcPct val="0"/>
        </a:spcAft>
        <a:defRPr sz="9500">
          <a:solidFill>
            <a:srgbClr val="FFFFFF"/>
          </a:solidFill>
          <a:latin typeface="FuturTBooRo1" charset="0"/>
          <a:ea typeface="ヒラギノ角ゴ ProN W3" charset="0"/>
          <a:cs typeface="ヒラギノ角ゴ ProN W3" charset="0"/>
          <a:sym typeface="FuturTBooRo1" charset="0"/>
        </a:defRPr>
      </a:lvl6pPr>
      <a:lvl7pPr marL="914345" algn="ctr" rtl="0" fontAlgn="base">
        <a:lnSpc>
          <a:spcPct val="80000"/>
        </a:lnSpc>
        <a:spcBef>
          <a:spcPct val="0"/>
        </a:spcBef>
        <a:spcAft>
          <a:spcPct val="0"/>
        </a:spcAft>
        <a:defRPr sz="9500">
          <a:solidFill>
            <a:srgbClr val="FFFFFF"/>
          </a:solidFill>
          <a:latin typeface="FuturTBooRo1" charset="0"/>
          <a:ea typeface="ヒラギノ角ゴ ProN W3" charset="0"/>
          <a:cs typeface="ヒラギノ角ゴ ProN W3" charset="0"/>
          <a:sym typeface="FuturTBooRo1" charset="0"/>
        </a:defRPr>
      </a:lvl7pPr>
      <a:lvl8pPr marL="1371518" algn="ctr" rtl="0" fontAlgn="base">
        <a:lnSpc>
          <a:spcPct val="80000"/>
        </a:lnSpc>
        <a:spcBef>
          <a:spcPct val="0"/>
        </a:spcBef>
        <a:spcAft>
          <a:spcPct val="0"/>
        </a:spcAft>
        <a:defRPr sz="9500">
          <a:solidFill>
            <a:srgbClr val="FFFFFF"/>
          </a:solidFill>
          <a:latin typeface="FuturTBooRo1" charset="0"/>
          <a:ea typeface="ヒラギノ角ゴ ProN W3" charset="0"/>
          <a:cs typeface="ヒラギノ角ゴ ProN W3" charset="0"/>
          <a:sym typeface="FuturTBooRo1" charset="0"/>
        </a:defRPr>
      </a:lvl8pPr>
      <a:lvl9pPr marL="1828690" algn="ctr" rtl="0" fontAlgn="base">
        <a:lnSpc>
          <a:spcPct val="80000"/>
        </a:lnSpc>
        <a:spcBef>
          <a:spcPct val="0"/>
        </a:spcBef>
        <a:spcAft>
          <a:spcPct val="0"/>
        </a:spcAft>
        <a:defRPr sz="9500">
          <a:solidFill>
            <a:srgbClr val="FFFFFF"/>
          </a:solidFill>
          <a:latin typeface="FuturTBooRo1" charset="0"/>
          <a:ea typeface="ヒラギノ角ゴ ProN W3" charset="0"/>
          <a:cs typeface="ヒラギノ角ゴ ProN W3" charset="0"/>
          <a:sym typeface="FuturTBooRo1" charset="0"/>
        </a:defRPr>
      </a:lvl9pPr>
    </p:titleStyle>
    <p:bodyStyle>
      <a:lvl1pPr marL="442913" indent="-442913" algn="just" rtl="0" eaLnBrk="0" fontAlgn="base" hangingPunct="0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1pPr>
      <a:lvl2pPr marL="631825" indent="-442913" algn="just" rtl="0" eaLnBrk="0" fontAlgn="base" hangingPunct="0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2pPr>
      <a:lvl3pPr marL="822325" indent="-442913" algn="just" rtl="0" eaLnBrk="0" fontAlgn="base" hangingPunct="0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3pPr>
      <a:lvl4pPr marL="1014413" indent="-442913" algn="just" rtl="0" eaLnBrk="0" fontAlgn="base" hangingPunct="0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4pPr>
      <a:lvl5pPr marL="1203325" indent="-442913" algn="just" rtl="0" eaLnBrk="0" fontAlgn="base" hangingPunct="0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5pPr>
      <a:lvl6pPr marL="1663600" indent="-444474" algn="just" rtl="0" fontAlgn="base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6pPr>
      <a:lvl7pPr marL="2120773" indent="-444474" algn="just" rtl="0" fontAlgn="base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7pPr>
      <a:lvl8pPr marL="2577945" indent="-444474" algn="just" rtl="0" fontAlgn="base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8pPr>
      <a:lvl9pPr marL="3035118" indent="-444474" algn="just" rtl="0" fontAlgn="base">
        <a:lnSpc>
          <a:spcPct val="140000"/>
        </a:lnSpc>
        <a:spcBef>
          <a:spcPts val="3300"/>
        </a:spcBef>
        <a:spcAft>
          <a:spcPct val="0"/>
        </a:spcAft>
        <a:buClr>
          <a:srgbClr val="0C64AC"/>
        </a:buClr>
        <a:buSzPct val="55000"/>
        <a:buFont typeface="Helvetica Neue Light" charset="0"/>
        <a:buChar char="•"/>
        <a:defRPr sz="3300">
          <a:solidFill>
            <a:srgbClr val="313A45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5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8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0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3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35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08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79" algn="l" defTabSz="457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eg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1" Type="http://schemas.openxmlformats.org/officeDocument/2006/relationships/image" Target="../media/image34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jpeg"/><Relationship Id="rId3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XPRIZE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    | SPONSORSHIP OPPORTUNITIES, 11.09.13</a:t>
            </a:r>
            <a:endParaRPr lang="en-US" cap="all"/>
          </a:p>
        </p:txBody>
      </p:sp>
    </p:spTree>
    <p:extLst>
      <p:ext uri="{BB962C8B-B14F-4D97-AF65-F5344CB8AC3E}">
        <p14:creationId xmlns:p14="http://schemas.microsoft.com/office/powerpoint/2010/main" val="3710469056"/>
      </p:ext>
    </p:extLst>
  </p:cSld>
  <p:clrMapOvr>
    <a:masterClrMapping/>
  </p:clrMapOvr>
  <p:transition xmlns:p14="http://schemas.microsoft.com/office/powerpoint/2010/main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1337" y="4111618"/>
            <a:ext cx="19357373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b="1" cap="all" spc="569" dirty="0" smtClean="0">
                <a:solidFill>
                  <a:srgbClr val="F2F2F2"/>
                </a:solidFill>
                <a:latin typeface="Futura Round"/>
                <a:ea typeface="ＭＳ Ｐゴシック" charset="0"/>
                <a:cs typeface="Futura Round"/>
              </a:rPr>
              <a:t>Futurists and thought </a:t>
            </a:r>
            <a:r>
              <a:rPr lang="en-US" sz="8000" b="1" cap="all" spc="569" dirty="0">
                <a:solidFill>
                  <a:srgbClr val="F2F2F2"/>
                </a:solidFill>
                <a:latin typeface="Futura Round"/>
                <a:ea typeface="ＭＳ Ｐゴシック" charset="0"/>
                <a:cs typeface="Futura Round"/>
              </a:rPr>
              <a:t>leaders</a:t>
            </a:r>
            <a:endParaRPr lang="en-US" sz="8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3554512" y="6145002"/>
            <a:ext cx="17045894" cy="3819973"/>
            <a:chOff x="6434806" y="3883225"/>
            <a:chExt cx="10512827" cy="2355917"/>
          </a:xfrm>
        </p:grpSpPr>
        <p:sp>
          <p:nvSpPr>
            <p:cNvPr id="7" name="TextBox 6"/>
            <p:cNvSpPr txBox="1"/>
            <p:nvPr/>
          </p:nvSpPr>
          <p:spPr>
            <a:xfrm>
              <a:off x="11035503" y="3904392"/>
              <a:ext cx="5912130" cy="2334750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4800" b="1" i="1" spc="569" dirty="0">
                  <a:solidFill>
                    <a:srgbClr val="F2F2F2"/>
                  </a:solidFill>
                  <a:latin typeface="Futura Round"/>
                  <a:ea typeface="ＭＳ Ｐゴシック" charset="0"/>
                  <a:cs typeface="Futura Round"/>
                </a:rPr>
                <a:t>Wendy Schmidt</a:t>
              </a:r>
            </a:p>
            <a:p>
              <a:pPr algn="ctr">
                <a:lnSpc>
                  <a:spcPct val="100000"/>
                </a:lnSpc>
              </a:pPr>
              <a:r>
                <a:rPr lang="en-US" sz="4800" b="1" i="1" spc="569" dirty="0" smtClean="0">
                  <a:solidFill>
                    <a:srgbClr val="F2F2F2"/>
                  </a:solidFill>
                  <a:latin typeface="Futura Round"/>
                  <a:ea typeface="ＭＳ Ｐゴシック" charset="0"/>
                  <a:cs typeface="Futura Round"/>
                </a:rPr>
                <a:t>J</a:t>
              </a:r>
              <a:r>
                <a:rPr lang="en-US" sz="4800" b="1" i="1" spc="569" dirty="0">
                  <a:solidFill>
                    <a:srgbClr val="F2F2F2"/>
                  </a:solidFill>
                  <a:latin typeface="Futura Round"/>
                  <a:ea typeface="ＭＳ Ｐゴシック" charset="0"/>
                  <a:cs typeface="Futura Round"/>
                </a:rPr>
                <a:t>. Craig </a:t>
              </a:r>
              <a:r>
                <a:rPr lang="en-US" sz="4800" b="1" i="1" spc="569" dirty="0" err="1" smtClean="0">
                  <a:solidFill>
                    <a:srgbClr val="F2F2F2"/>
                  </a:solidFill>
                  <a:latin typeface="Futura Round"/>
                  <a:ea typeface="ＭＳ Ｐゴシック" charset="0"/>
                  <a:cs typeface="Futura Round"/>
                </a:rPr>
                <a:t>Ventor</a:t>
              </a:r>
              <a:endParaRPr lang="en-US" sz="4800" b="1" i="1" spc="569" dirty="0">
                <a:solidFill>
                  <a:srgbClr val="F2F2F2"/>
                </a:solidFill>
                <a:latin typeface="Futura Round"/>
                <a:ea typeface="ＭＳ Ｐゴシック" charset="0"/>
                <a:cs typeface="Futura Round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4800" b="1" i="1" spc="569" dirty="0">
                  <a:solidFill>
                    <a:srgbClr val="F2F2F2"/>
                  </a:solidFill>
                  <a:latin typeface="Futura Round"/>
                  <a:ea typeface="ＭＳ Ｐゴシック" charset="0"/>
                  <a:cs typeface="Futura Round"/>
                </a:rPr>
                <a:t>Will Wright</a:t>
              </a:r>
            </a:p>
            <a:p>
              <a:pPr algn="ctr">
                <a:lnSpc>
                  <a:spcPct val="100000"/>
                </a:lnSpc>
              </a:pPr>
              <a:r>
                <a:rPr lang="en-US" sz="4800" b="1" i="1" spc="569" dirty="0" smtClean="0">
                  <a:solidFill>
                    <a:srgbClr val="F2F2F2"/>
                  </a:solidFill>
                  <a:latin typeface="Futura Round"/>
                  <a:ea typeface="ＭＳ Ｐゴシック" charset="0"/>
                  <a:cs typeface="Futura Round"/>
                </a:rPr>
                <a:t>Lori </a:t>
              </a:r>
              <a:r>
                <a:rPr lang="en-US" sz="4800" b="1" i="1" spc="569" dirty="0" err="1">
                  <a:solidFill>
                    <a:srgbClr val="F2F2F2"/>
                  </a:solidFill>
                  <a:latin typeface="Futura Round"/>
                  <a:ea typeface="ＭＳ Ｐゴシック" charset="0"/>
                  <a:cs typeface="Futura Round"/>
                </a:rPr>
                <a:t>Garver</a:t>
              </a:r>
              <a:endParaRPr lang="en-US" sz="4800" b="1" i="1" spc="569" dirty="0">
                <a:solidFill>
                  <a:srgbClr val="F2F2F2"/>
                </a:solidFill>
                <a:latin typeface="Futura Round"/>
                <a:ea typeface="ＭＳ Ｐゴシック" charset="0"/>
                <a:cs typeface="Futura Round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4800" b="1" i="1" spc="569" dirty="0" smtClean="0">
                  <a:solidFill>
                    <a:srgbClr val="F2F2F2"/>
                  </a:solidFill>
                  <a:latin typeface="Futura Round"/>
                  <a:ea typeface="ＭＳ Ｐゴシック" charset="0"/>
                  <a:cs typeface="Futura Round"/>
                </a:rPr>
                <a:t>Dean </a:t>
              </a:r>
              <a:r>
                <a:rPr lang="en-US" sz="4800" b="1" i="1" spc="569" dirty="0" err="1" smtClean="0">
                  <a:solidFill>
                    <a:srgbClr val="F2F2F2"/>
                  </a:solidFill>
                  <a:latin typeface="Futura Round"/>
                  <a:ea typeface="ＭＳ Ｐゴシック" charset="0"/>
                  <a:cs typeface="Futura Round"/>
                </a:rPr>
                <a:t>Kamen</a:t>
              </a:r>
              <a:endParaRPr lang="en-US" sz="4800" b="1" i="1" spc="569" dirty="0" smtClean="0">
                <a:solidFill>
                  <a:srgbClr val="F2F2F2"/>
                </a:solidFill>
                <a:latin typeface="Futura Round"/>
                <a:ea typeface="ＭＳ Ｐゴシック" charset="0"/>
                <a:cs typeface="Futura Round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34806" y="3883225"/>
              <a:ext cx="5303428" cy="2334750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4800" b="1" i="1" spc="569" dirty="0" err="1">
                  <a:solidFill>
                    <a:srgbClr val="F2F2F2"/>
                  </a:solidFill>
                  <a:latin typeface="Futura Round"/>
                  <a:ea typeface="ＭＳ Ｐゴシック" charset="0"/>
                  <a:cs typeface="Futura Round"/>
                </a:rPr>
                <a:t>Elon</a:t>
              </a:r>
              <a:r>
                <a:rPr lang="en-US" sz="4800" b="1" i="1" spc="569" dirty="0">
                  <a:solidFill>
                    <a:srgbClr val="F2F2F2"/>
                  </a:solidFill>
                  <a:latin typeface="Futura Round"/>
                  <a:ea typeface="ＭＳ Ｐゴシック" charset="0"/>
                  <a:cs typeface="Futura Round"/>
                </a:rPr>
                <a:t> Musk</a:t>
              </a:r>
            </a:p>
            <a:p>
              <a:pPr algn="ctr">
                <a:lnSpc>
                  <a:spcPct val="100000"/>
                </a:lnSpc>
              </a:pPr>
              <a:r>
                <a:rPr lang="en-US" sz="4800" b="1" i="1" spc="569" dirty="0" smtClean="0">
                  <a:solidFill>
                    <a:srgbClr val="F2F2F2"/>
                  </a:solidFill>
                  <a:latin typeface="Futura Round"/>
                  <a:ea typeface="ＭＳ Ｐゴシック" charset="0"/>
                  <a:cs typeface="Futura Round"/>
                </a:rPr>
                <a:t>Arianna Huffington</a:t>
              </a:r>
            </a:p>
            <a:p>
              <a:pPr algn="ctr">
                <a:lnSpc>
                  <a:spcPct val="100000"/>
                </a:lnSpc>
              </a:pPr>
              <a:r>
                <a:rPr lang="en-US" sz="4800" b="1" i="1" spc="569" dirty="0" smtClean="0">
                  <a:solidFill>
                    <a:srgbClr val="F2F2F2"/>
                  </a:solidFill>
                  <a:latin typeface="Futura Round"/>
                  <a:ea typeface="ＭＳ Ｐゴシック" charset="0"/>
                  <a:cs typeface="Futura Round"/>
                </a:rPr>
                <a:t>Ray </a:t>
              </a:r>
              <a:r>
                <a:rPr lang="en-US" sz="4800" b="1" i="1" spc="569" dirty="0" err="1">
                  <a:solidFill>
                    <a:srgbClr val="F2F2F2"/>
                  </a:solidFill>
                  <a:latin typeface="Futura Round"/>
                  <a:ea typeface="ＭＳ Ｐゴシック" charset="0"/>
                  <a:cs typeface="Futura Round"/>
                </a:rPr>
                <a:t>Kurzweil</a:t>
              </a:r>
              <a:endParaRPr lang="en-US" sz="4800" b="1" i="1" spc="569" dirty="0">
                <a:solidFill>
                  <a:srgbClr val="F2F2F2"/>
                </a:solidFill>
                <a:latin typeface="Futura Round"/>
                <a:ea typeface="ＭＳ Ｐゴシック" charset="0"/>
                <a:cs typeface="Futura Round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4800" b="1" i="1" spc="569" dirty="0">
                  <a:solidFill>
                    <a:srgbClr val="F2F2F2"/>
                  </a:solidFill>
                  <a:latin typeface="Futura Round"/>
                  <a:ea typeface="ＭＳ Ｐゴシック" charset="0"/>
                  <a:cs typeface="Futura Round"/>
                </a:rPr>
                <a:t>Larry Page</a:t>
              </a:r>
            </a:p>
            <a:p>
              <a:pPr algn="ctr">
                <a:lnSpc>
                  <a:spcPct val="100000"/>
                </a:lnSpc>
              </a:pPr>
              <a:r>
                <a:rPr lang="en-US" sz="4800" b="1" i="1" spc="569" dirty="0" smtClean="0">
                  <a:solidFill>
                    <a:srgbClr val="F2F2F2"/>
                  </a:solidFill>
                  <a:latin typeface="Futura Round"/>
                  <a:ea typeface="ＭＳ Ｐゴシック" charset="0"/>
                  <a:cs typeface="Futura Round"/>
                </a:rPr>
                <a:t>Jennifer </a:t>
              </a:r>
              <a:r>
                <a:rPr lang="en-US" sz="4800" b="1" i="1" spc="569" dirty="0" err="1" smtClean="0">
                  <a:solidFill>
                    <a:srgbClr val="F2F2F2"/>
                  </a:solidFill>
                  <a:latin typeface="Futura Round"/>
                  <a:ea typeface="ＭＳ Ｐゴシック" charset="0"/>
                  <a:cs typeface="Futura Round"/>
                </a:rPr>
                <a:t>Granholm</a:t>
              </a:r>
              <a:endParaRPr lang="en-US" sz="4800" b="1" i="1" spc="569" dirty="0">
                <a:solidFill>
                  <a:srgbClr val="F2F2F2"/>
                </a:solidFill>
                <a:latin typeface="Futura Round"/>
                <a:ea typeface="ＭＳ Ｐゴシック" charset="0"/>
                <a:cs typeface="Futura Roun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915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7054" y="5185132"/>
            <a:ext cx="19677924" cy="4746606"/>
          </a:xfrm>
        </p:spPr>
        <p:txBody>
          <a:bodyPr numCol="1" anchor="ctr">
            <a:noAutofit/>
          </a:bodyPr>
          <a:lstStyle/>
          <a:p>
            <a:r>
              <a:rPr lang="en-US" sz="4800" i="1" cap="none" dirty="0" smtClean="0"/>
              <a:t>NASA, </a:t>
            </a:r>
            <a:r>
              <a:rPr lang="en-US" sz="4800" i="1" cap="none" dirty="0" err="1" smtClean="0"/>
              <a:t>SpaceX</a:t>
            </a:r>
            <a:r>
              <a:rPr lang="en-US" sz="4800" i="1" cap="none" dirty="0" smtClean="0"/>
              <a:t>, Virgin Galactic, UCLA, MIT, </a:t>
            </a:r>
            <a:r>
              <a:rPr lang="en-US" sz="4800" i="1" cap="none" dirty="0" err="1" smtClean="0"/>
              <a:t>CalTech</a:t>
            </a:r>
            <a:r>
              <a:rPr lang="en-US" sz="4800" i="1" cap="none" dirty="0" smtClean="0"/>
              <a:t>, Scripps </a:t>
            </a:r>
            <a:r>
              <a:rPr lang="en-US" sz="4800" i="1" cap="none" dirty="0"/>
              <a:t>O</a:t>
            </a:r>
            <a:r>
              <a:rPr lang="en-US" sz="4800" i="1" cap="none" dirty="0" smtClean="0"/>
              <a:t>ceanography, </a:t>
            </a:r>
            <a:r>
              <a:rPr lang="en-US" sz="4800" i="1" cap="none" dirty="0" err="1" smtClean="0"/>
              <a:t>GoogleX</a:t>
            </a:r>
            <a:r>
              <a:rPr lang="en-US" sz="4800" i="1" cap="none" dirty="0" smtClean="0"/>
              <a:t>, 3D Systems, </a:t>
            </a:r>
            <a:r>
              <a:rPr lang="en-US" sz="4800" i="1" cap="none" dirty="0" err="1" smtClean="0"/>
              <a:t>Ubounded</a:t>
            </a:r>
            <a:r>
              <a:rPr lang="en-US" sz="4800" i="1" cap="none" dirty="0" smtClean="0"/>
              <a:t> Robotics, </a:t>
            </a:r>
            <a:r>
              <a:rPr lang="en-US" sz="4800" i="1" cap="none" dirty="0" err="1" smtClean="0"/>
              <a:t>Ekso</a:t>
            </a:r>
            <a:r>
              <a:rPr lang="en-US" sz="4800" i="1" cap="none" dirty="0" smtClean="0"/>
              <a:t> Bionics, Intuitive Surgical, Qualcomm, Popular Mechanics, TED, etc.</a:t>
            </a:r>
            <a:endParaRPr lang="en-US" sz="4800" i="1" dirty="0"/>
          </a:p>
        </p:txBody>
      </p:sp>
      <p:sp>
        <p:nvSpPr>
          <p:cNvPr id="6" name="Rectangle 5"/>
          <p:cNvSpPr/>
          <p:nvPr/>
        </p:nvSpPr>
        <p:spPr>
          <a:xfrm>
            <a:off x="1950022" y="4626003"/>
            <a:ext cx="20487132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000" b="1" cap="all" spc="569" dirty="0" err="1" smtClean="0">
                <a:solidFill>
                  <a:srgbClr val="F2F2F2"/>
                </a:solidFill>
                <a:latin typeface="Futura Round"/>
                <a:ea typeface="ＭＳ Ｐゴシック" charset="0"/>
                <a:cs typeface="Futura Round"/>
              </a:rPr>
              <a:t>s.t.e.a.m</a:t>
            </a:r>
            <a:r>
              <a:rPr lang="en-US" sz="8000" b="1" cap="all" spc="569" dirty="0" smtClean="0">
                <a:solidFill>
                  <a:srgbClr val="F2F2F2"/>
                </a:solidFill>
                <a:latin typeface="Futura Round"/>
                <a:ea typeface="ＭＳ Ｐゴシック" charset="0"/>
                <a:cs typeface="Futura Round"/>
              </a:rPr>
              <a:t>. network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95905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2" y="1883833"/>
            <a:ext cx="21953627" cy="9906000"/>
          </a:xfrm>
        </p:spPr>
        <p:txBody>
          <a:bodyPr numCol="1" anchor="b">
            <a:noAutofit/>
          </a:bodyPr>
          <a:lstStyle/>
          <a:p>
            <a:pPr>
              <a:lnSpc>
                <a:spcPct val="80000"/>
              </a:lnSpc>
            </a:pPr>
            <a:r>
              <a:rPr lang="en-US" sz="7200" dirty="0" smtClean="0"/>
              <a:t>First </a:t>
            </a:r>
            <a:r>
              <a:rPr lang="en-US" sz="7200" dirty="0" err="1" smtClean="0"/>
              <a:t>lego</a:t>
            </a:r>
            <a:r>
              <a:rPr lang="en-US" sz="7200" dirty="0" smtClean="0"/>
              <a:t> league</a:t>
            </a:r>
            <a:br>
              <a:rPr lang="en-US" sz="7200" dirty="0" smtClean="0"/>
            </a:br>
            <a:r>
              <a:rPr lang="en-US" sz="4000" i="1" cap="none" dirty="0" smtClean="0"/>
              <a:t>6K distribution, 20K teams across 70 countries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7200" dirty="0" smtClean="0"/>
              <a:t>maker-faire</a:t>
            </a:r>
            <a:br>
              <a:rPr lang="en-US" sz="7200" dirty="0" smtClean="0"/>
            </a:br>
            <a:r>
              <a:rPr lang="en-US" sz="4000" i="1" cap="none" dirty="0" smtClean="0"/>
              <a:t>165K attendees, 300K readership MAKE magazine</a:t>
            </a:r>
            <a:br>
              <a:rPr lang="en-US" sz="4000" i="1" cap="none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7200" dirty="0" smtClean="0"/>
              <a:t>boys &amp; girls club of </a:t>
            </a:r>
            <a:r>
              <a:rPr lang="en-US" sz="7200" dirty="0" err="1" smtClean="0"/>
              <a:t>america</a:t>
            </a:r>
            <a:r>
              <a:rPr lang="en-US" sz="7200" dirty="0"/>
              <a:t/>
            </a:r>
            <a:br>
              <a:rPr lang="en-US" sz="7200" dirty="0"/>
            </a:br>
            <a:r>
              <a:rPr lang="en-US" sz="4000" i="1" cap="none" dirty="0" smtClean="0"/>
              <a:t>4M+ members</a:t>
            </a:r>
            <a:r>
              <a:rPr lang="en-US" sz="4000" i="1" dirty="0" smtClean="0"/>
              <a:t/>
            </a:r>
            <a:br>
              <a:rPr lang="en-US" sz="4000" i="1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7200" dirty="0" smtClean="0"/>
              <a:t>science beyond boundaries</a:t>
            </a:r>
            <a:br>
              <a:rPr lang="en-US" sz="7200" dirty="0" smtClean="0"/>
            </a:br>
            <a:r>
              <a:rPr lang="en-US" sz="4000" i="1" cap="none" dirty="0" smtClean="0"/>
              <a:t>81M+ annual visitors</a:t>
            </a:r>
            <a:br>
              <a:rPr lang="en-US" sz="4000" i="1" cap="none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7200" dirty="0"/>
              <a:t>science center </a:t>
            </a:r>
            <a:r>
              <a:rPr lang="en-US" sz="7200" dirty="0" smtClean="0"/>
              <a:t>network</a:t>
            </a:r>
            <a:br>
              <a:rPr lang="en-US" sz="7200" dirty="0" smtClean="0"/>
            </a:br>
            <a:r>
              <a:rPr lang="en-US" sz="4000" i="1" dirty="0" smtClean="0"/>
              <a:t>244 </a:t>
            </a:r>
            <a:r>
              <a:rPr lang="en-US" sz="4000" i="1" dirty="0"/>
              <a:t>centers around the </a:t>
            </a:r>
            <a:r>
              <a:rPr lang="en-US" sz="4000" i="1" dirty="0" smtClean="0"/>
              <a:t>world</a:t>
            </a:r>
            <a:endParaRPr lang="en-US" sz="4000" i="1" dirty="0"/>
          </a:p>
        </p:txBody>
      </p:sp>
      <p:sp>
        <p:nvSpPr>
          <p:cNvPr id="4" name="Title 6"/>
          <p:cNvSpPr txBox="1">
            <a:spLocks/>
          </p:cNvSpPr>
          <p:nvPr/>
        </p:nvSpPr>
        <p:spPr bwMode="auto">
          <a:xfrm>
            <a:off x="1115567" y="814332"/>
            <a:ext cx="22057261" cy="88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765175" rtl="0" eaLnBrk="0" fontAlgn="base" hangingPunct="0">
              <a:spcBef>
                <a:spcPct val="0"/>
              </a:spcBef>
              <a:spcAft>
                <a:spcPct val="0"/>
              </a:spcAft>
              <a:defRPr sz="13000" b="1" kern="1200" cap="all" spc="569">
                <a:solidFill>
                  <a:schemeClr val="bg1"/>
                </a:solidFill>
                <a:latin typeface="Futura Round"/>
                <a:ea typeface="ＭＳ Ｐゴシック" charset="0"/>
                <a:cs typeface="Futura Round"/>
              </a:defRPr>
            </a:lvl1pPr>
            <a:lvl2pPr algn="ctr" defTabSz="765175" rtl="0" eaLnBrk="0" fontAlgn="base" hangingPunct="0">
              <a:spcBef>
                <a:spcPct val="0"/>
              </a:spcBef>
              <a:spcAft>
                <a:spcPct val="0"/>
              </a:spcAft>
              <a:defRPr sz="13000" b="1">
                <a:solidFill>
                  <a:schemeClr val="bg1"/>
                </a:solidFill>
                <a:latin typeface="Futura Round" charset="0"/>
                <a:ea typeface="ＭＳ Ｐゴシック" charset="0"/>
              </a:defRPr>
            </a:lvl2pPr>
            <a:lvl3pPr algn="ctr" defTabSz="765175" rtl="0" eaLnBrk="0" fontAlgn="base" hangingPunct="0">
              <a:spcBef>
                <a:spcPct val="0"/>
              </a:spcBef>
              <a:spcAft>
                <a:spcPct val="0"/>
              </a:spcAft>
              <a:defRPr sz="13000" b="1">
                <a:solidFill>
                  <a:schemeClr val="bg1"/>
                </a:solidFill>
                <a:latin typeface="Futura Round" charset="0"/>
                <a:ea typeface="ＭＳ Ｐゴシック" charset="0"/>
              </a:defRPr>
            </a:lvl3pPr>
            <a:lvl4pPr algn="ctr" defTabSz="765175" rtl="0" eaLnBrk="0" fontAlgn="base" hangingPunct="0">
              <a:spcBef>
                <a:spcPct val="0"/>
              </a:spcBef>
              <a:spcAft>
                <a:spcPct val="0"/>
              </a:spcAft>
              <a:defRPr sz="13000" b="1">
                <a:solidFill>
                  <a:schemeClr val="bg1"/>
                </a:solidFill>
                <a:latin typeface="Futura Round" charset="0"/>
                <a:ea typeface="ＭＳ Ｐゴシック" charset="0"/>
              </a:defRPr>
            </a:lvl4pPr>
            <a:lvl5pPr algn="ctr" defTabSz="765175" rtl="0" eaLnBrk="0" fontAlgn="base" hangingPunct="0">
              <a:spcBef>
                <a:spcPct val="0"/>
              </a:spcBef>
              <a:spcAft>
                <a:spcPct val="0"/>
              </a:spcAft>
              <a:defRPr sz="13000" b="1">
                <a:solidFill>
                  <a:schemeClr val="bg1"/>
                </a:solidFill>
                <a:latin typeface="Futura Round" charset="0"/>
                <a:ea typeface="ＭＳ Ｐゴシック" charset="0"/>
              </a:defRPr>
            </a:lvl5pPr>
            <a:lvl6pPr marL="765399" algn="ctr" defTabSz="765399" rtl="0" fontAlgn="base">
              <a:spcBef>
                <a:spcPct val="0"/>
              </a:spcBef>
              <a:spcAft>
                <a:spcPct val="0"/>
              </a:spcAft>
              <a:defRPr sz="12100" b="1">
                <a:solidFill>
                  <a:schemeClr val="bg1"/>
                </a:solidFill>
                <a:latin typeface="Futura Round" charset="0"/>
                <a:ea typeface="ＭＳ Ｐゴシック" charset="0"/>
              </a:defRPr>
            </a:lvl6pPr>
            <a:lvl7pPr marL="1530797" algn="ctr" defTabSz="765399" rtl="0" fontAlgn="base">
              <a:spcBef>
                <a:spcPct val="0"/>
              </a:spcBef>
              <a:spcAft>
                <a:spcPct val="0"/>
              </a:spcAft>
              <a:defRPr sz="12100" b="1">
                <a:solidFill>
                  <a:schemeClr val="bg1"/>
                </a:solidFill>
                <a:latin typeface="Futura Round" charset="0"/>
                <a:ea typeface="ＭＳ Ｐゴシック" charset="0"/>
              </a:defRPr>
            </a:lvl7pPr>
            <a:lvl8pPr marL="2296196" algn="ctr" defTabSz="765399" rtl="0" fontAlgn="base">
              <a:spcBef>
                <a:spcPct val="0"/>
              </a:spcBef>
              <a:spcAft>
                <a:spcPct val="0"/>
              </a:spcAft>
              <a:defRPr sz="12100" b="1">
                <a:solidFill>
                  <a:schemeClr val="bg1"/>
                </a:solidFill>
                <a:latin typeface="Futura Round" charset="0"/>
                <a:ea typeface="ＭＳ Ｐゴシック" charset="0"/>
              </a:defRPr>
            </a:lvl8pPr>
            <a:lvl9pPr marL="3061594" algn="ctr" defTabSz="765399" rtl="0" fontAlgn="base">
              <a:spcBef>
                <a:spcPct val="0"/>
              </a:spcBef>
              <a:spcAft>
                <a:spcPct val="0"/>
              </a:spcAft>
              <a:defRPr sz="12100" b="1">
                <a:solidFill>
                  <a:schemeClr val="bg1"/>
                </a:solidFill>
                <a:latin typeface="Futura Round" charset="0"/>
                <a:ea typeface="ＭＳ Ｐゴシック" charset="0"/>
              </a:defRPr>
            </a:lvl9pPr>
          </a:lstStyle>
          <a:p>
            <a:r>
              <a:rPr lang="en-US" sz="7200" spc="300" dirty="0" smtClean="0"/>
              <a:t>Reaching Millions of children </a:t>
            </a:r>
            <a:endParaRPr lang="en-US" sz="7200" spc="300" dirty="0"/>
          </a:p>
        </p:txBody>
      </p:sp>
    </p:spTree>
    <p:extLst>
      <p:ext uri="{BB962C8B-B14F-4D97-AF65-F5344CB8AC3E}">
        <p14:creationId xmlns:p14="http://schemas.microsoft.com/office/powerpoint/2010/main" val="2491458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en-US" sz="8000" dirty="0" smtClean="0"/>
              <a:t>REACHING XM KIDS EVERY YEAR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58279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1115568" y="3412878"/>
            <a:ext cx="10960232" cy="1494403"/>
          </a:xfrm>
        </p:spPr>
        <p:txBody>
          <a:bodyPr/>
          <a:lstStyle/>
          <a:p>
            <a:r>
              <a:rPr lang="en-US" sz="7200" dirty="0" smtClean="0"/>
              <a:t>FIRST LEGO LEAGUE</a:t>
            </a:r>
            <a:endParaRPr lang="en-US" sz="7200" dirty="0"/>
          </a:p>
        </p:txBody>
      </p:sp>
      <p:sp>
        <p:nvSpPr>
          <p:cNvPr id="6" name="Text Placeholder 8"/>
          <p:cNvSpPr txBox="1">
            <a:spLocks/>
          </p:cNvSpPr>
          <p:nvPr/>
        </p:nvSpPr>
        <p:spPr>
          <a:xfrm>
            <a:off x="1115568" y="4907281"/>
            <a:ext cx="10963656" cy="7534421"/>
          </a:xfrm>
          <a:prstGeom prst="rect">
            <a:avLst/>
          </a:prstGeom>
        </p:spPr>
        <p:txBody>
          <a:bodyPr/>
          <a:lstStyle>
            <a:lvl1pPr marL="442913" indent="-442913" algn="just" rtl="0" eaLnBrk="0" fontAlgn="base" hangingPunct="0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1pPr>
            <a:lvl2pPr marL="631825" indent="-442913" algn="just" rtl="0" eaLnBrk="0" fontAlgn="base" hangingPunct="0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2pPr>
            <a:lvl3pPr marL="822325" indent="-442913" algn="just" rtl="0" eaLnBrk="0" fontAlgn="base" hangingPunct="0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3pPr>
            <a:lvl4pPr marL="1014413" indent="-442913" algn="just" rtl="0" eaLnBrk="0" fontAlgn="base" hangingPunct="0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4pPr>
            <a:lvl5pPr marL="1203325" indent="-442913" algn="just" rtl="0" eaLnBrk="0" fontAlgn="base" hangingPunct="0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5pPr>
            <a:lvl6pPr marL="1663600" indent="-444474" algn="just" rtl="0" fontAlgn="base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6pPr>
            <a:lvl7pPr marL="2120773" indent="-444474" algn="just" rtl="0" fontAlgn="base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7pPr>
            <a:lvl8pPr marL="2577945" indent="-444474" algn="just" rtl="0" fontAlgn="base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8pPr>
            <a:lvl9pPr marL="3035118" indent="-444474" algn="just" rtl="0" fontAlgn="base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9pPr>
          </a:lstStyle>
          <a:p>
            <a:pPr marL="0" indent="0">
              <a:lnSpc>
                <a:spcPct val="120000"/>
              </a:lnSpc>
              <a:buFont typeface="Helvetica Neue Light" charset="0"/>
              <a:buNone/>
            </a:pPr>
            <a:r>
              <a:rPr lang="en-US" sz="4800" dirty="0" smtClean="0">
                <a:solidFill>
                  <a:srgbClr val="FFFFFF"/>
                </a:solidFill>
                <a:latin typeface="Futura Round Medium"/>
                <a:ea typeface="ヒラギノ角ゴ ProN W3"/>
                <a:cs typeface="Futura Round Medium"/>
              </a:rPr>
              <a:t>A robotics </a:t>
            </a:r>
            <a:r>
              <a:rPr lang="en-US" sz="4800" dirty="0">
                <a:solidFill>
                  <a:srgbClr val="FFFFFF"/>
                </a:solidFill>
                <a:latin typeface="Futura Round Medium"/>
                <a:ea typeface="ヒラギノ角ゴ ProN W3"/>
                <a:cs typeface="Futura Round Medium"/>
              </a:rPr>
              <a:t>program for 9 to 16 year </a:t>
            </a:r>
            <a:r>
              <a:rPr lang="en-US" sz="4800" dirty="0" smtClean="0">
                <a:solidFill>
                  <a:srgbClr val="FFFFFF"/>
                </a:solidFill>
                <a:latin typeface="Futura Round Medium"/>
                <a:ea typeface="ヒラギノ角ゴ ProN W3"/>
                <a:cs typeface="Futura Round Medium"/>
              </a:rPr>
              <a:t>olds</a:t>
            </a:r>
            <a:r>
              <a:rPr lang="en-US" sz="4800" dirty="0">
                <a:solidFill>
                  <a:srgbClr val="FFFFFF"/>
                </a:solidFill>
                <a:latin typeface="Futura Round Medium"/>
                <a:ea typeface="ヒラギノ角ゴ ProN W3"/>
                <a:cs typeface="Futura Round Medium"/>
              </a:rPr>
              <a:t> </a:t>
            </a:r>
            <a:r>
              <a:rPr lang="en-US" sz="4800" dirty="0" smtClean="0">
                <a:solidFill>
                  <a:srgbClr val="FFFFFF"/>
                </a:solidFill>
                <a:latin typeface="Futura Round Medium"/>
                <a:ea typeface="ヒラギノ角ゴ ProN W3"/>
                <a:cs typeface="Futura Round Medium"/>
              </a:rPr>
              <a:t>designed </a:t>
            </a:r>
            <a:r>
              <a:rPr lang="en-US" sz="4800" dirty="0">
                <a:solidFill>
                  <a:srgbClr val="FFFFFF"/>
                </a:solidFill>
                <a:latin typeface="Futura Round Medium"/>
                <a:ea typeface="ヒラギノ角ゴ ProN W3"/>
                <a:cs typeface="Futura Round Medium"/>
              </a:rPr>
              <a:t>to get children excited about </a:t>
            </a:r>
            <a:r>
              <a:rPr lang="en-US" sz="4800" dirty="0" smtClean="0">
                <a:solidFill>
                  <a:srgbClr val="FFFFFF"/>
                </a:solidFill>
                <a:latin typeface="Futura Round Medium"/>
                <a:ea typeface="ヒラギノ角ゴ ProN W3"/>
                <a:cs typeface="Futura Round Medium"/>
              </a:rPr>
              <a:t>science and technology, </a:t>
            </a:r>
            <a:r>
              <a:rPr lang="en-US" sz="4800" dirty="0">
                <a:solidFill>
                  <a:srgbClr val="FFFFFF"/>
                </a:solidFill>
                <a:latin typeface="Futura Round Medium"/>
                <a:ea typeface="ヒラギノ角ゴ ProN W3"/>
                <a:cs typeface="Futura Round Medium"/>
              </a:rPr>
              <a:t>and teach them valuable employment and life skills</a:t>
            </a:r>
            <a:r>
              <a:rPr lang="en-US" sz="4800" dirty="0" smtClean="0">
                <a:solidFill>
                  <a:srgbClr val="FFFFFF"/>
                </a:solidFill>
                <a:latin typeface="Futura Round Medium"/>
                <a:ea typeface="ヒラギノ角ゴ ProN W3"/>
                <a:cs typeface="Futura Round Medium"/>
              </a:rPr>
              <a:t>. Every April, the FLL World Festival hosts 85 teams and over 10,000 students in St. Louis, MO.</a:t>
            </a:r>
            <a:endParaRPr lang="en-US" sz="4800" dirty="0">
              <a:solidFill>
                <a:srgbClr val="FFFFFF"/>
              </a:solidFill>
              <a:latin typeface="Futura Round Medium"/>
              <a:ea typeface="ヒラギノ角ゴ ProN W3"/>
              <a:cs typeface="Futura Round Medium"/>
            </a:endParaRPr>
          </a:p>
        </p:txBody>
      </p:sp>
      <p:pic>
        <p:nvPicPr>
          <p:cNvPr id="4" name="Picture 3" descr="RS2445_XPF_20120619_First Lego League_Global Innovation Awards 2012_Team Seven World Wonders_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724" y="2554608"/>
            <a:ext cx="5872757" cy="3914342"/>
          </a:xfrm>
          <a:prstGeom prst="rect">
            <a:avLst/>
          </a:prstGeom>
          <a:ln w="76200" cmpd="sng">
            <a:solidFill>
              <a:srgbClr val="FFFFFF"/>
            </a:solidFill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72" y="760870"/>
            <a:ext cx="5707461" cy="6514820"/>
          </a:xfrm>
          <a:prstGeom prst="rect">
            <a:avLst/>
          </a:prstGeom>
          <a:ln w="76200" cmpd="sng">
            <a:solidFill>
              <a:srgbClr val="FFFFFF"/>
            </a:solidFill>
          </a:ln>
          <a:effectLst/>
        </p:spPr>
      </p:pic>
      <p:pic>
        <p:nvPicPr>
          <p:cNvPr id="2" name="Picture 1" descr="RS2437_XPF_20120619_First Lego League_Global Innovation Awards 2012_Team S.I.S. Robotic Revolution_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9416" y="6289352"/>
            <a:ext cx="7330742" cy="4886647"/>
          </a:xfrm>
          <a:prstGeom prst="rect">
            <a:avLst/>
          </a:prstGeom>
          <a:ln w="76200" cmpd="sng">
            <a:solidFill>
              <a:srgbClr val="FFFFFF"/>
            </a:solidFill>
          </a:ln>
          <a:effectLst/>
        </p:spPr>
      </p:pic>
      <p:sp>
        <p:nvSpPr>
          <p:cNvPr id="9" name="Rectangle 8"/>
          <p:cNvSpPr/>
          <p:nvPr/>
        </p:nvSpPr>
        <p:spPr>
          <a:xfrm>
            <a:off x="1115568" y="11024645"/>
            <a:ext cx="936833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b="1" i="1" dirty="0" smtClean="0">
                <a:solidFill>
                  <a:srgbClr val="FFFFFF"/>
                </a:solidFill>
                <a:latin typeface="Futura Round"/>
                <a:cs typeface="Futura Round"/>
              </a:rPr>
              <a:t>Over 6K kids compete annually</a:t>
            </a:r>
          </a:p>
          <a:p>
            <a:pPr>
              <a:lnSpc>
                <a:spcPct val="100000"/>
              </a:lnSpc>
            </a:pPr>
            <a:r>
              <a:rPr lang="en-US" sz="4800" b="1" i="1" dirty="0" smtClean="0">
                <a:solidFill>
                  <a:srgbClr val="FFFFFF"/>
                </a:solidFill>
                <a:latin typeface="Futura Round"/>
                <a:cs typeface="Futura Round"/>
              </a:rPr>
              <a:t>20K teams across 70 countries</a:t>
            </a:r>
            <a:endParaRPr lang="en-US" sz="4800" b="1" i="1" dirty="0">
              <a:latin typeface="Futura Round"/>
              <a:cs typeface="Futura Roun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6103" y="4191284"/>
            <a:ext cx="3997894" cy="419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991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1115568" y="992116"/>
            <a:ext cx="10960232" cy="381991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7200" dirty="0" smtClean="0"/>
              <a:t>FLL &amp; XPRIZE GLOBAL INNOVATION AWARD</a:t>
            </a:r>
            <a:endParaRPr lang="en-US" sz="7200" dirty="0"/>
          </a:p>
        </p:txBody>
      </p:sp>
      <p:sp>
        <p:nvSpPr>
          <p:cNvPr id="6" name="Text Placeholder 8"/>
          <p:cNvSpPr txBox="1">
            <a:spLocks/>
          </p:cNvSpPr>
          <p:nvPr/>
        </p:nvSpPr>
        <p:spPr>
          <a:xfrm>
            <a:off x="1115568" y="3928778"/>
            <a:ext cx="10963656" cy="9048097"/>
          </a:xfrm>
          <a:prstGeom prst="rect">
            <a:avLst/>
          </a:prstGeom>
        </p:spPr>
        <p:txBody>
          <a:bodyPr/>
          <a:lstStyle>
            <a:lvl1pPr marL="442913" indent="-442913" algn="just" rtl="0" eaLnBrk="0" fontAlgn="base" hangingPunct="0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1pPr>
            <a:lvl2pPr marL="631825" indent="-442913" algn="just" rtl="0" eaLnBrk="0" fontAlgn="base" hangingPunct="0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2pPr>
            <a:lvl3pPr marL="822325" indent="-442913" algn="just" rtl="0" eaLnBrk="0" fontAlgn="base" hangingPunct="0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3pPr>
            <a:lvl4pPr marL="1014413" indent="-442913" algn="just" rtl="0" eaLnBrk="0" fontAlgn="base" hangingPunct="0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4pPr>
            <a:lvl5pPr marL="1203325" indent="-442913" algn="just" rtl="0" eaLnBrk="0" fontAlgn="base" hangingPunct="0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5pPr>
            <a:lvl6pPr marL="1663600" indent="-444474" algn="just" rtl="0" fontAlgn="base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6pPr>
            <a:lvl7pPr marL="2120773" indent="-444474" algn="just" rtl="0" fontAlgn="base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7pPr>
            <a:lvl8pPr marL="2577945" indent="-444474" algn="just" rtl="0" fontAlgn="base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8pPr>
            <a:lvl9pPr marL="3035118" indent="-444474" algn="just" rtl="0" fontAlgn="base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9pPr>
          </a:lstStyle>
          <a:p>
            <a:pPr marL="0" indent="0">
              <a:lnSpc>
                <a:spcPct val="120000"/>
              </a:lnSpc>
              <a:buFont typeface="Helvetica Neue Light" charset="0"/>
              <a:buNone/>
            </a:pPr>
            <a:r>
              <a:rPr lang="en-US" sz="4800" dirty="0" smtClean="0">
                <a:solidFill>
                  <a:srgbClr val="FFFFFF"/>
                </a:solidFill>
                <a:latin typeface="Futura Round Medium"/>
                <a:ea typeface="ヒラギノ角ゴ ProN W3"/>
                <a:cs typeface="Futura Round Medium"/>
              </a:rPr>
              <a:t>Recognizing young inventors who apply </a:t>
            </a:r>
            <a:r>
              <a:rPr lang="en-US" sz="4800" dirty="0">
                <a:solidFill>
                  <a:srgbClr val="FFFFFF"/>
                </a:solidFill>
                <a:latin typeface="Futura Round Medium"/>
                <a:ea typeface="ヒラギノ角ゴ ProN W3"/>
                <a:cs typeface="Futura Round Medium"/>
              </a:rPr>
              <a:t>outstanding innovation and creativity in solving a </a:t>
            </a:r>
            <a:r>
              <a:rPr lang="en-US" sz="4800" dirty="0" smtClean="0">
                <a:solidFill>
                  <a:srgbClr val="FFFFFF"/>
                </a:solidFill>
                <a:latin typeface="Futura Round Medium"/>
                <a:ea typeface="ヒラギノ角ゴ ProN W3"/>
                <a:cs typeface="Futura Round Medium"/>
              </a:rPr>
              <a:t>challenge such as prosthetics, senior solutions, food safety and biomedical systems. </a:t>
            </a:r>
            <a:r>
              <a:rPr lang="en-US" sz="4800" dirty="0">
                <a:solidFill>
                  <a:srgbClr val="FFFFFF"/>
                </a:solidFill>
                <a:latin typeface="Futura Round Medium"/>
                <a:ea typeface="ヒラギノ角ゴ ProN W3"/>
                <a:cs typeface="Futura Round Medium"/>
              </a:rPr>
              <a:t>XPRIZE </a:t>
            </a:r>
            <a:r>
              <a:rPr lang="en-US" sz="4800" dirty="0" smtClean="0">
                <a:solidFill>
                  <a:srgbClr val="FFFFFF"/>
                </a:solidFill>
                <a:latin typeface="Futura Round Medium"/>
                <a:ea typeface="ヒラギノ角ゴ ProN W3"/>
                <a:cs typeface="Futura Round Medium"/>
              </a:rPr>
              <a:t>provides financing to the winning team’s patent, and is </a:t>
            </a:r>
            <a:r>
              <a:rPr lang="en-US" sz="4800" dirty="0">
                <a:solidFill>
                  <a:srgbClr val="FFFFFF"/>
                </a:solidFill>
                <a:latin typeface="Futura Round Medium"/>
                <a:ea typeface="ヒラギノ角ゴ ProN W3"/>
                <a:cs typeface="Futura Round Medium"/>
              </a:rPr>
              <a:t>proud to be </a:t>
            </a:r>
            <a:r>
              <a:rPr lang="en-US" sz="4800" dirty="0" smtClean="0">
                <a:solidFill>
                  <a:srgbClr val="FFFFFF"/>
                </a:solidFill>
                <a:latin typeface="Futura Round Medium"/>
                <a:ea typeface="ヒラギノ角ゴ ProN W3"/>
                <a:cs typeface="Futura Round Medium"/>
              </a:rPr>
              <a:t>the Presenting </a:t>
            </a:r>
            <a:r>
              <a:rPr lang="en-US" sz="4800" dirty="0">
                <a:solidFill>
                  <a:srgbClr val="FFFFFF"/>
                </a:solidFill>
                <a:latin typeface="Futura Round Medium"/>
                <a:ea typeface="ヒラギノ角ゴ ProN W3"/>
                <a:cs typeface="Futura Round Medium"/>
              </a:rPr>
              <a:t>Sponsor and Founding </a:t>
            </a:r>
            <a:r>
              <a:rPr lang="en-US" sz="4800" dirty="0" smtClean="0">
                <a:solidFill>
                  <a:srgbClr val="FFFFFF"/>
                </a:solidFill>
                <a:latin typeface="Futura Round Medium"/>
                <a:ea typeface="ヒラギノ角ゴ ProN W3"/>
                <a:cs typeface="Futura Round Medium"/>
              </a:rPr>
              <a:t>Partner.</a:t>
            </a:r>
            <a:endParaRPr lang="en-US" sz="4800" dirty="0">
              <a:solidFill>
                <a:srgbClr val="FFFFFF"/>
              </a:solidFill>
              <a:latin typeface="Futura Round Medium"/>
              <a:ea typeface="ヒラギノ角ゴ ProN W3"/>
              <a:cs typeface="Futura Round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9151" y="1333500"/>
            <a:ext cx="8047518" cy="10636250"/>
          </a:xfrm>
          <a:prstGeom prst="rect">
            <a:avLst/>
          </a:prstGeom>
          <a:ln w="76200" cmpd="sng">
            <a:solidFill>
              <a:srgbClr val="FFFFFF"/>
            </a:solidFill>
          </a:ln>
          <a:effectLst/>
        </p:spPr>
      </p:pic>
      <p:sp>
        <p:nvSpPr>
          <p:cNvPr id="8" name="Rectangle 7"/>
          <p:cNvSpPr/>
          <p:nvPr/>
        </p:nvSpPr>
        <p:spPr>
          <a:xfrm>
            <a:off x="1115568" y="11024645"/>
            <a:ext cx="936833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b="1" i="1" dirty="0" smtClean="0">
                <a:solidFill>
                  <a:srgbClr val="FFFFFF"/>
                </a:solidFill>
                <a:latin typeface="Futura Round"/>
                <a:cs typeface="Futura Round"/>
              </a:rPr>
              <a:t>Over 6K kids compete annually</a:t>
            </a:r>
          </a:p>
          <a:p>
            <a:pPr>
              <a:lnSpc>
                <a:spcPct val="100000"/>
              </a:lnSpc>
            </a:pPr>
            <a:r>
              <a:rPr lang="en-US" sz="4800" b="1" i="1" dirty="0" smtClean="0">
                <a:solidFill>
                  <a:srgbClr val="FFFFFF"/>
                </a:solidFill>
                <a:latin typeface="Futura Round"/>
                <a:cs typeface="Futura Round"/>
              </a:rPr>
              <a:t>20K teams across 70 countries</a:t>
            </a:r>
            <a:endParaRPr lang="en-US" sz="4800" b="1" i="1" dirty="0">
              <a:latin typeface="Futura Round"/>
              <a:cs typeface="Futura Round"/>
            </a:endParaRPr>
          </a:p>
        </p:txBody>
      </p:sp>
    </p:spTree>
    <p:extLst>
      <p:ext uri="{BB962C8B-B14F-4D97-AF65-F5344CB8AC3E}">
        <p14:creationId xmlns:p14="http://schemas.microsoft.com/office/powerpoint/2010/main" val="37747972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1115568" y="2222340"/>
            <a:ext cx="10960232" cy="2684942"/>
          </a:xfrm>
        </p:spPr>
        <p:txBody>
          <a:bodyPr/>
          <a:lstStyle/>
          <a:p>
            <a:r>
              <a:rPr lang="en-US" sz="7200" dirty="0" smtClean="0"/>
              <a:t>Maker faire</a:t>
            </a:r>
            <a:endParaRPr lang="en-US" sz="7200" dirty="0"/>
          </a:p>
        </p:txBody>
      </p:sp>
      <p:sp>
        <p:nvSpPr>
          <p:cNvPr id="6" name="Text Placeholder 8"/>
          <p:cNvSpPr txBox="1">
            <a:spLocks/>
          </p:cNvSpPr>
          <p:nvPr/>
        </p:nvSpPr>
        <p:spPr>
          <a:xfrm>
            <a:off x="1115568" y="3968463"/>
            <a:ext cx="10963656" cy="8473239"/>
          </a:xfrm>
          <a:prstGeom prst="rect">
            <a:avLst/>
          </a:prstGeom>
        </p:spPr>
        <p:txBody>
          <a:bodyPr/>
          <a:lstStyle>
            <a:lvl1pPr marL="442913" indent="-442913" algn="just" rtl="0" eaLnBrk="0" fontAlgn="base" hangingPunct="0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1pPr>
            <a:lvl2pPr marL="631825" indent="-442913" algn="just" rtl="0" eaLnBrk="0" fontAlgn="base" hangingPunct="0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2pPr>
            <a:lvl3pPr marL="822325" indent="-442913" algn="just" rtl="0" eaLnBrk="0" fontAlgn="base" hangingPunct="0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3pPr>
            <a:lvl4pPr marL="1014413" indent="-442913" algn="just" rtl="0" eaLnBrk="0" fontAlgn="base" hangingPunct="0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4pPr>
            <a:lvl5pPr marL="1203325" indent="-442913" algn="just" rtl="0" eaLnBrk="0" fontAlgn="base" hangingPunct="0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5pPr>
            <a:lvl6pPr marL="1663600" indent="-444474" algn="just" rtl="0" fontAlgn="base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6pPr>
            <a:lvl7pPr marL="2120773" indent="-444474" algn="just" rtl="0" fontAlgn="base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7pPr>
            <a:lvl8pPr marL="2577945" indent="-444474" algn="just" rtl="0" fontAlgn="base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8pPr>
            <a:lvl9pPr marL="3035118" indent="-444474" algn="just" rtl="0" fontAlgn="base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9pPr>
          </a:lstStyle>
          <a:p>
            <a:pPr marL="0" indent="0">
              <a:lnSpc>
                <a:spcPct val="120000"/>
              </a:lnSpc>
              <a:buFont typeface="Helvetica Neue Light" charset="0"/>
              <a:buNone/>
            </a:pPr>
            <a:r>
              <a:rPr lang="en-US" sz="4800" dirty="0">
                <a:solidFill>
                  <a:srgbClr val="FFFFFF"/>
                </a:solidFill>
                <a:latin typeface="Futura Round Medium"/>
                <a:ea typeface="ヒラギノ角ゴ ProN W3"/>
                <a:cs typeface="Futura Round Medium"/>
              </a:rPr>
              <a:t>Part science fair, part county fair, and part </a:t>
            </a:r>
            <a:r>
              <a:rPr lang="en-US" sz="4800" dirty="0" smtClean="0">
                <a:solidFill>
                  <a:srgbClr val="FFFFFF"/>
                </a:solidFill>
                <a:latin typeface="Futura Round Medium"/>
                <a:ea typeface="ヒラギノ角ゴ ProN W3"/>
                <a:cs typeface="Futura Round Medium"/>
              </a:rPr>
              <a:t>DIY audience, XPRIZE participates each year in Maker Faire with family activities such as </a:t>
            </a:r>
            <a:r>
              <a:rPr lang="en-US" sz="4800" dirty="0" err="1" smtClean="0">
                <a:solidFill>
                  <a:srgbClr val="FFFFFF"/>
                </a:solidFill>
                <a:latin typeface="Futura Round Medium"/>
                <a:ea typeface="ヒラギノ角ゴ ProN W3"/>
                <a:cs typeface="Futura Round Medium"/>
              </a:rPr>
              <a:t>MoonBots</a:t>
            </a:r>
            <a:r>
              <a:rPr lang="en-US" sz="4800" dirty="0" smtClean="0">
                <a:solidFill>
                  <a:srgbClr val="FFFFFF"/>
                </a:solidFill>
                <a:latin typeface="Futura Round Medium"/>
                <a:ea typeface="ヒラギノ角ゴ ProN W3"/>
                <a:cs typeface="Futura Round Medium"/>
              </a:rPr>
              <a:t> and our Eggs Prize, challenging them </a:t>
            </a:r>
            <a:r>
              <a:rPr lang="en-US" sz="4800" dirty="0">
                <a:solidFill>
                  <a:srgbClr val="FFFFFF"/>
                </a:solidFill>
                <a:latin typeface="Futura Round Medium"/>
                <a:ea typeface="ヒラギノ角ゴ ProN W3"/>
                <a:cs typeface="Futura Round Medium"/>
              </a:rPr>
              <a:t>to design and build a </a:t>
            </a:r>
            <a:r>
              <a:rPr lang="en-US" sz="4800" dirty="0" smtClean="0">
                <a:solidFill>
                  <a:srgbClr val="FFFFFF"/>
                </a:solidFill>
                <a:latin typeface="Futura Round Medium"/>
                <a:ea typeface="ヒラギノ角ゴ ProN W3"/>
                <a:cs typeface="Futura Round Medium"/>
              </a:rPr>
              <a:t>‘lunar lander’ capable </a:t>
            </a:r>
            <a:r>
              <a:rPr lang="en-US" sz="4800" dirty="0">
                <a:solidFill>
                  <a:srgbClr val="FFFFFF"/>
                </a:solidFill>
                <a:latin typeface="Futura Round Medium"/>
                <a:ea typeface="ヒラギノ角ゴ ProN W3"/>
                <a:cs typeface="Futura Round Medium"/>
              </a:rPr>
              <a:t>of safely landing an egg from a drop off a </a:t>
            </a:r>
            <a:r>
              <a:rPr lang="en-US" sz="4800" dirty="0" smtClean="0">
                <a:solidFill>
                  <a:srgbClr val="FFFFFF"/>
                </a:solidFill>
                <a:latin typeface="Futura Round Medium"/>
                <a:ea typeface="ヒラギノ角ゴ ProN W3"/>
                <a:cs typeface="Futura Round Medium"/>
              </a:rPr>
              <a:t>balcony. </a:t>
            </a:r>
            <a:endParaRPr lang="en-US" sz="4800" dirty="0">
              <a:solidFill>
                <a:srgbClr val="FFFFFF"/>
              </a:solidFill>
              <a:latin typeface="Futura Round Medium"/>
              <a:ea typeface="ヒラギノ角ゴ ProN W3"/>
              <a:cs typeface="Futura Round Medium"/>
            </a:endParaRPr>
          </a:p>
        </p:txBody>
      </p:sp>
      <p:pic>
        <p:nvPicPr>
          <p:cNvPr id="11" name="Picture Placeholder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" r="38452"/>
          <a:stretch/>
        </p:blipFill>
        <p:spPr>
          <a:xfrm>
            <a:off x="13377068" y="1100227"/>
            <a:ext cx="9756657" cy="11341476"/>
          </a:xfrm>
          <a:prstGeom prst="rect">
            <a:avLst/>
          </a:prstGeom>
          <a:ln w="76200" cmpd="sng">
            <a:solidFill>
              <a:srgbClr val="FFFFFF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115568" y="11024645"/>
            <a:ext cx="1002176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b="1" i="1" dirty="0" smtClean="0">
                <a:solidFill>
                  <a:srgbClr val="FFFFFF"/>
                </a:solidFill>
                <a:latin typeface="Futura Round"/>
                <a:cs typeface="Futura Round"/>
              </a:rPr>
              <a:t>165k attendees</a:t>
            </a:r>
          </a:p>
          <a:p>
            <a:pPr>
              <a:lnSpc>
                <a:spcPct val="100000"/>
              </a:lnSpc>
            </a:pPr>
            <a:r>
              <a:rPr lang="en-US" sz="4800" b="1" i="1" dirty="0" smtClean="0">
                <a:solidFill>
                  <a:srgbClr val="FFFFFF"/>
                </a:solidFill>
                <a:latin typeface="Futura Round"/>
                <a:cs typeface="Futura Round"/>
              </a:rPr>
              <a:t>300K readership Make Magazine</a:t>
            </a:r>
            <a:endParaRPr lang="en-US" sz="4800" b="1" i="1" dirty="0">
              <a:latin typeface="Futura Round"/>
              <a:cs typeface="Futura Round"/>
            </a:endParaRPr>
          </a:p>
        </p:txBody>
      </p:sp>
    </p:spTree>
    <p:extLst>
      <p:ext uri="{BB962C8B-B14F-4D97-AF65-F5344CB8AC3E}">
        <p14:creationId xmlns:p14="http://schemas.microsoft.com/office/powerpoint/2010/main" val="41549591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1115568" y="4018280"/>
            <a:ext cx="10960232" cy="889001"/>
          </a:xfrm>
        </p:spPr>
        <p:txBody>
          <a:bodyPr/>
          <a:lstStyle/>
          <a:p>
            <a:r>
              <a:rPr lang="en-US" sz="7200" dirty="0" smtClean="0"/>
              <a:t>MOONBOTS</a:t>
            </a:r>
            <a:endParaRPr lang="en-US" sz="7200" dirty="0"/>
          </a:p>
        </p:txBody>
      </p:sp>
      <p:sp>
        <p:nvSpPr>
          <p:cNvPr id="6" name="Text Placeholder 8"/>
          <p:cNvSpPr txBox="1">
            <a:spLocks/>
          </p:cNvSpPr>
          <p:nvPr/>
        </p:nvSpPr>
        <p:spPr>
          <a:xfrm>
            <a:off x="1115568" y="5270500"/>
            <a:ext cx="10963656" cy="7171202"/>
          </a:xfrm>
          <a:prstGeom prst="rect">
            <a:avLst/>
          </a:prstGeom>
        </p:spPr>
        <p:txBody>
          <a:bodyPr/>
          <a:lstStyle>
            <a:lvl1pPr marL="442913" indent="-442913" algn="just" rtl="0" eaLnBrk="0" fontAlgn="base" hangingPunct="0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1pPr>
            <a:lvl2pPr marL="631825" indent="-442913" algn="just" rtl="0" eaLnBrk="0" fontAlgn="base" hangingPunct="0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2pPr>
            <a:lvl3pPr marL="822325" indent="-442913" algn="just" rtl="0" eaLnBrk="0" fontAlgn="base" hangingPunct="0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3pPr>
            <a:lvl4pPr marL="1014413" indent="-442913" algn="just" rtl="0" eaLnBrk="0" fontAlgn="base" hangingPunct="0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4pPr>
            <a:lvl5pPr marL="1203325" indent="-442913" algn="just" rtl="0" eaLnBrk="0" fontAlgn="base" hangingPunct="0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5pPr>
            <a:lvl6pPr marL="1663600" indent="-444474" algn="just" rtl="0" fontAlgn="base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6pPr>
            <a:lvl7pPr marL="2120773" indent="-444474" algn="just" rtl="0" fontAlgn="base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7pPr>
            <a:lvl8pPr marL="2577945" indent="-444474" algn="just" rtl="0" fontAlgn="base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8pPr>
            <a:lvl9pPr marL="3035118" indent="-444474" algn="just" rtl="0" fontAlgn="base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9pPr>
          </a:lstStyle>
          <a:p>
            <a:pPr marL="0" indent="0">
              <a:lnSpc>
                <a:spcPct val="120000"/>
              </a:lnSpc>
              <a:buFont typeface="Helvetica Neue Light" charset="0"/>
              <a:buNone/>
            </a:pPr>
            <a:r>
              <a:rPr lang="en-US" sz="4800" dirty="0" smtClean="0">
                <a:solidFill>
                  <a:srgbClr val="FFFFFF"/>
                </a:solidFill>
                <a:latin typeface="Futura Round Medium"/>
                <a:ea typeface="ヒラギノ角ゴ ProN W3"/>
                <a:cs typeface="Futura Round Medium"/>
              </a:rPr>
              <a:t>An annual competition challenging teams of students ages 9 to 17 to design, program and build robots that simulate lunar missions, similar to those required to win the $30M Google Lunar XPRIZE.</a:t>
            </a:r>
            <a:endParaRPr lang="en-US" sz="4800" dirty="0">
              <a:solidFill>
                <a:srgbClr val="FFFFFF"/>
              </a:solidFill>
              <a:latin typeface="Futura Round Medium"/>
              <a:ea typeface="ヒラギノ角ゴ ProN W3"/>
              <a:cs typeface="Futura Round Medium"/>
            </a:endParaRPr>
          </a:p>
        </p:txBody>
      </p:sp>
      <p:pic>
        <p:nvPicPr>
          <p:cNvPr id="7" name="Picture Placeholder 9" descr="RS4788_GLXP_20110104_GLXP Education Video_20100405_MoonBots_Lego Buil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377068" y="1100227"/>
            <a:ext cx="9756657" cy="11341476"/>
          </a:xfrm>
          <a:prstGeom prst="rect">
            <a:avLst/>
          </a:prstGeom>
          <a:ln w="76200" cmpd="sng">
            <a:solidFill>
              <a:srgbClr val="FFFFFF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115568" y="11024645"/>
            <a:ext cx="973773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b="1" i="1" dirty="0" smtClean="0">
                <a:solidFill>
                  <a:srgbClr val="FFFFFF"/>
                </a:solidFill>
                <a:latin typeface="Futura Round"/>
                <a:cs typeface="Futura Round"/>
              </a:rPr>
              <a:t>Over 10K kids compete annually</a:t>
            </a:r>
          </a:p>
          <a:p>
            <a:pPr>
              <a:lnSpc>
                <a:spcPct val="100000"/>
              </a:lnSpc>
            </a:pPr>
            <a:r>
              <a:rPr lang="en-US" sz="4800" b="1" i="1" dirty="0" smtClean="0">
                <a:solidFill>
                  <a:srgbClr val="FFFFFF"/>
                </a:solidFill>
                <a:latin typeface="Futura Round"/>
                <a:cs typeface="Futura Round"/>
              </a:rPr>
              <a:t>150K teams across 22 countries</a:t>
            </a:r>
            <a:endParaRPr lang="en-US" sz="4800" b="1" i="1" dirty="0">
              <a:latin typeface="Futura Round"/>
              <a:cs typeface="Futura Round"/>
            </a:endParaRPr>
          </a:p>
        </p:txBody>
      </p:sp>
    </p:spTree>
    <p:extLst>
      <p:ext uri="{BB962C8B-B14F-4D97-AF65-F5344CB8AC3E}">
        <p14:creationId xmlns:p14="http://schemas.microsoft.com/office/powerpoint/2010/main" val="13868208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1115568" y="4018280"/>
            <a:ext cx="10960232" cy="889001"/>
          </a:xfrm>
        </p:spPr>
        <p:txBody>
          <a:bodyPr/>
          <a:lstStyle/>
          <a:p>
            <a:r>
              <a:rPr lang="en-US" sz="7200" dirty="0" smtClean="0"/>
              <a:t>Boys club</a:t>
            </a:r>
            <a:endParaRPr lang="en-US" sz="7200" dirty="0"/>
          </a:p>
        </p:txBody>
      </p:sp>
      <p:sp>
        <p:nvSpPr>
          <p:cNvPr id="6" name="Text Placeholder 8"/>
          <p:cNvSpPr txBox="1">
            <a:spLocks/>
          </p:cNvSpPr>
          <p:nvPr/>
        </p:nvSpPr>
        <p:spPr>
          <a:xfrm>
            <a:off x="1115568" y="5270500"/>
            <a:ext cx="10963656" cy="7171202"/>
          </a:xfrm>
          <a:prstGeom prst="rect">
            <a:avLst/>
          </a:prstGeom>
        </p:spPr>
        <p:txBody>
          <a:bodyPr/>
          <a:lstStyle>
            <a:lvl1pPr marL="442913" indent="-442913" algn="just" rtl="0" eaLnBrk="0" fontAlgn="base" hangingPunct="0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1pPr>
            <a:lvl2pPr marL="631825" indent="-442913" algn="just" rtl="0" eaLnBrk="0" fontAlgn="base" hangingPunct="0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2pPr>
            <a:lvl3pPr marL="822325" indent="-442913" algn="just" rtl="0" eaLnBrk="0" fontAlgn="base" hangingPunct="0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3pPr>
            <a:lvl4pPr marL="1014413" indent="-442913" algn="just" rtl="0" eaLnBrk="0" fontAlgn="base" hangingPunct="0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4pPr>
            <a:lvl5pPr marL="1203325" indent="-442913" algn="just" rtl="0" eaLnBrk="0" fontAlgn="base" hangingPunct="0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5pPr>
            <a:lvl6pPr marL="1663600" indent="-444474" algn="just" rtl="0" fontAlgn="base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6pPr>
            <a:lvl7pPr marL="2120773" indent="-444474" algn="just" rtl="0" fontAlgn="base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7pPr>
            <a:lvl8pPr marL="2577945" indent="-444474" algn="just" rtl="0" fontAlgn="base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8pPr>
            <a:lvl9pPr marL="3035118" indent="-444474" algn="just" rtl="0" fontAlgn="base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9pPr>
          </a:lstStyle>
          <a:p>
            <a:pPr marL="0" indent="0">
              <a:lnSpc>
                <a:spcPct val="120000"/>
              </a:lnSpc>
              <a:buFont typeface="Helvetica Neue Light" charset="0"/>
              <a:buNone/>
            </a:pPr>
            <a:r>
              <a:rPr lang="en-US" sz="4800" dirty="0" smtClean="0">
                <a:solidFill>
                  <a:srgbClr val="FFFFFF"/>
                </a:solidFill>
                <a:latin typeface="Futura Round Medium"/>
                <a:ea typeface="ヒラギノ角ゴ ProN W3"/>
                <a:cs typeface="Futura Round Medium"/>
              </a:rPr>
              <a:t>An annual competition challenging teams of students ages 9 to 17 to design, program and build robots that simulate lunar missions, similar to those required to win the $30M Google Lunar XPRIZE.</a:t>
            </a:r>
            <a:endParaRPr lang="en-US" sz="4800" dirty="0">
              <a:solidFill>
                <a:srgbClr val="FFFFFF"/>
              </a:solidFill>
              <a:latin typeface="Futura Round Medium"/>
              <a:ea typeface="ヒラギノ角ゴ ProN W3"/>
              <a:cs typeface="Futura Round Medium"/>
            </a:endParaRPr>
          </a:p>
        </p:txBody>
      </p:sp>
      <p:pic>
        <p:nvPicPr>
          <p:cNvPr id="7" name="Picture Placeholder 9" descr="RS4788_GLXP_20110104_GLXP Education Video_20100405_MoonBots_Lego Buil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377068" y="1100227"/>
            <a:ext cx="9756657" cy="11341476"/>
          </a:xfrm>
          <a:prstGeom prst="rect">
            <a:avLst/>
          </a:prstGeom>
          <a:ln w="76200" cmpd="sng">
            <a:solidFill>
              <a:srgbClr val="FFFFFF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115568" y="11024645"/>
            <a:ext cx="973773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b="1" i="1" dirty="0" smtClean="0">
                <a:solidFill>
                  <a:srgbClr val="FFFFFF"/>
                </a:solidFill>
                <a:latin typeface="Futura Round"/>
                <a:cs typeface="Futura Round"/>
              </a:rPr>
              <a:t>Over 10K kids compete annually</a:t>
            </a:r>
          </a:p>
          <a:p>
            <a:pPr>
              <a:lnSpc>
                <a:spcPct val="100000"/>
              </a:lnSpc>
            </a:pPr>
            <a:r>
              <a:rPr lang="en-US" sz="4800" b="1" i="1" dirty="0" smtClean="0">
                <a:solidFill>
                  <a:srgbClr val="FFFFFF"/>
                </a:solidFill>
                <a:latin typeface="Futura Round"/>
                <a:cs typeface="Futura Round"/>
              </a:rPr>
              <a:t>150K teams across 22 countries</a:t>
            </a:r>
            <a:endParaRPr lang="en-US" sz="4800" b="1" i="1" dirty="0">
              <a:latin typeface="Futura Round"/>
              <a:cs typeface="Futura Round"/>
            </a:endParaRPr>
          </a:p>
        </p:txBody>
      </p:sp>
    </p:spTree>
    <p:extLst>
      <p:ext uri="{BB962C8B-B14F-4D97-AF65-F5344CB8AC3E}">
        <p14:creationId xmlns:p14="http://schemas.microsoft.com/office/powerpoint/2010/main" val="25199069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1115568" y="4018280"/>
            <a:ext cx="10960232" cy="889001"/>
          </a:xfrm>
        </p:spPr>
        <p:txBody>
          <a:bodyPr/>
          <a:lstStyle/>
          <a:p>
            <a:r>
              <a:rPr lang="en-US" sz="7200" dirty="0" smtClean="0"/>
              <a:t>Girl scouts</a:t>
            </a:r>
            <a:endParaRPr lang="en-US" sz="7200" dirty="0"/>
          </a:p>
        </p:txBody>
      </p:sp>
      <p:sp>
        <p:nvSpPr>
          <p:cNvPr id="6" name="Text Placeholder 8"/>
          <p:cNvSpPr txBox="1">
            <a:spLocks/>
          </p:cNvSpPr>
          <p:nvPr/>
        </p:nvSpPr>
        <p:spPr>
          <a:xfrm>
            <a:off x="1115568" y="5270500"/>
            <a:ext cx="10963656" cy="7171202"/>
          </a:xfrm>
          <a:prstGeom prst="rect">
            <a:avLst/>
          </a:prstGeom>
        </p:spPr>
        <p:txBody>
          <a:bodyPr/>
          <a:lstStyle>
            <a:lvl1pPr marL="442913" indent="-442913" algn="just" rtl="0" eaLnBrk="0" fontAlgn="base" hangingPunct="0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1pPr>
            <a:lvl2pPr marL="631825" indent="-442913" algn="just" rtl="0" eaLnBrk="0" fontAlgn="base" hangingPunct="0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2pPr>
            <a:lvl3pPr marL="822325" indent="-442913" algn="just" rtl="0" eaLnBrk="0" fontAlgn="base" hangingPunct="0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3pPr>
            <a:lvl4pPr marL="1014413" indent="-442913" algn="just" rtl="0" eaLnBrk="0" fontAlgn="base" hangingPunct="0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4pPr>
            <a:lvl5pPr marL="1203325" indent="-442913" algn="just" rtl="0" eaLnBrk="0" fontAlgn="base" hangingPunct="0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5pPr>
            <a:lvl6pPr marL="1663600" indent="-444474" algn="just" rtl="0" fontAlgn="base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6pPr>
            <a:lvl7pPr marL="2120773" indent="-444474" algn="just" rtl="0" fontAlgn="base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7pPr>
            <a:lvl8pPr marL="2577945" indent="-444474" algn="just" rtl="0" fontAlgn="base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8pPr>
            <a:lvl9pPr marL="3035118" indent="-444474" algn="just" rtl="0" fontAlgn="base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9pPr>
          </a:lstStyle>
          <a:p>
            <a:pPr marL="0" indent="0">
              <a:lnSpc>
                <a:spcPct val="120000"/>
              </a:lnSpc>
              <a:buFont typeface="Helvetica Neue Light" charset="0"/>
              <a:buNone/>
            </a:pPr>
            <a:r>
              <a:rPr lang="en-US" sz="4800" dirty="0" smtClean="0">
                <a:solidFill>
                  <a:srgbClr val="FFFFFF"/>
                </a:solidFill>
                <a:latin typeface="Futura Round Medium"/>
                <a:ea typeface="ヒラギノ角ゴ ProN W3"/>
                <a:cs typeface="Futura Round Medium"/>
              </a:rPr>
              <a:t>An annual competition challenging teams of students ages 9 to 17 to design, program and build robots that simulate lunar missions, similar to those required to win the $30M Google Lunar XPRIZE.</a:t>
            </a:r>
            <a:endParaRPr lang="en-US" sz="4800" dirty="0">
              <a:solidFill>
                <a:srgbClr val="FFFFFF"/>
              </a:solidFill>
              <a:latin typeface="Futura Round Medium"/>
              <a:ea typeface="ヒラギノ角ゴ ProN W3"/>
              <a:cs typeface="Futura Round Medium"/>
            </a:endParaRPr>
          </a:p>
        </p:txBody>
      </p:sp>
      <p:pic>
        <p:nvPicPr>
          <p:cNvPr id="7" name="Picture Placeholder 9" descr="RS4788_GLXP_20110104_GLXP Education Video_20100405_MoonBots_Lego Buil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377068" y="1100227"/>
            <a:ext cx="9756657" cy="11341476"/>
          </a:xfrm>
          <a:prstGeom prst="rect">
            <a:avLst/>
          </a:prstGeom>
          <a:ln w="76200" cmpd="sng">
            <a:solidFill>
              <a:srgbClr val="FFFFFF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115568" y="11024645"/>
            <a:ext cx="973773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b="1" i="1" dirty="0" smtClean="0">
                <a:solidFill>
                  <a:srgbClr val="FFFFFF"/>
                </a:solidFill>
                <a:latin typeface="Futura Round"/>
                <a:cs typeface="Futura Round"/>
              </a:rPr>
              <a:t>Over 10K kids compete annually</a:t>
            </a:r>
          </a:p>
          <a:p>
            <a:pPr>
              <a:lnSpc>
                <a:spcPct val="100000"/>
              </a:lnSpc>
            </a:pPr>
            <a:r>
              <a:rPr lang="en-US" sz="4800" b="1" i="1" dirty="0" smtClean="0">
                <a:solidFill>
                  <a:srgbClr val="FFFFFF"/>
                </a:solidFill>
                <a:latin typeface="Futura Round"/>
                <a:cs typeface="Futura Round"/>
              </a:rPr>
              <a:t>150K teams across 22 countries</a:t>
            </a:r>
            <a:endParaRPr lang="en-US" sz="4800" b="1" i="1" dirty="0">
              <a:latin typeface="Futura Round"/>
              <a:cs typeface="Futura Round"/>
            </a:endParaRPr>
          </a:p>
        </p:txBody>
      </p:sp>
    </p:spTree>
    <p:extLst>
      <p:ext uri="{BB962C8B-B14F-4D97-AF65-F5344CB8AC3E}">
        <p14:creationId xmlns:p14="http://schemas.microsoft.com/office/powerpoint/2010/main" val="35211876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028780" y="939800"/>
            <a:ext cx="18329616" cy="11256963"/>
          </a:xfrm>
        </p:spPr>
        <p:txBody>
          <a:bodyPr/>
          <a:lstStyle/>
          <a:p>
            <a:pPr>
              <a:defRPr/>
            </a:pPr>
            <a:r>
              <a:rPr lang="en-US" sz="8000" dirty="0" smtClean="0">
                <a:ea typeface="Calibri"/>
              </a:rPr>
              <a:t>Our prize competitions drive innovations that make the world a better place.</a:t>
            </a:r>
            <a:endParaRPr lang="en-US" sz="8000" dirty="0"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3810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1115568" y="4018280"/>
            <a:ext cx="10960232" cy="889001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7200" dirty="0" smtClean="0"/>
              <a:t>Science center network</a:t>
            </a:r>
            <a:endParaRPr lang="en-US" sz="7200" dirty="0"/>
          </a:p>
        </p:txBody>
      </p:sp>
      <p:sp>
        <p:nvSpPr>
          <p:cNvPr id="6" name="Text Placeholder 8"/>
          <p:cNvSpPr txBox="1">
            <a:spLocks/>
          </p:cNvSpPr>
          <p:nvPr/>
        </p:nvSpPr>
        <p:spPr>
          <a:xfrm>
            <a:off x="1115568" y="5270500"/>
            <a:ext cx="10963656" cy="7171202"/>
          </a:xfrm>
          <a:prstGeom prst="rect">
            <a:avLst/>
          </a:prstGeom>
        </p:spPr>
        <p:txBody>
          <a:bodyPr/>
          <a:lstStyle>
            <a:lvl1pPr marL="442913" indent="-442913" algn="just" rtl="0" eaLnBrk="0" fontAlgn="base" hangingPunct="0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1pPr>
            <a:lvl2pPr marL="631825" indent="-442913" algn="just" rtl="0" eaLnBrk="0" fontAlgn="base" hangingPunct="0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2pPr>
            <a:lvl3pPr marL="822325" indent="-442913" algn="just" rtl="0" eaLnBrk="0" fontAlgn="base" hangingPunct="0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3pPr>
            <a:lvl4pPr marL="1014413" indent="-442913" algn="just" rtl="0" eaLnBrk="0" fontAlgn="base" hangingPunct="0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4pPr>
            <a:lvl5pPr marL="1203325" indent="-442913" algn="just" rtl="0" eaLnBrk="0" fontAlgn="base" hangingPunct="0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5pPr>
            <a:lvl6pPr marL="1663600" indent="-444474" algn="just" rtl="0" fontAlgn="base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6pPr>
            <a:lvl7pPr marL="2120773" indent="-444474" algn="just" rtl="0" fontAlgn="base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7pPr>
            <a:lvl8pPr marL="2577945" indent="-444474" algn="just" rtl="0" fontAlgn="base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8pPr>
            <a:lvl9pPr marL="3035118" indent="-444474" algn="just" rtl="0" fontAlgn="base">
              <a:lnSpc>
                <a:spcPct val="140000"/>
              </a:lnSpc>
              <a:spcBef>
                <a:spcPts val="3300"/>
              </a:spcBef>
              <a:spcAft>
                <a:spcPct val="0"/>
              </a:spcAft>
              <a:buClr>
                <a:srgbClr val="0C64AC"/>
              </a:buClr>
              <a:buSzPct val="55000"/>
              <a:buFont typeface="Helvetica Neue Light" charset="0"/>
              <a:buChar char="•"/>
              <a:defRPr sz="3300">
                <a:solidFill>
                  <a:srgbClr val="313A45"/>
                </a:solidFill>
                <a:latin typeface="+mn-lt"/>
                <a:ea typeface="+mn-ea"/>
                <a:cs typeface="+mn-cs"/>
                <a:sym typeface="Helvetica Neue Light" charset="0"/>
              </a:defRPr>
            </a:lvl9pPr>
          </a:lstStyle>
          <a:p>
            <a:pPr marL="0" indent="0">
              <a:lnSpc>
                <a:spcPct val="120000"/>
              </a:lnSpc>
              <a:buFont typeface="Helvetica Neue Light" charset="0"/>
              <a:buNone/>
            </a:pPr>
            <a:r>
              <a:rPr lang="en-US" sz="4800" dirty="0" smtClean="0">
                <a:solidFill>
                  <a:srgbClr val="FFFFFF"/>
                </a:solidFill>
                <a:latin typeface="Futura Round Medium"/>
                <a:ea typeface="ヒラギノ角ゴ ProN W3"/>
                <a:cs typeface="Futura Round Medium"/>
              </a:rPr>
              <a:t>An annual competition challenging teams of students ages 9 to 17 to design, program and build robots that simulate lunar missions, similar to those required to win the $30M Google Lunar XPRIZE.</a:t>
            </a:r>
            <a:endParaRPr lang="en-US" sz="4800" dirty="0">
              <a:solidFill>
                <a:srgbClr val="FFFFFF"/>
              </a:solidFill>
              <a:latin typeface="Futura Round Medium"/>
              <a:ea typeface="ヒラギノ角ゴ ProN W3"/>
              <a:cs typeface="Futura Round Medium"/>
            </a:endParaRPr>
          </a:p>
        </p:txBody>
      </p:sp>
      <p:pic>
        <p:nvPicPr>
          <p:cNvPr id="7" name="Picture Placeholder 9" descr="RS4788_GLXP_20110104_GLXP Education Video_20100405_MoonBots_Lego Buil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377068" y="1100227"/>
            <a:ext cx="9756657" cy="11341476"/>
          </a:xfrm>
          <a:prstGeom prst="rect">
            <a:avLst/>
          </a:prstGeom>
          <a:ln w="76200" cmpd="sng">
            <a:solidFill>
              <a:srgbClr val="FFFFFF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115568" y="11024645"/>
            <a:ext cx="973773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b="1" i="1" dirty="0" smtClean="0">
                <a:solidFill>
                  <a:srgbClr val="FFFFFF"/>
                </a:solidFill>
                <a:latin typeface="Futura Round"/>
                <a:cs typeface="Futura Round"/>
              </a:rPr>
              <a:t>Over 10K kids compete annually</a:t>
            </a:r>
          </a:p>
          <a:p>
            <a:pPr>
              <a:lnSpc>
                <a:spcPct val="100000"/>
              </a:lnSpc>
            </a:pPr>
            <a:r>
              <a:rPr lang="en-US" sz="4800" b="1" i="1" dirty="0" smtClean="0">
                <a:solidFill>
                  <a:srgbClr val="FFFFFF"/>
                </a:solidFill>
                <a:latin typeface="Futura Round"/>
                <a:cs typeface="Futura Round"/>
              </a:rPr>
              <a:t>150K teams across 22 countries</a:t>
            </a:r>
            <a:endParaRPr lang="en-US" sz="4800" b="1" i="1" dirty="0">
              <a:latin typeface="Futura Round"/>
              <a:cs typeface="Futura Round"/>
            </a:endParaRPr>
          </a:p>
        </p:txBody>
      </p:sp>
    </p:spTree>
    <p:extLst>
      <p:ext uri="{BB962C8B-B14F-4D97-AF65-F5344CB8AC3E}">
        <p14:creationId xmlns:p14="http://schemas.microsoft.com/office/powerpoint/2010/main" val="37850438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9600" dirty="0" smtClean="0"/>
              <a:t>At </a:t>
            </a:r>
            <a:r>
              <a:rPr lang="en-US" sz="9600" dirty="0" err="1" smtClean="0"/>
              <a:t>xprize</a:t>
            </a:r>
            <a:r>
              <a:rPr lang="en-US" sz="9600" dirty="0" smtClean="0"/>
              <a:t>,</a:t>
            </a:r>
            <a:r>
              <a:rPr lang="en-US" sz="9600" dirty="0"/>
              <a:t> </a:t>
            </a:r>
            <a:r>
              <a:rPr lang="en-US" sz="9600" dirty="0" smtClean="0"/>
              <a:t>We specialize</a:t>
            </a:r>
            <a:br>
              <a:rPr lang="en-US" sz="9600" dirty="0" smtClean="0"/>
            </a:br>
            <a:r>
              <a:rPr lang="en-US" sz="9600" dirty="0" smtClean="0"/>
              <a:t>in two things.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192284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XPF_20120420_Foundation Photo Loop_SpaceShipOne in space rendering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5772340"/>
            <a:ext cx="24387174" cy="1819702"/>
          </a:xfrm>
          <a:prstGeom prst="rect">
            <a:avLst/>
          </a:prstGeom>
          <a:gradFill flip="none" rotWithShape="1">
            <a:gsLst>
              <a:gs pos="50000">
                <a:schemeClr val="tx2">
                  <a:alpha val="70000"/>
                </a:schemeClr>
              </a:gs>
              <a:gs pos="100000">
                <a:srgbClr val="FFFFFF">
                  <a:alpha val="0"/>
                </a:srgbClr>
              </a:gs>
              <a:gs pos="0">
                <a:srgbClr val="FFFFFE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34480" tIns="117240" rIns="234480" bIns="117240" anchor="ctr"/>
          <a:lstStyle/>
          <a:p>
            <a:pPr algn="ctr">
              <a:defRPr/>
            </a:pPr>
            <a:endParaRPr lang="en-US">
              <a:solidFill>
                <a:srgbClr val="F2F2F2"/>
              </a:solidFill>
              <a:latin typeface="Calibri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effectLst>
            <a:glow rad="342900">
              <a:schemeClr val="bg1">
                <a:lumMod val="10000"/>
                <a:alpha val="71000"/>
              </a:schemeClr>
            </a:glow>
            <a:softEdge rad="596900"/>
          </a:effectLst>
        </p:spPr>
        <p:txBody>
          <a:bodyPr/>
          <a:lstStyle/>
          <a:p>
            <a:r>
              <a:rPr lang="en-US" dirty="0" smtClean="0"/>
              <a:t>Innovation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77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S116781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4384878" cy="13716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" y="5772340"/>
            <a:ext cx="24387174" cy="1819702"/>
          </a:xfrm>
          <a:prstGeom prst="rect">
            <a:avLst/>
          </a:prstGeom>
          <a:gradFill flip="none" rotWithShape="1">
            <a:gsLst>
              <a:gs pos="50000">
                <a:schemeClr val="tx2">
                  <a:alpha val="70000"/>
                </a:schemeClr>
              </a:gs>
              <a:gs pos="100000">
                <a:srgbClr val="FFFFFF">
                  <a:alpha val="0"/>
                </a:srgbClr>
              </a:gs>
              <a:gs pos="0">
                <a:srgbClr val="FFFFFE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34480" tIns="117240" rIns="234480" bIns="117240" anchor="ctr"/>
          <a:lstStyle/>
          <a:p>
            <a:pPr algn="ctr">
              <a:defRPr/>
            </a:pPr>
            <a:endParaRPr lang="en-US">
              <a:solidFill>
                <a:srgbClr val="F2F2F2"/>
              </a:solidFill>
              <a:latin typeface="Calibri"/>
            </a:endParaRPr>
          </a:p>
        </p:txBody>
      </p:sp>
      <p:sp>
        <p:nvSpPr>
          <p:cNvPr id="6" name="Title 6"/>
          <p:cNvSpPr>
            <a:spLocks noGrp="1"/>
          </p:cNvSpPr>
          <p:nvPr>
            <p:ph type="title"/>
          </p:nvPr>
        </p:nvSpPr>
        <p:spPr>
          <a:effectLst>
            <a:glow rad="342900">
              <a:schemeClr val="bg1">
                <a:lumMod val="10000"/>
                <a:alpha val="71000"/>
              </a:schemeClr>
            </a:glow>
            <a:softEdge rad="596900"/>
          </a:effectLst>
        </p:spPr>
        <p:txBody>
          <a:bodyPr/>
          <a:lstStyle/>
          <a:p>
            <a:r>
              <a:rPr lang="en-US" dirty="0" smtClean="0"/>
              <a:t>inspiration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67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2" y="0"/>
            <a:ext cx="21948769" cy="12196179"/>
          </a:xfrm>
        </p:spPr>
        <p:txBody>
          <a:bodyPr/>
          <a:lstStyle/>
          <a:p>
            <a:r>
              <a:rPr lang="en-US" dirty="0" err="1"/>
              <a:t>xprize</a:t>
            </a:r>
            <a:r>
              <a:rPr lang="en-US" dirty="0"/>
              <a:t> S.T.E.A.M. </a:t>
            </a:r>
            <a:r>
              <a:rPr lang="en-US" dirty="0" smtClean="0"/>
              <a:t>LOOP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    | SPONSORSHIP OPPORTUNITIES, 11.09.13</a:t>
            </a:r>
            <a:endParaRPr lang="en-US" cap="all"/>
          </a:p>
        </p:txBody>
      </p:sp>
      <p:grpSp>
        <p:nvGrpSpPr>
          <p:cNvPr id="4" name="Group 3"/>
          <p:cNvGrpSpPr/>
          <p:nvPr/>
        </p:nvGrpSpPr>
        <p:grpSpPr>
          <a:xfrm>
            <a:off x="1969459" y="5002682"/>
            <a:ext cx="18513070" cy="4531086"/>
            <a:chOff x="1969459" y="5191822"/>
            <a:chExt cx="18513070" cy="4531086"/>
          </a:xfrm>
        </p:grpSpPr>
        <p:pic>
          <p:nvPicPr>
            <p:cNvPr id="5" name="Picture 4" descr="Boy - Adul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57072" y="5295525"/>
              <a:ext cx="1560626" cy="4427383"/>
            </a:xfrm>
            <a:prstGeom prst="rect">
              <a:avLst/>
            </a:prstGeom>
          </p:spPr>
        </p:pic>
        <p:pic>
          <p:nvPicPr>
            <p:cNvPr id="6" name="Picture 5" descr="Boy - Tee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9347" y="5489240"/>
              <a:ext cx="1253062" cy="4233668"/>
            </a:xfrm>
            <a:prstGeom prst="rect">
              <a:avLst/>
            </a:prstGeom>
          </p:spPr>
        </p:pic>
        <p:pic>
          <p:nvPicPr>
            <p:cNvPr id="7" name="Picture 6" descr="Boy - Toddle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6328" y="6881815"/>
              <a:ext cx="1643919" cy="2841093"/>
            </a:xfrm>
            <a:prstGeom prst="rect">
              <a:avLst/>
            </a:prstGeom>
          </p:spPr>
        </p:pic>
        <p:pic>
          <p:nvPicPr>
            <p:cNvPr id="8" name="Picture 7" descr="Boy - Tween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425" y="6063543"/>
              <a:ext cx="1585418" cy="3659365"/>
            </a:xfrm>
            <a:prstGeom prst="rect">
              <a:avLst/>
            </a:prstGeom>
          </p:spPr>
        </p:pic>
        <p:pic>
          <p:nvPicPr>
            <p:cNvPr id="9" name="Picture 8" descr="Girl - 8 years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28967" y="6515024"/>
              <a:ext cx="1369738" cy="3207884"/>
            </a:xfrm>
            <a:prstGeom prst="rect">
              <a:avLst/>
            </a:prstGeom>
          </p:spPr>
        </p:pic>
        <p:pic>
          <p:nvPicPr>
            <p:cNvPr id="10" name="Picture 9" descr="Girl - Adult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56418" y="5489240"/>
              <a:ext cx="1255174" cy="4233668"/>
            </a:xfrm>
            <a:prstGeom prst="rect">
              <a:avLst/>
            </a:prstGeom>
          </p:spPr>
        </p:pic>
        <p:pic>
          <p:nvPicPr>
            <p:cNvPr id="11" name="Picture 10" descr="Girl - Teen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01129" y="5554036"/>
              <a:ext cx="1317223" cy="4168872"/>
            </a:xfrm>
            <a:prstGeom prst="rect">
              <a:avLst/>
            </a:prstGeom>
          </p:spPr>
        </p:pic>
        <p:pic>
          <p:nvPicPr>
            <p:cNvPr id="12" name="Picture 11" descr="Girl - Toddler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459" y="7725310"/>
              <a:ext cx="1538149" cy="1997598"/>
            </a:xfrm>
            <a:prstGeom prst="rect">
              <a:avLst/>
            </a:prstGeom>
          </p:spPr>
        </p:pic>
        <p:pic>
          <p:nvPicPr>
            <p:cNvPr id="13" name="Picture 12" descr="Girl - Tween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1563" y="5804879"/>
              <a:ext cx="1509064" cy="3918029"/>
            </a:xfrm>
            <a:prstGeom prst="rect">
              <a:avLst/>
            </a:prstGeom>
          </p:spPr>
        </p:pic>
        <p:pic>
          <p:nvPicPr>
            <p:cNvPr id="14" name="Picture 13" descr="Family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50310" y="5191822"/>
              <a:ext cx="2432219" cy="4531086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969459" y="3209517"/>
            <a:ext cx="17351128" cy="3807377"/>
            <a:chOff x="3923079" y="6634110"/>
            <a:chExt cx="14305413" cy="3706436"/>
          </a:xfrm>
        </p:grpSpPr>
        <p:sp>
          <p:nvSpPr>
            <p:cNvPr id="16" name="Bent Arrow 15"/>
            <p:cNvSpPr/>
            <p:nvPr/>
          </p:nvSpPr>
          <p:spPr bwMode="auto">
            <a:xfrm rot="16200000" flipH="1">
              <a:off x="8232694" y="2324497"/>
              <a:ext cx="3706434" cy="12325664"/>
            </a:xfrm>
            <a:prstGeom prst="bentArrow">
              <a:avLst/>
            </a:prstGeom>
            <a:solidFill>
              <a:srgbClr val="0C64A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4800"/>
            </a:p>
          </p:txBody>
        </p:sp>
        <p:sp>
          <p:nvSpPr>
            <p:cNvPr id="17" name="Chevron 16"/>
            <p:cNvSpPr/>
            <p:nvPr/>
          </p:nvSpPr>
          <p:spPr bwMode="auto">
            <a:xfrm rot="10800000">
              <a:off x="15534546" y="6634110"/>
              <a:ext cx="2693946" cy="930698"/>
            </a:xfrm>
            <a:prstGeom prst="chevron">
              <a:avLst/>
            </a:prstGeom>
            <a:solidFill>
              <a:srgbClr val="0C64A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4800"/>
            </a:p>
          </p:txBody>
        </p:sp>
      </p:grpSp>
      <p:sp>
        <p:nvSpPr>
          <p:cNvPr id="18" name="Right Arrow 17"/>
          <p:cNvSpPr/>
          <p:nvPr/>
        </p:nvSpPr>
        <p:spPr bwMode="auto">
          <a:xfrm>
            <a:off x="1088693" y="10032886"/>
            <a:ext cx="22378502" cy="1990988"/>
          </a:xfrm>
          <a:prstGeom prst="rightArrow">
            <a:avLst/>
          </a:prstGeom>
          <a:solidFill>
            <a:srgbClr val="0C64A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084078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939800"/>
            <a:ext cx="21948775" cy="11256963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a typeface="Calibri"/>
              </a:rPr>
              <a:t>WHAT WE’VE </a:t>
            </a:r>
            <a:br>
              <a:rPr lang="en-US" dirty="0" smtClean="0">
                <a:ea typeface="Calibri"/>
              </a:rPr>
            </a:br>
            <a:r>
              <a:rPr lang="en-US" dirty="0" smtClean="0">
                <a:ea typeface="Calibri"/>
              </a:rPr>
              <a:t>BEEN DOING</a:t>
            </a:r>
            <a:endParaRPr lang="en-US" dirty="0"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2965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Placeholder 5" descr="Ansari-placeholder.jpg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7175" cy="1371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1325" y="508000"/>
            <a:ext cx="8289641" cy="9906000"/>
          </a:xfrm>
          <a:prstGeom prst="rect">
            <a:avLst/>
          </a:prstGeom>
          <a:solidFill>
            <a:srgbClr val="000000">
              <a:alpha val="6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2F2F2"/>
              </a:solidFill>
              <a:latin typeface="Calibri"/>
            </a:endParaRPr>
          </a:p>
        </p:txBody>
      </p:sp>
      <p:sp>
        <p:nvSpPr>
          <p:cNvPr id="55298" name="Rectangle 2"/>
          <p:cNvSpPr>
            <a:spLocks/>
          </p:cNvSpPr>
          <p:nvPr/>
        </p:nvSpPr>
        <p:spPr bwMode="auto">
          <a:xfrm>
            <a:off x="1220788" y="2376488"/>
            <a:ext cx="6716454" cy="746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00000"/>
              </a:lnSpc>
              <a:defRPr/>
            </a:pPr>
            <a:r>
              <a:rPr lang="en-US" sz="4800" b="1" spc="150" dirty="0">
                <a:solidFill>
                  <a:srgbClr val="F2F2F2"/>
                </a:solidFill>
                <a:latin typeface="Futura Round Medium"/>
                <a:ea typeface="Calibri"/>
                <a:cs typeface="Futura Round Medium"/>
              </a:rPr>
              <a:t>GRAND  CHALLENGE</a:t>
            </a:r>
          </a:p>
          <a:p>
            <a:pPr>
              <a:lnSpc>
                <a:spcPct val="100000"/>
              </a:lnSpc>
              <a:defRPr/>
            </a:pPr>
            <a:r>
              <a:rPr lang="en-US" sz="4200" spc="150" dirty="0">
                <a:solidFill>
                  <a:srgbClr val="F2F2F2"/>
                </a:solidFill>
                <a:latin typeface="Futura Round Medium"/>
                <a:ea typeface="Calibri"/>
                <a:cs typeface="Futura Round Medium"/>
              </a:rPr>
              <a:t>Spaceflight was expensive, exclusive and out of reach of private citizens.</a:t>
            </a:r>
          </a:p>
          <a:p>
            <a:pPr>
              <a:lnSpc>
                <a:spcPct val="80000"/>
              </a:lnSpc>
              <a:defRPr/>
            </a:pPr>
            <a:endParaRPr lang="en-US" sz="3200" spc="150" dirty="0">
              <a:solidFill>
                <a:srgbClr val="F2F2F2"/>
              </a:solidFill>
              <a:latin typeface="Futura Round Medium"/>
              <a:ea typeface="Calibri"/>
              <a:cs typeface="Futura Round Medium"/>
            </a:endParaRPr>
          </a:p>
          <a:p>
            <a:pPr>
              <a:lnSpc>
                <a:spcPct val="100000"/>
              </a:lnSpc>
              <a:defRPr/>
            </a:pPr>
            <a:r>
              <a:rPr lang="en-US" sz="4800" b="1" spc="150" dirty="0">
                <a:solidFill>
                  <a:srgbClr val="F2F2F2"/>
                </a:solidFill>
                <a:latin typeface="Futura Round Medium"/>
                <a:ea typeface="Calibri"/>
                <a:cs typeface="Futura Round Medium"/>
              </a:rPr>
              <a:t>RESULTS</a:t>
            </a:r>
          </a:p>
          <a:p>
            <a:pPr>
              <a:lnSpc>
                <a:spcPct val="100000"/>
              </a:lnSpc>
              <a:defRPr/>
            </a:pPr>
            <a:r>
              <a:rPr lang="en-US" sz="4200" spc="150" dirty="0">
                <a:solidFill>
                  <a:srgbClr val="F2F2F2"/>
                </a:solidFill>
                <a:latin typeface="Futura Round Medium"/>
                <a:ea typeface="Calibri"/>
                <a:cs typeface="Futura Round Medium"/>
              </a:rPr>
              <a:t>A 3</a:t>
            </a:r>
            <a:r>
              <a:rPr lang="en-US" sz="4200" spc="150" dirty="0" smtClean="0">
                <a:solidFill>
                  <a:srgbClr val="F2F2F2"/>
                </a:solidFill>
                <a:latin typeface="Futura Round Medium"/>
                <a:ea typeface="Calibri"/>
                <a:cs typeface="Futura Round Medium"/>
              </a:rPr>
              <a:t> </a:t>
            </a:r>
            <a:r>
              <a:rPr lang="en-US" sz="4200" spc="150" dirty="0">
                <a:solidFill>
                  <a:srgbClr val="F2F2F2"/>
                </a:solidFill>
                <a:latin typeface="Futura Round Medium"/>
                <a:ea typeface="Calibri"/>
                <a:cs typeface="Futura Round Medium"/>
              </a:rPr>
              <a:t>billion dollar private sector space industry, creating new opportunities for aerospace and aeronautics professionals.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788" y="1098550"/>
            <a:ext cx="59944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0807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RS4084_PIAXP_20100726_Finals_MG_9215.JPG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8" b="7818"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15528925" y="539750"/>
            <a:ext cx="8315325" cy="7493000"/>
          </a:xfrm>
          <a:prstGeom prst="rect">
            <a:avLst/>
          </a:prstGeom>
          <a:solidFill>
            <a:srgbClr val="000000">
              <a:alpha val="6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2F2F2"/>
              </a:solidFill>
              <a:latin typeface="Calibri"/>
            </a:endParaRPr>
          </a:p>
        </p:txBody>
      </p:sp>
      <p:sp>
        <p:nvSpPr>
          <p:cNvPr id="55298" name="Rectangle 2"/>
          <p:cNvSpPr>
            <a:spLocks/>
          </p:cNvSpPr>
          <p:nvPr/>
        </p:nvSpPr>
        <p:spPr bwMode="auto">
          <a:xfrm>
            <a:off x="15995650" y="2436813"/>
            <a:ext cx="7340600" cy="542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00000"/>
              </a:lnSpc>
              <a:defRPr/>
            </a:pPr>
            <a:r>
              <a:rPr lang="en-US" sz="4800" b="1" spc="150" dirty="0">
                <a:solidFill>
                  <a:srgbClr val="F2F2F2"/>
                </a:solidFill>
                <a:latin typeface="Futura Round Medium"/>
                <a:ea typeface="Calibri"/>
                <a:cs typeface="Futura Round Medium"/>
              </a:rPr>
              <a:t>GRAND  CHALLENGE</a:t>
            </a:r>
          </a:p>
          <a:p>
            <a:pPr>
              <a:lnSpc>
                <a:spcPct val="100000"/>
              </a:lnSpc>
              <a:defRPr/>
            </a:pPr>
            <a:r>
              <a:rPr lang="en-US" sz="4200" spc="150" dirty="0">
                <a:solidFill>
                  <a:srgbClr val="F2F2F2"/>
                </a:solidFill>
                <a:latin typeface="Futura Round Medium"/>
                <a:ea typeface="Calibri"/>
                <a:cs typeface="Futura Round Medium"/>
              </a:rPr>
              <a:t>Create an energy efficient vehicle capable of 100 </a:t>
            </a:r>
            <a:r>
              <a:rPr lang="en-US" sz="4200" spc="150" dirty="0" err="1">
                <a:solidFill>
                  <a:srgbClr val="F2F2F2"/>
                </a:solidFill>
                <a:latin typeface="Futura Round Medium"/>
                <a:ea typeface="Calibri"/>
                <a:cs typeface="Futura Round Medium"/>
              </a:rPr>
              <a:t>MPGe</a:t>
            </a:r>
            <a:r>
              <a:rPr lang="en-US" sz="4200" spc="150" dirty="0">
                <a:solidFill>
                  <a:srgbClr val="F2F2F2"/>
                </a:solidFill>
                <a:latin typeface="Futura Round Medium"/>
                <a:ea typeface="Calibri"/>
                <a:cs typeface="Futura Round Medium"/>
              </a:rPr>
              <a:t>.</a:t>
            </a:r>
          </a:p>
          <a:p>
            <a:pPr>
              <a:lnSpc>
                <a:spcPct val="80000"/>
              </a:lnSpc>
              <a:defRPr/>
            </a:pPr>
            <a:endParaRPr lang="en-US" sz="3200" spc="150" dirty="0">
              <a:solidFill>
                <a:srgbClr val="F2F2F2"/>
              </a:solidFill>
              <a:latin typeface="Futura Round Medium"/>
              <a:ea typeface="Calibri"/>
              <a:cs typeface="Futura Round Medium"/>
            </a:endParaRPr>
          </a:p>
          <a:p>
            <a:pPr>
              <a:lnSpc>
                <a:spcPct val="100000"/>
              </a:lnSpc>
              <a:defRPr/>
            </a:pPr>
            <a:r>
              <a:rPr lang="en-US" sz="4800" b="1" spc="150" dirty="0">
                <a:solidFill>
                  <a:srgbClr val="F2F2F2"/>
                </a:solidFill>
                <a:latin typeface="Futura Round Medium"/>
                <a:ea typeface="Calibri"/>
                <a:cs typeface="Futura Round Medium"/>
              </a:rPr>
              <a:t>RESULTS</a:t>
            </a:r>
          </a:p>
          <a:p>
            <a:pPr>
              <a:lnSpc>
                <a:spcPct val="100000"/>
              </a:lnSpc>
              <a:defRPr/>
            </a:pPr>
            <a:r>
              <a:rPr lang="en-US" sz="4200" spc="150" dirty="0">
                <a:solidFill>
                  <a:srgbClr val="F2F2F2"/>
                </a:solidFill>
                <a:latin typeface="Futura Round Medium"/>
                <a:ea typeface="Calibri"/>
                <a:cs typeface="Futura Round Medium"/>
              </a:rPr>
              <a:t>An energy efficient vehicle capable of 135 </a:t>
            </a:r>
            <a:r>
              <a:rPr lang="en-US" sz="4200" spc="150" dirty="0" err="1">
                <a:solidFill>
                  <a:srgbClr val="F2F2F2"/>
                </a:solidFill>
                <a:latin typeface="Futura Round Medium"/>
                <a:ea typeface="Calibri"/>
                <a:cs typeface="Futura Round Medium"/>
              </a:rPr>
              <a:t>MPGe</a:t>
            </a:r>
            <a:r>
              <a:rPr lang="en-US" sz="4200" spc="150" dirty="0">
                <a:solidFill>
                  <a:srgbClr val="F2F2F2"/>
                </a:solidFill>
                <a:latin typeface="Futura Round Medium"/>
                <a:ea typeface="Calibri"/>
                <a:cs typeface="Futura Round Medium"/>
              </a:rPr>
              <a:t> and a new energy standard.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5650" y="1130300"/>
            <a:ext cx="69723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0774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Placeholder 10" descr="RS2258_WSOCXC_20100728_Boat on Fire.jpg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7175" cy="1371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3250" y="603250"/>
            <a:ext cx="9271000" cy="7810500"/>
          </a:xfrm>
          <a:prstGeom prst="rect">
            <a:avLst/>
          </a:prstGeom>
          <a:solidFill>
            <a:srgbClr val="000000">
              <a:alpha val="6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2F2F2"/>
              </a:solidFill>
              <a:latin typeface="Calibri"/>
            </a:endParaRPr>
          </a:p>
        </p:txBody>
      </p:sp>
      <p:sp>
        <p:nvSpPr>
          <p:cNvPr id="55298" name="Rectangle 2"/>
          <p:cNvSpPr>
            <a:spLocks/>
          </p:cNvSpPr>
          <p:nvPr/>
        </p:nvSpPr>
        <p:spPr bwMode="auto">
          <a:xfrm>
            <a:off x="1208088" y="2595563"/>
            <a:ext cx="8062912" cy="542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00000"/>
              </a:lnSpc>
              <a:defRPr/>
            </a:pPr>
            <a:r>
              <a:rPr lang="en-US" sz="4800" b="1" spc="150" dirty="0">
                <a:solidFill>
                  <a:srgbClr val="F2F2F2"/>
                </a:solidFill>
                <a:latin typeface="Futura Round Medium"/>
                <a:ea typeface="Calibri"/>
                <a:cs typeface="Futura Round Medium"/>
              </a:rPr>
              <a:t>GRAND  CHALLENGE</a:t>
            </a:r>
          </a:p>
          <a:p>
            <a:pPr>
              <a:lnSpc>
                <a:spcPct val="100000"/>
              </a:lnSpc>
              <a:defRPr/>
            </a:pPr>
            <a:r>
              <a:rPr lang="en-US" sz="4200" spc="150" dirty="0">
                <a:solidFill>
                  <a:srgbClr val="F2F2F2"/>
                </a:solidFill>
                <a:latin typeface="Futura Round Medium"/>
                <a:ea typeface="Calibri"/>
                <a:cs typeface="Futura Round Medium"/>
              </a:rPr>
              <a:t>Oil recovery technology hadn’t improved in 40 years and the Gulf BP crisis loomed large.</a:t>
            </a:r>
          </a:p>
          <a:p>
            <a:pPr>
              <a:lnSpc>
                <a:spcPct val="80000"/>
              </a:lnSpc>
              <a:defRPr/>
            </a:pPr>
            <a:endParaRPr lang="en-US" sz="3200" spc="150" dirty="0">
              <a:solidFill>
                <a:srgbClr val="F2F2F2"/>
              </a:solidFill>
              <a:latin typeface="Futura Round Medium"/>
              <a:ea typeface="Calibri"/>
              <a:cs typeface="Futura Round Medium"/>
            </a:endParaRPr>
          </a:p>
          <a:p>
            <a:pPr>
              <a:lnSpc>
                <a:spcPct val="100000"/>
              </a:lnSpc>
              <a:defRPr/>
            </a:pPr>
            <a:r>
              <a:rPr lang="en-US" sz="4800" b="1" spc="150" dirty="0">
                <a:solidFill>
                  <a:srgbClr val="F2F2F2"/>
                </a:solidFill>
                <a:latin typeface="Futura Round Medium"/>
                <a:ea typeface="Calibri"/>
                <a:cs typeface="Futura Round Medium"/>
              </a:rPr>
              <a:t>RESULTS</a:t>
            </a:r>
          </a:p>
          <a:p>
            <a:pPr>
              <a:lnSpc>
                <a:spcPct val="100000"/>
              </a:lnSpc>
              <a:defRPr/>
            </a:pPr>
            <a:r>
              <a:rPr lang="en-US" sz="4200" spc="150" dirty="0">
                <a:solidFill>
                  <a:srgbClr val="F2F2F2"/>
                </a:solidFill>
                <a:latin typeface="Futura Round Medium"/>
                <a:ea typeface="Calibri"/>
                <a:cs typeface="Futura Round Medium"/>
              </a:rPr>
              <a:t>Oil recovery technology that quadruped the industry standard.</a:t>
            </a:r>
          </a:p>
        </p:txBody>
      </p:sp>
      <p:pic>
        <p:nvPicPr>
          <p:cNvPr id="34820" name="Picture 8" descr="RS8638_XPRIZE_WENDYSCHMIDT_OceanCleanup_RM_all wh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9525" y="1360488"/>
            <a:ext cx="79597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557414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Placeholder 3" descr="For The World4.jpg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7175" cy="1371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303500" y="635000"/>
            <a:ext cx="8413750" cy="9779000"/>
          </a:xfrm>
          <a:prstGeom prst="rect">
            <a:avLst/>
          </a:prstGeom>
          <a:solidFill>
            <a:srgbClr val="000000">
              <a:alpha val="6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2F2F2"/>
              </a:solidFill>
              <a:latin typeface="Calibri"/>
            </a:endParaRPr>
          </a:p>
        </p:txBody>
      </p:sp>
      <p:sp>
        <p:nvSpPr>
          <p:cNvPr id="55298" name="Rectangle 2"/>
          <p:cNvSpPr>
            <a:spLocks/>
          </p:cNvSpPr>
          <p:nvPr/>
        </p:nvSpPr>
        <p:spPr bwMode="auto">
          <a:xfrm>
            <a:off x="16122650" y="2627313"/>
            <a:ext cx="6896100" cy="746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00000"/>
              </a:lnSpc>
              <a:defRPr/>
            </a:pPr>
            <a:r>
              <a:rPr lang="en-US" sz="4800" b="1" spc="150" dirty="0">
                <a:solidFill>
                  <a:srgbClr val="F2F2F2"/>
                </a:solidFill>
                <a:latin typeface="Futura Round Medium"/>
                <a:ea typeface="Calibri"/>
                <a:cs typeface="Futura Round Medium"/>
              </a:rPr>
              <a:t>GRAND  CHALLENGE</a:t>
            </a:r>
          </a:p>
          <a:p>
            <a:pPr>
              <a:lnSpc>
                <a:spcPct val="100000"/>
              </a:lnSpc>
              <a:defRPr/>
            </a:pPr>
            <a:r>
              <a:rPr lang="en-US" sz="4200" spc="150" dirty="0">
                <a:solidFill>
                  <a:srgbClr val="F2F2F2"/>
                </a:solidFill>
                <a:latin typeface="Futura Round Medium"/>
                <a:ea typeface="Calibri"/>
                <a:cs typeface="Futura Round Medium"/>
              </a:rPr>
              <a:t>The need for patients to have more control over their healthcare.</a:t>
            </a:r>
          </a:p>
          <a:p>
            <a:pPr>
              <a:lnSpc>
                <a:spcPct val="80000"/>
              </a:lnSpc>
              <a:defRPr/>
            </a:pPr>
            <a:endParaRPr lang="en-US" sz="3200" spc="150" dirty="0">
              <a:solidFill>
                <a:srgbClr val="F2F2F2"/>
              </a:solidFill>
              <a:latin typeface="Futura Round Medium"/>
              <a:ea typeface="Calibri"/>
              <a:cs typeface="Futura Round Medium"/>
            </a:endParaRPr>
          </a:p>
          <a:p>
            <a:pPr>
              <a:lnSpc>
                <a:spcPct val="100000"/>
              </a:lnSpc>
              <a:defRPr/>
            </a:pPr>
            <a:r>
              <a:rPr lang="en-US" sz="4800" b="1" spc="150" dirty="0">
                <a:solidFill>
                  <a:srgbClr val="F2F2F2"/>
                </a:solidFill>
                <a:latin typeface="Futura Round Medium"/>
                <a:ea typeface="Calibri"/>
                <a:cs typeface="Futura Round Medium"/>
              </a:rPr>
              <a:t>COMPETITION</a:t>
            </a:r>
          </a:p>
          <a:p>
            <a:pPr>
              <a:lnSpc>
                <a:spcPct val="100000"/>
              </a:lnSpc>
              <a:defRPr/>
            </a:pPr>
            <a:r>
              <a:rPr lang="en-US" sz="4200" spc="150" dirty="0">
                <a:solidFill>
                  <a:srgbClr val="F2F2F2"/>
                </a:solidFill>
                <a:latin typeface="Futura Round Medium"/>
                <a:ea typeface="Calibri"/>
                <a:cs typeface="Futura Round Medium"/>
              </a:rPr>
              <a:t>Turning science fiction into science </a:t>
            </a:r>
            <a:r>
              <a:rPr lang="en-US" sz="4200" spc="150" dirty="0" smtClean="0">
                <a:solidFill>
                  <a:srgbClr val="F2F2F2"/>
                </a:solidFill>
                <a:latin typeface="Futura Round Medium"/>
                <a:ea typeface="Calibri"/>
                <a:cs typeface="Futura Round Medium"/>
              </a:rPr>
              <a:t>reality by </a:t>
            </a:r>
            <a:r>
              <a:rPr lang="en-US" sz="4200" spc="150" dirty="0">
                <a:solidFill>
                  <a:srgbClr val="F2F2F2"/>
                </a:solidFill>
                <a:latin typeface="Futura Round Medium"/>
                <a:ea typeface="Calibri"/>
                <a:cs typeface="Futura Round Medium"/>
              </a:rPr>
              <a:t>creating a </a:t>
            </a:r>
            <a:r>
              <a:rPr lang="en-US" sz="4200" i="1" spc="150" dirty="0">
                <a:solidFill>
                  <a:srgbClr val="F2F2F2"/>
                </a:solidFill>
                <a:latin typeface="Futura Round Medium"/>
                <a:ea typeface="Calibri"/>
                <a:cs typeface="Futura Round Medium"/>
              </a:rPr>
              <a:t>Star Trek</a:t>
            </a:r>
            <a:r>
              <a:rPr lang="en-US" sz="4200" spc="150" dirty="0">
                <a:solidFill>
                  <a:srgbClr val="F2F2F2"/>
                </a:solidFill>
                <a:latin typeface="Futura Round Medium"/>
                <a:ea typeface="Calibri"/>
                <a:cs typeface="Futura Round Medium"/>
              </a:rPr>
              <a:t>-inspired medical device that puts healthcare in the palm of patients’ hands.</a:t>
            </a:r>
          </a:p>
        </p:txBody>
      </p:sp>
      <p:pic>
        <p:nvPicPr>
          <p:cNvPr id="35844" name="Picture 1" descr="RS8634_XPRIZE_QUALCOMM_RM_all wh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22638" y="1216025"/>
            <a:ext cx="692467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526487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525750" y="0"/>
            <a:ext cx="8861425" cy="9779000"/>
          </a:xfrm>
          <a:prstGeom prst="rect">
            <a:avLst/>
          </a:prstGeom>
          <a:solidFill>
            <a:srgbClr val="000000">
              <a:alpha val="6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2F2F2"/>
              </a:solidFill>
              <a:latin typeface="Calibri"/>
            </a:endParaRPr>
          </a:p>
        </p:txBody>
      </p:sp>
      <p:sp>
        <p:nvSpPr>
          <p:cNvPr id="55298" name="Rectangle 2"/>
          <p:cNvSpPr>
            <a:spLocks/>
          </p:cNvSpPr>
          <p:nvPr/>
        </p:nvSpPr>
        <p:spPr bwMode="auto">
          <a:xfrm>
            <a:off x="16344900" y="1992313"/>
            <a:ext cx="6896100" cy="746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00000"/>
              </a:lnSpc>
              <a:defRPr/>
            </a:pPr>
            <a:r>
              <a:rPr lang="en-US" sz="4800" b="1" spc="150" dirty="0">
                <a:solidFill>
                  <a:srgbClr val="F2F2F2"/>
                </a:solidFill>
                <a:latin typeface="Futura Round Medium"/>
                <a:ea typeface="Calibri"/>
                <a:cs typeface="Futura Round Medium"/>
              </a:rPr>
              <a:t>GRAND  CHALLENGE</a:t>
            </a:r>
          </a:p>
          <a:p>
            <a:pPr>
              <a:lnSpc>
                <a:spcPct val="100000"/>
              </a:lnSpc>
              <a:defRPr/>
            </a:pPr>
            <a:r>
              <a:rPr lang="en-US" sz="4200" spc="150" dirty="0">
                <a:solidFill>
                  <a:srgbClr val="F2F2F2"/>
                </a:solidFill>
                <a:latin typeface="Futura Round Medium"/>
                <a:ea typeface="Calibri"/>
                <a:cs typeface="Futura Round Medium"/>
              </a:rPr>
              <a:t>The need for patients to have more control over their healthcare.</a:t>
            </a:r>
          </a:p>
          <a:p>
            <a:pPr>
              <a:lnSpc>
                <a:spcPct val="80000"/>
              </a:lnSpc>
              <a:defRPr/>
            </a:pPr>
            <a:endParaRPr lang="en-US" sz="3200" spc="150" dirty="0">
              <a:solidFill>
                <a:srgbClr val="F2F2F2"/>
              </a:solidFill>
              <a:latin typeface="Futura Round Medium"/>
              <a:ea typeface="Calibri"/>
              <a:cs typeface="Futura Round Medium"/>
            </a:endParaRPr>
          </a:p>
          <a:p>
            <a:pPr>
              <a:lnSpc>
                <a:spcPct val="100000"/>
              </a:lnSpc>
              <a:defRPr/>
            </a:pPr>
            <a:r>
              <a:rPr lang="en-US" sz="4800" b="1" spc="150" dirty="0">
                <a:solidFill>
                  <a:srgbClr val="F2F2F2"/>
                </a:solidFill>
                <a:latin typeface="Futura Round Medium"/>
                <a:ea typeface="Calibri"/>
                <a:cs typeface="Futura Round Medium"/>
              </a:rPr>
              <a:t>COMPETITION</a:t>
            </a:r>
          </a:p>
          <a:p>
            <a:pPr>
              <a:lnSpc>
                <a:spcPct val="100000"/>
              </a:lnSpc>
              <a:defRPr/>
            </a:pPr>
            <a:r>
              <a:rPr lang="en-US" sz="4200" spc="150" dirty="0">
                <a:solidFill>
                  <a:srgbClr val="F2F2F2"/>
                </a:solidFill>
                <a:latin typeface="Futura Round Medium"/>
                <a:ea typeface="Calibri"/>
                <a:cs typeface="Futura Round Medium"/>
              </a:rPr>
              <a:t>Turning science fiction into science fact by creating a Star Trek-inspired medical device that puts healthcare in the palm of patients’ hands.</a:t>
            </a:r>
          </a:p>
        </p:txBody>
      </p:sp>
      <p:pic>
        <p:nvPicPr>
          <p:cNvPr id="36867" name="Picture 1" descr="RS8634_XPRIZE_QUALCOMM_RM_all wh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03638" y="581025"/>
            <a:ext cx="692467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Placeholder 3" descr="iStock_000005785095Large.jp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7175" cy="1371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03250" y="571500"/>
            <a:ext cx="8763000" cy="12382500"/>
          </a:xfrm>
          <a:prstGeom prst="rect">
            <a:avLst/>
          </a:prstGeom>
          <a:solidFill>
            <a:srgbClr val="000000">
              <a:alpha val="6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2F2F2"/>
              </a:solidFill>
              <a:latin typeface="Calibri"/>
            </a:endParaRPr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1208088" y="2563813"/>
            <a:ext cx="7650162" cy="753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00000"/>
              </a:lnSpc>
              <a:defRPr/>
            </a:pPr>
            <a:r>
              <a:rPr lang="en-US" sz="4800" b="1" spc="150" dirty="0">
                <a:solidFill>
                  <a:srgbClr val="F2F2F2"/>
                </a:solidFill>
                <a:latin typeface="Futura Round Medium"/>
                <a:ea typeface="Calibri"/>
                <a:cs typeface="Futura Round Medium"/>
              </a:rPr>
              <a:t>GRAND  CHALLENGE</a:t>
            </a:r>
          </a:p>
          <a:p>
            <a:pPr>
              <a:lnSpc>
                <a:spcPct val="100000"/>
              </a:lnSpc>
              <a:defRPr/>
            </a:pPr>
            <a:r>
              <a:rPr lang="en-US" sz="4200" b="1" spc="150" dirty="0">
                <a:solidFill>
                  <a:srgbClr val="F2F2F2"/>
                </a:solidFill>
                <a:latin typeface="Futura Round Medium"/>
                <a:ea typeface="Calibri"/>
                <a:cs typeface="Futura Round Medium"/>
              </a:rPr>
              <a:t>Rising levels of man-made atmospheric carbon dioxide are causing the ocean to become more acidic. The potential biological, ecological, biogeochemical and societal implications are staggering. </a:t>
            </a:r>
          </a:p>
          <a:p>
            <a:pPr>
              <a:lnSpc>
                <a:spcPct val="100000"/>
              </a:lnSpc>
              <a:defRPr/>
            </a:pPr>
            <a:endParaRPr lang="en-US" sz="4200" b="1" spc="150" dirty="0">
              <a:solidFill>
                <a:srgbClr val="F2F2F2"/>
              </a:solidFill>
              <a:latin typeface="Futura Round Medium"/>
              <a:ea typeface="Calibri"/>
              <a:cs typeface="Futura Round Medium"/>
            </a:endParaRPr>
          </a:p>
          <a:p>
            <a:pPr>
              <a:lnSpc>
                <a:spcPct val="100000"/>
              </a:lnSpc>
              <a:defRPr/>
            </a:pPr>
            <a:r>
              <a:rPr lang="en-US" sz="4800" b="1" spc="150" dirty="0">
                <a:solidFill>
                  <a:srgbClr val="F2F2F2"/>
                </a:solidFill>
                <a:latin typeface="Futura Round Medium"/>
                <a:ea typeface="Calibri"/>
                <a:cs typeface="Futura Round Medium"/>
              </a:rPr>
              <a:t>COMPETITION</a:t>
            </a:r>
          </a:p>
          <a:p>
            <a:pPr>
              <a:lnSpc>
                <a:spcPct val="100000"/>
              </a:lnSpc>
              <a:defRPr/>
            </a:pPr>
            <a:r>
              <a:rPr lang="en-US" sz="4200" spc="150" dirty="0">
                <a:solidFill>
                  <a:srgbClr val="F2F2F2"/>
                </a:solidFill>
                <a:latin typeface="Futura Round Medium"/>
                <a:ea typeface="Calibri"/>
                <a:cs typeface="Futura Round Medium"/>
              </a:rPr>
              <a:t>Incentivize the development of accurate, affordable, and robust pH sensors to improve our understanding of ocean acidification.</a:t>
            </a:r>
          </a:p>
        </p:txBody>
      </p:sp>
      <p:pic>
        <p:nvPicPr>
          <p:cNvPr id="36871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0" y="1301750"/>
            <a:ext cx="72167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21884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en-US" sz="8000" dirty="0" smtClean="0"/>
              <a:t>Who we are.</a:t>
            </a:r>
            <a:br>
              <a:rPr lang="en-US" sz="8000" dirty="0" smtClean="0"/>
            </a:br>
            <a:r>
              <a:rPr lang="en-US" sz="8000" dirty="0" smtClean="0"/>
              <a:t>501(</a:t>
            </a:r>
            <a:r>
              <a:rPr lang="en-US" sz="8000" cap="none" dirty="0" smtClean="0"/>
              <a:t>c</a:t>
            </a:r>
            <a:r>
              <a:rPr lang="en-US" sz="8000" dirty="0" smtClean="0"/>
              <a:t>)(3) Educational non-profit focused on </a:t>
            </a:r>
            <a:r>
              <a:rPr lang="en-US" sz="8000" dirty="0" err="1" smtClean="0"/>
              <a:t>s.t.e.a.m</a:t>
            </a:r>
            <a:r>
              <a:rPr lang="en-US" sz="8000" dirty="0" smtClean="0"/>
              <a:t>. education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42507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over-Logo &amp; Title">
  <a:themeElements>
    <a:clrScheme name="">
      <a:dk1>
        <a:srgbClr val="4D4E4F"/>
      </a:dk1>
      <a:lt1>
        <a:srgbClr val="4D4E4F"/>
      </a:lt1>
      <a:dk2>
        <a:srgbClr val="000000"/>
      </a:dk2>
      <a:lt2>
        <a:srgbClr val="808080"/>
      </a:lt2>
      <a:accent1>
        <a:srgbClr val="0C64AC"/>
      </a:accent1>
      <a:accent2>
        <a:srgbClr val="333399"/>
      </a:accent2>
      <a:accent3>
        <a:srgbClr val="B2B2B2"/>
      </a:accent3>
      <a:accent4>
        <a:srgbClr val="404142"/>
      </a:accent4>
      <a:accent5>
        <a:srgbClr val="AAB8D2"/>
      </a:accent5>
      <a:accent6>
        <a:srgbClr val="2D2D8A"/>
      </a:accent6>
      <a:hlink>
        <a:srgbClr val="009999"/>
      </a:hlink>
      <a:folHlink>
        <a:srgbClr val="99CC00"/>
      </a:folHlink>
    </a:clrScheme>
    <a:fontScheme name="COVER W/ TITLE &amp; LOGO">
      <a:majorFont>
        <a:latin typeface="FuturTBooRo1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64AC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0" u="none" strike="noStrike" cap="none" normalizeH="0" baseline="0">
            <a:ln>
              <a:noFill/>
            </a:ln>
            <a:solidFill>
              <a:srgbClr val="4D4E4F"/>
            </a:solidFill>
            <a:effectLst/>
            <a:latin typeface="FuturTBooRo1" charset="0"/>
            <a:ea typeface="ヒラギノ角ゴ ProN W3" charset="0"/>
            <a:cs typeface="ヒラギノ角ゴ ProN W3" charset="0"/>
            <a:sym typeface="FuturTBooRo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64AC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0" u="none" strike="noStrike" cap="none" normalizeH="0" baseline="0">
            <a:ln>
              <a:noFill/>
            </a:ln>
            <a:solidFill>
              <a:srgbClr val="4D4E4F"/>
            </a:solidFill>
            <a:effectLst/>
            <a:latin typeface="FuturTBooRo1" charset="0"/>
            <a:ea typeface="ヒラギノ角ゴ ProN W3" charset="0"/>
            <a:cs typeface="ヒラギノ角ゴ ProN W3" charset="0"/>
            <a:sym typeface="FuturTBooRo1" charset="0"/>
          </a:defRPr>
        </a:defPPr>
      </a:lstStyle>
    </a:lnDef>
  </a:objectDefaults>
  <a:extraClrSchemeLst>
    <a:extraClrScheme>
      <a:clrScheme name="COVER W/ TITLE &amp; LOG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Divider - Gold">
  <a:themeElements>
    <a:clrScheme name="Custom 2">
      <a:dk1>
        <a:srgbClr val="4D4E4F"/>
      </a:dk1>
      <a:lt1>
        <a:srgbClr val="F2F2F2"/>
      </a:lt1>
      <a:dk2>
        <a:srgbClr val="000000"/>
      </a:dk2>
      <a:lt2>
        <a:srgbClr val="808080"/>
      </a:lt2>
      <a:accent1>
        <a:srgbClr val="0C64AC"/>
      </a:accent1>
      <a:accent2>
        <a:srgbClr val="333399"/>
      </a:accent2>
      <a:accent3>
        <a:srgbClr val="F7F7F7"/>
      </a:accent3>
      <a:accent4>
        <a:srgbClr val="404142"/>
      </a:accent4>
      <a:accent5>
        <a:srgbClr val="AAB8D2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Divider - 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_Divider - Gold">
  <a:themeElements>
    <a:clrScheme name="Custom 2">
      <a:dk1>
        <a:srgbClr val="4D4E4F"/>
      </a:dk1>
      <a:lt1>
        <a:srgbClr val="F2F2F2"/>
      </a:lt1>
      <a:dk2>
        <a:srgbClr val="000000"/>
      </a:dk2>
      <a:lt2>
        <a:srgbClr val="808080"/>
      </a:lt2>
      <a:accent1>
        <a:srgbClr val="0C64AC"/>
      </a:accent1>
      <a:accent2>
        <a:srgbClr val="333399"/>
      </a:accent2>
      <a:accent3>
        <a:srgbClr val="F7F7F7"/>
      </a:accent3>
      <a:accent4>
        <a:srgbClr val="404142"/>
      </a:accent4>
      <a:accent5>
        <a:srgbClr val="AAB8D2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4800" dirty="0" smtClean="0">
            <a:solidFill>
              <a:srgbClr val="FFFFFF"/>
            </a:solidFill>
            <a:latin typeface="Futura Round Medium"/>
            <a:cs typeface="Futura Round Medium"/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2_Divider - Gold">
  <a:themeElements>
    <a:clrScheme name="Custom 2">
      <a:dk1>
        <a:srgbClr val="4D4E4F"/>
      </a:dk1>
      <a:lt1>
        <a:srgbClr val="F2F2F2"/>
      </a:lt1>
      <a:dk2>
        <a:srgbClr val="000000"/>
      </a:dk2>
      <a:lt2>
        <a:srgbClr val="808080"/>
      </a:lt2>
      <a:accent1>
        <a:srgbClr val="0C64AC"/>
      </a:accent1>
      <a:accent2>
        <a:srgbClr val="333399"/>
      </a:accent2>
      <a:accent3>
        <a:srgbClr val="F7F7F7"/>
      </a:accent3>
      <a:accent4>
        <a:srgbClr val="404142"/>
      </a:accent4>
      <a:accent5>
        <a:srgbClr val="AAB8D2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4800" dirty="0" smtClean="0">
            <a:solidFill>
              <a:srgbClr val="FFFFFF"/>
            </a:solidFill>
            <a:latin typeface="Futura Round Medium"/>
            <a:cs typeface="Futura Round Medium"/>
          </a:defRPr>
        </a:defPPr>
      </a:lstStyle>
    </a:txDef>
  </a:objectDefaults>
  <a:extraClrSchemeLst/>
</a:theme>
</file>

<file path=ppt/theme/theme14.xml><?xml version="1.0" encoding="utf-8"?>
<a:theme xmlns:a="http://schemas.openxmlformats.org/drawingml/2006/main" name="Statement">
  <a:themeElements>
    <a:clrScheme name="">
      <a:dk1>
        <a:srgbClr val="4D4E4F"/>
      </a:dk1>
      <a:lt1>
        <a:srgbClr val="F7A932"/>
      </a:lt1>
      <a:dk2>
        <a:srgbClr val="000000"/>
      </a:dk2>
      <a:lt2>
        <a:srgbClr val="808080"/>
      </a:lt2>
      <a:accent1>
        <a:srgbClr val="0C64AC"/>
      </a:accent1>
      <a:accent2>
        <a:srgbClr val="333399"/>
      </a:accent2>
      <a:accent3>
        <a:srgbClr val="FAD1AD"/>
      </a:accent3>
      <a:accent4>
        <a:srgbClr val="404142"/>
      </a:accent4>
      <a:accent5>
        <a:srgbClr val="AAB8D2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TEMENT">
      <a:majorFont>
        <a:latin typeface="FuturTBooRo1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64AC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0" u="none" strike="noStrike" cap="none" normalizeH="0" baseline="0">
            <a:ln>
              <a:noFill/>
            </a:ln>
            <a:solidFill>
              <a:srgbClr val="4D4E4F"/>
            </a:solidFill>
            <a:effectLst/>
            <a:latin typeface="FuturTBooRo1" charset="0"/>
            <a:ea typeface="ヒラギノ角ゴ ProN W3" charset="0"/>
            <a:cs typeface="ヒラギノ角ゴ ProN W3" charset="0"/>
            <a:sym typeface="FuturTBooRo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64AC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0" u="none" strike="noStrike" cap="none" normalizeH="0" baseline="0">
            <a:ln>
              <a:noFill/>
            </a:ln>
            <a:solidFill>
              <a:srgbClr val="4D4E4F"/>
            </a:solidFill>
            <a:effectLst/>
            <a:latin typeface="FuturTBooRo1" charset="0"/>
            <a:ea typeface="ヒラギノ角ゴ ProN W3" charset="0"/>
            <a:cs typeface="ヒラギノ角ゴ ProN W3" charset="0"/>
            <a:sym typeface="FuturTBooRo1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4800" dirty="0" smtClean="0">
            <a:solidFill>
              <a:srgbClr val="FFFFFF"/>
            </a:solidFill>
            <a:latin typeface="Futura Round Medium"/>
            <a:cs typeface="Futura Round Medium"/>
          </a:defRPr>
        </a:defPPr>
      </a:lstStyle>
    </a:txDef>
  </a:objectDefaults>
  <a:extraClrSchemeLst>
    <a:extraClrScheme>
      <a:clrScheme name="STATE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Divider - GlobalDev Or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4800" dirty="0" smtClean="0">
            <a:solidFill>
              <a:srgbClr val="FFFFFF"/>
            </a:solidFill>
            <a:latin typeface="Futura Round Medium"/>
            <a:cs typeface="Futura Round Medium"/>
          </a:defRPr>
        </a:defPPr>
      </a:lstStyle>
    </a:txDef>
  </a:objectDefaults>
  <a:extraClrSchemeLst/>
</a:theme>
</file>

<file path=ppt/theme/theme16.xml><?xml version="1.0" encoding="utf-8"?>
<a:theme xmlns:a="http://schemas.openxmlformats.org/drawingml/2006/main" name="Divider - Learn R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4800" dirty="0" smtClean="0">
            <a:solidFill>
              <a:srgbClr val="FFFFFF"/>
            </a:solidFill>
            <a:latin typeface="Futura Round Medium"/>
            <a:cs typeface="Futura Round Medium"/>
          </a:defRPr>
        </a:defPPr>
      </a:lstStyle>
    </a:txDef>
  </a:objectDefaults>
  <a:extraClrSchemeLst/>
</a:theme>
</file>

<file path=ppt/theme/theme17.xml><?xml version="1.0" encoding="utf-8"?>
<a:theme xmlns:a="http://schemas.openxmlformats.org/drawingml/2006/main" name="Divider - Exp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4800" dirty="0" smtClean="0">
            <a:solidFill>
              <a:srgbClr val="FFFFFF"/>
            </a:solidFill>
            <a:latin typeface="Futura Round Medium"/>
            <a:cs typeface="Futura Round Medium"/>
          </a:defRPr>
        </a:defPPr>
      </a:lstStyle>
    </a:txDef>
  </a:objectDefaults>
  <a:extraClrSchemeLst/>
</a:theme>
</file>

<file path=ppt/theme/theme18.xml><?xml version="1.0" encoding="utf-8"?>
<a:theme xmlns:a="http://schemas.openxmlformats.org/drawingml/2006/main" name="Divider - E&amp;E Gre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4800" dirty="0" smtClean="0">
            <a:solidFill>
              <a:srgbClr val="FFFFFF"/>
            </a:solidFill>
            <a:latin typeface="Futura Round Medium"/>
            <a:cs typeface="Futura Round Medium"/>
          </a:defRPr>
        </a:defPPr>
      </a:lstStyle>
    </a:txDef>
  </a:objectDefaults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ver - Title Only">
  <a:themeElements>
    <a:clrScheme name="Custom 2">
      <a:dk1>
        <a:srgbClr val="4D4E4F"/>
      </a:dk1>
      <a:lt1>
        <a:srgbClr val="F2F2F2"/>
      </a:lt1>
      <a:dk2>
        <a:srgbClr val="000000"/>
      </a:dk2>
      <a:lt2>
        <a:srgbClr val="808080"/>
      </a:lt2>
      <a:accent1>
        <a:srgbClr val="0C64AC"/>
      </a:accent1>
      <a:accent2>
        <a:srgbClr val="333399"/>
      </a:accent2>
      <a:accent3>
        <a:srgbClr val="F7F7F7"/>
      </a:accent3>
      <a:accent4>
        <a:srgbClr val="404142"/>
      </a:accent4>
      <a:accent5>
        <a:srgbClr val="AAB8D2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lank-White">
  <a:themeElements>
    <a:clrScheme name="">
      <a:dk1>
        <a:srgbClr val="4D4E4F"/>
      </a:dk1>
      <a:lt1>
        <a:srgbClr val="F2F2F2"/>
      </a:lt1>
      <a:dk2>
        <a:srgbClr val="000000"/>
      </a:dk2>
      <a:lt2>
        <a:srgbClr val="808080"/>
      </a:lt2>
      <a:accent1>
        <a:srgbClr val="0C64AC"/>
      </a:accent1>
      <a:accent2>
        <a:srgbClr val="333399"/>
      </a:accent2>
      <a:accent3>
        <a:srgbClr val="F7F7F7"/>
      </a:accent3>
      <a:accent4>
        <a:srgbClr val="404142"/>
      </a:accent4>
      <a:accent5>
        <a:srgbClr val="AAB8D2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Helvetica Neue Ultra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64AC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0" u="none" strike="noStrike" cap="none" normalizeH="0" baseline="0">
            <a:ln>
              <a:noFill/>
            </a:ln>
            <a:solidFill>
              <a:srgbClr val="4D4E4F"/>
            </a:solidFill>
            <a:effectLst/>
            <a:latin typeface="FuturTBooRo1" charset="0"/>
            <a:ea typeface="ヒラギノ角ゴ ProN W3" charset="0"/>
            <a:cs typeface="ヒラギノ角ゴ ProN W3" charset="0"/>
            <a:sym typeface="FuturTBooRo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64AC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0" u="none" strike="noStrike" cap="none" normalizeH="0" baseline="0">
            <a:ln>
              <a:noFill/>
            </a:ln>
            <a:solidFill>
              <a:srgbClr val="4D4E4F"/>
            </a:solidFill>
            <a:effectLst/>
            <a:latin typeface="FuturTBooRo1" charset="0"/>
            <a:ea typeface="ヒラギノ角ゴ ProN W3" charset="0"/>
            <a:cs typeface="ヒラギノ角ゴ ProN W3" charset="0"/>
            <a:sym typeface="FuturTBooRo1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lank-Grey">
  <a:themeElements>
    <a:clrScheme name="">
      <a:dk1>
        <a:srgbClr val="4D4E4F"/>
      </a:dk1>
      <a:lt1>
        <a:srgbClr val="4D4E4F"/>
      </a:lt1>
      <a:dk2>
        <a:srgbClr val="000000"/>
      </a:dk2>
      <a:lt2>
        <a:srgbClr val="808080"/>
      </a:lt2>
      <a:accent1>
        <a:srgbClr val="0C64AC"/>
      </a:accent1>
      <a:accent2>
        <a:srgbClr val="333399"/>
      </a:accent2>
      <a:accent3>
        <a:srgbClr val="B2B2B2"/>
      </a:accent3>
      <a:accent4>
        <a:srgbClr val="404142"/>
      </a:accent4>
      <a:accent5>
        <a:srgbClr val="AAB8D2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- GREY">
      <a:majorFont>
        <a:latin typeface="FuturTBooRo1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64AC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0" u="none" strike="noStrike" cap="none" normalizeH="0" baseline="0">
            <a:ln>
              <a:noFill/>
            </a:ln>
            <a:solidFill>
              <a:srgbClr val="4D4E4F"/>
            </a:solidFill>
            <a:effectLst/>
            <a:latin typeface="FuturTBooRo1" charset="0"/>
            <a:ea typeface="ヒラギノ角ゴ ProN W3" charset="0"/>
            <a:cs typeface="ヒラギノ角ゴ ProN W3" charset="0"/>
            <a:sym typeface="FuturTBooRo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64AC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0" u="none" strike="noStrike" cap="none" normalizeH="0" baseline="0">
            <a:ln>
              <a:noFill/>
            </a:ln>
            <a:solidFill>
              <a:srgbClr val="4D4E4F"/>
            </a:solidFill>
            <a:effectLst/>
            <a:latin typeface="FuturTBooRo1" charset="0"/>
            <a:ea typeface="ヒラギノ角ゴ ProN W3" charset="0"/>
            <a:cs typeface="ヒラギノ角ゴ ProN W3" charset="0"/>
            <a:sym typeface="FuturTBooRo1" charset="0"/>
          </a:defRPr>
        </a:defPPr>
      </a:lstStyle>
    </a:lnDef>
  </a:objectDefaults>
  <a:extraClrSchemeLst>
    <a:extraClrScheme>
      <a:clrScheme name="BLANK - GRE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ontents">
  <a:themeElements>
    <a:clrScheme name="">
      <a:dk1>
        <a:srgbClr val="4D4E4F"/>
      </a:dk1>
      <a:lt1>
        <a:srgbClr val="F2F2F2"/>
      </a:lt1>
      <a:dk2>
        <a:srgbClr val="000000"/>
      </a:dk2>
      <a:lt2>
        <a:srgbClr val="808080"/>
      </a:lt2>
      <a:accent1>
        <a:srgbClr val="0C64AC"/>
      </a:accent1>
      <a:accent2>
        <a:srgbClr val="333399"/>
      </a:accent2>
      <a:accent3>
        <a:srgbClr val="F7F7F7"/>
      </a:accent3>
      <a:accent4>
        <a:srgbClr val="404142"/>
      </a:accent4>
      <a:accent5>
        <a:srgbClr val="AAB8D2"/>
      </a:accent5>
      <a:accent6>
        <a:srgbClr val="2D2D8A"/>
      </a:accent6>
      <a:hlink>
        <a:srgbClr val="009999"/>
      </a:hlink>
      <a:folHlink>
        <a:srgbClr val="99CC00"/>
      </a:folHlink>
    </a:clrScheme>
    <a:fontScheme name="CONTENTS">
      <a:majorFont>
        <a:latin typeface="FuturTBooRo1"/>
        <a:ea typeface="ヒラギノ角ゴ ProN W3"/>
        <a:cs typeface="ヒラギノ角ゴ ProN W3"/>
      </a:majorFont>
      <a:minorFont>
        <a:latin typeface="FuturTBooRo1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64AC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0" u="none" strike="noStrike" cap="none" normalizeH="0" baseline="0">
            <a:ln>
              <a:noFill/>
            </a:ln>
            <a:solidFill>
              <a:srgbClr val="4D4E4F"/>
            </a:solidFill>
            <a:effectLst/>
            <a:latin typeface="FuturTBooRo1" charset="0"/>
            <a:ea typeface="ヒラギノ角ゴ ProN W3" charset="0"/>
            <a:cs typeface="ヒラギノ角ゴ ProN W3" charset="0"/>
            <a:sym typeface="FuturTBooRo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64AC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0" u="none" strike="noStrike" cap="none" normalizeH="0" baseline="0">
            <a:ln>
              <a:noFill/>
            </a:ln>
            <a:solidFill>
              <a:srgbClr val="4D4E4F"/>
            </a:solidFill>
            <a:effectLst/>
            <a:latin typeface="FuturTBooRo1" charset="0"/>
            <a:ea typeface="ヒラギノ角ゴ ProN W3" charset="0"/>
            <a:cs typeface="ヒラギノ角ゴ ProN W3" charset="0"/>
            <a:sym typeface="FuturTBooRo1" charset="0"/>
          </a:defRPr>
        </a:defPPr>
      </a:lstStyle>
    </a:lnDef>
  </a:objectDefaults>
  <a:extraClrSchemeLst>
    <a:extraClrScheme>
      <a:clrScheme name="CONTEN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Full Image &amp; Statement">
  <a:themeElements>
    <a:clrScheme name="">
      <a:dk1>
        <a:srgbClr val="4D4E4F"/>
      </a:dk1>
      <a:lt1>
        <a:srgbClr val="FFFFFF"/>
      </a:lt1>
      <a:dk2>
        <a:srgbClr val="000000"/>
      </a:dk2>
      <a:lt2>
        <a:srgbClr val="000000"/>
      </a:lt2>
      <a:accent1>
        <a:srgbClr val="0C64AC"/>
      </a:accent1>
      <a:accent2>
        <a:srgbClr val="333399"/>
      </a:accent2>
      <a:accent3>
        <a:srgbClr val="FFFFFF"/>
      </a:accent3>
      <a:accent4>
        <a:srgbClr val="404142"/>
      </a:accent4>
      <a:accent5>
        <a:srgbClr val="AAB8D2"/>
      </a:accent5>
      <a:accent6>
        <a:srgbClr val="2D2D8A"/>
      </a:accent6>
      <a:hlink>
        <a:srgbClr val="009999"/>
      </a:hlink>
      <a:folHlink>
        <a:srgbClr val="99CC00"/>
      </a:folHlink>
    </a:clrScheme>
    <a:fontScheme name="FULL IMAGE W/STATEMENT">
      <a:majorFont>
        <a:latin typeface="FuturTBooRo1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64AC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0" u="none" strike="noStrike" cap="none" normalizeH="0" baseline="0">
            <a:ln>
              <a:noFill/>
            </a:ln>
            <a:solidFill>
              <a:srgbClr val="4D4E4F"/>
            </a:solidFill>
            <a:effectLst/>
            <a:latin typeface="FuturTBooRo1" charset="0"/>
            <a:ea typeface="ヒラギノ角ゴ ProN W3" charset="0"/>
            <a:cs typeface="ヒラギノ角ゴ ProN W3" charset="0"/>
            <a:sym typeface="FuturTBooRo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64AC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0" u="none" strike="noStrike" cap="none" normalizeH="0" baseline="0">
            <a:ln>
              <a:noFill/>
            </a:ln>
            <a:solidFill>
              <a:srgbClr val="4D4E4F"/>
            </a:solidFill>
            <a:effectLst/>
            <a:latin typeface="FuturTBooRo1" charset="0"/>
            <a:ea typeface="ヒラギノ角ゴ ProN W3" charset="0"/>
            <a:cs typeface="ヒラギノ角ゴ ProN W3" charset="0"/>
            <a:sym typeface="FuturTBooRo1" charset="0"/>
          </a:defRPr>
        </a:defPPr>
      </a:lstStyle>
    </a:lnDef>
  </a:objectDefaults>
  <a:extraClrSchemeLst>
    <a:extraClrScheme>
      <a:clrScheme name="FULL IMAGE W/STATE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itle, Bullets &amp; Full Im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Full Image w/Content">
  <a:themeElements>
    <a:clrScheme name="">
      <a:dk1>
        <a:srgbClr val="4D4E4F"/>
      </a:dk1>
      <a:lt1>
        <a:srgbClr val="FFFFFF"/>
      </a:lt1>
      <a:dk2>
        <a:srgbClr val="000000"/>
      </a:dk2>
      <a:lt2>
        <a:srgbClr val="000000"/>
      </a:lt2>
      <a:accent1>
        <a:srgbClr val="0C64AC"/>
      </a:accent1>
      <a:accent2>
        <a:srgbClr val="333399"/>
      </a:accent2>
      <a:accent3>
        <a:srgbClr val="FFFFFF"/>
      </a:accent3>
      <a:accent4>
        <a:srgbClr val="404142"/>
      </a:accent4>
      <a:accent5>
        <a:srgbClr val="AAB8D2"/>
      </a:accent5>
      <a:accent6>
        <a:srgbClr val="2D2D8A"/>
      </a:accent6>
      <a:hlink>
        <a:srgbClr val="009999"/>
      </a:hlink>
      <a:folHlink>
        <a:srgbClr val="99CC00"/>
      </a:folHlink>
    </a:clrScheme>
    <a:fontScheme name="FULL IMAGE W/CONTENT">
      <a:majorFont>
        <a:latin typeface="FuturTBooRo1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64AC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0" u="none" strike="noStrike" cap="none" normalizeH="0" baseline="0">
            <a:ln>
              <a:noFill/>
            </a:ln>
            <a:solidFill>
              <a:srgbClr val="4D4E4F"/>
            </a:solidFill>
            <a:effectLst/>
            <a:latin typeface="FuturTBooRo1" charset="0"/>
            <a:ea typeface="ヒラギノ角ゴ ProN W3" charset="0"/>
            <a:cs typeface="ヒラギノ角ゴ ProN W3" charset="0"/>
            <a:sym typeface="FuturTBooRo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64AC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0" u="none" strike="noStrike" cap="none" normalizeH="0" baseline="0">
            <a:ln>
              <a:noFill/>
            </a:ln>
            <a:solidFill>
              <a:srgbClr val="4D4E4F"/>
            </a:solidFill>
            <a:effectLst/>
            <a:latin typeface="FuturTBooRo1" charset="0"/>
            <a:ea typeface="ヒラギノ角ゴ ProN W3" charset="0"/>
            <a:cs typeface="ヒラギノ角ゴ ProN W3" charset="0"/>
            <a:sym typeface="FuturTBooRo1" charset="0"/>
          </a:defRPr>
        </a:defPPr>
      </a:lstStyle>
    </a:lnDef>
  </a:objectDefaults>
  <a:extraClrSchemeLst>
    <a:extraClrScheme>
      <a:clrScheme name="FULL IMAGE W/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Divider - Grey">
  <a:themeElements>
    <a:clrScheme name="">
      <a:dk1>
        <a:srgbClr val="4D4E4F"/>
      </a:dk1>
      <a:lt1>
        <a:srgbClr val="4D4E4F"/>
      </a:lt1>
      <a:dk2>
        <a:srgbClr val="000000"/>
      </a:dk2>
      <a:lt2>
        <a:srgbClr val="808080"/>
      </a:lt2>
      <a:accent1>
        <a:srgbClr val="0C64AC"/>
      </a:accent1>
      <a:accent2>
        <a:srgbClr val="333399"/>
      </a:accent2>
      <a:accent3>
        <a:srgbClr val="B2B2B2"/>
      </a:accent3>
      <a:accent4>
        <a:srgbClr val="404142"/>
      </a:accent4>
      <a:accent5>
        <a:srgbClr val="AAB8D2"/>
      </a:accent5>
      <a:accent6>
        <a:srgbClr val="2D2D8A"/>
      </a:accent6>
      <a:hlink>
        <a:srgbClr val="009999"/>
      </a:hlink>
      <a:folHlink>
        <a:srgbClr val="99CC00"/>
      </a:folHlink>
    </a:clrScheme>
    <a:fontScheme name="DIVIDER">
      <a:majorFont>
        <a:latin typeface="FuturTBooRo1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64AC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0" u="none" strike="noStrike" cap="none" normalizeH="0" baseline="0">
            <a:ln>
              <a:noFill/>
            </a:ln>
            <a:solidFill>
              <a:srgbClr val="4D4E4F"/>
            </a:solidFill>
            <a:effectLst/>
            <a:latin typeface="FuturTBooRo1" charset="0"/>
            <a:ea typeface="ヒラギノ角ゴ ProN W3" charset="0"/>
            <a:cs typeface="ヒラギノ角ゴ ProN W3" charset="0"/>
            <a:sym typeface="FuturTBooRo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64AC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0" u="none" strike="noStrike" cap="none" normalizeH="0" baseline="0">
            <a:ln>
              <a:noFill/>
            </a:ln>
            <a:solidFill>
              <a:srgbClr val="4D4E4F"/>
            </a:solidFill>
            <a:effectLst/>
            <a:latin typeface="FuturTBooRo1" charset="0"/>
            <a:ea typeface="ヒラギノ角ゴ ProN W3" charset="0"/>
            <a:cs typeface="ヒラギノ角ゴ ProN W3" charset="0"/>
            <a:sym typeface="FuturTBooRo1" charset="0"/>
          </a:defRPr>
        </a:defPPr>
      </a:lstStyle>
    </a:lnDef>
  </a:objectDefaults>
  <a:extraClrSchemeLst>
    <a:extraClrScheme>
      <a:clrScheme name="DIVID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XPRIZE_2013.thmx</Template>
  <TotalTime>12450</TotalTime>
  <Words>765</Words>
  <Application>Microsoft Macintosh PowerPoint</Application>
  <PresentationFormat>Custom</PresentationFormat>
  <Paragraphs>88</Paragraphs>
  <Slides>24</Slides>
  <Notes>2</Notes>
  <HiddenSlides>1</HiddenSlides>
  <MMClips>0</MMClips>
  <ScaleCrop>false</ScaleCrop>
  <HeadingPairs>
    <vt:vector size="4" baseType="variant">
      <vt:variant>
        <vt:lpstr>Theme</vt:lpstr>
      </vt:variant>
      <vt:variant>
        <vt:i4>18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Cover-Logo &amp; Title</vt:lpstr>
      <vt:lpstr>Cover - Title Only</vt:lpstr>
      <vt:lpstr>Blank-White</vt:lpstr>
      <vt:lpstr>Blank-Grey</vt:lpstr>
      <vt:lpstr>Contents</vt:lpstr>
      <vt:lpstr>Full Image &amp; Statement</vt:lpstr>
      <vt:lpstr>Title, Bullets &amp; Full Image</vt:lpstr>
      <vt:lpstr>Full Image w/Content</vt:lpstr>
      <vt:lpstr>Divider - Grey</vt:lpstr>
      <vt:lpstr>Divider - Gold</vt:lpstr>
      <vt:lpstr>Divider - White</vt:lpstr>
      <vt:lpstr>1_Divider - Gold</vt:lpstr>
      <vt:lpstr>2_Divider - Gold</vt:lpstr>
      <vt:lpstr>Statement</vt:lpstr>
      <vt:lpstr>Divider - GlobalDev Org</vt:lpstr>
      <vt:lpstr>Divider - Learn Red</vt:lpstr>
      <vt:lpstr>Divider - Exp Blue</vt:lpstr>
      <vt:lpstr>Divider - E&amp;E Green</vt:lpstr>
      <vt:lpstr>XPRIZE</vt:lpstr>
      <vt:lpstr>Our prize competitions drive innovations that make the world a better place.</vt:lpstr>
      <vt:lpstr>WHAT WE’VE  BEEN DOING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 we are. 501(c)(3) Educational non-profit focused on s.t.e.a.m. education</vt:lpstr>
      <vt:lpstr>PowerPoint Presentation</vt:lpstr>
      <vt:lpstr>NASA, SpaceX, Virgin Galactic, UCLA, MIT, CalTech, Scripps Oceanography, GoogleX, 3D Systems, Ubounded Robotics, Ekso Bionics, Intuitive Surgical, Qualcomm, Popular Mechanics, TED, etc.</vt:lpstr>
      <vt:lpstr>First lego league 6K distribution, 20K teams across 70 countries  maker-faire 165K attendees, 300K readership MAKE magazine  boys &amp; girls club of america 4M+ members  science beyond boundaries 81M+ annual visitors  science center network 244 centers around the world</vt:lpstr>
      <vt:lpstr>REACHING XM KIDS EVERY YEAR</vt:lpstr>
      <vt:lpstr>FIRST LEGO LEAGUE</vt:lpstr>
      <vt:lpstr>FLL &amp; XPRIZE GLOBAL INNOVATION AWARD</vt:lpstr>
      <vt:lpstr>Maker faire</vt:lpstr>
      <vt:lpstr>MOONBOTS</vt:lpstr>
      <vt:lpstr>Boys club</vt:lpstr>
      <vt:lpstr>Girl scouts</vt:lpstr>
      <vt:lpstr>Science center network</vt:lpstr>
      <vt:lpstr>At xprize, We specialize in two things.</vt:lpstr>
      <vt:lpstr>Innovation</vt:lpstr>
      <vt:lpstr>inspiration</vt:lpstr>
      <vt:lpstr>xprize S.T.E.A.M. LOOP  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Disney presentation</dc:title>
  <dc:creator>David Zweig</dc:creator>
  <cp:lastModifiedBy>Amy Keller</cp:lastModifiedBy>
  <cp:revision>353</cp:revision>
  <dcterms:created xsi:type="dcterms:W3CDTF">2014-03-18T21:02:42Z</dcterms:created>
  <dcterms:modified xsi:type="dcterms:W3CDTF">2014-10-02T19:56:45Z</dcterms:modified>
</cp:coreProperties>
</file>