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9" r:id="rId4"/>
    <p:sldId id="260" r:id="rId5"/>
    <p:sldId id="261" r:id="rId6"/>
    <p:sldId id="282" r:id="rId7"/>
    <p:sldId id="287" r:id="rId8"/>
    <p:sldId id="265" r:id="rId9"/>
    <p:sldId id="284" r:id="rId10"/>
    <p:sldId id="285" r:id="rId11"/>
    <p:sldId id="289" r:id="rId12"/>
    <p:sldId id="290" r:id="rId13"/>
    <p:sldId id="291" r:id="rId14"/>
    <p:sldId id="269" r:id="rId15"/>
    <p:sldId id="270" r:id="rId16"/>
    <p:sldId id="275" r:id="rId17"/>
    <p:sldId id="274" r:id="rId18"/>
    <p:sldId id="294" r:id="rId19"/>
    <p:sldId id="298" r:id="rId20"/>
    <p:sldId id="295" r:id="rId21"/>
    <p:sldId id="296" r:id="rId22"/>
    <p:sldId id="292" r:id="rId23"/>
    <p:sldId id="288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82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8/layout/AscendingPictureAccent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E.A. + Office Manager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Office Manager + Supply Chain &amp; Fulfillment Operations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E877B8-A5C4-496D-BCB4-7EE943C10F8B}">
      <dgm:prSet phldrT="[Text]"/>
      <dgm:spPr/>
      <dgm:t>
        <a:bodyPr/>
        <a:lstStyle/>
        <a:p>
          <a:r>
            <a:rPr lang="en-US" dirty="0" smtClean="0"/>
            <a:t>Community Manager</a:t>
          </a:r>
          <a:endParaRPr lang="en-US" dirty="0"/>
        </a:p>
      </dgm:t>
    </dgm:pt>
    <dgm:pt modelId="{3D24EEA3-517A-4DA3-810F-A7873D9A3F53}" type="parTrans" cxnId="{5483D9BF-0E9E-4C6E-A2C4-B0B3096D78DE}">
      <dgm:prSet/>
      <dgm:spPr/>
      <dgm:t>
        <a:bodyPr/>
        <a:lstStyle/>
        <a:p>
          <a:endParaRPr lang="en-US"/>
        </a:p>
      </dgm:t>
    </dgm:pt>
    <dgm:pt modelId="{0C44A884-F6C6-4E9B-8723-7708A5FCD2B6}" type="sibTrans" cxnId="{5483D9BF-0E9E-4C6E-A2C4-B0B3096D78D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36006B-0ED1-4702-BA0C-F3F8DA255D76}">
      <dgm:prSet phldrT="[Text]"/>
      <dgm:spPr/>
      <dgm:t>
        <a:bodyPr/>
        <a:lstStyle/>
        <a:p>
          <a:r>
            <a:rPr lang="en-US" dirty="0" smtClean="0"/>
            <a:t>Head of People + Culture</a:t>
          </a:r>
          <a:endParaRPr lang="en-US" dirty="0"/>
        </a:p>
      </dgm:t>
    </dgm:pt>
    <dgm:pt modelId="{9A5BE79A-2BE9-42A2-ABB9-C19792962E19}" type="parTrans" cxnId="{CC648A1A-FD23-4565-82AC-D50503584123}">
      <dgm:prSet/>
      <dgm:spPr/>
      <dgm:t>
        <a:bodyPr/>
        <a:lstStyle/>
        <a:p>
          <a:endParaRPr lang="en-US"/>
        </a:p>
      </dgm:t>
    </dgm:pt>
    <dgm:pt modelId="{A55F033E-33C1-4D91-8D71-F8A93C0F85C8}" type="sibTrans" cxnId="{CC648A1A-FD23-4565-82AC-D50503584123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6C50D53-5D77-4582-B1B7-BA61C5A68E2E}">
      <dgm:prSet phldrT="[Text]"/>
      <dgm:spPr/>
      <dgm:t>
        <a:bodyPr/>
        <a:lstStyle/>
        <a:p>
          <a:r>
            <a:rPr lang="en-US" dirty="0" smtClean="0"/>
            <a:t>Director of Operations + Human Resources</a:t>
          </a:r>
          <a:endParaRPr lang="en-US" dirty="0"/>
        </a:p>
      </dgm:t>
    </dgm:pt>
    <dgm:pt modelId="{EA6ABBD3-5357-452D-952D-1B62715046F1}" type="sibTrans" cxnId="{3364A6A0-07DB-4A7D-8581-4F544D8621C1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47FE5C5-2F5F-48B4-8F8B-1839B6583E8A}" type="parTrans" cxnId="{3364A6A0-07DB-4A7D-8581-4F544D8621C1}">
      <dgm:prSet/>
      <dgm:spPr/>
      <dgm:t>
        <a:bodyPr/>
        <a:lstStyle/>
        <a:p>
          <a:endParaRPr lang="en-US"/>
        </a:p>
      </dgm:t>
    </dgm:pt>
    <dgm:pt modelId="{A22BF84B-B3F6-439E-B24E-2FFA9C7956BC}" type="pres">
      <dgm:prSet presAssocID="{117D8BAD-65C0-428B-B763-D5C262BA01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DD411B6-DDFF-4560-9A31-BBFA4D4F2D15}" type="pres">
      <dgm:prSet presAssocID="{117D8BAD-65C0-428B-B763-D5C262BA017E}" presName="dot1" presStyleLbl="alignNode1" presStyleIdx="0" presStyleCnt="15"/>
      <dgm:spPr/>
    </dgm:pt>
    <dgm:pt modelId="{10FC4DFA-1DC6-46AB-8D55-C72C66D0F93D}" type="pres">
      <dgm:prSet presAssocID="{117D8BAD-65C0-428B-B763-D5C262BA017E}" presName="dot2" presStyleLbl="alignNode1" presStyleIdx="1" presStyleCnt="15"/>
      <dgm:spPr/>
    </dgm:pt>
    <dgm:pt modelId="{479F0E60-8BA3-489C-9BAC-0B6FDCA5D1C2}" type="pres">
      <dgm:prSet presAssocID="{117D8BAD-65C0-428B-B763-D5C262BA017E}" presName="dot3" presStyleLbl="alignNode1" presStyleIdx="2" presStyleCnt="15"/>
      <dgm:spPr/>
    </dgm:pt>
    <dgm:pt modelId="{1CF5C3C2-B98B-441C-B627-CCFE74146E75}" type="pres">
      <dgm:prSet presAssocID="{117D8BAD-65C0-428B-B763-D5C262BA017E}" presName="dot4" presStyleLbl="alignNode1" presStyleIdx="3" presStyleCnt="15"/>
      <dgm:spPr/>
    </dgm:pt>
    <dgm:pt modelId="{FAF43EEC-5891-4878-AC0A-E02C3D0BB9D0}" type="pres">
      <dgm:prSet presAssocID="{117D8BAD-65C0-428B-B763-D5C262BA017E}" presName="dot5" presStyleLbl="alignNode1" presStyleIdx="4" presStyleCnt="15"/>
      <dgm:spPr/>
    </dgm:pt>
    <dgm:pt modelId="{55F0B790-EBE5-45C3-9459-5FB5860938FD}" type="pres">
      <dgm:prSet presAssocID="{117D8BAD-65C0-428B-B763-D5C262BA017E}" presName="dot6" presStyleLbl="alignNode1" presStyleIdx="5" presStyleCnt="15"/>
      <dgm:spPr/>
    </dgm:pt>
    <dgm:pt modelId="{6A811604-3A82-40E5-8448-DA5311653B76}" type="pres">
      <dgm:prSet presAssocID="{117D8BAD-65C0-428B-B763-D5C262BA017E}" presName="dot7" presStyleLbl="alignNode1" presStyleIdx="6" presStyleCnt="15"/>
      <dgm:spPr/>
    </dgm:pt>
    <dgm:pt modelId="{BFAD3771-96EA-436F-9CB6-C0BBD26EEB6E}" type="pres">
      <dgm:prSet presAssocID="{117D8BAD-65C0-428B-B763-D5C262BA017E}" presName="dot8" presStyleLbl="alignNode1" presStyleIdx="7" presStyleCnt="15"/>
      <dgm:spPr/>
    </dgm:pt>
    <dgm:pt modelId="{F6DE39E2-7CC1-4150-BE72-5025AE75F591}" type="pres">
      <dgm:prSet presAssocID="{117D8BAD-65C0-428B-B763-D5C262BA017E}" presName="dotArrow1" presStyleLbl="alignNode1" presStyleIdx="8" presStyleCnt="15"/>
      <dgm:spPr/>
    </dgm:pt>
    <dgm:pt modelId="{30D75A09-8591-42E6-BBDE-7A79BC405573}" type="pres">
      <dgm:prSet presAssocID="{117D8BAD-65C0-428B-B763-D5C262BA017E}" presName="dotArrow2" presStyleLbl="alignNode1" presStyleIdx="9" presStyleCnt="15"/>
      <dgm:spPr/>
    </dgm:pt>
    <dgm:pt modelId="{1AEFDD13-E0A7-4522-B357-AA064982AD05}" type="pres">
      <dgm:prSet presAssocID="{117D8BAD-65C0-428B-B763-D5C262BA017E}" presName="dotArrow3" presStyleLbl="alignNode1" presStyleIdx="10" presStyleCnt="15"/>
      <dgm:spPr/>
    </dgm:pt>
    <dgm:pt modelId="{44E38791-936D-4934-A780-8219B0C0BE14}" type="pres">
      <dgm:prSet presAssocID="{117D8BAD-65C0-428B-B763-D5C262BA017E}" presName="dotArrow4" presStyleLbl="alignNode1" presStyleIdx="11" presStyleCnt="15"/>
      <dgm:spPr/>
    </dgm:pt>
    <dgm:pt modelId="{DB27FAEC-1CE9-4310-A9FC-76BD1C35FC63}" type="pres">
      <dgm:prSet presAssocID="{117D8BAD-65C0-428B-B763-D5C262BA017E}" presName="dotArrow5" presStyleLbl="alignNode1" presStyleIdx="12" presStyleCnt="15"/>
      <dgm:spPr/>
    </dgm:pt>
    <dgm:pt modelId="{046D06C2-EE03-4724-9B96-8F0AAEB0E872}" type="pres">
      <dgm:prSet presAssocID="{117D8BAD-65C0-428B-B763-D5C262BA017E}" presName="dotArrow6" presStyleLbl="alignNode1" presStyleIdx="13" presStyleCnt="15"/>
      <dgm:spPr/>
    </dgm:pt>
    <dgm:pt modelId="{CE53BF09-D847-45DA-A42E-463C4DA400C0}" type="pres">
      <dgm:prSet presAssocID="{117D8BAD-65C0-428B-B763-D5C262BA017E}" presName="dotArrow7" presStyleLbl="alignNode1" presStyleIdx="14" presStyleCnt="15"/>
      <dgm:spPr/>
    </dgm:pt>
    <dgm:pt modelId="{FECE85BD-1467-4FCC-99BB-98A9606829AF}" type="pres">
      <dgm:prSet presAssocID="{9DF16435-D83C-43CC-88F7-B2FF0728BDD3}" presName="parTx1" presStyleLbl="node1" presStyleIdx="0" presStyleCnt="5"/>
      <dgm:spPr/>
      <dgm:t>
        <a:bodyPr/>
        <a:lstStyle/>
        <a:p>
          <a:endParaRPr lang="en-US"/>
        </a:p>
      </dgm:t>
    </dgm:pt>
    <dgm:pt modelId="{ED0F4990-FBE1-4DC5-B64D-E48B4478B213}" type="pres">
      <dgm:prSet presAssocID="{517BB5CF-1D96-4F22-8A23-281004CAC4AB}" presName="picture1" presStyleCnt="0"/>
      <dgm:spPr/>
    </dgm:pt>
    <dgm:pt modelId="{4DFE4898-9B3C-46BC-BEDF-5F5AFC85538E}" type="pres">
      <dgm:prSet presAssocID="{517BB5CF-1D96-4F22-8A23-281004CAC4AB}" presName="imageRepeatNode" presStyleLbl="fgImgPlace1" presStyleIdx="0" presStyleCnt="5"/>
      <dgm:spPr/>
      <dgm:t>
        <a:bodyPr/>
        <a:lstStyle/>
        <a:p>
          <a:endParaRPr lang="en-US"/>
        </a:p>
      </dgm:t>
    </dgm:pt>
    <dgm:pt modelId="{063FD3CC-360E-4477-8436-75A7F3EC87CC}" type="pres">
      <dgm:prSet presAssocID="{916EA4CA-F191-44E9-BDEC-685BAEB5F89C}" presName="parTx2" presStyleLbl="node1" presStyleIdx="1" presStyleCnt="5" custLinFactNeighborX="7077"/>
      <dgm:spPr/>
      <dgm:t>
        <a:bodyPr/>
        <a:lstStyle/>
        <a:p>
          <a:endParaRPr lang="en-US"/>
        </a:p>
      </dgm:t>
    </dgm:pt>
    <dgm:pt modelId="{F5199E43-49AA-4FB8-B51E-B455CA80FA93}" type="pres">
      <dgm:prSet presAssocID="{24D33D95-3CC9-4ECF-947A-3EB9CB8F05FA}" presName="picture2" presStyleCnt="0"/>
      <dgm:spPr/>
    </dgm:pt>
    <dgm:pt modelId="{D0AB5CD9-F9FA-4E66-8147-04C181652D33}" type="pres">
      <dgm:prSet presAssocID="{24D33D95-3CC9-4ECF-947A-3EB9CB8F05FA}" presName="imageRepeatNode" presStyleLbl="fgImgPlace1" presStyleIdx="1" presStyleCnt="5"/>
      <dgm:spPr/>
      <dgm:t>
        <a:bodyPr/>
        <a:lstStyle/>
        <a:p>
          <a:endParaRPr lang="en-US"/>
        </a:p>
      </dgm:t>
    </dgm:pt>
    <dgm:pt modelId="{8E780CE8-F496-47AE-9F61-A80473215C56}" type="pres">
      <dgm:prSet presAssocID="{32E877B8-A5C4-496D-BCB4-7EE943C10F8B}" presName="parTx3" presStyleLbl="node1" presStyleIdx="2" presStyleCnt="5"/>
      <dgm:spPr/>
      <dgm:t>
        <a:bodyPr/>
        <a:lstStyle/>
        <a:p>
          <a:endParaRPr lang="en-US"/>
        </a:p>
      </dgm:t>
    </dgm:pt>
    <dgm:pt modelId="{AEAEA6F5-C1B4-4F18-8F8D-C6C78C7FFF7E}" type="pres">
      <dgm:prSet presAssocID="{0C44A884-F6C6-4E9B-8723-7708A5FCD2B6}" presName="picture3" presStyleCnt="0"/>
      <dgm:spPr/>
    </dgm:pt>
    <dgm:pt modelId="{7613243B-3AF8-410F-B3AB-ABAD6FAD2D5A}" type="pres">
      <dgm:prSet presAssocID="{0C44A884-F6C6-4E9B-8723-7708A5FCD2B6}" presName="imageRepeatNode" presStyleLbl="fgImgPlace1" presStyleIdx="2" presStyleCnt="5"/>
      <dgm:spPr/>
      <dgm:t>
        <a:bodyPr/>
        <a:lstStyle/>
        <a:p>
          <a:endParaRPr lang="en-US"/>
        </a:p>
      </dgm:t>
    </dgm:pt>
    <dgm:pt modelId="{3804ACB8-767B-4CF3-915A-E98B87E22B60}" type="pres">
      <dgm:prSet presAssocID="{76C50D53-5D77-4582-B1B7-BA61C5A68E2E}" presName="parTx4" presStyleLbl="node1" presStyleIdx="3" presStyleCnt="5"/>
      <dgm:spPr/>
      <dgm:t>
        <a:bodyPr/>
        <a:lstStyle/>
        <a:p>
          <a:endParaRPr lang="en-US"/>
        </a:p>
      </dgm:t>
    </dgm:pt>
    <dgm:pt modelId="{F544FA5C-D561-459C-9F93-241CA465F9B6}" type="pres">
      <dgm:prSet presAssocID="{EA6ABBD3-5357-452D-952D-1B62715046F1}" presName="picture4" presStyleCnt="0"/>
      <dgm:spPr/>
    </dgm:pt>
    <dgm:pt modelId="{DB79656B-82E4-471B-AC4C-4D68ACF51DDD}" type="pres">
      <dgm:prSet presAssocID="{EA6ABBD3-5357-452D-952D-1B62715046F1}" presName="imageRepeatNode" presStyleLbl="fgImgPlace1" presStyleIdx="3" presStyleCnt="5"/>
      <dgm:spPr/>
      <dgm:t>
        <a:bodyPr/>
        <a:lstStyle/>
        <a:p>
          <a:endParaRPr lang="en-US"/>
        </a:p>
      </dgm:t>
    </dgm:pt>
    <dgm:pt modelId="{5496EAF7-7244-4A9D-B824-E71A0C5FD64A}" type="pres">
      <dgm:prSet presAssocID="{8F36006B-0ED1-4702-BA0C-F3F8DA255D76}" presName="parTx5" presStyleLbl="node1" presStyleIdx="4" presStyleCnt="5"/>
      <dgm:spPr/>
      <dgm:t>
        <a:bodyPr/>
        <a:lstStyle/>
        <a:p>
          <a:endParaRPr lang="en-US"/>
        </a:p>
      </dgm:t>
    </dgm:pt>
    <dgm:pt modelId="{4CEB722B-6FA3-4CA5-B688-2445B9DD0591}" type="pres">
      <dgm:prSet presAssocID="{A55F033E-33C1-4D91-8D71-F8A93C0F85C8}" presName="picture5" presStyleCnt="0"/>
      <dgm:spPr/>
    </dgm:pt>
    <dgm:pt modelId="{5248FA67-D6EF-4FD1-B7C1-D5401C1267A5}" type="pres">
      <dgm:prSet presAssocID="{A55F033E-33C1-4D91-8D71-F8A93C0F85C8}" presName="imageRepeatNode" presStyleLbl="fgImgPlace1" presStyleIdx="4" presStyleCnt="5"/>
      <dgm:spPr/>
      <dgm:t>
        <a:bodyPr/>
        <a:lstStyle/>
        <a:p>
          <a:endParaRPr lang="en-US"/>
        </a:p>
      </dgm:t>
    </dgm:pt>
  </dgm:ptLst>
  <dgm:cxnLst>
    <dgm:cxn modelId="{15F35333-B6ED-4C12-AB15-DFF1B58123C5}" type="presOf" srcId="{EA6ABBD3-5357-452D-952D-1B62715046F1}" destId="{DB79656B-82E4-471B-AC4C-4D68ACF51DDD}" srcOrd="0" destOrd="0" presId="urn:microsoft.com/office/officeart/2008/layout/AscendingPictureAccentProcess"/>
    <dgm:cxn modelId="{6DA1B222-DF20-407B-B421-23E9DF8ACA15}" type="presOf" srcId="{8F36006B-0ED1-4702-BA0C-F3F8DA255D76}" destId="{5496EAF7-7244-4A9D-B824-E71A0C5FD64A}" srcOrd="0" destOrd="0" presId="urn:microsoft.com/office/officeart/2008/layout/AscendingPictureAccentProcess"/>
    <dgm:cxn modelId="{DF76ACFB-9631-42D1-BDEE-CC617EDDE6E4}" type="presOf" srcId="{32E877B8-A5C4-496D-BCB4-7EE943C10F8B}" destId="{8E780CE8-F496-47AE-9F61-A80473215C56}" srcOrd="0" destOrd="0" presId="urn:microsoft.com/office/officeart/2008/layout/AscendingPictureAccentProcess"/>
    <dgm:cxn modelId="{B7247F28-D110-4C2A-A7EA-B2952F2C80E4}" type="presOf" srcId="{0C44A884-F6C6-4E9B-8723-7708A5FCD2B6}" destId="{7613243B-3AF8-410F-B3AB-ABAD6FAD2D5A}" srcOrd="0" destOrd="0" presId="urn:microsoft.com/office/officeart/2008/layout/AscendingPictureAccentProcess"/>
    <dgm:cxn modelId="{9723EA59-2C97-47B4-8F05-5023B2C1B705}" type="presOf" srcId="{24D33D95-3CC9-4ECF-947A-3EB9CB8F05FA}" destId="{D0AB5CD9-F9FA-4E66-8147-04C181652D33}" srcOrd="0" destOrd="0" presId="urn:microsoft.com/office/officeart/2008/layout/AscendingPictureAccentProcess"/>
    <dgm:cxn modelId="{6684FE80-55C7-43DB-8DC4-65E07F40658E}" type="presOf" srcId="{916EA4CA-F191-44E9-BDEC-685BAEB5F89C}" destId="{063FD3CC-360E-4477-8436-75A7F3EC87CC}" srcOrd="0" destOrd="0" presId="urn:microsoft.com/office/officeart/2008/layout/AscendingPictureAccentProcess"/>
    <dgm:cxn modelId="{CC648A1A-FD23-4565-82AC-D50503584123}" srcId="{117D8BAD-65C0-428B-B763-D5C262BA017E}" destId="{8F36006B-0ED1-4702-BA0C-F3F8DA255D76}" srcOrd="4" destOrd="0" parTransId="{9A5BE79A-2BE9-42A2-ABB9-C19792962E19}" sibTransId="{A55F033E-33C1-4D91-8D71-F8A93C0F85C8}"/>
    <dgm:cxn modelId="{E4ED2F5A-DDAD-40C7-AB8D-5EB85B1F32BA}" srcId="{117D8BAD-65C0-428B-B763-D5C262BA017E}" destId="{916EA4CA-F191-44E9-BDEC-685BAEB5F89C}" srcOrd="1" destOrd="0" parTransId="{BEB69C27-4E21-4B43-8203-2A91631C23E6}" sibTransId="{24D33D95-3CC9-4ECF-947A-3EB9CB8F05FA}"/>
    <dgm:cxn modelId="{F3E3C7AB-1C3C-48CA-A6C4-F639A65E3EF8}" type="presOf" srcId="{A55F033E-33C1-4D91-8D71-F8A93C0F85C8}" destId="{5248FA67-D6EF-4FD1-B7C1-D5401C1267A5}" srcOrd="0" destOrd="0" presId="urn:microsoft.com/office/officeart/2008/layout/AscendingPictureAccentProcess"/>
    <dgm:cxn modelId="{D6C9FABD-D559-446F-B213-61A505211087}" type="presOf" srcId="{9DF16435-D83C-43CC-88F7-B2FF0728BDD3}" destId="{FECE85BD-1467-4FCC-99BB-98A9606829AF}" srcOrd="0" destOrd="0" presId="urn:microsoft.com/office/officeart/2008/layout/AscendingPictureAccentProcess"/>
    <dgm:cxn modelId="{C9890619-2F3B-44CA-AF9F-CE37472D3617}" type="presOf" srcId="{117D8BAD-65C0-428B-B763-D5C262BA017E}" destId="{A22BF84B-B3F6-439E-B24E-2FFA9C7956BC}" srcOrd="0" destOrd="0" presId="urn:microsoft.com/office/officeart/2008/layout/AscendingPictureAccentProcess"/>
    <dgm:cxn modelId="{3364A6A0-07DB-4A7D-8581-4F544D8621C1}" srcId="{117D8BAD-65C0-428B-B763-D5C262BA017E}" destId="{76C50D53-5D77-4582-B1B7-BA61C5A68E2E}" srcOrd="3" destOrd="0" parTransId="{347FE5C5-2F5F-48B4-8F8B-1839B6583E8A}" sibTransId="{EA6ABBD3-5357-452D-952D-1B62715046F1}"/>
    <dgm:cxn modelId="{5483D9BF-0E9E-4C6E-A2C4-B0B3096D78DE}" srcId="{117D8BAD-65C0-428B-B763-D5C262BA017E}" destId="{32E877B8-A5C4-496D-BCB4-7EE943C10F8B}" srcOrd="2" destOrd="0" parTransId="{3D24EEA3-517A-4DA3-810F-A7873D9A3F53}" sibTransId="{0C44A884-F6C6-4E9B-8723-7708A5FCD2B6}"/>
    <dgm:cxn modelId="{772524BA-4EDF-4C8F-82C2-A98CE132EDC2}" type="presOf" srcId="{76C50D53-5D77-4582-B1B7-BA61C5A68E2E}" destId="{3804ACB8-767B-4CF3-915A-E98B87E22B60}" srcOrd="0" destOrd="0" presId="urn:microsoft.com/office/officeart/2008/layout/AscendingPictureAccentProcess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AB5679BD-1CF7-498B-B16A-0656E58B9F56}" type="presOf" srcId="{517BB5CF-1D96-4F22-8A23-281004CAC4AB}" destId="{4DFE4898-9B3C-46BC-BEDF-5F5AFC85538E}" srcOrd="0" destOrd="0" presId="urn:microsoft.com/office/officeart/2008/layout/AscendingPictureAccentProcess"/>
    <dgm:cxn modelId="{57A3B95B-EF74-4FEC-A755-899928B19010}" type="presParOf" srcId="{A22BF84B-B3F6-439E-B24E-2FFA9C7956BC}" destId="{6DD411B6-DDFF-4560-9A31-BBFA4D4F2D15}" srcOrd="0" destOrd="0" presId="urn:microsoft.com/office/officeart/2008/layout/AscendingPictureAccentProcess"/>
    <dgm:cxn modelId="{AECC5B87-05FB-4FDE-8D8A-51FFABB2F3E0}" type="presParOf" srcId="{A22BF84B-B3F6-439E-B24E-2FFA9C7956BC}" destId="{10FC4DFA-1DC6-46AB-8D55-C72C66D0F93D}" srcOrd="1" destOrd="0" presId="urn:microsoft.com/office/officeart/2008/layout/AscendingPictureAccentProcess"/>
    <dgm:cxn modelId="{EF2FEFB2-790C-454B-A039-488DEF516298}" type="presParOf" srcId="{A22BF84B-B3F6-439E-B24E-2FFA9C7956BC}" destId="{479F0E60-8BA3-489C-9BAC-0B6FDCA5D1C2}" srcOrd="2" destOrd="0" presId="urn:microsoft.com/office/officeart/2008/layout/AscendingPictureAccentProcess"/>
    <dgm:cxn modelId="{267BF773-6095-4897-9BAA-695503723440}" type="presParOf" srcId="{A22BF84B-B3F6-439E-B24E-2FFA9C7956BC}" destId="{1CF5C3C2-B98B-441C-B627-CCFE74146E75}" srcOrd="3" destOrd="0" presId="urn:microsoft.com/office/officeart/2008/layout/AscendingPictureAccentProcess"/>
    <dgm:cxn modelId="{07F3594F-467B-4DBB-BF46-39246B107147}" type="presParOf" srcId="{A22BF84B-B3F6-439E-B24E-2FFA9C7956BC}" destId="{FAF43EEC-5891-4878-AC0A-E02C3D0BB9D0}" srcOrd="4" destOrd="0" presId="urn:microsoft.com/office/officeart/2008/layout/AscendingPictureAccentProcess"/>
    <dgm:cxn modelId="{787721C8-68AC-44F8-886E-DC8033F4B6E6}" type="presParOf" srcId="{A22BF84B-B3F6-439E-B24E-2FFA9C7956BC}" destId="{55F0B790-EBE5-45C3-9459-5FB5860938FD}" srcOrd="5" destOrd="0" presId="urn:microsoft.com/office/officeart/2008/layout/AscendingPictureAccentProcess"/>
    <dgm:cxn modelId="{BD3F01E7-15C6-4CA5-BAD6-56D9B6849BB9}" type="presParOf" srcId="{A22BF84B-B3F6-439E-B24E-2FFA9C7956BC}" destId="{6A811604-3A82-40E5-8448-DA5311653B76}" srcOrd="6" destOrd="0" presId="urn:microsoft.com/office/officeart/2008/layout/AscendingPictureAccentProcess"/>
    <dgm:cxn modelId="{133647ED-5777-407E-B6CC-484EF374158A}" type="presParOf" srcId="{A22BF84B-B3F6-439E-B24E-2FFA9C7956BC}" destId="{BFAD3771-96EA-436F-9CB6-C0BBD26EEB6E}" srcOrd="7" destOrd="0" presId="urn:microsoft.com/office/officeart/2008/layout/AscendingPictureAccentProcess"/>
    <dgm:cxn modelId="{C6D57EB9-4F60-4F23-80CC-E56146D54EA0}" type="presParOf" srcId="{A22BF84B-B3F6-439E-B24E-2FFA9C7956BC}" destId="{F6DE39E2-7CC1-4150-BE72-5025AE75F591}" srcOrd="8" destOrd="0" presId="urn:microsoft.com/office/officeart/2008/layout/AscendingPictureAccentProcess"/>
    <dgm:cxn modelId="{C9E6C152-E944-4922-9854-41A75F76450D}" type="presParOf" srcId="{A22BF84B-B3F6-439E-B24E-2FFA9C7956BC}" destId="{30D75A09-8591-42E6-BBDE-7A79BC405573}" srcOrd="9" destOrd="0" presId="urn:microsoft.com/office/officeart/2008/layout/AscendingPictureAccentProcess"/>
    <dgm:cxn modelId="{A51536AD-A712-4131-B447-B1794722FD11}" type="presParOf" srcId="{A22BF84B-B3F6-439E-B24E-2FFA9C7956BC}" destId="{1AEFDD13-E0A7-4522-B357-AA064982AD05}" srcOrd="10" destOrd="0" presId="urn:microsoft.com/office/officeart/2008/layout/AscendingPictureAccentProcess"/>
    <dgm:cxn modelId="{6794E75B-D9E9-4AF9-8789-078ECF1EFB37}" type="presParOf" srcId="{A22BF84B-B3F6-439E-B24E-2FFA9C7956BC}" destId="{44E38791-936D-4934-A780-8219B0C0BE14}" srcOrd="11" destOrd="0" presId="urn:microsoft.com/office/officeart/2008/layout/AscendingPictureAccentProcess"/>
    <dgm:cxn modelId="{9AE8ED91-B52B-41F4-81A0-18FBC957E234}" type="presParOf" srcId="{A22BF84B-B3F6-439E-B24E-2FFA9C7956BC}" destId="{DB27FAEC-1CE9-4310-A9FC-76BD1C35FC63}" srcOrd="12" destOrd="0" presId="urn:microsoft.com/office/officeart/2008/layout/AscendingPictureAccentProcess"/>
    <dgm:cxn modelId="{158A4507-9F9D-49C8-B0A2-51F811350E3E}" type="presParOf" srcId="{A22BF84B-B3F6-439E-B24E-2FFA9C7956BC}" destId="{046D06C2-EE03-4724-9B96-8F0AAEB0E872}" srcOrd="13" destOrd="0" presId="urn:microsoft.com/office/officeart/2008/layout/AscendingPictureAccentProcess"/>
    <dgm:cxn modelId="{2C0915FF-BFA2-449C-BF06-D361CE484CF1}" type="presParOf" srcId="{A22BF84B-B3F6-439E-B24E-2FFA9C7956BC}" destId="{CE53BF09-D847-45DA-A42E-463C4DA400C0}" srcOrd="14" destOrd="0" presId="urn:microsoft.com/office/officeart/2008/layout/AscendingPictureAccentProcess"/>
    <dgm:cxn modelId="{274633E7-8840-4EFA-BFD9-61A1EC69BFCE}" type="presParOf" srcId="{A22BF84B-B3F6-439E-B24E-2FFA9C7956BC}" destId="{FECE85BD-1467-4FCC-99BB-98A9606829AF}" srcOrd="15" destOrd="0" presId="urn:microsoft.com/office/officeart/2008/layout/AscendingPictureAccentProcess"/>
    <dgm:cxn modelId="{3D70208D-3DFB-4777-876B-A272E217E0A4}" type="presParOf" srcId="{A22BF84B-B3F6-439E-B24E-2FFA9C7956BC}" destId="{ED0F4990-FBE1-4DC5-B64D-E48B4478B213}" srcOrd="16" destOrd="0" presId="urn:microsoft.com/office/officeart/2008/layout/AscendingPictureAccentProcess"/>
    <dgm:cxn modelId="{7FA3C497-943F-41DE-BFEF-EF7A61A379C5}" type="presParOf" srcId="{ED0F4990-FBE1-4DC5-B64D-E48B4478B213}" destId="{4DFE4898-9B3C-46BC-BEDF-5F5AFC85538E}" srcOrd="0" destOrd="0" presId="urn:microsoft.com/office/officeart/2008/layout/AscendingPictureAccentProcess"/>
    <dgm:cxn modelId="{718CE85C-87D3-4EF6-99C5-080727A4206A}" type="presParOf" srcId="{A22BF84B-B3F6-439E-B24E-2FFA9C7956BC}" destId="{063FD3CC-360E-4477-8436-75A7F3EC87CC}" srcOrd="17" destOrd="0" presId="urn:microsoft.com/office/officeart/2008/layout/AscendingPictureAccentProcess"/>
    <dgm:cxn modelId="{5D8BBD25-1422-4F71-A5B9-F88E4BB83660}" type="presParOf" srcId="{A22BF84B-B3F6-439E-B24E-2FFA9C7956BC}" destId="{F5199E43-49AA-4FB8-B51E-B455CA80FA93}" srcOrd="18" destOrd="0" presId="urn:microsoft.com/office/officeart/2008/layout/AscendingPictureAccentProcess"/>
    <dgm:cxn modelId="{B65BB536-F498-4CBF-84A8-E1784863A94B}" type="presParOf" srcId="{F5199E43-49AA-4FB8-B51E-B455CA80FA93}" destId="{D0AB5CD9-F9FA-4E66-8147-04C181652D33}" srcOrd="0" destOrd="0" presId="urn:microsoft.com/office/officeart/2008/layout/AscendingPictureAccentProcess"/>
    <dgm:cxn modelId="{5D7CD7A8-624D-4110-AD31-8B9D10B09D6C}" type="presParOf" srcId="{A22BF84B-B3F6-439E-B24E-2FFA9C7956BC}" destId="{8E780CE8-F496-47AE-9F61-A80473215C56}" srcOrd="19" destOrd="0" presId="urn:microsoft.com/office/officeart/2008/layout/AscendingPictureAccentProcess"/>
    <dgm:cxn modelId="{A5E7348E-90E4-496F-ACA5-D1AAF93DB555}" type="presParOf" srcId="{A22BF84B-B3F6-439E-B24E-2FFA9C7956BC}" destId="{AEAEA6F5-C1B4-4F18-8F8D-C6C78C7FFF7E}" srcOrd="20" destOrd="0" presId="urn:microsoft.com/office/officeart/2008/layout/AscendingPictureAccentProcess"/>
    <dgm:cxn modelId="{EA7EC72E-0B7E-4C25-85E3-1AF3CC237B9C}" type="presParOf" srcId="{AEAEA6F5-C1B4-4F18-8F8D-C6C78C7FFF7E}" destId="{7613243B-3AF8-410F-B3AB-ABAD6FAD2D5A}" srcOrd="0" destOrd="0" presId="urn:microsoft.com/office/officeart/2008/layout/AscendingPictureAccentProcess"/>
    <dgm:cxn modelId="{6D9FBEFE-DB89-42B0-AFA6-0939884EFAF0}" type="presParOf" srcId="{A22BF84B-B3F6-439E-B24E-2FFA9C7956BC}" destId="{3804ACB8-767B-4CF3-915A-E98B87E22B60}" srcOrd="21" destOrd="0" presId="urn:microsoft.com/office/officeart/2008/layout/AscendingPictureAccentProcess"/>
    <dgm:cxn modelId="{89F97C25-F588-4F8E-9407-D3B9FDABAC2A}" type="presParOf" srcId="{A22BF84B-B3F6-439E-B24E-2FFA9C7956BC}" destId="{F544FA5C-D561-459C-9F93-241CA465F9B6}" srcOrd="22" destOrd="0" presId="urn:microsoft.com/office/officeart/2008/layout/AscendingPictureAccentProcess"/>
    <dgm:cxn modelId="{846162C0-F107-4062-9F23-B7FFD8BB8F70}" type="presParOf" srcId="{F544FA5C-D561-459C-9F93-241CA465F9B6}" destId="{DB79656B-82E4-471B-AC4C-4D68ACF51DDD}" srcOrd="0" destOrd="0" presId="urn:microsoft.com/office/officeart/2008/layout/AscendingPictureAccentProcess"/>
    <dgm:cxn modelId="{3F67A001-A458-4341-B899-CC6506E298F3}" type="presParOf" srcId="{A22BF84B-B3F6-439E-B24E-2FFA9C7956BC}" destId="{5496EAF7-7244-4A9D-B824-E71A0C5FD64A}" srcOrd="23" destOrd="0" presId="urn:microsoft.com/office/officeart/2008/layout/AscendingPictureAccentProcess"/>
    <dgm:cxn modelId="{D76265CF-850B-43B9-B641-E491A92F4A5D}" type="presParOf" srcId="{A22BF84B-B3F6-439E-B24E-2FFA9C7956BC}" destId="{4CEB722B-6FA3-4CA5-B688-2445B9DD0591}" srcOrd="24" destOrd="0" presId="urn:microsoft.com/office/officeart/2008/layout/AscendingPictureAccentProcess"/>
    <dgm:cxn modelId="{8D525458-658C-49AA-8368-F65CDC1FEA05}" type="presParOf" srcId="{4CEB722B-6FA3-4CA5-B688-2445B9DD0591}" destId="{5248FA67-D6EF-4FD1-B7C1-D5401C1267A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292FE-4199-420D-9863-27075CBE8409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5DA3E-3E5D-4360-841E-B6B8B9A5F593}">
      <dgm:prSet phldrT="[Text]"/>
      <dgm:spPr/>
      <dgm:t>
        <a:bodyPr/>
        <a:lstStyle/>
        <a:p>
          <a:r>
            <a:rPr lang="en-US" dirty="0" smtClean="0"/>
            <a:t>CEO</a:t>
          </a:r>
          <a:endParaRPr lang="en-US" dirty="0"/>
        </a:p>
      </dgm:t>
    </dgm:pt>
    <dgm:pt modelId="{DD5AF87B-91D6-42CE-B43A-88FA7BE959DA}" type="parTrans" cxnId="{7223B2B7-1327-4588-A208-17B4537028CF}">
      <dgm:prSet/>
      <dgm:spPr/>
      <dgm:t>
        <a:bodyPr/>
        <a:lstStyle/>
        <a:p>
          <a:endParaRPr lang="en-US"/>
        </a:p>
      </dgm:t>
    </dgm:pt>
    <dgm:pt modelId="{94415DCB-A118-46AC-94D2-B2C40259615A}" type="sibTrans" cxnId="{7223B2B7-1327-4588-A208-17B4537028CF}">
      <dgm:prSet/>
      <dgm:spPr/>
      <dgm:t>
        <a:bodyPr/>
        <a:lstStyle/>
        <a:p>
          <a:endParaRPr lang="en-US"/>
        </a:p>
      </dgm:t>
    </dgm:pt>
    <dgm:pt modelId="{7EBC92BF-F09C-4D86-B6CA-BB204467CAFC}" type="asst">
      <dgm:prSet phldrT="[Text]"/>
      <dgm:spPr/>
      <dgm:t>
        <a:bodyPr/>
        <a:lstStyle/>
        <a:p>
          <a:r>
            <a:rPr lang="en-US" dirty="0" smtClean="0"/>
            <a:t>Head of People + Culture</a:t>
          </a:r>
          <a:endParaRPr lang="en-US" dirty="0"/>
        </a:p>
      </dgm:t>
    </dgm:pt>
    <dgm:pt modelId="{EF7BB4D0-7793-4090-9B85-8DE797F95FEF}" type="parTrans" cxnId="{DD47DD4F-93A3-4535-8D13-C8F75AFD6D40}">
      <dgm:prSet/>
      <dgm:spPr/>
      <dgm:t>
        <a:bodyPr/>
        <a:lstStyle/>
        <a:p>
          <a:endParaRPr lang="en-US"/>
        </a:p>
      </dgm:t>
    </dgm:pt>
    <dgm:pt modelId="{A310F71E-1A36-4B82-AA1E-E1DDF899B6D5}" type="sibTrans" cxnId="{DD47DD4F-93A3-4535-8D13-C8F75AFD6D40}">
      <dgm:prSet/>
      <dgm:spPr/>
      <dgm:t>
        <a:bodyPr/>
        <a:lstStyle/>
        <a:p>
          <a:endParaRPr lang="en-US"/>
        </a:p>
      </dgm:t>
    </dgm:pt>
    <dgm:pt modelId="{2E26C4A3-2606-4E54-ACB1-50E8EBBA16C0}">
      <dgm:prSet phldrT="[Text]"/>
      <dgm:spPr/>
      <dgm:t>
        <a:bodyPr/>
        <a:lstStyle/>
        <a:p>
          <a:r>
            <a:rPr lang="en-US" dirty="0" smtClean="0"/>
            <a:t>People + Culture Generalist</a:t>
          </a:r>
          <a:endParaRPr lang="en-US" dirty="0"/>
        </a:p>
      </dgm:t>
    </dgm:pt>
    <dgm:pt modelId="{D443DCE6-2A39-4D90-BF2A-ADFABF07B4E1}" type="parTrans" cxnId="{1EDCE554-A83F-4AF5-934D-166D948F4F8B}">
      <dgm:prSet/>
      <dgm:spPr/>
      <dgm:t>
        <a:bodyPr/>
        <a:lstStyle/>
        <a:p>
          <a:endParaRPr lang="en-US"/>
        </a:p>
      </dgm:t>
    </dgm:pt>
    <dgm:pt modelId="{CC94B3F8-8E80-4136-8A10-ADC86F15EE34}" type="sibTrans" cxnId="{1EDCE554-A83F-4AF5-934D-166D948F4F8B}">
      <dgm:prSet/>
      <dgm:spPr/>
      <dgm:t>
        <a:bodyPr/>
        <a:lstStyle/>
        <a:p>
          <a:endParaRPr lang="en-US"/>
        </a:p>
      </dgm:t>
    </dgm:pt>
    <dgm:pt modelId="{359AF216-9AF8-4615-A832-5222F41AA9DA}" type="pres">
      <dgm:prSet presAssocID="{BEC292FE-4199-420D-9863-27075CBE84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284B49-9199-44B1-B9B5-8A887B08D326}" type="pres">
      <dgm:prSet presAssocID="{6525DA3E-3E5D-4360-841E-B6B8B9A5F593}" presName="hierRoot1" presStyleCnt="0">
        <dgm:presLayoutVars>
          <dgm:hierBranch val="init"/>
        </dgm:presLayoutVars>
      </dgm:prSet>
      <dgm:spPr/>
    </dgm:pt>
    <dgm:pt modelId="{5D8BBE04-EE48-4978-8875-474B02AC7AAB}" type="pres">
      <dgm:prSet presAssocID="{6525DA3E-3E5D-4360-841E-B6B8B9A5F593}" presName="rootComposite1" presStyleCnt="0"/>
      <dgm:spPr/>
    </dgm:pt>
    <dgm:pt modelId="{8BD4DC45-DB45-4A48-ACE6-371A24EE2459}" type="pres">
      <dgm:prSet presAssocID="{6525DA3E-3E5D-4360-841E-B6B8B9A5F593}" presName="rootText1" presStyleLbl="node0" presStyleIdx="0" presStyleCnt="2" custScaleX="63565" custScaleY="54776" custLinFactNeighborX="39426" custLinFactNeighborY="-185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8AD82-E659-4ADB-B960-0E6E692105BD}" type="pres">
      <dgm:prSet presAssocID="{6525DA3E-3E5D-4360-841E-B6B8B9A5F59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B42173A-BF63-49F8-97D4-6BD2CDE5222C}" type="pres">
      <dgm:prSet presAssocID="{6525DA3E-3E5D-4360-841E-B6B8B9A5F593}" presName="hierChild2" presStyleCnt="0"/>
      <dgm:spPr/>
    </dgm:pt>
    <dgm:pt modelId="{5593C94B-3D30-40DB-8D3D-AAA49239D400}" type="pres">
      <dgm:prSet presAssocID="{6525DA3E-3E5D-4360-841E-B6B8B9A5F593}" presName="hierChild3" presStyleCnt="0"/>
      <dgm:spPr/>
    </dgm:pt>
    <dgm:pt modelId="{07157544-1FED-42F0-B83E-3C7987F48BF2}" type="pres">
      <dgm:prSet presAssocID="{7EBC92BF-F09C-4D86-B6CA-BB204467CAFC}" presName="hierRoot1" presStyleCnt="0">
        <dgm:presLayoutVars>
          <dgm:hierBranch val="init"/>
        </dgm:presLayoutVars>
      </dgm:prSet>
      <dgm:spPr/>
    </dgm:pt>
    <dgm:pt modelId="{D0D13B4D-4812-42DC-8123-B41D3A8CAE96}" type="pres">
      <dgm:prSet presAssocID="{7EBC92BF-F09C-4D86-B6CA-BB204467CAFC}" presName="rootComposite1" presStyleCnt="0"/>
      <dgm:spPr/>
    </dgm:pt>
    <dgm:pt modelId="{CFA09568-FC70-486C-AC6A-A43620BCF16C}" type="pres">
      <dgm:prSet presAssocID="{7EBC92BF-F09C-4D86-B6CA-BB204467CAFC}" presName="rootText1" presStyleLbl="node0" presStyleIdx="1" presStyleCnt="2" custScaleX="64513" custScaleY="57565" custLinFactNeighborX="-45613" custLinFactNeighborY="443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267DA0-CD7A-4E6C-834C-42F98BEF7A36}" type="pres">
      <dgm:prSet presAssocID="{7EBC92BF-F09C-4D86-B6CA-BB204467CAFC}" presName="rootConnector1" presStyleLbl="asst0" presStyleIdx="0" presStyleCnt="0"/>
      <dgm:spPr/>
      <dgm:t>
        <a:bodyPr/>
        <a:lstStyle/>
        <a:p>
          <a:endParaRPr lang="en-US"/>
        </a:p>
      </dgm:t>
    </dgm:pt>
    <dgm:pt modelId="{62F9EDCE-A40B-4C43-A250-113176B5B453}" type="pres">
      <dgm:prSet presAssocID="{7EBC92BF-F09C-4D86-B6CA-BB204467CAFC}" presName="hierChild2" presStyleCnt="0"/>
      <dgm:spPr/>
    </dgm:pt>
    <dgm:pt modelId="{E68EF71E-69A0-4D50-B56B-A4CA40E191DC}" type="pres">
      <dgm:prSet presAssocID="{D443DCE6-2A39-4D90-BF2A-ADFABF07B4E1}" presName="Name37" presStyleLbl="parChTrans1D2" presStyleIdx="0" presStyleCnt="1"/>
      <dgm:spPr/>
      <dgm:t>
        <a:bodyPr/>
        <a:lstStyle/>
        <a:p>
          <a:endParaRPr lang="en-US"/>
        </a:p>
      </dgm:t>
    </dgm:pt>
    <dgm:pt modelId="{257F1D91-0EE3-4F7E-8C45-28D569DE3002}" type="pres">
      <dgm:prSet presAssocID="{2E26C4A3-2606-4E54-ACB1-50E8EBBA16C0}" presName="hierRoot2" presStyleCnt="0">
        <dgm:presLayoutVars>
          <dgm:hierBranch val="init"/>
        </dgm:presLayoutVars>
      </dgm:prSet>
      <dgm:spPr/>
    </dgm:pt>
    <dgm:pt modelId="{EFBA2085-502C-4E8D-8760-26C92FC530CA}" type="pres">
      <dgm:prSet presAssocID="{2E26C4A3-2606-4E54-ACB1-50E8EBBA16C0}" presName="rootComposite" presStyleCnt="0"/>
      <dgm:spPr/>
    </dgm:pt>
    <dgm:pt modelId="{0BEED757-D9A0-4F88-95F1-3B12B92DFE7F}" type="pres">
      <dgm:prSet presAssocID="{2E26C4A3-2606-4E54-ACB1-50E8EBBA16C0}" presName="rootText" presStyleLbl="node2" presStyleIdx="0" presStyleCnt="1" custScaleX="65098" custScaleY="52828" custLinFactNeighborX="-45197" custLinFactNeighborY="157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2EF47C-E9CE-4B8F-8DB9-F2F6BF74AD1F}" type="pres">
      <dgm:prSet presAssocID="{2E26C4A3-2606-4E54-ACB1-50E8EBBA16C0}" presName="rootConnector" presStyleLbl="node2" presStyleIdx="0" presStyleCnt="1"/>
      <dgm:spPr/>
      <dgm:t>
        <a:bodyPr/>
        <a:lstStyle/>
        <a:p>
          <a:endParaRPr lang="en-US"/>
        </a:p>
      </dgm:t>
    </dgm:pt>
    <dgm:pt modelId="{81148394-F7AC-4EEE-BF7A-5E7196EE1A56}" type="pres">
      <dgm:prSet presAssocID="{2E26C4A3-2606-4E54-ACB1-50E8EBBA16C0}" presName="hierChild4" presStyleCnt="0"/>
      <dgm:spPr/>
    </dgm:pt>
    <dgm:pt modelId="{C4E63467-3565-4169-A6BD-A1C77226743F}" type="pres">
      <dgm:prSet presAssocID="{2E26C4A3-2606-4E54-ACB1-50E8EBBA16C0}" presName="hierChild5" presStyleCnt="0"/>
      <dgm:spPr/>
    </dgm:pt>
    <dgm:pt modelId="{654A3E92-93C0-4764-9EAB-48FDA0573FBE}" type="pres">
      <dgm:prSet presAssocID="{7EBC92BF-F09C-4D86-B6CA-BB204467CAFC}" presName="hierChild3" presStyleCnt="0"/>
      <dgm:spPr/>
    </dgm:pt>
  </dgm:ptLst>
  <dgm:cxnLst>
    <dgm:cxn modelId="{7223B2B7-1327-4588-A208-17B4537028CF}" srcId="{BEC292FE-4199-420D-9863-27075CBE8409}" destId="{6525DA3E-3E5D-4360-841E-B6B8B9A5F593}" srcOrd="0" destOrd="0" parTransId="{DD5AF87B-91D6-42CE-B43A-88FA7BE959DA}" sibTransId="{94415DCB-A118-46AC-94D2-B2C40259615A}"/>
    <dgm:cxn modelId="{DD47DD4F-93A3-4535-8D13-C8F75AFD6D40}" srcId="{BEC292FE-4199-420D-9863-27075CBE8409}" destId="{7EBC92BF-F09C-4D86-B6CA-BB204467CAFC}" srcOrd="1" destOrd="0" parTransId="{EF7BB4D0-7793-4090-9B85-8DE797F95FEF}" sibTransId="{A310F71E-1A36-4B82-AA1E-E1DDF899B6D5}"/>
    <dgm:cxn modelId="{38F52161-FB3A-426D-B8FD-FB7DC15E9CB0}" type="presOf" srcId="{BEC292FE-4199-420D-9863-27075CBE8409}" destId="{359AF216-9AF8-4615-A832-5222F41AA9DA}" srcOrd="0" destOrd="0" presId="urn:microsoft.com/office/officeart/2005/8/layout/orgChart1"/>
    <dgm:cxn modelId="{1EDCE554-A83F-4AF5-934D-166D948F4F8B}" srcId="{7EBC92BF-F09C-4D86-B6CA-BB204467CAFC}" destId="{2E26C4A3-2606-4E54-ACB1-50E8EBBA16C0}" srcOrd="0" destOrd="0" parTransId="{D443DCE6-2A39-4D90-BF2A-ADFABF07B4E1}" sibTransId="{CC94B3F8-8E80-4136-8A10-ADC86F15EE34}"/>
    <dgm:cxn modelId="{501EC947-B04A-4766-92FF-95E377FE3193}" type="presOf" srcId="{D443DCE6-2A39-4D90-BF2A-ADFABF07B4E1}" destId="{E68EF71E-69A0-4D50-B56B-A4CA40E191DC}" srcOrd="0" destOrd="0" presId="urn:microsoft.com/office/officeart/2005/8/layout/orgChart1"/>
    <dgm:cxn modelId="{7BBF3F66-8EDA-4205-9C6F-C77BA250A6D9}" type="presOf" srcId="{6525DA3E-3E5D-4360-841E-B6B8B9A5F593}" destId="{5578AD82-E659-4ADB-B960-0E6E692105BD}" srcOrd="1" destOrd="0" presId="urn:microsoft.com/office/officeart/2005/8/layout/orgChart1"/>
    <dgm:cxn modelId="{863B038A-E338-4A9E-8BA4-68CC5B208EF1}" type="presOf" srcId="{2E26C4A3-2606-4E54-ACB1-50E8EBBA16C0}" destId="{702EF47C-E9CE-4B8F-8DB9-F2F6BF74AD1F}" srcOrd="1" destOrd="0" presId="urn:microsoft.com/office/officeart/2005/8/layout/orgChart1"/>
    <dgm:cxn modelId="{47318DD1-44EB-4ADB-9516-377472E4FADC}" type="presOf" srcId="{2E26C4A3-2606-4E54-ACB1-50E8EBBA16C0}" destId="{0BEED757-D9A0-4F88-95F1-3B12B92DFE7F}" srcOrd="0" destOrd="0" presId="urn:microsoft.com/office/officeart/2005/8/layout/orgChart1"/>
    <dgm:cxn modelId="{4F88D0C0-C6B1-486E-84B9-20C7519785B2}" type="presOf" srcId="{7EBC92BF-F09C-4D86-B6CA-BB204467CAFC}" destId="{CFA09568-FC70-486C-AC6A-A43620BCF16C}" srcOrd="0" destOrd="0" presId="urn:microsoft.com/office/officeart/2005/8/layout/orgChart1"/>
    <dgm:cxn modelId="{D859EDF7-7525-4B9D-A728-C99830BFEF4F}" type="presOf" srcId="{6525DA3E-3E5D-4360-841E-B6B8B9A5F593}" destId="{8BD4DC45-DB45-4A48-ACE6-371A24EE2459}" srcOrd="0" destOrd="0" presId="urn:microsoft.com/office/officeart/2005/8/layout/orgChart1"/>
    <dgm:cxn modelId="{776103DC-45FD-4562-94C6-40C29FCFFC2B}" type="presOf" srcId="{7EBC92BF-F09C-4D86-B6CA-BB204467CAFC}" destId="{08267DA0-CD7A-4E6C-834C-42F98BEF7A36}" srcOrd="1" destOrd="0" presId="urn:microsoft.com/office/officeart/2005/8/layout/orgChart1"/>
    <dgm:cxn modelId="{7FA9599C-9CBE-472F-8427-7D8DBFCD2099}" type="presParOf" srcId="{359AF216-9AF8-4615-A832-5222F41AA9DA}" destId="{26284B49-9199-44B1-B9B5-8A887B08D326}" srcOrd="0" destOrd="0" presId="urn:microsoft.com/office/officeart/2005/8/layout/orgChart1"/>
    <dgm:cxn modelId="{F8FC1E01-B14A-4B67-8735-D6834BD62DB9}" type="presParOf" srcId="{26284B49-9199-44B1-B9B5-8A887B08D326}" destId="{5D8BBE04-EE48-4978-8875-474B02AC7AAB}" srcOrd="0" destOrd="0" presId="urn:microsoft.com/office/officeart/2005/8/layout/orgChart1"/>
    <dgm:cxn modelId="{2A0486A7-181C-4315-A4C9-45082E6B9E15}" type="presParOf" srcId="{5D8BBE04-EE48-4978-8875-474B02AC7AAB}" destId="{8BD4DC45-DB45-4A48-ACE6-371A24EE2459}" srcOrd="0" destOrd="0" presId="urn:microsoft.com/office/officeart/2005/8/layout/orgChart1"/>
    <dgm:cxn modelId="{5BF0D8B5-9292-4361-A3B4-DDC60E88CDA7}" type="presParOf" srcId="{5D8BBE04-EE48-4978-8875-474B02AC7AAB}" destId="{5578AD82-E659-4ADB-B960-0E6E692105BD}" srcOrd="1" destOrd="0" presId="urn:microsoft.com/office/officeart/2005/8/layout/orgChart1"/>
    <dgm:cxn modelId="{4B812C30-FC78-4D87-9749-9F16E78901AE}" type="presParOf" srcId="{26284B49-9199-44B1-B9B5-8A887B08D326}" destId="{0B42173A-BF63-49F8-97D4-6BD2CDE5222C}" srcOrd="1" destOrd="0" presId="urn:microsoft.com/office/officeart/2005/8/layout/orgChart1"/>
    <dgm:cxn modelId="{C881CBD3-3BD0-40BA-A89F-017EC16B18D1}" type="presParOf" srcId="{26284B49-9199-44B1-B9B5-8A887B08D326}" destId="{5593C94B-3D30-40DB-8D3D-AAA49239D400}" srcOrd="2" destOrd="0" presId="urn:microsoft.com/office/officeart/2005/8/layout/orgChart1"/>
    <dgm:cxn modelId="{D5F4F195-A4E4-4DA2-BF92-5321A4FB2FEE}" type="presParOf" srcId="{359AF216-9AF8-4615-A832-5222F41AA9DA}" destId="{07157544-1FED-42F0-B83E-3C7987F48BF2}" srcOrd="1" destOrd="0" presId="urn:microsoft.com/office/officeart/2005/8/layout/orgChart1"/>
    <dgm:cxn modelId="{8009AAC3-782D-4F6A-9357-C583C2E34677}" type="presParOf" srcId="{07157544-1FED-42F0-B83E-3C7987F48BF2}" destId="{D0D13B4D-4812-42DC-8123-B41D3A8CAE96}" srcOrd="0" destOrd="0" presId="urn:microsoft.com/office/officeart/2005/8/layout/orgChart1"/>
    <dgm:cxn modelId="{921EEB15-F14A-48DA-B839-0E2C254FBB32}" type="presParOf" srcId="{D0D13B4D-4812-42DC-8123-B41D3A8CAE96}" destId="{CFA09568-FC70-486C-AC6A-A43620BCF16C}" srcOrd="0" destOrd="0" presId="urn:microsoft.com/office/officeart/2005/8/layout/orgChart1"/>
    <dgm:cxn modelId="{105F05C7-E6D5-4F54-962E-345F3E5719B2}" type="presParOf" srcId="{D0D13B4D-4812-42DC-8123-B41D3A8CAE96}" destId="{08267DA0-CD7A-4E6C-834C-42F98BEF7A36}" srcOrd="1" destOrd="0" presId="urn:microsoft.com/office/officeart/2005/8/layout/orgChart1"/>
    <dgm:cxn modelId="{6404DB44-DAC8-4887-97DC-BC7A40D3A858}" type="presParOf" srcId="{07157544-1FED-42F0-B83E-3C7987F48BF2}" destId="{62F9EDCE-A40B-4C43-A250-113176B5B453}" srcOrd="1" destOrd="0" presId="urn:microsoft.com/office/officeart/2005/8/layout/orgChart1"/>
    <dgm:cxn modelId="{E913A1A9-C302-4CF9-B6A1-17CD233C899B}" type="presParOf" srcId="{62F9EDCE-A40B-4C43-A250-113176B5B453}" destId="{E68EF71E-69A0-4D50-B56B-A4CA40E191DC}" srcOrd="0" destOrd="0" presId="urn:microsoft.com/office/officeart/2005/8/layout/orgChart1"/>
    <dgm:cxn modelId="{AD733745-57EA-4316-950B-B8F0C78B2AA3}" type="presParOf" srcId="{62F9EDCE-A40B-4C43-A250-113176B5B453}" destId="{257F1D91-0EE3-4F7E-8C45-28D569DE3002}" srcOrd="1" destOrd="0" presId="urn:microsoft.com/office/officeart/2005/8/layout/orgChart1"/>
    <dgm:cxn modelId="{6CA27AD1-4F37-4F1A-8609-E29E8E7D86B4}" type="presParOf" srcId="{257F1D91-0EE3-4F7E-8C45-28D569DE3002}" destId="{EFBA2085-502C-4E8D-8760-26C92FC530CA}" srcOrd="0" destOrd="0" presId="urn:microsoft.com/office/officeart/2005/8/layout/orgChart1"/>
    <dgm:cxn modelId="{55A9616D-3666-4EB8-87A4-F6FB83FF937E}" type="presParOf" srcId="{EFBA2085-502C-4E8D-8760-26C92FC530CA}" destId="{0BEED757-D9A0-4F88-95F1-3B12B92DFE7F}" srcOrd="0" destOrd="0" presId="urn:microsoft.com/office/officeart/2005/8/layout/orgChart1"/>
    <dgm:cxn modelId="{4A0BEB29-73FA-41D2-B4AB-7A41CF6D7A18}" type="presParOf" srcId="{EFBA2085-502C-4E8D-8760-26C92FC530CA}" destId="{702EF47C-E9CE-4B8F-8DB9-F2F6BF74AD1F}" srcOrd="1" destOrd="0" presId="urn:microsoft.com/office/officeart/2005/8/layout/orgChart1"/>
    <dgm:cxn modelId="{FE84F995-EB3A-43E5-B042-7E5D0773E517}" type="presParOf" srcId="{257F1D91-0EE3-4F7E-8C45-28D569DE3002}" destId="{81148394-F7AC-4EEE-BF7A-5E7196EE1A56}" srcOrd="1" destOrd="0" presId="urn:microsoft.com/office/officeart/2005/8/layout/orgChart1"/>
    <dgm:cxn modelId="{03495ECA-9046-4D4A-B2EF-99BF796B3BAE}" type="presParOf" srcId="{257F1D91-0EE3-4F7E-8C45-28D569DE3002}" destId="{C4E63467-3565-4169-A6BD-A1C77226743F}" srcOrd="2" destOrd="0" presId="urn:microsoft.com/office/officeart/2005/8/layout/orgChart1"/>
    <dgm:cxn modelId="{F15845EF-88E6-4921-B3B9-8D2F5A33522E}" type="presParOf" srcId="{07157544-1FED-42F0-B83E-3C7987F48BF2}" destId="{654A3E92-93C0-4764-9EAB-48FDA0573F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411B6-DDFF-4560-9A31-BBFA4D4F2D15}">
      <dsp:nvSpPr>
        <dsp:cNvPr id="0" name=""/>
        <dsp:cNvSpPr/>
      </dsp:nvSpPr>
      <dsp:spPr>
        <a:xfrm>
          <a:off x="3132556" y="3665979"/>
          <a:ext cx="69081" cy="69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FC4DFA-1DC6-46AB-8D55-C72C66D0F93D}">
      <dsp:nvSpPr>
        <dsp:cNvPr id="0" name=""/>
        <dsp:cNvSpPr/>
      </dsp:nvSpPr>
      <dsp:spPr>
        <a:xfrm>
          <a:off x="2979416" y="3728217"/>
          <a:ext cx="69081" cy="69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F0E60-8BA3-489C-9BAC-0B6FDCA5D1C2}">
      <dsp:nvSpPr>
        <dsp:cNvPr id="0" name=""/>
        <dsp:cNvSpPr/>
      </dsp:nvSpPr>
      <dsp:spPr>
        <a:xfrm>
          <a:off x="2822895" y="3779667"/>
          <a:ext cx="69081" cy="69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F5C3C2-B98B-441C-B627-CCFE74146E75}">
      <dsp:nvSpPr>
        <dsp:cNvPr id="0" name=""/>
        <dsp:cNvSpPr/>
      </dsp:nvSpPr>
      <dsp:spPr>
        <a:xfrm>
          <a:off x="2663958" y="3819499"/>
          <a:ext cx="69081" cy="69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F43EEC-5891-4878-AC0A-E02C3D0BB9D0}">
      <dsp:nvSpPr>
        <dsp:cNvPr id="0" name=""/>
        <dsp:cNvSpPr/>
      </dsp:nvSpPr>
      <dsp:spPr>
        <a:xfrm>
          <a:off x="3968302" y="3063516"/>
          <a:ext cx="69081" cy="69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F0B790-EBE5-45C3-9459-5FB5860938FD}">
      <dsp:nvSpPr>
        <dsp:cNvPr id="0" name=""/>
        <dsp:cNvSpPr/>
      </dsp:nvSpPr>
      <dsp:spPr>
        <a:xfrm>
          <a:off x="3847047" y="3186332"/>
          <a:ext cx="69081" cy="69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811604-3A82-40E5-8448-DA5311653B76}">
      <dsp:nvSpPr>
        <dsp:cNvPr id="0" name=""/>
        <dsp:cNvSpPr/>
      </dsp:nvSpPr>
      <dsp:spPr>
        <a:xfrm>
          <a:off x="4470233" y="2316662"/>
          <a:ext cx="69081" cy="69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AD3771-96EA-436F-9CB6-C0BBD26EEB6E}">
      <dsp:nvSpPr>
        <dsp:cNvPr id="0" name=""/>
        <dsp:cNvSpPr/>
      </dsp:nvSpPr>
      <dsp:spPr>
        <a:xfrm>
          <a:off x="4739798" y="1406744"/>
          <a:ext cx="69081" cy="69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DE39E2-7CC1-4150-BE72-5025AE75F591}">
      <dsp:nvSpPr>
        <dsp:cNvPr id="0" name=""/>
        <dsp:cNvSpPr/>
      </dsp:nvSpPr>
      <dsp:spPr>
        <a:xfrm>
          <a:off x="4605015" y="330444"/>
          <a:ext cx="69081" cy="69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75A09-8591-42E6-BBDE-7A79BC405573}">
      <dsp:nvSpPr>
        <dsp:cNvPr id="0" name=""/>
        <dsp:cNvSpPr/>
      </dsp:nvSpPr>
      <dsp:spPr>
        <a:xfrm>
          <a:off x="4705498" y="252854"/>
          <a:ext cx="69081" cy="69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EFDD13-E0A7-4522-B357-AA064982AD05}">
      <dsp:nvSpPr>
        <dsp:cNvPr id="0" name=""/>
        <dsp:cNvSpPr/>
      </dsp:nvSpPr>
      <dsp:spPr>
        <a:xfrm>
          <a:off x="4805981" y="174849"/>
          <a:ext cx="69081" cy="69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E38791-936D-4934-A780-8219B0C0BE14}">
      <dsp:nvSpPr>
        <dsp:cNvPr id="0" name=""/>
        <dsp:cNvSpPr/>
      </dsp:nvSpPr>
      <dsp:spPr>
        <a:xfrm>
          <a:off x="4906947" y="252854"/>
          <a:ext cx="69081" cy="69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27FAEC-1CE9-4310-A9FC-76BD1C35FC63}">
      <dsp:nvSpPr>
        <dsp:cNvPr id="0" name=""/>
        <dsp:cNvSpPr/>
      </dsp:nvSpPr>
      <dsp:spPr>
        <a:xfrm>
          <a:off x="5007430" y="330444"/>
          <a:ext cx="69081" cy="69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6D06C2-EE03-4724-9B96-8F0AAEB0E872}">
      <dsp:nvSpPr>
        <dsp:cNvPr id="0" name=""/>
        <dsp:cNvSpPr/>
      </dsp:nvSpPr>
      <dsp:spPr>
        <a:xfrm>
          <a:off x="4805981" y="339157"/>
          <a:ext cx="69081" cy="69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53BF09-D847-45DA-A42E-463C4DA400C0}">
      <dsp:nvSpPr>
        <dsp:cNvPr id="0" name=""/>
        <dsp:cNvSpPr/>
      </dsp:nvSpPr>
      <dsp:spPr>
        <a:xfrm>
          <a:off x="4805981" y="503465"/>
          <a:ext cx="69081" cy="69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CE85BD-1467-4FCC-99BB-98A9606829AF}">
      <dsp:nvSpPr>
        <dsp:cNvPr id="0" name=""/>
        <dsp:cNvSpPr/>
      </dsp:nvSpPr>
      <dsp:spPr>
        <a:xfrm>
          <a:off x="2280143" y="3951961"/>
          <a:ext cx="1488401" cy="399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045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E.A. + Office Manager</a:t>
          </a:r>
          <a:endParaRPr lang="en-US" sz="700" kern="1200" dirty="0"/>
        </a:p>
      </dsp:txBody>
      <dsp:txXfrm>
        <a:off x="2299628" y="3971446"/>
        <a:ext cx="1449431" cy="360182"/>
      </dsp:txXfrm>
    </dsp:sp>
    <dsp:sp modelId="{4DFE4898-9B3C-46BC-BEDF-5F5AFC85538E}">
      <dsp:nvSpPr>
        <dsp:cNvPr id="0" name=""/>
        <dsp:cNvSpPr/>
      </dsp:nvSpPr>
      <dsp:spPr>
        <a:xfrm>
          <a:off x="1867342" y="3560899"/>
          <a:ext cx="690336" cy="6900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63FD3CC-360E-4477-8436-75A7F3EC87CC}">
      <dsp:nvSpPr>
        <dsp:cNvPr id="0" name=""/>
        <dsp:cNvSpPr/>
      </dsp:nvSpPr>
      <dsp:spPr>
        <a:xfrm>
          <a:off x="3693203" y="3480198"/>
          <a:ext cx="1488401" cy="399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045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Office Manager + Supply Chain &amp; Fulfillment Operations</a:t>
          </a:r>
          <a:endParaRPr lang="en-US" sz="700" kern="1200" dirty="0"/>
        </a:p>
      </dsp:txBody>
      <dsp:txXfrm>
        <a:off x="3712688" y="3499683"/>
        <a:ext cx="1449431" cy="360182"/>
      </dsp:txXfrm>
    </dsp:sp>
    <dsp:sp modelId="{D0AB5CD9-F9FA-4E66-8147-04C181652D33}">
      <dsp:nvSpPr>
        <dsp:cNvPr id="0" name=""/>
        <dsp:cNvSpPr/>
      </dsp:nvSpPr>
      <dsp:spPr>
        <a:xfrm>
          <a:off x="3175068" y="3089136"/>
          <a:ext cx="690336" cy="69001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780CE8-F496-47AE-9F61-A80473215C56}">
      <dsp:nvSpPr>
        <dsp:cNvPr id="0" name=""/>
        <dsp:cNvSpPr/>
      </dsp:nvSpPr>
      <dsp:spPr>
        <a:xfrm>
          <a:off x="4297045" y="2798486"/>
          <a:ext cx="1488401" cy="399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045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Community Manager</a:t>
          </a:r>
          <a:endParaRPr lang="en-US" sz="700" kern="1200" dirty="0"/>
        </a:p>
      </dsp:txBody>
      <dsp:txXfrm>
        <a:off x="4316530" y="2817971"/>
        <a:ext cx="1449431" cy="360182"/>
      </dsp:txXfrm>
    </dsp:sp>
    <dsp:sp modelId="{7613243B-3AF8-410F-B3AB-ABAD6FAD2D5A}">
      <dsp:nvSpPr>
        <dsp:cNvPr id="0" name=""/>
        <dsp:cNvSpPr/>
      </dsp:nvSpPr>
      <dsp:spPr>
        <a:xfrm>
          <a:off x="3884245" y="2407424"/>
          <a:ext cx="690336" cy="69001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804ACB8-767B-4CF3-915A-E98B87E22B60}">
      <dsp:nvSpPr>
        <dsp:cNvPr id="0" name=""/>
        <dsp:cNvSpPr/>
      </dsp:nvSpPr>
      <dsp:spPr>
        <a:xfrm>
          <a:off x="4667576" y="1922176"/>
          <a:ext cx="1488401" cy="399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045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Director of Operations + Human Resources</a:t>
          </a:r>
          <a:endParaRPr lang="en-US" sz="700" kern="1200" dirty="0"/>
        </a:p>
      </dsp:txBody>
      <dsp:txXfrm>
        <a:off x="4687061" y="1941661"/>
        <a:ext cx="1449431" cy="360182"/>
      </dsp:txXfrm>
    </dsp:sp>
    <dsp:sp modelId="{DB79656B-82E4-471B-AC4C-4D68ACF51DDD}">
      <dsp:nvSpPr>
        <dsp:cNvPr id="0" name=""/>
        <dsp:cNvSpPr/>
      </dsp:nvSpPr>
      <dsp:spPr>
        <a:xfrm>
          <a:off x="4254775" y="1531115"/>
          <a:ext cx="690336" cy="69001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496EAF7-7244-4A9D-B824-E71A0C5FD64A}">
      <dsp:nvSpPr>
        <dsp:cNvPr id="0" name=""/>
        <dsp:cNvSpPr/>
      </dsp:nvSpPr>
      <dsp:spPr>
        <a:xfrm>
          <a:off x="4873855" y="1030100"/>
          <a:ext cx="1488401" cy="399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045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Head of People + Culture</a:t>
          </a:r>
          <a:endParaRPr lang="en-US" sz="700" kern="1200" dirty="0"/>
        </a:p>
      </dsp:txBody>
      <dsp:txXfrm>
        <a:off x="4893340" y="1049585"/>
        <a:ext cx="1449431" cy="360182"/>
      </dsp:txXfrm>
    </dsp:sp>
    <dsp:sp modelId="{5248FA67-D6EF-4FD1-B7C1-D5401C1267A5}">
      <dsp:nvSpPr>
        <dsp:cNvPr id="0" name=""/>
        <dsp:cNvSpPr/>
      </dsp:nvSpPr>
      <dsp:spPr>
        <a:xfrm>
          <a:off x="4461055" y="639039"/>
          <a:ext cx="690336" cy="69001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EF71E-69A0-4D50-B56B-A4CA40E191DC}">
      <dsp:nvSpPr>
        <dsp:cNvPr id="0" name=""/>
        <dsp:cNvSpPr/>
      </dsp:nvSpPr>
      <dsp:spPr>
        <a:xfrm>
          <a:off x="3078468" y="2836554"/>
          <a:ext cx="91440" cy="2952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63956" y="0"/>
              </a:lnTo>
              <a:lnTo>
                <a:pt x="63956" y="29522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4DC45-DB45-4A48-ACE6-371A24EE2459}">
      <dsp:nvSpPr>
        <dsp:cNvPr id="0" name=""/>
        <dsp:cNvSpPr/>
      </dsp:nvSpPr>
      <dsp:spPr>
        <a:xfrm>
          <a:off x="1730928" y="196386"/>
          <a:ext cx="2786519" cy="1200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CEO</a:t>
          </a:r>
          <a:endParaRPr lang="en-US" sz="3300" kern="1200" dirty="0"/>
        </a:p>
      </dsp:txBody>
      <dsp:txXfrm>
        <a:off x="1730928" y="196386"/>
        <a:ext cx="2786519" cy="1200616"/>
      </dsp:txXfrm>
    </dsp:sp>
    <dsp:sp modelId="{CFA09568-FC70-486C-AC6A-A43620BCF16C}">
      <dsp:nvSpPr>
        <dsp:cNvPr id="0" name=""/>
        <dsp:cNvSpPr/>
      </dsp:nvSpPr>
      <dsp:spPr>
        <a:xfrm>
          <a:off x="1710149" y="1574807"/>
          <a:ext cx="2828077" cy="12617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Head of People + Culture</a:t>
          </a:r>
          <a:endParaRPr lang="en-US" sz="3300" kern="1200" dirty="0"/>
        </a:p>
      </dsp:txBody>
      <dsp:txXfrm>
        <a:off x="1710149" y="1574807"/>
        <a:ext cx="2828077" cy="1261747"/>
      </dsp:txXfrm>
    </dsp:sp>
    <dsp:sp modelId="{0BEED757-D9A0-4F88-95F1-3B12B92DFE7F}">
      <dsp:nvSpPr>
        <dsp:cNvPr id="0" name=""/>
        <dsp:cNvSpPr/>
      </dsp:nvSpPr>
      <dsp:spPr>
        <a:xfrm>
          <a:off x="1715563" y="3131777"/>
          <a:ext cx="2853722" cy="1157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People + Culture Generalist</a:t>
          </a:r>
          <a:endParaRPr lang="en-US" sz="3300" kern="1200" dirty="0"/>
        </a:p>
      </dsp:txBody>
      <dsp:txXfrm>
        <a:off x="1715563" y="3131777"/>
        <a:ext cx="2853722" cy="115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BD1B1F-3950-48EB-B2B4-9F759E44D5F6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64985A-FEF9-4264-9016-49BDBB61E4AD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15891D-5872-4C1E-A9F6-A2DD02833684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C1BC23-857F-4E50-9929-AE2CF6B47B75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6619F9-9C8C-4FBA-8EA4-9D9D92C6F234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F1F248-481C-4745-BFBB-E0753666C96C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68D06-476A-402D-9AF2-F6FB02A18453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3288A0-000D-4CFE-9582-96FD9357DAEC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3064EE-BFF1-4948-8073-9C6B5EF11CAB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ADFEB8-FF45-47F6-823B-32C2B1EDB6EC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12E4D5-C432-4BA7-9B02-657F291C8AFD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8E3FA2-E7D4-4C81-A26F-D4DB147EF8EB}" type="datetime1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nstagram.com/matchcraftllc/?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3040" y="-203200"/>
            <a:ext cx="9601200" cy="7162800"/>
          </a:xfrm>
          <a:prstGeom prst="rect">
            <a:avLst/>
          </a:prstGeom>
          <a:solidFill>
            <a:srgbClr val="1F27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Roman"/>
                <a:cs typeface="Avenir Roman"/>
              </a:rPr>
              <a:t>March 20, 2018</a:t>
            </a:r>
            <a:endParaRPr lang="en-US" sz="3600" dirty="0">
              <a:latin typeface="Avenir Roman"/>
              <a:cs typeface="Avenir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/>
            </a:r>
            <a:b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</a:br>
            <a:r>
              <a:rPr lang="en-US" sz="6000" dirty="0">
                <a:latin typeface="Avenir Black"/>
                <a:cs typeface="Avenir Black"/>
              </a:rPr>
              <a:t/>
            </a:r>
            <a:br>
              <a:rPr lang="en-US" sz="6000" dirty="0">
                <a:latin typeface="Avenir Black"/>
                <a:cs typeface="Avenir Black"/>
              </a:rPr>
            </a:br>
            <a:r>
              <a:rPr lang="en-US" sz="6000" dirty="0" smtClean="0">
                <a:latin typeface="Avenir Black"/>
                <a:cs typeface="Avenir Black"/>
              </a:rPr>
              <a:t/>
            </a:r>
            <a:br>
              <a:rPr lang="en-US" sz="6000" dirty="0" smtClean="0">
                <a:latin typeface="Avenir Black"/>
                <a:cs typeface="Avenir Black"/>
              </a:rPr>
            </a:br>
            <a:r>
              <a:rPr lang="en-US" sz="6000" dirty="0">
                <a:latin typeface="Avenir Black"/>
                <a:cs typeface="Avenir Black"/>
              </a:rPr>
              <a:t/>
            </a:r>
            <a:br>
              <a:rPr lang="en-US" sz="6000" dirty="0">
                <a:latin typeface="Avenir Black"/>
                <a:cs typeface="Avenir Black"/>
              </a:rPr>
            </a:br>
            <a:r>
              <a:rPr lang="en-US" sz="6000" dirty="0" smtClean="0">
                <a:latin typeface="Avenir Black"/>
                <a:cs typeface="Avenir Black"/>
              </a:rPr>
              <a:t/>
            </a:r>
            <a:br>
              <a:rPr lang="en-US" sz="6000" dirty="0" smtClean="0">
                <a:latin typeface="Avenir Black"/>
                <a:cs typeface="Avenir Black"/>
              </a:rPr>
            </a:br>
            <a: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/>
            </a:r>
            <a:b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</a:br>
            <a: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/>
            </a:r>
            <a:b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</a:br>
            <a: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>Youth Business Alliance </a:t>
            </a:r>
            <a:r>
              <a:rPr lang="en-US" sz="6000" dirty="0" smtClean="0">
                <a:latin typeface="Avenir Black"/>
                <a:cs typeface="Avenir Black"/>
              </a:rPr>
              <a:t>@</a:t>
            </a:r>
            <a: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> </a:t>
            </a:r>
            <a:r>
              <a:rPr lang="en-US" sz="6000" dirty="0">
                <a:latin typeface="Avenir Black"/>
                <a:cs typeface="Avenir Black"/>
              </a:rPr>
              <a:t/>
            </a:r>
            <a:br>
              <a:rPr lang="en-US" sz="6000" dirty="0">
                <a:latin typeface="Avenir Black"/>
                <a:cs typeface="Avenir Black"/>
              </a:rPr>
            </a:br>
            <a:r>
              <a:rPr lang="en-US" sz="6000" dirty="0">
                <a:latin typeface="Avenir Black"/>
                <a:cs typeface="Avenir Black"/>
              </a:rPr>
              <a:t>Animo Inglewood High School</a:t>
            </a:r>
            <a:endParaRPr lang="en-US" sz="6000" dirty="0">
              <a:solidFill>
                <a:srgbClr val="00BAC4"/>
              </a:solidFill>
              <a:effectLst/>
              <a:latin typeface="Avenir Black"/>
              <a:cs typeface="Aveni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Working while getting my Education:</a:t>
            </a:r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smtClean="0"/>
              <a:t>High School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6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smtClean="0"/>
              <a:t>College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6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smtClean="0"/>
              <a:t>Post-undergraduate</a:t>
            </a: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 smtClean="0"/>
              <a:t>Getting a job after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The top few things I did to ensure I got a good job after college were:</a:t>
            </a:r>
          </a:p>
          <a:p>
            <a:pPr lvl="1"/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Graduated College with Honors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Professor Assistant in College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Going Above and Beyond at my Part-time Jobs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Networking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Resume Creation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The first job I had after college was: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Anthem Venture Partners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 smtClean="0"/>
              <a:t>Executive Assistant and Office Management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The worst job I have ever had was: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Working in a Tanning Salon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Challenges I have had to overcome throughout my career are: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Graduating college right before the “Crash of 2008”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 smtClean="0"/>
              <a:t>Economic downturn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Becoming too invested in someone else’s company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8958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My Company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55372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https://www.instagram.com/matchcraftllc/?</a:t>
            </a:r>
            <a:r>
              <a:rPr lang="en-US" dirty="0" smtClean="0">
                <a:hlinkClick r:id="rId2"/>
              </a:rPr>
              <a:t>hl=en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10" y="2321560"/>
            <a:ext cx="462941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78280"/>
            <a:ext cx="1897063" cy="63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20" y="2321560"/>
            <a:ext cx="323476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210" y="5029200"/>
            <a:ext cx="78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Santa Monica, CA | Leiden, Netherlands | Sao Paulo, Brazil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Organizational Structure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833" y="8164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2323521"/>
              </p:ext>
            </p:extLst>
          </p:nvPr>
        </p:nvGraphicFramePr>
        <p:xfrm>
          <a:off x="1524000" y="1397000"/>
          <a:ext cx="65532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own Arrow 7"/>
          <p:cNvSpPr/>
          <p:nvPr/>
        </p:nvSpPr>
        <p:spPr>
          <a:xfrm>
            <a:off x="4572000" y="28194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>
            <a:off x="4610100" y="41910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at my company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  <a:solidFill>
            <a:schemeClr val="tx2"/>
          </a:solidFill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C-Suite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</a:t>
              </a:r>
              <a:r>
                <a:rPr lang="en-US" sz="1200" dirty="0" smtClean="0">
                  <a:solidFill>
                    <a:schemeClr val="bg1"/>
                  </a:solidFill>
                </a:rPr>
                <a:t>200k-400</a:t>
              </a:r>
              <a:r>
                <a:rPr lang="en-US" sz="1200" dirty="0">
                  <a:solidFill>
                    <a:schemeClr val="bg1"/>
                  </a:solidFill>
                </a:rPr>
                <a:t>K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bg1"/>
                  </a:solidFill>
                </a:rPr>
                <a:t>Director +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bg1"/>
                  </a:solidFill>
                </a:rPr>
                <a:t>V.P. Level</a:t>
              </a:r>
              <a:endParaRPr lang="en-US" sz="1200" kern="1200" dirty="0" smtClean="0">
                <a:solidFill>
                  <a:schemeClr val="bg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($120-$190K)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Middle Manager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($75-$110K)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Entry Level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</a:t>
              </a:r>
              <a:r>
                <a:rPr lang="en-US" sz="1200" dirty="0" smtClean="0">
                  <a:solidFill>
                    <a:schemeClr val="bg1"/>
                  </a:solidFill>
                </a:rPr>
                <a:t>50,000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&amp; Culture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Benefits and </a:t>
            </a:r>
            <a:r>
              <a:rPr lang="en-US" dirty="0" smtClean="0"/>
              <a:t>Employee </a:t>
            </a:r>
            <a:r>
              <a:rPr lang="en-US" dirty="0"/>
              <a:t>W</a:t>
            </a:r>
            <a:r>
              <a:rPr lang="en-US" dirty="0" smtClean="0"/>
              <a:t>elfare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Performance </a:t>
            </a:r>
            <a:r>
              <a:rPr lang="en-US" dirty="0"/>
              <a:t>Review Management 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Compensation Analysis and Market </a:t>
            </a:r>
            <a:r>
              <a:rPr lang="en-US" dirty="0" smtClean="0"/>
              <a:t>trends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Compliance and </a:t>
            </a:r>
            <a:r>
              <a:rPr lang="en-US" dirty="0" smtClean="0"/>
              <a:t>Employment </a:t>
            </a:r>
            <a:r>
              <a:rPr lang="en-US" dirty="0"/>
              <a:t>L</a:t>
            </a:r>
            <a:r>
              <a:rPr lang="en-US" dirty="0" smtClean="0"/>
              <a:t>aw </a:t>
            </a:r>
            <a:r>
              <a:rPr lang="en-US" dirty="0"/>
              <a:t>T</a:t>
            </a:r>
            <a:r>
              <a:rPr lang="en-US" dirty="0" smtClean="0"/>
              <a:t>rends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Employee Relations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Career Pathing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Recruiting </a:t>
            </a:r>
            <a:r>
              <a:rPr lang="en-US" dirty="0" smtClean="0"/>
              <a:t>and Talent Acquisition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hands-on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The Importance of an Interview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lvl="0" indent="0" algn="ctr">
              <a:buNone/>
            </a:pPr>
            <a:r>
              <a:rPr lang="en-US" sz="3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“Never </a:t>
            </a:r>
            <a:r>
              <a:rPr lang="en-US" sz="3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wear a backward baseball cap to an interview unless applying for the </a:t>
            </a:r>
          </a:p>
          <a:p>
            <a:pPr marL="0" lvl="0" indent="0" algn="ctr">
              <a:buNone/>
            </a:pPr>
            <a:r>
              <a:rPr lang="en-US" sz="3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job of umpire”– Dan Zevin</a:t>
            </a:r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My name is Nicole Webb and I am 33 years </a:t>
            </a:r>
            <a:r>
              <a:rPr lang="en-US" sz="2800" dirty="0" smtClean="0"/>
              <a:t>old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I work for </a:t>
            </a:r>
            <a:r>
              <a:rPr lang="en-US" sz="2800" dirty="0" smtClean="0"/>
              <a:t>MatchCraft </a:t>
            </a:r>
            <a:r>
              <a:rPr lang="en-US" sz="2800" dirty="0"/>
              <a:t>in Santa Monica, </a:t>
            </a:r>
            <a:r>
              <a:rPr lang="en-US" sz="2800" dirty="0" smtClean="0"/>
              <a:t>CA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MatchCraft is a digital marketing platform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My role at MatchCraft is the Head of People &amp; Culture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 Hiring manager </a:t>
            </a:r>
            <a:br>
              <a:rPr lang="en-US" sz="4400" dirty="0" smtClean="0"/>
            </a:br>
            <a:r>
              <a:rPr lang="en-US" sz="4400" dirty="0" smtClean="0"/>
              <a:t>Pet-Peeves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dirty="0" smtClean="0"/>
              <a:t>Tardiness—Don’t be late to an interview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 smtClean="0"/>
              <a:t>Not knowing what company you’re interviewing for or what service the company provides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 smtClean="0"/>
              <a:t>When resumes don’t match an application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Interview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How </a:t>
            </a:r>
            <a:r>
              <a:rPr lang="en-US" dirty="0"/>
              <a:t>do you define work-life balance? 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benefits are most valuable </a:t>
            </a:r>
            <a:r>
              <a:rPr lang="en-US" dirty="0" smtClean="0"/>
              <a:t>to you when considering employment at a company?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Describe an </a:t>
            </a:r>
            <a:r>
              <a:rPr lang="en-US" dirty="0"/>
              <a:t>accomplishment you are most proud </a:t>
            </a:r>
            <a:r>
              <a:rPr lang="en-US" dirty="0" smtClean="0"/>
              <a:t>of and why </a:t>
            </a:r>
          </a:p>
          <a:p>
            <a:pPr marL="0" indent="0">
              <a:buNone/>
            </a:pP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Describe </a:t>
            </a:r>
            <a:r>
              <a:rPr lang="en-US" dirty="0"/>
              <a:t>some adversity or challenge that you have had to overcome and how you dealt with it?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just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Make </a:t>
            </a:r>
            <a:r>
              <a:rPr lang="en-US" dirty="0" smtClean="0"/>
              <a:t>Art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Dance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Pilates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Travel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Community Outreach and Philanthropy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Spend time with family, friends, &amp; my beloved rescue dog, Oliver!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492375" cy="296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I could talk to my high school self, what would I say?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Don’t place so much value on what others are doing or saying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Having a social life in high school is great; however, when you’re in college and taking 22 units in one semester, you’ll wish you would have stayed home to focus on studying a little more often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r>
              <a:rPr lang="en-US" dirty="0" smtClean="0">
                <a:solidFill>
                  <a:srgbClr val="AAEC39"/>
                </a:solidFill>
              </a:rPr>
              <a:t> </a:t>
            </a:r>
            <a:r>
              <a:rPr lang="en-US" dirty="0" smtClean="0"/>
              <a:t>AND ANSWER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93688"/>
            <a:ext cx="4309990" cy="291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childhood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9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was born in San Jose, CA and raised in Sacramento, CA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823466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“Jump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into the middle of things, get your hands dirty, fall flat on your face, and then reach for the stars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.” – Ben Stein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C:\Users\nicole\AppData\Local\Microsoft\Windows\Temporary Internet Files\Content.Outlook\55QPMTM8\image-0-02-01-41cdccedc8ddbe644f933864cdcba19863ce851ae7caff63cd2877f4c4c6454e-V (00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5339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 attended Del Campo High School in Fair Oaks, CA</a:t>
            </a:r>
          </a:p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257550" cy="329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3714163" cy="38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24" y="1981200"/>
            <a:ext cx="1854975" cy="34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00" y="2442905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</a:rPr>
              <a:t>In High School I was: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venir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</a:rPr>
              <a:t>Outgoing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</a:rPr>
              <a:t>Moderately Academic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</a:rPr>
              <a:t>Social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</a:rPr>
              <a:t>An Observer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990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:</a:t>
            </a:r>
            <a:endParaRPr lang="en-US" dirty="0"/>
          </a:p>
          <a:p>
            <a:pPr algn="l"/>
            <a:r>
              <a:rPr lang="en-US" b="1" dirty="0" smtClean="0"/>
              <a:t>Things I enjoyed in High School: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914400"/>
          </a:xfrm>
        </p:spPr>
        <p:txBody>
          <a:bodyPr/>
          <a:lstStyle/>
          <a:p>
            <a:pPr algn="l"/>
            <a:r>
              <a:rPr lang="en-US" b="1" dirty="0" smtClean="0"/>
              <a:t>Challenges in High School: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600" dirty="0"/>
              <a:t>Classes: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Sociology and History classes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Art </a:t>
            </a:r>
            <a:r>
              <a:rPr lang="en-US" sz="2200" dirty="0" smtClean="0"/>
              <a:t>C</a:t>
            </a:r>
            <a:r>
              <a:rPr lang="en-US" sz="2200" dirty="0" smtClean="0"/>
              <a:t>lasses</a:t>
            </a:r>
          </a:p>
          <a:p>
            <a:pPr marL="457200" lvl="1" indent="0">
              <a:buNone/>
            </a:pPr>
            <a:endParaRPr lang="en-US" sz="2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600" dirty="0" smtClean="0"/>
              <a:t>Activities</a:t>
            </a:r>
            <a:r>
              <a:rPr lang="en-US" sz="2600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School sporting events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Social events </a:t>
            </a:r>
            <a:r>
              <a:rPr lang="en-US" sz="2200" dirty="0" smtClean="0"/>
              <a:t>and dances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Dance</a:t>
            </a:r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514600"/>
            <a:ext cx="4041648" cy="361143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Challenging classes: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Algebra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Challenging </a:t>
            </a:r>
            <a:r>
              <a:rPr lang="en-US" dirty="0" smtClean="0"/>
              <a:t>experiences: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Bullying and Harassment as a Freshman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 few </a:t>
            </a:r>
            <a:r>
              <a:rPr lang="en-US" dirty="0" smtClean="0"/>
              <a:t>things I encourage you to do to ensure you get into college:</a:t>
            </a:r>
          </a:p>
          <a:p>
            <a:endParaRPr lang="en-US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 smtClean="0"/>
              <a:t>Make sure you meet with your counselors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 smtClean="0"/>
              <a:t>Ensure your choosing transferable courses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 smtClean="0"/>
              <a:t>Take the PSAT and SATs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 smtClean="0"/>
              <a:t>Research Applicable Grants &amp; Funding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 smtClean="0"/>
              <a:t>Ask for Help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1" y="2133600"/>
            <a:ext cx="216217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70" y="2362200"/>
            <a:ext cx="445293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2960" y="4724400"/>
            <a:ext cx="2590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B.A. Psychology</a:t>
            </a:r>
          </a:p>
          <a:p>
            <a:pPr algn="ctr"/>
            <a:r>
              <a:rPr lang="en-US" sz="1600" dirty="0" smtClean="0"/>
              <a:t>Phi Kappa Phi Honor Society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4724400"/>
            <a:ext cx="3962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Master Certificate in Human Resources</a:t>
            </a:r>
          </a:p>
          <a:p>
            <a:pPr algn="ctr"/>
            <a:r>
              <a:rPr lang="en-US" sz="1600" dirty="0" smtClean="0"/>
              <a:t>School of Industrial &amp; Labor Relations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838200"/>
          </a:xfrm>
        </p:spPr>
        <p:txBody>
          <a:bodyPr/>
          <a:lstStyle/>
          <a:p>
            <a:pPr algn="l"/>
            <a:r>
              <a:rPr lang="en-US" b="1" dirty="0" smtClean="0"/>
              <a:t>Things I enjoyed in College: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Challenges in College: 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Autonomy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Getting to explore education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Being a Professors Assistant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Earning my </a:t>
            </a:r>
            <a:r>
              <a:rPr lang="en-US" sz="2000" dirty="0" smtClean="0"/>
              <a:t>degree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Favorite Classes: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Multicultural Psychology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Psychopharmacology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History of Rock N Roll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Religion in Film</a:t>
            </a: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Working 15-20 hours a week and taking a full-load+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Finding out my last semester of college that I was missing 1 </a:t>
            </a:r>
            <a:r>
              <a:rPr lang="en-US" sz="2000" dirty="0" smtClean="0"/>
              <a:t>unit   </a:t>
            </a:r>
            <a:endParaRPr lang="en-US" sz="10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dirty="0" smtClean="0"/>
              <a:t>Most </a:t>
            </a:r>
            <a:r>
              <a:rPr lang="en-US" dirty="0" smtClean="0"/>
              <a:t>Challenging Classes: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Advanced Research Methods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Cognitive Psychology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11999</TotalTime>
  <Words>835</Words>
  <Application>Microsoft Office PowerPoint</Application>
  <PresentationFormat>On-screen Show (4:3)</PresentationFormat>
  <Paragraphs>233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Executive</vt:lpstr>
      <vt:lpstr>       Youth Business Alliance @  Animo Inglewood High School</vt:lpstr>
      <vt:lpstr>INTRODUCTION</vt:lpstr>
      <vt:lpstr>My childhood</vt:lpstr>
      <vt:lpstr>MY HIGH SCHOOL</vt:lpstr>
      <vt:lpstr>High School</vt:lpstr>
      <vt:lpstr>High School</vt:lpstr>
      <vt:lpstr>Getting in to College</vt:lpstr>
      <vt:lpstr>College</vt:lpstr>
      <vt:lpstr>College</vt:lpstr>
      <vt:lpstr>College</vt:lpstr>
      <vt:lpstr>Getting a job after College</vt:lpstr>
      <vt:lpstr>My Career</vt:lpstr>
      <vt:lpstr>My Career</vt:lpstr>
      <vt:lpstr>My Career Path</vt:lpstr>
      <vt:lpstr>This is My Company</vt:lpstr>
      <vt:lpstr>       Organizational Structure</vt:lpstr>
      <vt:lpstr>Compensation at my company</vt:lpstr>
      <vt:lpstr>People &amp; Culture Functions</vt:lpstr>
      <vt:lpstr>A hands-on lesson</vt:lpstr>
      <vt:lpstr> Hiring manager  Pet-Peeves</vt:lpstr>
      <vt:lpstr>Favorite Interview Questions</vt:lpstr>
      <vt:lpstr>More than just work</vt:lpstr>
      <vt:lpstr>Do it all over again?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Nicole Webb</cp:lastModifiedBy>
  <cp:revision>100</cp:revision>
  <dcterms:created xsi:type="dcterms:W3CDTF">2013-01-02T21:12:08Z</dcterms:created>
  <dcterms:modified xsi:type="dcterms:W3CDTF">2018-03-20T15:12:35Z</dcterms:modified>
</cp:coreProperties>
</file>