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98" r:id="rId2"/>
    <p:sldId id="395" r:id="rId3"/>
    <p:sldId id="399" r:id="rId4"/>
    <p:sldId id="400" r:id="rId5"/>
    <p:sldId id="401" r:id="rId6"/>
    <p:sldId id="402" r:id="rId7"/>
    <p:sldId id="403" r:id="rId8"/>
    <p:sldId id="397" r:id="rId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A6BFC381-9DBC-9B47-9D16-E651729A1C82}">
          <p14:sldIdLst/>
        </p14:section>
        <p14:section name="Titles and Dividers" id="{1E7DD9E6-8846-8448-AF36-6CA7C36D3FBC}">
          <p14:sldIdLst/>
        </p14:section>
        <p14:section name="Content" id="{380C3243-BEFC-A549-B533-A4F0BFEA40A1}">
          <p14:sldIdLst>
            <p14:sldId id="398"/>
            <p14:sldId id="395"/>
            <p14:sldId id="399"/>
            <p14:sldId id="400"/>
            <p14:sldId id="401"/>
            <p14:sldId id="402"/>
            <p14:sldId id="403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2">
          <p15:clr>
            <a:srgbClr val="A4A3A4"/>
          </p15:clr>
        </p15:guide>
        <p15:guide id="2" orient="horz" pos="4096">
          <p15:clr>
            <a:srgbClr val="A4A3A4"/>
          </p15:clr>
        </p15:guide>
        <p15:guide id="3" orient="horz" pos="3688">
          <p15:clr>
            <a:srgbClr val="A4A3A4"/>
          </p15:clr>
        </p15:guide>
        <p15:guide id="4" orient="horz" pos="760">
          <p15:clr>
            <a:srgbClr val="A4A3A4"/>
          </p15:clr>
        </p15:guide>
        <p15:guide id="5" orient="horz" pos="488">
          <p15:clr>
            <a:srgbClr val="A4A3A4"/>
          </p15:clr>
        </p15:guide>
        <p15:guide id="6" pos="309">
          <p15:clr>
            <a:srgbClr val="A4A3A4"/>
          </p15:clr>
        </p15:guide>
        <p15:guide id="7" pos="7371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E3C8"/>
    <a:srgbClr val="FFCCFF"/>
    <a:srgbClr val="FFCCCC"/>
    <a:srgbClr val="FF7C80"/>
    <a:srgbClr val="FFB81C"/>
    <a:srgbClr val="009FDB"/>
    <a:srgbClr val="007A3E"/>
    <a:srgbClr val="F2F2F2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5" autoAdjust="0"/>
    <p:restoredTop sz="76289" autoAdjust="0"/>
  </p:normalViewPr>
  <p:slideViewPr>
    <p:cSldViewPr snapToGrid="0">
      <p:cViewPr varScale="1">
        <p:scale>
          <a:sx n="61" d="100"/>
          <a:sy n="61" d="100"/>
        </p:scale>
        <p:origin x="2264" y="192"/>
      </p:cViewPr>
      <p:guideLst>
        <p:guide orient="horz" pos="232"/>
        <p:guide orient="horz" pos="4096"/>
        <p:guide orient="horz" pos="3688"/>
        <p:guide orient="horz" pos="760"/>
        <p:guide orient="horz" pos="488"/>
        <p:guide pos="309"/>
        <p:guide pos="7371"/>
        <p:guide pos="3839"/>
      </p:guideLst>
    </p:cSldViewPr>
  </p:slideViewPr>
  <p:outlineViewPr>
    <p:cViewPr>
      <p:scale>
        <a:sx n="33" d="100"/>
        <a:sy n="33" d="100"/>
      </p:scale>
      <p:origin x="0" y="5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0"/>
    </p:cViewPr>
  </p:sorterViewPr>
  <p:notesViewPr>
    <p:cSldViewPr snapToGrid="0">
      <p:cViewPr varScale="1">
        <p:scale>
          <a:sx n="74" d="100"/>
          <a:sy n="74" d="100"/>
        </p:scale>
        <p:origin x="279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BE7F79-1D74-9B45-9600-E61605E4B370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0E81F4-9C6B-3A47-9401-34A1C4A2AAEC}">
      <dgm:prSet phldrT="[Text]"/>
      <dgm:spPr/>
      <dgm:t>
        <a:bodyPr/>
        <a:lstStyle/>
        <a:p>
          <a:r>
            <a:rPr lang="en-US" dirty="0"/>
            <a:t>Technical Problems</a:t>
          </a:r>
        </a:p>
      </dgm:t>
    </dgm:pt>
    <dgm:pt modelId="{C24B7D4D-D31F-AA47-B619-ACA4C6175DB8}" type="parTrans" cxnId="{58CD78A5-C4B7-BF41-98FA-32868C3862EF}">
      <dgm:prSet/>
      <dgm:spPr/>
      <dgm:t>
        <a:bodyPr/>
        <a:lstStyle/>
        <a:p>
          <a:endParaRPr lang="en-US"/>
        </a:p>
      </dgm:t>
    </dgm:pt>
    <dgm:pt modelId="{36FF41E5-5857-C54A-845D-7430B14C2A20}" type="sibTrans" cxnId="{58CD78A5-C4B7-BF41-98FA-32868C3862EF}">
      <dgm:prSet/>
      <dgm:spPr/>
      <dgm:t>
        <a:bodyPr/>
        <a:lstStyle/>
        <a:p>
          <a:endParaRPr lang="en-US"/>
        </a:p>
      </dgm:t>
    </dgm:pt>
    <dgm:pt modelId="{99066ADF-20A4-8542-A4F8-BE846085EFDF}">
      <dgm:prSet phldrT="[Text]"/>
      <dgm:spPr/>
      <dgm:t>
        <a:bodyPr/>
        <a:lstStyle/>
        <a:p>
          <a:r>
            <a:rPr lang="en-US" dirty="0"/>
            <a:t>Big Picture</a:t>
          </a:r>
        </a:p>
      </dgm:t>
    </dgm:pt>
    <dgm:pt modelId="{800B806C-F4EC-E54E-82E6-EE3D913E0BBD}" type="parTrans" cxnId="{24803344-1DE9-094A-ABE8-82CE3559A1A3}">
      <dgm:prSet/>
      <dgm:spPr/>
      <dgm:t>
        <a:bodyPr/>
        <a:lstStyle/>
        <a:p>
          <a:endParaRPr lang="en-US"/>
        </a:p>
      </dgm:t>
    </dgm:pt>
    <dgm:pt modelId="{0F9D99A0-AC97-5548-BAD0-2CF7602FD8CF}" type="sibTrans" cxnId="{24803344-1DE9-094A-ABE8-82CE3559A1A3}">
      <dgm:prSet/>
      <dgm:spPr/>
      <dgm:t>
        <a:bodyPr/>
        <a:lstStyle/>
        <a:p>
          <a:endParaRPr lang="en-US"/>
        </a:p>
      </dgm:t>
    </dgm:pt>
    <dgm:pt modelId="{6AB1F024-9EBD-4B42-92F0-07ED47DF0909}">
      <dgm:prSet phldrT="[Text]"/>
      <dgm:spPr/>
      <dgm:t>
        <a:bodyPr/>
        <a:lstStyle/>
        <a:p>
          <a:r>
            <a:rPr lang="en-US" dirty="0"/>
            <a:t>Space</a:t>
          </a:r>
        </a:p>
      </dgm:t>
    </dgm:pt>
    <dgm:pt modelId="{50771A47-13B7-7148-BFC3-48EDEAD32B0F}" type="parTrans" cxnId="{7EDF8D2E-D7CA-C844-8C60-8E843E00ACD8}">
      <dgm:prSet/>
      <dgm:spPr/>
      <dgm:t>
        <a:bodyPr/>
        <a:lstStyle/>
        <a:p>
          <a:endParaRPr lang="en-US"/>
        </a:p>
      </dgm:t>
    </dgm:pt>
    <dgm:pt modelId="{79F264B2-64FF-9740-A079-346A0564E1B3}" type="sibTrans" cxnId="{7EDF8D2E-D7CA-C844-8C60-8E843E00ACD8}">
      <dgm:prSet/>
      <dgm:spPr/>
      <dgm:t>
        <a:bodyPr/>
        <a:lstStyle/>
        <a:p>
          <a:endParaRPr lang="en-US"/>
        </a:p>
      </dgm:t>
    </dgm:pt>
    <dgm:pt modelId="{E8F68627-48F6-4943-87B8-8FA4318B51AA}">
      <dgm:prSet phldrT="[Text]"/>
      <dgm:spPr/>
      <dgm:t>
        <a:bodyPr/>
        <a:lstStyle/>
        <a:p>
          <a:r>
            <a:rPr lang="en-US" dirty="0"/>
            <a:t>Satellite Systems Engineering</a:t>
          </a:r>
        </a:p>
      </dgm:t>
    </dgm:pt>
    <dgm:pt modelId="{8E4B73E3-611C-7542-AF87-30200FF79E7C}" type="parTrans" cxnId="{AC5D47B1-62AB-EB45-9179-000C4CE4C602}">
      <dgm:prSet/>
      <dgm:spPr/>
      <dgm:t>
        <a:bodyPr/>
        <a:lstStyle/>
        <a:p>
          <a:endParaRPr lang="en-US"/>
        </a:p>
      </dgm:t>
    </dgm:pt>
    <dgm:pt modelId="{67AA199B-E5A3-8549-B409-24A16688D3B9}" type="sibTrans" cxnId="{AC5D47B1-62AB-EB45-9179-000C4CE4C602}">
      <dgm:prSet/>
      <dgm:spPr/>
      <dgm:t>
        <a:bodyPr/>
        <a:lstStyle/>
        <a:p>
          <a:endParaRPr lang="en-US"/>
        </a:p>
      </dgm:t>
    </dgm:pt>
    <dgm:pt modelId="{A42029C0-F4D9-C049-89EB-E7EB558A5399}" type="pres">
      <dgm:prSet presAssocID="{31BE7F79-1D74-9B45-9600-E61605E4B370}" presName="Name0" presStyleCnt="0">
        <dgm:presLayoutVars>
          <dgm:chMax val="4"/>
          <dgm:resizeHandles val="exact"/>
        </dgm:presLayoutVars>
      </dgm:prSet>
      <dgm:spPr/>
    </dgm:pt>
    <dgm:pt modelId="{E4B71F6C-286A-4444-8C4B-9195FC414F61}" type="pres">
      <dgm:prSet presAssocID="{31BE7F79-1D74-9B45-9600-E61605E4B370}" presName="ellipse" presStyleLbl="trBgShp" presStyleIdx="0" presStyleCnt="1"/>
      <dgm:spPr/>
    </dgm:pt>
    <dgm:pt modelId="{DA8A307F-B92D-4344-B3E6-E2428F10C8DD}" type="pres">
      <dgm:prSet presAssocID="{31BE7F79-1D74-9B45-9600-E61605E4B370}" presName="arrow1" presStyleLbl="fgShp" presStyleIdx="0" presStyleCnt="1"/>
      <dgm:spPr/>
    </dgm:pt>
    <dgm:pt modelId="{7A11F5D7-62CA-3540-9019-DE960D18403C}" type="pres">
      <dgm:prSet presAssocID="{31BE7F79-1D74-9B45-9600-E61605E4B370}" presName="rectangle" presStyleLbl="revTx" presStyleIdx="0" presStyleCnt="1">
        <dgm:presLayoutVars>
          <dgm:bulletEnabled val="1"/>
        </dgm:presLayoutVars>
      </dgm:prSet>
      <dgm:spPr/>
    </dgm:pt>
    <dgm:pt modelId="{F397E1D4-78B7-8448-BF5A-C6311F0F73B1}" type="pres">
      <dgm:prSet presAssocID="{99066ADF-20A4-8542-A4F8-BE846085EFDF}" presName="item1" presStyleLbl="node1" presStyleIdx="0" presStyleCnt="3">
        <dgm:presLayoutVars>
          <dgm:bulletEnabled val="1"/>
        </dgm:presLayoutVars>
      </dgm:prSet>
      <dgm:spPr/>
    </dgm:pt>
    <dgm:pt modelId="{EE4DAB33-218F-FD42-AEEB-8F266BCA571B}" type="pres">
      <dgm:prSet presAssocID="{6AB1F024-9EBD-4B42-92F0-07ED47DF0909}" presName="item2" presStyleLbl="node1" presStyleIdx="1" presStyleCnt="3">
        <dgm:presLayoutVars>
          <dgm:bulletEnabled val="1"/>
        </dgm:presLayoutVars>
      </dgm:prSet>
      <dgm:spPr/>
    </dgm:pt>
    <dgm:pt modelId="{A89E440A-2205-7A4A-926B-2CEBF3EC1650}" type="pres">
      <dgm:prSet presAssocID="{E8F68627-48F6-4943-87B8-8FA4318B51AA}" presName="item3" presStyleLbl="node1" presStyleIdx="2" presStyleCnt="3">
        <dgm:presLayoutVars>
          <dgm:bulletEnabled val="1"/>
        </dgm:presLayoutVars>
      </dgm:prSet>
      <dgm:spPr/>
    </dgm:pt>
    <dgm:pt modelId="{585F60A7-F533-E14B-A044-74EE4345298A}" type="pres">
      <dgm:prSet presAssocID="{31BE7F79-1D74-9B45-9600-E61605E4B370}" presName="funnel" presStyleLbl="trAlignAcc1" presStyleIdx="0" presStyleCnt="1"/>
      <dgm:spPr/>
    </dgm:pt>
  </dgm:ptLst>
  <dgm:cxnLst>
    <dgm:cxn modelId="{E3077F18-17F4-964C-8EA0-8E5993748A27}" type="presOf" srcId="{BF0E81F4-9C6B-3A47-9401-34A1C4A2AAEC}" destId="{A89E440A-2205-7A4A-926B-2CEBF3EC1650}" srcOrd="0" destOrd="0" presId="urn:microsoft.com/office/officeart/2005/8/layout/funnel1"/>
    <dgm:cxn modelId="{CA9ACA1D-52C6-BD4A-8754-DDC47A7325D3}" type="presOf" srcId="{6AB1F024-9EBD-4B42-92F0-07ED47DF0909}" destId="{F397E1D4-78B7-8448-BF5A-C6311F0F73B1}" srcOrd="0" destOrd="0" presId="urn:microsoft.com/office/officeart/2005/8/layout/funnel1"/>
    <dgm:cxn modelId="{7EDF8D2E-D7CA-C844-8C60-8E843E00ACD8}" srcId="{31BE7F79-1D74-9B45-9600-E61605E4B370}" destId="{6AB1F024-9EBD-4B42-92F0-07ED47DF0909}" srcOrd="2" destOrd="0" parTransId="{50771A47-13B7-7148-BFC3-48EDEAD32B0F}" sibTransId="{79F264B2-64FF-9740-A079-346A0564E1B3}"/>
    <dgm:cxn modelId="{ED709D34-73C6-BB48-BD7A-95CB8D170B82}" type="presOf" srcId="{99066ADF-20A4-8542-A4F8-BE846085EFDF}" destId="{EE4DAB33-218F-FD42-AEEB-8F266BCA571B}" srcOrd="0" destOrd="0" presId="urn:microsoft.com/office/officeart/2005/8/layout/funnel1"/>
    <dgm:cxn modelId="{24803344-1DE9-094A-ABE8-82CE3559A1A3}" srcId="{31BE7F79-1D74-9B45-9600-E61605E4B370}" destId="{99066ADF-20A4-8542-A4F8-BE846085EFDF}" srcOrd="1" destOrd="0" parTransId="{800B806C-F4EC-E54E-82E6-EE3D913E0BBD}" sibTransId="{0F9D99A0-AC97-5548-BAD0-2CF7602FD8CF}"/>
    <dgm:cxn modelId="{2D465DA0-2514-8145-B8AF-BDDD9899DF59}" type="presOf" srcId="{31BE7F79-1D74-9B45-9600-E61605E4B370}" destId="{A42029C0-F4D9-C049-89EB-E7EB558A5399}" srcOrd="0" destOrd="0" presId="urn:microsoft.com/office/officeart/2005/8/layout/funnel1"/>
    <dgm:cxn modelId="{58CD78A5-C4B7-BF41-98FA-32868C3862EF}" srcId="{31BE7F79-1D74-9B45-9600-E61605E4B370}" destId="{BF0E81F4-9C6B-3A47-9401-34A1C4A2AAEC}" srcOrd="0" destOrd="0" parTransId="{C24B7D4D-D31F-AA47-B619-ACA4C6175DB8}" sibTransId="{36FF41E5-5857-C54A-845D-7430B14C2A20}"/>
    <dgm:cxn modelId="{AC5D47B1-62AB-EB45-9179-000C4CE4C602}" srcId="{31BE7F79-1D74-9B45-9600-E61605E4B370}" destId="{E8F68627-48F6-4943-87B8-8FA4318B51AA}" srcOrd="3" destOrd="0" parTransId="{8E4B73E3-611C-7542-AF87-30200FF79E7C}" sibTransId="{67AA199B-E5A3-8549-B409-24A16688D3B9}"/>
    <dgm:cxn modelId="{401075E3-2614-0541-961D-4B0E6B00CA07}" type="presOf" srcId="{E8F68627-48F6-4943-87B8-8FA4318B51AA}" destId="{7A11F5D7-62CA-3540-9019-DE960D18403C}" srcOrd="0" destOrd="0" presId="urn:microsoft.com/office/officeart/2005/8/layout/funnel1"/>
    <dgm:cxn modelId="{02CD40DD-E646-E14F-8375-4CEE3E26DC9E}" type="presParOf" srcId="{A42029C0-F4D9-C049-89EB-E7EB558A5399}" destId="{E4B71F6C-286A-4444-8C4B-9195FC414F61}" srcOrd="0" destOrd="0" presId="urn:microsoft.com/office/officeart/2005/8/layout/funnel1"/>
    <dgm:cxn modelId="{DD1DF761-1B02-0446-8363-400C9423A58F}" type="presParOf" srcId="{A42029C0-F4D9-C049-89EB-E7EB558A5399}" destId="{DA8A307F-B92D-4344-B3E6-E2428F10C8DD}" srcOrd="1" destOrd="0" presId="urn:microsoft.com/office/officeart/2005/8/layout/funnel1"/>
    <dgm:cxn modelId="{A3425EDF-2109-1E41-A428-5A3A4708B082}" type="presParOf" srcId="{A42029C0-F4D9-C049-89EB-E7EB558A5399}" destId="{7A11F5D7-62CA-3540-9019-DE960D18403C}" srcOrd="2" destOrd="0" presId="urn:microsoft.com/office/officeart/2005/8/layout/funnel1"/>
    <dgm:cxn modelId="{8CF24E72-BFD2-DE4D-946A-8DB859DE7610}" type="presParOf" srcId="{A42029C0-F4D9-C049-89EB-E7EB558A5399}" destId="{F397E1D4-78B7-8448-BF5A-C6311F0F73B1}" srcOrd="3" destOrd="0" presId="urn:microsoft.com/office/officeart/2005/8/layout/funnel1"/>
    <dgm:cxn modelId="{E9ECB6EC-4CFB-4542-B0EA-33CDD153D962}" type="presParOf" srcId="{A42029C0-F4D9-C049-89EB-E7EB558A5399}" destId="{EE4DAB33-218F-FD42-AEEB-8F266BCA571B}" srcOrd="4" destOrd="0" presId="urn:microsoft.com/office/officeart/2005/8/layout/funnel1"/>
    <dgm:cxn modelId="{8F7A0FB9-42CE-6B4B-BDF8-5A5B8AE5740A}" type="presParOf" srcId="{A42029C0-F4D9-C049-89EB-E7EB558A5399}" destId="{A89E440A-2205-7A4A-926B-2CEBF3EC1650}" srcOrd="5" destOrd="0" presId="urn:microsoft.com/office/officeart/2005/8/layout/funnel1"/>
    <dgm:cxn modelId="{D9DA33A2-CE66-4F4E-894C-4D89290F0DE9}" type="presParOf" srcId="{A42029C0-F4D9-C049-89EB-E7EB558A5399}" destId="{585F60A7-F533-E14B-A044-74EE4345298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5683AC-CB03-8348-BAF6-5BFBCD00740D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A0D7AE-655C-3649-AC06-03539099997B}">
      <dgm:prSet phldrT="[Text]"/>
      <dgm:spPr/>
      <dgm:t>
        <a:bodyPr/>
        <a:lstStyle/>
        <a:p>
          <a:r>
            <a:rPr lang="en-US" dirty="0"/>
            <a:t>I am a great believer in luck, and I find the harder I work, the more I have of it.</a:t>
          </a:r>
        </a:p>
      </dgm:t>
    </dgm:pt>
    <dgm:pt modelId="{5B60B8BF-56CF-9E41-9E39-AD62523B4C44}" type="parTrans" cxnId="{10524692-A51B-A04E-9F48-C8869C68A5A1}">
      <dgm:prSet/>
      <dgm:spPr/>
      <dgm:t>
        <a:bodyPr/>
        <a:lstStyle/>
        <a:p>
          <a:endParaRPr lang="en-US"/>
        </a:p>
      </dgm:t>
    </dgm:pt>
    <dgm:pt modelId="{A2A09716-3189-E44D-BED5-D1132D9C3E29}" type="sibTrans" cxnId="{10524692-A51B-A04E-9F48-C8869C68A5A1}">
      <dgm:prSet/>
      <dgm:spPr/>
      <dgm:t>
        <a:bodyPr/>
        <a:lstStyle/>
        <a:p>
          <a:endParaRPr lang="en-US"/>
        </a:p>
      </dgm:t>
    </dgm:pt>
    <dgm:pt modelId="{5ACF7C37-716A-9F49-93AB-56BA2CE7D8AB}">
      <dgm:prSet phldrT="[Text]"/>
      <dgm:spPr/>
      <dgm:t>
        <a:bodyPr/>
        <a:lstStyle/>
        <a:p>
          <a:r>
            <a:rPr lang="en-US" dirty="0"/>
            <a:t>Keep current in technology.  Read and experiment.  What worked today probably won’t tomorrow.</a:t>
          </a:r>
        </a:p>
      </dgm:t>
    </dgm:pt>
    <dgm:pt modelId="{0E849E35-33B0-C349-9BB9-D0AC3CE76700}" type="parTrans" cxnId="{3D5F5E9E-07B2-5B4F-85AB-86D08E93DDBA}">
      <dgm:prSet/>
      <dgm:spPr/>
      <dgm:t>
        <a:bodyPr/>
        <a:lstStyle/>
        <a:p>
          <a:endParaRPr lang="en-US"/>
        </a:p>
      </dgm:t>
    </dgm:pt>
    <dgm:pt modelId="{C4F63D79-CEC9-EB4C-B7AE-CDC8F66C09F1}" type="sibTrans" cxnId="{3D5F5E9E-07B2-5B4F-85AB-86D08E93DDBA}">
      <dgm:prSet/>
      <dgm:spPr/>
      <dgm:t>
        <a:bodyPr/>
        <a:lstStyle/>
        <a:p>
          <a:endParaRPr lang="en-US"/>
        </a:p>
      </dgm:t>
    </dgm:pt>
    <dgm:pt modelId="{145615FF-8872-0C45-AF69-72C56BB014A1}">
      <dgm:prSet phldrT="[Text]"/>
      <dgm:spPr/>
      <dgm:t>
        <a:bodyPr/>
        <a:lstStyle/>
        <a:p>
          <a:r>
            <a:rPr lang="en-US" dirty="0"/>
            <a:t>Learn how to communicate effectively.  It is EXTREMELY important.  To lead and influence, you must be understood</a:t>
          </a:r>
        </a:p>
      </dgm:t>
    </dgm:pt>
    <dgm:pt modelId="{5B5A1F69-9B89-2D4E-83A4-C2166C668740}" type="parTrans" cxnId="{B79372CA-1C63-3744-9B4A-DA75924384BF}">
      <dgm:prSet/>
      <dgm:spPr/>
      <dgm:t>
        <a:bodyPr/>
        <a:lstStyle/>
        <a:p>
          <a:endParaRPr lang="en-US"/>
        </a:p>
      </dgm:t>
    </dgm:pt>
    <dgm:pt modelId="{BC8EE314-7FD7-5748-BCFD-6DC4178D5CF2}" type="sibTrans" cxnId="{B79372CA-1C63-3744-9B4A-DA75924384BF}">
      <dgm:prSet/>
      <dgm:spPr/>
      <dgm:t>
        <a:bodyPr/>
        <a:lstStyle/>
        <a:p>
          <a:endParaRPr lang="en-US"/>
        </a:p>
      </dgm:t>
    </dgm:pt>
    <dgm:pt modelId="{7022FD1F-8327-7944-AE19-88B6B4D0DA74}" type="pres">
      <dgm:prSet presAssocID="{915683AC-CB03-8348-BAF6-5BFBCD00740D}" presName="Name0" presStyleCnt="0">
        <dgm:presLayoutVars>
          <dgm:dir/>
          <dgm:resizeHandles val="exact"/>
        </dgm:presLayoutVars>
      </dgm:prSet>
      <dgm:spPr/>
    </dgm:pt>
    <dgm:pt modelId="{6CAE31AF-48B4-364F-9864-C2C39558AE19}" type="pres">
      <dgm:prSet presAssocID="{35A0D7AE-655C-3649-AC06-03539099997B}" presName="composite" presStyleCnt="0"/>
      <dgm:spPr/>
    </dgm:pt>
    <dgm:pt modelId="{51683C48-9DDC-CF47-BF17-003844A6A3B2}" type="pres">
      <dgm:prSet presAssocID="{35A0D7AE-655C-3649-AC06-03539099997B}" presName="rect1" presStyleLbl="trAlignAcc1" presStyleIdx="0" presStyleCnt="3">
        <dgm:presLayoutVars>
          <dgm:bulletEnabled val="1"/>
        </dgm:presLayoutVars>
      </dgm:prSet>
      <dgm:spPr/>
    </dgm:pt>
    <dgm:pt modelId="{66B6FC87-D832-1F4E-85B7-F804DF2D5637}" type="pres">
      <dgm:prSet presAssocID="{35A0D7AE-655C-3649-AC06-03539099997B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84B7DA1-9327-9349-9BC4-F9DDCB3BDCB8}" type="pres">
      <dgm:prSet presAssocID="{A2A09716-3189-E44D-BED5-D1132D9C3E29}" presName="sibTrans" presStyleCnt="0"/>
      <dgm:spPr/>
    </dgm:pt>
    <dgm:pt modelId="{D3B15493-E5AA-8A42-8D4D-F1C5849C626C}" type="pres">
      <dgm:prSet presAssocID="{5ACF7C37-716A-9F49-93AB-56BA2CE7D8AB}" presName="composite" presStyleCnt="0"/>
      <dgm:spPr/>
    </dgm:pt>
    <dgm:pt modelId="{56C0709D-5466-A842-BF66-A3B62B6D9EA9}" type="pres">
      <dgm:prSet presAssocID="{5ACF7C37-716A-9F49-93AB-56BA2CE7D8AB}" presName="rect1" presStyleLbl="trAlignAcc1" presStyleIdx="1" presStyleCnt="3">
        <dgm:presLayoutVars>
          <dgm:bulletEnabled val="1"/>
        </dgm:presLayoutVars>
      </dgm:prSet>
      <dgm:spPr/>
    </dgm:pt>
    <dgm:pt modelId="{146604FE-B044-5042-B28A-A3A09D9D6D8A}" type="pres">
      <dgm:prSet presAssocID="{5ACF7C37-716A-9F49-93AB-56BA2CE7D8AB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B1EC616-2834-C346-B3F4-80B657B660CA}" type="pres">
      <dgm:prSet presAssocID="{C4F63D79-CEC9-EB4C-B7AE-CDC8F66C09F1}" presName="sibTrans" presStyleCnt="0"/>
      <dgm:spPr/>
    </dgm:pt>
    <dgm:pt modelId="{98EF5289-3961-8A41-88EC-5F9AB8F96B0B}" type="pres">
      <dgm:prSet presAssocID="{145615FF-8872-0C45-AF69-72C56BB014A1}" presName="composite" presStyleCnt="0"/>
      <dgm:spPr/>
    </dgm:pt>
    <dgm:pt modelId="{DC8E3D4A-C2ED-104B-8180-DB34BF161C8C}" type="pres">
      <dgm:prSet presAssocID="{145615FF-8872-0C45-AF69-72C56BB014A1}" presName="rect1" presStyleLbl="trAlignAcc1" presStyleIdx="2" presStyleCnt="3">
        <dgm:presLayoutVars>
          <dgm:bulletEnabled val="1"/>
        </dgm:presLayoutVars>
      </dgm:prSet>
      <dgm:spPr/>
    </dgm:pt>
    <dgm:pt modelId="{1DE62DE6-6EB2-3B4E-AA57-7970FF190991}" type="pres">
      <dgm:prSet presAssocID="{145615FF-8872-0C45-AF69-72C56BB014A1}" presName="rect2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2393747-2794-334F-BED4-FD8417B28D80}" type="presOf" srcId="{5ACF7C37-716A-9F49-93AB-56BA2CE7D8AB}" destId="{56C0709D-5466-A842-BF66-A3B62B6D9EA9}" srcOrd="0" destOrd="0" presId="urn:microsoft.com/office/officeart/2008/layout/PictureStrips"/>
    <dgm:cxn modelId="{50DCDA8B-73C0-C642-BEFA-0C6D7A9B9E5A}" type="presOf" srcId="{35A0D7AE-655C-3649-AC06-03539099997B}" destId="{51683C48-9DDC-CF47-BF17-003844A6A3B2}" srcOrd="0" destOrd="0" presId="urn:microsoft.com/office/officeart/2008/layout/PictureStrips"/>
    <dgm:cxn modelId="{10524692-A51B-A04E-9F48-C8869C68A5A1}" srcId="{915683AC-CB03-8348-BAF6-5BFBCD00740D}" destId="{35A0D7AE-655C-3649-AC06-03539099997B}" srcOrd="0" destOrd="0" parTransId="{5B60B8BF-56CF-9E41-9E39-AD62523B4C44}" sibTransId="{A2A09716-3189-E44D-BED5-D1132D9C3E29}"/>
    <dgm:cxn modelId="{3D5F5E9E-07B2-5B4F-85AB-86D08E93DDBA}" srcId="{915683AC-CB03-8348-BAF6-5BFBCD00740D}" destId="{5ACF7C37-716A-9F49-93AB-56BA2CE7D8AB}" srcOrd="1" destOrd="0" parTransId="{0E849E35-33B0-C349-9BB9-D0AC3CE76700}" sibTransId="{C4F63D79-CEC9-EB4C-B7AE-CDC8F66C09F1}"/>
    <dgm:cxn modelId="{B79372CA-1C63-3744-9B4A-DA75924384BF}" srcId="{915683AC-CB03-8348-BAF6-5BFBCD00740D}" destId="{145615FF-8872-0C45-AF69-72C56BB014A1}" srcOrd="2" destOrd="0" parTransId="{5B5A1F69-9B89-2D4E-83A4-C2166C668740}" sibTransId="{BC8EE314-7FD7-5748-BCFD-6DC4178D5CF2}"/>
    <dgm:cxn modelId="{4F8DA6CA-DD27-494C-ACB3-9F3AF3517516}" type="presOf" srcId="{915683AC-CB03-8348-BAF6-5BFBCD00740D}" destId="{7022FD1F-8327-7944-AE19-88B6B4D0DA74}" srcOrd="0" destOrd="0" presId="urn:microsoft.com/office/officeart/2008/layout/PictureStrips"/>
    <dgm:cxn modelId="{B2E207D9-A4DD-3E41-886C-FDE6473BC031}" type="presOf" srcId="{145615FF-8872-0C45-AF69-72C56BB014A1}" destId="{DC8E3D4A-C2ED-104B-8180-DB34BF161C8C}" srcOrd="0" destOrd="0" presId="urn:microsoft.com/office/officeart/2008/layout/PictureStrips"/>
    <dgm:cxn modelId="{5649AB36-7A73-F445-82DC-F8C82A55A7CF}" type="presParOf" srcId="{7022FD1F-8327-7944-AE19-88B6B4D0DA74}" destId="{6CAE31AF-48B4-364F-9864-C2C39558AE19}" srcOrd="0" destOrd="0" presId="urn:microsoft.com/office/officeart/2008/layout/PictureStrips"/>
    <dgm:cxn modelId="{81AADFD0-C855-0743-9C88-2D94B790A0DF}" type="presParOf" srcId="{6CAE31AF-48B4-364F-9864-C2C39558AE19}" destId="{51683C48-9DDC-CF47-BF17-003844A6A3B2}" srcOrd="0" destOrd="0" presId="urn:microsoft.com/office/officeart/2008/layout/PictureStrips"/>
    <dgm:cxn modelId="{1DA86D34-316A-AC46-BB0E-13269AD5EF5F}" type="presParOf" srcId="{6CAE31AF-48B4-364F-9864-C2C39558AE19}" destId="{66B6FC87-D832-1F4E-85B7-F804DF2D5637}" srcOrd="1" destOrd="0" presId="urn:microsoft.com/office/officeart/2008/layout/PictureStrips"/>
    <dgm:cxn modelId="{3F26542F-4ECA-5A4F-B010-3AD3BF2B1735}" type="presParOf" srcId="{7022FD1F-8327-7944-AE19-88B6B4D0DA74}" destId="{684B7DA1-9327-9349-9BC4-F9DDCB3BDCB8}" srcOrd="1" destOrd="0" presId="urn:microsoft.com/office/officeart/2008/layout/PictureStrips"/>
    <dgm:cxn modelId="{40853AB5-D03C-E048-88ED-5F0BE40203A5}" type="presParOf" srcId="{7022FD1F-8327-7944-AE19-88B6B4D0DA74}" destId="{D3B15493-E5AA-8A42-8D4D-F1C5849C626C}" srcOrd="2" destOrd="0" presId="urn:microsoft.com/office/officeart/2008/layout/PictureStrips"/>
    <dgm:cxn modelId="{F6A4BD8C-D05C-EA4C-BDA4-1434A2FA31D8}" type="presParOf" srcId="{D3B15493-E5AA-8A42-8D4D-F1C5849C626C}" destId="{56C0709D-5466-A842-BF66-A3B62B6D9EA9}" srcOrd="0" destOrd="0" presId="urn:microsoft.com/office/officeart/2008/layout/PictureStrips"/>
    <dgm:cxn modelId="{F9FC50F6-B05C-AF4A-9A7A-63E96ACA711E}" type="presParOf" srcId="{D3B15493-E5AA-8A42-8D4D-F1C5849C626C}" destId="{146604FE-B044-5042-B28A-A3A09D9D6D8A}" srcOrd="1" destOrd="0" presId="urn:microsoft.com/office/officeart/2008/layout/PictureStrips"/>
    <dgm:cxn modelId="{23976FB0-A853-7F44-97C8-F532FFB7C648}" type="presParOf" srcId="{7022FD1F-8327-7944-AE19-88B6B4D0DA74}" destId="{6B1EC616-2834-C346-B3F4-80B657B660CA}" srcOrd="3" destOrd="0" presId="urn:microsoft.com/office/officeart/2008/layout/PictureStrips"/>
    <dgm:cxn modelId="{4132BD52-0CA4-1D42-894E-07BC979DF1EA}" type="presParOf" srcId="{7022FD1F-8327-7944-AE19-88B6B4D0DA74}" destId="{98EF5289-3961-8A41-88EC-5F9AB8F96B0B}" srcOrd="4" destOrd="0" presId="urn:microsoft.com/office/officeart/2008/layout/PictureStrips"/>
    <dgm:cxn modelId="{231A8D6A-EF6F-714C-890C-87C7384CB67B}" type="presParOf" srcId="{98EF5289-3961-8A41-88EC-5F9AB8F96B0B}" destId="{DC8E3D4A-C2ED-104B-8180-DB34BF161C8C}" srcOrd="0" destOrd="0" presId="urn:microsoft.com/office/officeart/2008/layout/PictureStrips"/>
    <dgm:cxn modelId="{464D8C0F-15C1-414F-A9AE-95029E22E709}" type="presParOf" srcId="{98EF5289-3961-8A41-88EC-5F9AB8F96B0B}" destId="{1DE62DE6-6EB2-3B4E-AA57-7970FF19099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C2349D-C753-104B-89CE-417C838E8B94}" type="doc">
      <dgm:prSet loTypeId="urn:microsoft.com/office/officeart/2005/8/layout/vList4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F4EFF1-09D2-EA4D-AB38-447411CC8E2E}">
      <dgm:prSet phldrT="[Text]"/>
      <dgm:spPr/>
      <dgm:t>
        <a:bodyPr/>
        <a:lstStyle/>
        <a:p>
          <a:r>
            <a:rPr lang="en-US" dirty="0"/>
            <a:t>Associate Yourself with the Best</a:t>
          </a:r>
        </a:p>
      </dgm:t>
    </dgm:pt>
    <dgm:pt modelId="{37BBBF63-ACEC-244C-AE34-EDDC84F816A2}" type="parTrans" cxnId="{6BA7EDA3-E0FB-594E-9AE4-65A7FEF15CEA}">
      <dgm:prSet/>
      <dgm:spPr/>
      <dgm:t>
        <a:bodyPr/>
        <a:lstStyle/>
        <a:p>
          <a:endParaRPr lang="en-US"/>
        </a:p>
      </dgm:t>
    </dgm:pt>
    <dgm:pt modelId="{08F64219-BC29-CB40-81C8-965CF1917904}" type="sibTrans" cxnId="{6BA7EDA3-E0FB-594E-9AE4-65A7FEF15CEA}">
      <dgm:prSet/>
      <dgm:spPr/>
      <dgm:t>
        <a:bodyPr/>
        <a:lstStyle/>
        <a:p>
          <a:endParaRPr lang="en-US"/>
        </a:p>
      </dgm:t>
    </dgm:pt>
    <dgm:pt modelId="{2610A561-76E9-064E-B130-961F6A237BB6}">
      <dgm:prSet phldrT="[Text]"/>
      <dgm:spPr/>
      <dgm:t>
        <a:bodyPr/>
        <a:lstStyle/>
        <a:p>
          <a:r>
            <a:rPr lang="en-US" dirty="0"/>
            <a:t>Talented leaders always work/create the best projects</a:t>
          </a:r>
        </a:p>
      </dgm:t>
    </dgm:pt>
    <dgm:pt modelId="{7A0E33B9-8B63-B644-996B-FAAF70FF0A78}" type="parTrans" cxnId="{8AA7A169-A90B-5E46-91B1-F7D05F1ECB4E}">
      <dgm:prSet/>
      <dgm:spPr/>
      <dgm:t>
        <a:bodyPr/>
        <a:lstStyle/>
        <a:p>
          <a:endParaRPr lang="en-US"/>
        </a:p>
      </dgm:t>
    </dgm:pt>
    <dgm:pt modelId="{E72B2C9B-CD18-6C44-A08C-00E8AE8233F1}" type="sibTrans" cxnId="{8AA7A169-A90B-5E46-91B1-F7D05F1ECB4E}">
      <dgm:prSet/>
      <dgm:spPr/>
      <dgm:t>
        <a:bodyPr/>
        <a:lstStyle/>
        <a:p>
          <a:endParaRPr lang="en-US"/>
        </a:p>
      </dgm:t>
    </dgm:pt>
    <dgm:pt modelId="{546C9345-4610-6A4F-99C8-2C1544C715BC}">
      <dgm:prSet phldrT="[Text]"/>
      <dgm:spPr/>
      <dgm:t>
        <a:bodyPr/>
        <a:lstStyle/>
        <a:p>
          <a:r>
            <a:rPr lang="en-US" dirty="0"/>
            <a:t>Find a Mentor</a:t>
          </a:r>
        </a:p>
      </dgm:t>
    </dgm:pt>
    <dgm:pt modelId="{2AF29A11-A9FE-BA42-9E08-FAC9519D3F0B}" type="parTrans" cxnId="{7E1F2F6D-3D12-AD4A-B47F-7D96F7AAF668}">
      <dgm:prSet/>
      <dgm:spPr/>
      <dgm:t>
        <a:bodyPr/>
        <a:lstStyle/>
        <a:p>
          <a:endParaRPr lang="en-US"/>
        </a:p>
      </dgm:t>
    </dgm:pt>
    <dgm:pt modelId="{16BA5DF3-55C6-834C-93FC-9D658850321E}" type="sibTrans" cxnId="{7E1F2F6D-3D12-AD4A-B47F-7D96F7AAF668}">
      <dgm:prSet/>
      <dgm:spPr/>
      <dgm:t>
        <a:bodyPr/>
        <a:lstStyle/>
        <a:p>
          <a:endParaRPr lang="en-US"/>
        </a:p>
      </dgm:t>
    </dgm:pt>
    <dgm:pt modelId="{740BCCA2-2476-1949-AF37-1BAAA0C5E706}">
      <dgm:prSet phldrT="[Text]"/>
      <dgm:spPr/>
      <dgm:t>
        <a:bodyPr/>
        <a:lstStyle/>
        <a:p>
          <a:r>
            <a:rPr lang="en-US" dirty="0"/>
            <a:t>If you’re good, people want to help you</a:t>
          </a:r>
        </a:p>
      </dgm:t>
    </dgm:pt>
    <dgm:pt modelId="{589A7E23-ECD7-B743-BAF1-69A1200AFF66}" type="parTrans" cxnId="{CAE74BE5-8FA7-694F-A5BA-B194F067FC43}">
      <dgm:prSet/>
      <dgm:spPr/>
      <dgm:t>
        <a:bodyPr/>
        <a:lstStyle/>
        <a:p>
          <a:endParaRPr lang="en-US"/>
        </a:p>
      </dgm:t>
    </dgm:pt>
    <dgm:pt modelId="{3D749282-D89F-734C-87D7-1155540C49AE}" type="sibTrans" cxnId="{CAE74BE5-8FA7-694F-A5BA-B194F067FC43}">
      <dgm:prSet/>
      <dgm:spPr/>
      <dgm:t>
        <a:bodyPr/>
        <a:lstStyle/>
        <a:p>
          <a:endParaRPr lang="en-US"/>
        </a:p>
      </dgm:t>
    </dgm:pt>
    <dgm:pt modelId="{EDE2F2DC-79E7-734C-9EE0-AF177AC55061}">
      <dgm:prSet phldrT="[Text]"/>
      <dgm:spPr/>
      <dgm:t>
        <a:bodyPr/>
        <a:lstStyle/>
        <a:p>
          <a:r>
            <a:rPr lang="en-US" dirty="0"/>
            <a:t>Find someone senior/good to get guidance from</a:t>
          </a:r>
        </a:p>
      </dgm:t>
    </dgm:pt>
    <dgm:pt modelId="{0E7A57F0-9D88-084B-AEC2-31C4DC36C9E6}" type="parTrans" cxnId="{4F2CD2B8-901E-CA48-A091-EE4F34702758}">
      <dgm:prSet/>
      <dgm:spPr/>
      <dgm:t>
        <a:bodyPr/>
        <a:lstStyle/>
        <a:p>
          <a:endParaRPr lang="en-US"/>
        </a:p>
      </dgm:t>
    </dgm:pt>
    <dgm:pt modelId="{22A93DE7-D679-264E-95AF-7FF5B65CA70D}" type="sibTrans" cxnId="{4F2CD2B8-901E-CA48-A091-EE4F34702758}">
      <dgm:prSet/>
      <dgm:spPr/>
      <dgm:t>
        <a:bodyPr/>
        <a:lstStyle/>
        <a:p>
          <a:endParaRPr lang="en-US"/>
        </a:p>
      </dgm:t>
    </dgm:pt>
    <dgm:pt modelId="{9090540F-54F8-A449-9D04-56633CD05E28}">
      <dgm:prSet phldrT="[Text]"/>
      <dgm:spPr/>
      <dgm:t>
        <a:bodyPr/>
        <a:lstStyle/>
        <a:p>
          <a:r>
            <a:rPr lang="en-US" dirty="0"/>
            <a:t>Be Someone to Count On</a:t>
          </a:r>
        </a:p>
      </dgm:t>
    </dgm:pt>
    <dgm:pt modelId="{F4A1E9BF-839D-904B-9ACB-B57396E80092}" type="parTrans" cxnId="{0EA57322-9399-4541-A614-F7F4A70A38CC}">
      <dgm:prSet/>
      <dgm:spPr/>
      <dgm:t>
        <a:bodyPr/>
        <a:lstStyle/>
        <a:p>
          <a:endParaRPr lang="en-US"/>
        </a:p>
      </dgm:t>
    </dgm:pt>
    <dgm:pt modelId="{AEFCC41A-0F65-A542-9753-1673C599B1F7}" type="sibTrans" cxnId="{0EA57322-9399-4541-A614-F7F4A70A38CC}">
      <dgm:prSet/>
      <dgm:spPr/>
      <dgm:t>
        <a:bodyPr/>
        <a:lstStyle/>
        <a:p>
          <a:endParaRPr lang="en-US"/>
        </a:p>
      </dgm:t>
    </dgm:pt>
    <dgm:pt modelId="{535CB1AD-B4E3-C34A-BBA0-C04C2ABF1E46}">
      <dgm:prSet phldrT="[Text]"/>
      <dgm:spPr/>
      <dgm:t>
        <a:bodyPr/>
        <a:lstStyle/>
        <a:p>
          <a:r>
            <a:rPr lang="en-US" dirty="0"/>
            <a:t>Build relationships inside and outside your org</a:t>
          </a:r>
        </a:p>
      </dgm:t>
    </dgm:pt>
    <dgm:pt modelId="{68BF23EF-7F81-3B45-A268-9606E04360DD}" type="parTrans" cxnId="{336B188F-D382-2646-B815-0F3CD8820D4A}">
      <dgm:prSet/>
      <dgm:spPr/>
      <dgm:t>
        <a:bodyPr/>
        <a:lstStyle/>
        <a:p>
          <a:endParaRPr lang="en-US"/>
        </a:p>
      </dgm:t>
    </dgm:pt>
    <dgm:pt modelId="{BB98452F-05BE-5244-8A78-CFEB2DCBD3A6}" type="sibTrans" cxnId="{336B188F-D382-2646-B815-0F3CD8820D4A}">
      <dgm:prSet/>
      <dgm:spPr/>
      <dgm:t>
        <a:bodyPr/>
        <a:lstStyle/>
        <a:p>
          <a:endParaRPr lang="en-US"/>
        </a:p>
      </dgm:t>
    </dgm:pt>
    <dgm:pt modelId="{853B6110-565B-AA41-9467-EF432F9CE7CA}">
      <dgm:prSet phldrT="[Text]"/>
      <dgm:spPr/>
      <dgm:t>
        <a:bodyPr/>
        <a:lstStyle/>
        <a:p>
          <a:r>
            <a:rPr lang="en-US" dirty="0"/>
            <a:t>Deliver on time and above expectations</a:t>
          </a:r>
        </a:p>
      </dgm:t>
    </dgm:pt>
    <dgm:pt modelId="{329FAA96-8979-3644-BF66-5AB3C817034C}" type="parTrans" cxnId="{2BACBE96-7629-8841-8155-473E6B61EFFB}">
      <dgm:prSet/>
      <dgm:spPr/>
      <dgm:t>
        <a:bodyPr/>
        <a:lstStyle/>
        <a:p>
          <a:endParaRPr lang="en-US"/>
        </a:p>
      </dgm:t>
    </dgm:pt>
    <dgm:pt modelId="{04D907BB-0054-1B44-8C87-5C863BAE612B}" type="sibTrans" cxnId="{2BACBE96-7629-8841-8155-473E6B61EFFB}">
      <dgm:prSet/>
      <dgm:spPr/>
      <dgm:t>
        <a:bodyPr/>
        <a:lstStyle/>
        <a:p>
          <a:endParaRPr lang="en-US"/>
        </a:p>
      </dgm:t>
    </dgm:pt>
    <dgm:pt modelId="{F0FD9147-C9E1-BD40-8970-C94D5C2BABF8}">
      <dgm:prSet phldrT="[Text]"/>
      <dgm:spPr/>
      <dgm:t>
        <a:bodyPr/>
        <a:lstStyle/>
        <a:p>
          <a:r>
            <a:rPr lang="en-US" dirty="0"/>
            <a:t>Do everything you can to get on teams led by them</a:t>
          </a:r>
        </a:p>
      </dgm:t>
    </dgm:pt>
    <dgm:pt modelId="{99981B6B-E6FE-C249-BAB2-C90F571BF4B3}" type="parTrans" cxnId="{2D83D432-E4C4-F546-B950-5D89DB5450DD}">
      <dgm:prSet/>
      <dgm:spPr/>
      <dgm:t>
        <a:bodyPr/>
        <a:lstStyle/>
        <a:p>
          <a:endParaRPr lang="en-US"/>
        </a:p>
      </dgm:t>
    </dgm:pt>
    <dgm:pt modelId="{FC5E996D-AAA0-604E-8986-D97ED979CAB7}" type="sibTrans" cxnId="{2D83D432-E4C4-F546-B950-5D89DB5450DD}">
      <dgm:prSet/>
      <dgm:spPr/>
      <dgm:t>
        <a:bodyPr/>
        <a:lstStyle/>
        <a:p>
          <a:endParaRPr lang="en-US"/>
        </a:p>
      </dgm:t>
    </dgm:pt>
    <dgm:pt modelId="{2A11D478-244D-6549-8C7B-3666A7D3AE64}" type="pres">
      <dgm:prSet presAssocID="{8CC2349D-C753-104B-89CE-417C838E8B94}" presName="linear" presStyleCnt="0">
        <dgm:presLayoutVars>
          <dgm:dir/>
          <dgm:resizeHandles val="exact"/>
        </dgm:presLayoutVars>
      </dgm:prSet>
      <dgm:spPr/>
    </dgm:pt>
    <dgm:pt modelId="{E1D3F39C-4972-B445-9008-A4295DBABF83}" type="pres">
      <dgm:prSet presAssocID="{52F4EFF1-09D2-EA4D-AB38-447411CC8E2E}" presName="comp" presStyleCnt="0"/>
      <dgm:spPr/>
    </dgm:pt>
    <dgm:pt modelId="{571A29C8-7B37-174B-883E-2713C86CD7B4}" type="pres">
      <dgm:prSet presAssocID="{52F4EFF1-09D2-EA4D-AB38-447411CC8E2E}" presName="box" presStyleLbl="node1" presStyleIdx="0" presStyleCnt="3"/>
      <dgm:spPr/>
    </dgm:pt>
    <dgm:pt modelId="{CC1477E7-6862-3C48-93D1-FEF7C9E89F98}" type="pres">
      <dgm:prSet presAssocID="{52F4EFF1-09D2-EA4D-AB38-447411CC8E2E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F516B225-5A2B-5B47-975E-FD5439179276}" type="pres">
      <dgm:prSet presAssocID="{52F4EFF1-09D2-EA4D-AB38-447411CC8E2E}" presName="text" presStyleLbl="node1" presStyleIdx="0" presStyleCnt="3">
        <dgm:presLayoutVars>
          <dgm:bulletEnabled val="1"/>
        </dgm:presLayoutVars>
      </dgm:prSet>
      <dgm:spPr/>
    </dgm:pt>
    <dgm:pt modelId="{FD00C664-4E9D-314B-AAE9-5D2BFAC2282E}" type="pres">
      <dgm:prSet presAssocID="{08F64219-BC29-CB40-81C8-965CF1917904}" presName="spacer" presStyleCnt="0"/>
      <dgm:spPr/>
    </dgm:pt>
    <dgm:pt modelId="{67701877-C8CB-0040-AE70-A306E3E9C851}" type="pres">
      <dgm:prSet presAssocID="{546C9345-4610-6A4F-99C8-2C1544C715BC}" presName="comp" presStyleCnt="0"/>
      <dgm:spPr/>
    </dgm:pt>
    <dgm:pt modelId="{75712C79-E891-9346-AB21-EE752CD68B00}" type="pres">
      <dgm:prSet presAssocID="{546C9345-4610-6A4F-99C8-2C1544C715BC}" presName="box" presStyleLbl="node1" presStyleIdx="1" presStyleCnt="3"/>
      <dgm:spPr/>
    </dgm:pt>
    <dgm:pt modelId="{A82545B9-8450-4E44-94E6-BDA5FBAA9C32}" type="pres">
      <dgm:prSet presAssocID="{546C9345-4610-6A4F-99C8-2C1544C715BC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87901A4-6340-F94E-93A6-112819CE1496}" type="pres">
      <dgm:prSet presAssocID="{546C9345-4610-6A4F-99C8-2C1544C715BC}" presName="text" presStyleLbl="node1" presStyleIdx="1" presStyleCnt="3">
        <dgm:presLayoutVars>
          <dgm:bulletEnabled val="1"/>
        </dgm:presLayoutVars>
      </dgm:prSet>
      <dgm:spPr/>
    </dgm:pt>
    <dgm:pt modelId="{BFEDAEA9-F0F1-8A4A-BAA4-56AAA754B670}" type="pres">
      <dgm:prSet presAssocID="{16BA5DF3-55C6-834C-93FC-9D658850321E}" presName="spacer" presStyleCnt="0"/>
      <dgm:spPr/>
    </dgm:pt>
    <dgm:pt modelId="{F6E62E81-26FF-E648-AEDF-5AF76B9CE6AB}" type="pres">
      <dgm:prSet presAssocID="{9090540F-54F8-A449-9D04-56633CD05E28}" presName="comp" presStyleCnt="0"/>
      <dgm:spPr/>
    </dgm:pt>
    <dgm:pt modelId="{79BCF5E1-9D6F-B04B-B5A5-1E1C26B3F4E5}" type="pres">
      <dgm:prSet presAssocID="{9090540F-54F8-A449-9D04-56633CD05E28}" presName="box" presStyleLbl="node1" presStyleIdx="2" presStyleCnt="3"/>
      <dgm:spPr/>
    </dgm:pt>
    <dgm:pt modelId="{E2BA2270-1485-8348-9F4B-81D81FE1C85B}" type="pres">
      <dgm:prSet presAssocID="{9090540F-54F8-A449-9D04-56633CD05E28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81DD122E-1F9A-0E41-AD55-7D694EF04B37}" type="pres">
      <dgm:prSet presAssocID="{9090540F-54F8-A449-9D04-56633CD05E28}" presName="text" presStyleLbl="node1" presStyleIdx="2" presStyleCnt="3">
        <dgm:presLayoutVars>
          <dgm:bulletEnabled val="1"/>
        </dgm:presLayoutVars>
      </dgm:prSet>
      <dgm:spPr/>
    </dgm:pt>
  </dgm:ptLst>
  <dgm:cxnLst>
    <dgm:cxn modelId="{1FECFA03-92A0-0246-B90F-B03706A00FE1}" type="presOf" srcId="{8CC2349D-C753-104B-89CE-417C838E8B94}" destId="{2A11D478-244D-6549-8C7B-3666A7D3AE64}" srcOrd="0" destOrd="0" presId="urn:microsoft.com/office/officeart/2005/8/layout/vList4"/>
    <dgm:cxn modelId="{0EA57322-9399-4541-A614-F7F4A70A38CC}" srcId="{8CC2349D-C753-104B-89CE-417C838E8B94}" destId="{9090540F-54F8-A449-9D04-56633CD05E28}" srcOrd="2" destOrd="0" parTransId="{F4A1E9BF-839D-904B-9ACB-B57396E80092}" sibTransId="{AEFCC41A-0F65-A542-9753-1673C599B1F7}"/>
    <dgm:cxn modelId="{08A17324-8E86-2E47-BE12-B53C8976711D}" type="presOf" srcId="{52F4EFF1-09D2-EA4D-AB38-447411CC8E2E}" destId="{571A29C8-7B37-174B-883E-2713C86CD7B4}" srcOrd="0" destOrd="0" presId="urn:microsoft.com/office/officeart/2005/8/layout/vList4"/>
    <dgm:cxn modelId="{D941EB29-54B5-D943-B188-7A75BEFBF305}" type="presOf" srcId="{546C9345-4610-6A4F-99C8-2C1544C715BC}" destId="{E87901A4-6340-F94E-93A6-112819CE1496}" srcOrd="1" destOrd="0" presId="urn:microsoft.com/office/officeart/2005/8/layout/vList4"/>
    <dgm:cxn modelId="{FBE89230-5339-D345-9253-E8C3D8DD2BC9}" type="presOf" srcId="{535CB1AD-B4E3-C34A-BBA0-C04C2ABF1E46}" destId="{79BCF5E1-9D6F-B04B-B5A5-1E1C26B3F4E5}" srcOrd="0" destOrd="1" presId="urn:microsoft.com/office/officeart/2005/8/layout/vList4"/>
    <dgm:cxn modelId="{2D83D432-E4C4-F546-B950-5D89DB5450DD}" srcId="{52F4EFF1-09D2-EA4D-AB38-447411CC8E2E}" destId="{F0FD9147-C9E1-BD40-8970-C94D5C2BABF8}" srcOrd="1" destOrd="0" parTransId="{99981B6B-E6FE-C249-BAB2-C90F571BF4B3}" sibTransId="{FC5E996D-AAA0-604E-8986-D97ED979CAB7}"/>
    <dgm:cxn modelId="{4731C244-258E-7D4C-A9E6-8F0A1F0343BB}" type="presOf" srcId="{EDE2F2DC-79E7-734C-9EE0-AF177AC55061}" destId="{75712C79-E891-9346-AB21-EE752CD68B00}" srcOrd="0" destOrd="2" presId="urn:microsoft.com/office/officeart/2005/8/layout/vList4"/>
    <dgm:cxn modelId="{28E94D47-797D-FE4A-8C37-E53EFEC899C0}" type="presOf" srcId="{2610A561-76E9-064E-B130-961F6A237BB6}" destId="{F516B225-5A2B-5B47-975E-FD5439179276}" srcOrd="1" destOrd="1" presId="urn:microsoft.com/office/officeart/2005/8/layout/vList4"/>
    <dgm:cxn modelId="{042A4D51-D648-244B-A846-BA251D35E2A1}" type="presOf" srcId="{535CB1AD-B4E3-C34A-BBA0-C04C2ABF1E46}" destId="{81DD122E-1F9A-0E41-AD55-7D694EF04B37}" srcOrd="1" destOrd="1" presId="urn:microsoft.com/office/officeart/2005/8/layout/vList4"/>
    <dgm:cxn modelId="{8AA7A169-A90B-5E46-91B1-F7D05F1ECB4E}" srcId="{52F4EFF1-09D2-EA4D-AB38-447411CC8E2E}" destId="{2610A561-76E9-064E-B130-961F6A237BB6}" srcOrd="0" destOrd="0" parTransId="{7A0E33B9-8B63-B644-996B-FAAF70FF0A78}" sibTransId="{E72B2C9B-CD18-6C44-A08C-00E8AE8233F1}"/>
    <dgm:cxn modelId="{7E1F2F6D-3D12-AD4A-B47F-7D96F7AAF668}" srcId="{8CC2349D-C753-104B-89CE-417C838E8B94}" destId="{546C9345-4610-6A4F-99C8-2C1544C715BC}" srcOrd="1" destOrd="0" parTransId="{2AF29A11-A9FE-BA42-9E08-FAC9519D3F0B}" sibTransId="{16BA5DF3-55C6-834C-93FC-9D658850321E}"/>
    <dgm:cxn modelId="{A9BD2B7B-F8E3-DE43-BA9D-F63829F3F325}" type="presOf" srcId="{9090540F-54F8-A449-9D04-56633CD05E28}" destId="{79BCF5E1-9D6F-B04B-B5A5-1E1C26B3F4E5}" srcOrd="0" destOrd="0" presId="urn:microsoft.com/office/officeart/2005/8/layout/vList4"/>
    <dgm:cxn modelId="{656E2D8C-5264-B644-A623-FB38DEBE819B}" type="presOf" srcId="{F0FD9147-C9E1-BD40-8970-C94D5C2BABF8}" destId="{571A29C8-7B37-174B-883E-2713C86CD7B4}" srcOrd="0" destOrd="2" presId="urn:microsoft.com/office/officeart/2005/8/layout/vList4"/>
    <dgm:cxn modelId="{336B188F-D382-2646-B815-0F3CD8820D4A}" srcId="{9090540F-54F8-A449-9D04-56633CD05E28}" destId="{535CB1AD-B4E3-C34A-BBA0-C04C2ABF1E46}" srcOrd="0" destOrd="0" parTransId="{68BF23EF-7F81-3B45-A268-9606E04360DD}" sibTransId="{BB98452F-05BE-5244-8A78-CFEB2DCBD3A6}"/>
    <dgm:cxn modelId="{2BACBE96-7629-8841-8155-473E6B61EFFB}" srcId="{9090540F-54F8-A449-9D04-56633CD05E28}" destId="{853B6110-565B-AA41-9467-EF432F9CE7CA}" srcOrd="1" destOrd="0" parTransId="{329FAA96-8979-3644-BF66-5AB3C817034C}" sibTransId="{04D907BB-0054-1B44-8C87-5C863BAE612B}"/>
    <dgm:cxn modelId="{370C3899-070D-1342-A4E1-60025FF22540}" type="presOf" srcId="{F0FD9147-C9E1-BD40-8970-C94D5C2BABF8}" destId="{F516B225-5A2B-5B47-975E-FD5439179276}" srcOrd="1" destOrd="2" presId="urn:microsoft.com/office/officeart/2005/8/layout/vList4"/>
    <dgm:cxn modelId="{53EB40A3-3B97-0E43-BF95-1A91E2252345}" type="presOf" srcId="{546C9345-4610-6A4F-99C8-2C1544C715BC}" destId="{75712C79-E891-9346-AB21-EE752CD68B00}" srcOrd="0" destOrd="0" presId="urn:microsoft.com/office/officeart/2005/8/layout/vList4"/>
    <dgm:cxn modelId="{6BA7EDA3-E0FB-594E-9AE4-65A7FEF15CEA}" srcId="{8CC2349D-C753-104B-89CE-417C838E8B94}" destId="{52F4EFF1-09D2-EA4D-AB38-447411CC8E2E}" srcOrd="0" destOrd="0" parTransId="{37BBBF63-ACEC-244C-AE34-EDDC84F816A2}" sibTransId="{08F64219-BC29-CB40-81C8-965CF1917904}"/>
    <dgm:cxn modelId="{457623A4-C6F5-6540-8A0C-83176FEE63A1}" type="presOf" srcId="{9090540F-54F8-A449-9D04-56633CD05E28}" destId="{81DD122E-1F9A-0E41-AD55-7D694EF04B37}" srcOrd="1" destOrd="0" presId="urn:microsoft.com/office/officeart/2005/8/layout/vList4"/>
    <dgm:cxn modelId="{A255D9AC-58DD-774E-AB61-4300787EC522}" type="presOf" srcId="{853B6110-565B-AA41-9467-EF432F9CE7CA}" destId="{79BCF5E1-9D6F-B04B-B5A5-1E1C26B3F4E5}" srcOrd="0" destOrd="2" presId="urn:microsoft.com/office/officeart/2005/8/layout/vList4"/>
    <dgm:cxn modelId="{F8C0B0B5-0523-934E-B9C2-B6303DFD55D7}" type="presOf" srcId="{740BCCA2-2476-1949-AF37-1BAAA0C5E706}" destId="{E87901A4-6340-F94E-93A6-112819CE1496}" srcOrd="1" destOrd="1" presId="urn:microsoft.com/office/officeart/2005/8/layout/vList4"/>
    <dgm:cxn modelId="{4F2CD2B8-901E-CA48-A091-EE4F34702758}" srcId="{546C9345-4610-6A4F-99C8-2C1544C715BC}" destId="{EDE2F2DC-79E7-734C-9EE0-AF177AC55061}" srcOrd="1" destOrd="0" parTransId="{0E7A57F0-9D88-084B-AEC2-31C4DC36C9E6}" sibTransId="{22A93DE7-D679-264E-95AF-7FF5B65CA70D}"/>
    <dgm:cxn modelId="{4E283EDD-1D9B-FC44-AAE0-A517F2F95E1F}" type="presOf" srcId="{EDE2F2DC-79E7-734C-9EE0-AF177AC55061}" destId="{E87901A4-6340-F94E-93A6-112819CE1496}" srcOrd="1" destOrd="2" presId="urn:microsoft.com/office/officeart/2005/8/layout/vList4"/>
    <dgm:cxn modelId="{29874AE3-31CE-FA49-8B74-919553D58E02}" type="presOf" srcId="{740BCCA2-2476-1949-AF37-1BAAA0C5E706}" destId="{75712C79-E891-9346-AB21-EE752CD68B00}" srcOrd="0" destOrd="1" presId="urn:microsoft.com/office/officeart/2005/8/layout/vList4"/>
    <dgm:cxn modelId="{CAE74BE5-8FA7-694F-A5BA-B194F067FC43}" srcId="{546C9345-4610-6A4F-99C8-2C1544C715BC}" destId="{740BCCA2-2476-1949-AF37-1BAAA0C5E706}" srcOrd="0" destOrd="0" parTransId="{589A7E23-ECD7-B743-BAF1-69A1200AFF66}" sibTransId="{3D749282-D89F-734C-87D7-1155540C49AE}"/>
    <dgm:cxn modelId="{B4F335E7-CC0F-684E-AB74-E0F1F791F799}" type="presOf" srcId="{52F4EFF1-09D2-EA4D-AB38-447411CC8E2E}" destId="{F516B225-5A2B-5B47-975E-FD5439179276}" srcOrd="1" destOrd="0" presId="urn:microsoft.com/office/officeart/2005/8/layout/vList4"/>
    <dgm:cxn modelId="{5EC7ECED-4718-EB4B-8634-5C95AF7C3370}" type="presOf" srcId="{2610A561-76E9-064E-B130-961F6A237BB6}" destId="{571A29C8-7B37-174B-883E-2713C86CD7B4}" srcOrd="0" destOrd="1" presId="urn:microsoft.com/office/officeart/2005/8/layout/vList4"/>
    <dgm:cxn modelId="{95028DF3-1AD5-ED4E-BD0F-F5AB2086F532}" type="presOf" srcId="{853B6110-565B-AA41-9467-EF432F9CE7CA}" destId="{81DD122E-1F9A-0E41-AD55-7D694EF04B37}" srcOrd="1" destOrd="2" presId="urn:microsoft.com/office/officeart/2005/8/layout/vList4"/>
    <dgm:cxn modelId="{26E8807B-2FE9-C646-8DAB-CBF665C72831}" type="presParOf" srcId="{2A11D478-244D-6549-8C7B-3666A7D3AE64}" destId="{E1D3F39C-4972-B445-9008-A4295DBABF83}" srcOrd="0" destOrd="0" presId="urn:microsoft.com/office/officeart/2005/8/layout/vList4"/>
    <dgm:cxn modelId="{6671B4C1-5340-A54A-BEA2-409EBB7C6126}" type="presParOf" srcId="{E1D3F39C-4972-B445-9008-A4295DBABF83}" destId="{571A29C8-7B37-174B-883E-2713C86CD7B4}" srcOrd="0" destOrd="0" presId="urn:microsoft.com/office/officeart/2005/8/layout/vList4"/>
    <dgm:cxn modelId="{49167EA9-292A-3A4D-98D3-667498A9959D}" type="presParOf" srcId="{E1D3F39C-4972-B445-9008-A4295DBABF83}" destId="{CC1477E7-6862-3C48-93D1-FEF7C9E89F98}" srcOrd="1" destOrd="0" presId="urn:microsoft.com/office/officeart/2005/8/layout/vList4"/>
    <dgm:cxn modelId="{93F1FE6D-0A5F-654D-A758-234280F3DFB3}" type="presParOf" srcId="{E1D3F39C-4972-B445-9008-A4295DBABF83}" destId="{F516B225-5A2B-5B47-975E-FD5439179276}" srcOrd="2" destOrd="0" presId="urn:microsoft.com/office/officeart/2005/8/layout/vList4"/>
    <dgm:cxn modelId="{D589E7B6-FA1B-C949-A396-8AC8B6AC9B69}" type="presParOf" srcId="{2A11D478-244D-6549-8C7B-3666A7D3AE64}" destId="{FD00C664-4E9D-314B-AAE9-5D2BFAC2282E}" srcOrd="1" destOrd="0" presId="urn:microsoft.com/office/officeart/2005/8/layout/vList4"/>
    <dgm:cxn modelId="{A84F895C-998B-A444-95AD-CB3D29AEA84E}" type="presParOf" srcId="{2A11D478-244D-6549-8C7B-3666A7D3AE64}" destId="{67701877-C8CB-0040-AE70-A306E3E9C851}" srcOrd="2" destOrd="0" presId="urn:microsoft.com/office/officeart/2005/8/layout/vList4"/>
    <dgm:cxn modelId="{5EBD8980-3C5B-1543-9D98-F4846BF728D3}" type="presParOf" srcId="{67701877-C8CB-0040-AE70-A306E3E9C851}" destId="{75712C79-E891-9346-AB21-EE752CD68B00}" srcOrd="0" destOrd="0" presId="urn:microsoft.com/office/officeart/2005/8/layout/vList4"/>
    <dgm:cxn modelId="{A9EF8CB6-496A-DB43-9094-76959A459847}" type="presParOf" srcId="{67701877-C8CB-0040-AE70-A306E3E9C851}" destId="{A82545B9-8450-4E44-94E6-BDA5FBAA9C32}" srcOrd="1" destOrd="0" presId="urn:microsoft.com/office/officeart/2005/8/layout/vList4"/>
    <dgm:cxn modelId="{546C68D4-435A-2147-80AC-164B3E1CC492}" type="presParOf" srcId="{67701877-C8CB-0040-AE70-A306E3E9C851}" destId="{E87901A4-6340-F94E-93A6-112819CE1496}" srcOrd="2" destOrd="0" presId="urn:microsoft.com/office/officeart/2005/8/layout/vList4"/>
    <dgm:cxn modelId="{5771AD9D-319E-5D44-92E1-2B2CC78DA711}" type="presParOf" srcId="{2A11D478-244D-6549-8C7B-3666A7D3AE64}" destId="{BFEDAEA9-F0F1-8A4A-BAA4-56AAA754B670}" srcOrd="3" destOrd="0" presId="urn:microsoft.com/office/officeart/2005/8/layout/vList4"/>
    <dgm:cxn modelId="{7FAD8B72-8063-6C48-B798-49EAACC8D90E}" type="presParOf" srcId="{2A11D478-244D-6549-8C7B-3666A7D3AE64}" destId="{F6E62E81-26FF-E648-AEDF-5AF76B9CE6AB}" srcOrd="4" destOrd="0" presId="urn:microsoft.com/office/officeart/2005/8/layout/vList4"/>
    <dgm:cxn modelId="{8A9E7D47-FDAB-6446-8E49-266CBB8C4371}" type="presParOf" srcId="{F6E62E81-26FF-E648-AEDF-5AF76B9CE6AB}" destId="{79BCF5E1-9D6F-B04B-B5A5-1E1C26B3F4E5}" srcOrd="0" destOrd="0" presId="urn:microsoft.com/office/officeart/2005/8/layout/vList4"/>
    <dgm:cxn modelId="{B306895B-E093-404A-B38F-D711A99CDE0F}" type="presParOf" srcId="{F6E62E81-26FF-E648-AEDF-5AF76B9CE6AB}" destId="{E2BA2270-1485-8348-9F4B-81D81FE1C85B}" srcOrd="1" destOrd="0" presId="urn:microsoft.com/office/officeart/2005/8/layout/vList4"/>
    <dgm:cxn modelId="{2449D9AA-7D26-484C-A5B6-A441079064DE}" type="presParOf" srcId="{F6E62E81-26FF-E648-AEDF-5AF76B9CE6AB}" destId="{81DD122E-1F9A-0E41-AD55-7D694EF04B3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2EA1CA-B669-D54E-8144-F26CF6E0907C}" type="doc">
      <dgm:prSet loTypeId="urn:microsoft.com/office/officeart/2005/8/layout/hList1" loCatId="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C1EA3E9-18A7-3647-BEDE-BA81AC6287A9}">
      <dgm:prSet phldrT="[Text]"/>
      <dgm:spPr/>
      <dgm:t>
        <a:bodyPr/>
        <a:lstStyle/>
        <a:p>
          <a:r>
            <a:rPr lang="en-US" dirty="0"/>
            <a:t>Technical</a:t>
          </a:r>
        </a:p>
      </dgm:t>
    </dgm:pt>
    <dgm:pt modelId="{003AE38A-8E2B-F54D-9169-49930794F5A9}" type="parTrans" cxnId="{8B767434-3885-0747-B7FA-E11F08C37161}">
      <dgm:prSet/>
      <dgm:spPr/>
      <dgm:t>
        <a:bodyPr/>
        <a:lstStyle/>
        <a:p>
          <a:endParaRPr lang="en-US"/>
        </a:p>
      </dgm:t>
    </dgm:pt>
    <dgm:pt modelId="{966E9493-7109-5647-8AC5-550C613787D8}" type="sibTrans" cxnId="{8B767434-3885-0747-B7FA-E11F08C37161}">
      <dgm:prSet/>
      <dgm:spPr/>
      <dgm:t>
        <a:bodyPr/>
        <a:lstStyle/>
        <a:p>
          <a:endParaRPr lang="en-US"/>
        </a:p>
      </dgm:t>
    </dgm:pt>
    <dgm:pt modelId="{2629AC12-F57F-1044-8FAB-ED4EBACF2DD4}">
      <dgm:prSet phldrT="[Text]"/>
      <dgm:spPr/>
      <dgm:t>
        <a:bodyPr/>
        <a:lstStyle/>
        <a:p>
          <a:r>
            <a:rPr lang="en-US" dirty="0"/>
            <a:t>Superior thinker</a:t>
          </a:r>
        </a:p>
      </dgm:t>
    </dgm:pt>
    <dgm:pt modelId="{10E7286D-99B6-D543-BA4B-317FAD9EF0A8}" type="parTrans" cxnId="{BA4AECE3-37DD-8A4C-A7BC-6498B69BA7A5}">
      <dgm:prSet/>
      <dgm:spPr/>
      <dgm:t>
        <a:bodyPr/>
        <a:lstStyle/>
        <a:p>
          <a:endParaRPr lang="en-US"/>
        </a:p>
      </dgm:t>
    </dgm:pt>
    <dgm:pt modelId="{9511689F-8AF1-AC40-91B0-F5FC375F60DE}" type="sibTrans" cxnId="{BA4AECE3-37DD-8A4C-A7BC-6498B69BA7A5}">
      <dgm:prSet/>
      <dgm:spPr/>
      <dgm:t>
        <a:bodyPr/>
        <a:lstStyle/>
        <a:p>
          <a:endParaRPr lang="en-US"/>
        </a:p>
      </dgm:t>
    </dgm:pt>
    <dgm:pt modelId="{BEE9960A-904F-4A4E-92F5-20334B9937A3}">
      <dgm:prSet phldrT="[Text]"/>
      <dgm:spPr/>
      <dgm:t>
        <a:bodyPr/>
        <a:lstStyle/>
        <a:p>
          <a:r>
            <a:rPr lang="en-US" dirty="0"/>
            <a:t>Ability to see big picture</a:t>
          </a:r>
        </a:p>
      </dgm:t>
    </dgm:pt>
    <dgm:pt modelId="{C9DAED58-F2DD-1B4B-9A8B-9F0DB9D3644A}" type="parTrans" cxnId="{6C117964-C14E-1C4B-9FC8-4EFE80589474}">
      <dgm:prSet/>
      <dgm:spPr/>
      <dgm:t>
        <a:bodyPr/>
        <a:lstStyle/>
        <a:p>
          <a:endParaRPr lang="en-US"/>
        </a:p>
      </dgm:t>
    </dgm:pt>
    <dgm:pt modelId="{3AFD38BE-F1CC-0446-BD49-29912E393B10}" type="sibTrans" cxnId="{6C117964-C14E-1C4B-9FC8-4EFE80589474}">
      <dgm:prSet/>
      <dgm:spPr/>
      <dgm:t>
        <a:bodyPr/>
        <a:lstStyle/>
        <a:p>
          <a:endParaRPr lang="en-US"/>
        </a:p>
      </dgm:t>
    </dgm:pt>
    <dgm:pt modelId="{6B770790-D386-044D-A305-9BE0BA73512E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A70EB91E-5CA8-EE48-9346-7E48B8B13AA3}" type="parTrans" cxnId="{0844C6E3-8CF6-B242-BDA3-3073EEFBF970}">
      <dgm:prSet/>
      <dgm:spPr/>
      <dgm:t>
        <a:bodyPr/>
        <a:lstStyle/>
        <a:p>
          <a:endParaRPr lang="en-US"/>
        </a:p>
      </dgm:t>
    </dgm:pt>
    <dgm:pt modelId="{4FE2B73B-C0C4-8748-877E-DDFF8935A2B5}" type="sibTrans" cxnId="{0844C6E3-8CF6-B242-BDA3-3073EEFBF970}">
      <dgm:prSet/>
      <dgm:spPr/>
      <dgm:t>
        <a:bodyPr/>
        <a:lstStyle/>
        <a:p>
          <a:endParaRPr lang="en-US"/>
        </a:p>
      </dgm:t>
    </dgm:pt>
    <dgm:pt modelId="{59EBEA52-EF3D-1244-BEC0-4B8C08523577}">
      <dgm:prSet phldrT="[Text]"/>
      <dgm:spPr/>
      <dgm:t>
        <a:bodyPr/>
        <a:lstStyle/>
        <a:p>
          <a:r>
            <a:rPr lang="en-US" dirty="0"/>
            <a:t>Good written and verbal skills</a:t>
          </a:r>
        </a:p>
      </dgm:t>
    </dgm:pt>
    <dgm:pt modelId="{A266929E-4134-9A43-AC8B-D04850F1134B}" type="parTrans" cxnId="{6D417DCC-818D-FC46-8B87-C0A8DE7B06B8}">
      <dgm:prSet/>
      <dgm:spPr/>
      <dgm:t>
        <a:bodyPr/>
        <a:lstStyle/>
        <a:p>
          <a:endParaRPr lang="en-US"/>
        </a:p>
      </dgm:t>
    </dgm:pt>
    <dgm:pt modelId="{93033C7B-EB23-9C4F-94CA-C66030472100}" type="sibTrans" cxnId="{6D417DCC-818D-FC46-8B87-C0A8DE7B06B8}">
      <dgm:prSet/>
      <dgm:spPr/>
      <dgm:t>
        <a:bodyPr/>
        <a:lstStyle/>
        <a:p>
          <a:endParaRPr lang="en-US"/>
        </a:p>
      </dgm:t>
    </dgm:pt>
    <dgm:pt modelId="{2F452ADA-7215-8F4E-B276-CC8371FBE6B2}">
      <dgm:prSet phldrT="[Text]"/>
      <dgm:spPr/>
      <dgm:t>
        <a:bodyPr/>
        <a:lstStyle/>
        <a:p>
          <a:r>
            <a:rPr lang="en-US" dirty="0"/>
            <a:t>Ability to explain complex concepts so anyone can understand</a:t>
          </a:r>
        </a:p>
      </dgm:t>
    </dgm:pt>
    <dgm:pt modelId="{BAF43234-CDD3-194D-91B4-B29D81157050}" type="parTrans" cxnId="{9FF8AFD3-ACD2-5A48-AC07-A5F992810FD6}">
      <dgm:prSet/>
      <dgm:spPr/>
      <dgm:t>
        <a:bodyPr/>
        <a:lstStyle/>
        <a:p>
          <a:endParaRPr lang="en-US"/>
        </a:p>
      </dgm:t>
    </dgm:pt>
    <dgm:pt modelId="{76AF1C58-3DB5-B249-BF82-68B1E1BDFEB7}" type="sibTrans" cxnId="{9FF8AFD3-ACD2-5A48-AC07-A5F992810FD6}">
      <dgm:prSet/>
      <dgm:spPr/>
      <dgm:t>
        <a:bodyPr/>
        <a:lstStyle/>
        <a:p>
          <a:endParaRPr lang="en-US"/>
        </a:p>
      </dgm:t>
    </dgm:pt>
    <dgm:pt modelId="{3E261158-F289-C941-8E3F-70A123746555}">
      <dgm:prSet phldrT="[Text]"/>
      <dgm:spPr/>
      <dgm:t>
        <a:bodyPr/>
        <a:lstStyle/>
        <a:p>
          <a:r>
            <a:rPr lang="en-US" dirty="0"/>
            <a:t>Attitude</a:t>
          </a:r>
        </a:p>
      </dgm:t>
    </dgm:pt>
    <dgm:pt modelId="{956D42A3-A45C-274D-B705-E174E78D6CA7}" type="parTrans" cxnId="{268D64FB-039C-134C-AD04-DCAEE1863159}">
      <dgm:prSet/>
      <dgm:spPr/>
      <dgm:t>
        <a:bodyPr/>
        <a:lstStyle/>
        <a:p>
          <a:endParaRPr lang="en-US"/>
        </a:p>
      </dgm:t>
    </dgm:pt>
    <dgm:pt modelId="{65A41B4A-0D6F-CF47-A3C6-ABD57E027FC2}" type="sibTrans" cxnId="{268D64FB-039C-134C-AD04-DCAEE1863159}">
      <dgm:prSet/>
      <dgm:spPr/>
      <dgm:t>
        <a:bodyPr/>
        <a:lstStyle/>
        <a:p>
          <a:endParaRPr lang="en-US"/>
        </a:p>
      </dgm:t>
    </dgm:pt>
    <dgm:pt modelId="{79A73728-932D-0C43-B43F-3755D6758F15}">
      <dgm:prSet phldrT="[Text]"/>
      <dgm:spPr/>
      <dgm:t>
        <a:bodyPr/>
        <a:lstStyle/>
        <a:p>
          <a:r>
            <a:rPr lang="en-US" dirty="0"/>
            <a:t>Enthusiasm</a:t>
          </a:r>
        </a:p>
      </dgm:t>
    </dgm:pt>
    <dgm:pt modelId="{05BD3FCB-E928-374C-9841-E33B3E25D5C4}" type="parTrans" cxnId="{2F8A9D3D-88C6-0B4E-931F-DEC08113F708}">
      <dgm:prSet/>
      <dgm:spPr/>
      <dgm:t>
        <a:bodyPr/>
        <a:lstStyle/>
        <a:p>
          <a:endParaRPr lang="en-US"/>
        </a:p>
      </dgm:t>
    </dgm:pt>
    <dgm:pt modelId="{C5BD4C77-4DA1-EA4D-A3E9-B45A539C32D8}" type="sibTrans" cxnId="{2F8A9D3D-88C6-0B4E-931F-DEC08113F708}">
      <dgm:prSet/>
      <dgm:spPr/>
      <dgm:t>
        <a:bodyPr/>
        <a:lstStyle/>
        <a:p>
          <a:endParaRPr lang="en-US"/>
        </a:p>
      </dgm:t>
    </dgm:pt>
    <dgm:pt modelId="{94BA26A7-D269-7E4A-A452-2DE71E38F771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3AAC2EBC-0D66-6E47-83E4-7F33297FC588}" type="parTrans" cxnId="{7445016A-CC48-DA4A-A304-2E16DEAF69F6}">
      <dgm:prSet/>
      <dgm:spPr/>
      <dgm:t>
        <a:bodyPr/>
        <a:lstStyle/>
        <a:p>
          <a:endParaRPr lang="en-US"/>
        </a:p>
      </dgm:t>
    </dgm:pt>
    <dgm:pt modelId="{0BCBD4D5-2B93-1F4C-92AC-9C160C57A6C7}" type="sibTrans" cxnId="{7445016A-CC48-DA4A-A304-2E16DEAF69F6}">
      <dgm:prSet/>
      <dgm:spPr/>
      <dgm:t>
        <a:bodyPr/>
        <a:lstStyle/>
        <a:p>
          <a:endParaRPr lang="en-US"/>
        </a:p>
      </dgm:t>
    </dgm:pt>
    <dgm:pt modelId="{AEC64DBF-A06E-8547-BC1E-1BCAF1F564FF}">
      <dgm:prSet phldrT="[Text]"/>
      <dgm:spPr/>
      <dgm:t>
        <a:bodyPr/>
        <a:lstStyle/>
        <a:p>
          <a:r>
            <a:rPr lang="en-US" dirty="0"/>
            <a:t>Basic skills any technical person would have</a:t>
          </a:r>
        </a:p>
      </dgm:t>
    </dgm:pt>
    <dgm:pt modelId="{E016A9F5-47BF-0043-A796-F2F4FA2A2ADF}" type="parTrans" cxnId="{BAA83011-7ACE-BC41-8C9B-47BADF10A067}">
      <dgm:prSet/>
      <dgm:spPr/>
      <dgm:t>
        <a:bodyPr/>
        <a:lstStyle/>
        <a:p>
          <a:endParaRPr lang="en-US"/>
        </a:p>
      </dgm:t>
    </dgm:pt>
    <dgm:pt modelId="{AF9C9109-D9F9-9A4A-875E-3F0DFB7DD611}" type="sibTrans" cxnId="{BAA83011-7ACE-BC41-8C9B-47BADF10A067}">
      <dgm:prSet/>
      <dgm:spPr/>
      <dgm:t>
        <a:bodyPr/>
        <a:lstStyle/>
        <a:p>
          <a:endParaRPr lang="en-US"/>
        </a:p>
      </dgm:t>
    </dgm:pt>
    <dgm:pt modelId="{01A6A0A0-698E-7C45-BD25-A46A81DF3BCE}">
      <dgm:prSet phldrT="[Text]"/>
      <dgm:spPr/>
      <dgm:t>
        <a:bodyPr/>
        <a:lstStyle/>
        <a:p>
          <a:r>
            <a:rPr lang="en-US" dirty="0"/>
            <a:t>Team Player</a:t>
          </a:r>
        </a:p>
      </dgm:t>
    </dgm:pt>
    <dgm:pt modelId="{DC27F204-5313-D546-9FD5-2D510AB447F3}" type="parTrans" cxnId="{1B46B4ED-1C7C-E64A-B678-303FC26D792F}">
      <dgm:prSet/>
      <dgm:spPr/>
      <dgm:t>
        <a:bodyPr/>
        <a:lstStyle/>
        <a:p>
          <a:endParaRPr lang="en-US"/>
        </a:p>
      </dgm:t>
    </dgm:pt>
    <dgm:pt modelId="{D57040C3-C212-0644-80AF-A4F4B2A17A5C}" type="sibTrans" cxnId="{1B46B4ED-1C7C-E64A-B678-303FC26D792F}">
      <dgm:prSet/>
      <dgm:spPr/>
      <dgm:t>
        <a:bodyPr/>
        <a:lstStyle/>
        <a:p>
          <a:endParaRPr lang="en-US"/>
        </a:p>
      </dgm:t>
    </dgm:pt>
    <dgm:pt modelId="{3D41D5D2-E174-A040-81CC-9BD127EE0B35}">
      <dgm:prSet phldrT="[Text]"/>
      <dgm:spPr/>
      <dgm:t>
        <a:bodyPr/>
        <a:lstStyle/>
        <a:p>
          <a:r>
            <a:rPr lang="en-US" dirty="0"/>
            <a:t>Deals with failure</a:t>
          </a:r>
        </a:p>
      </dgm:t>
    </dgm:pt>
    <dgm:pt modelId="{FBC3BD0E-C59B-314A-8F41-55803BF7D7E4}" type="parTrans" cxnId="{4DB696F1-2C8E-E241-831C-6123F20E06E6}">
      <dgm:prSet/>
      <dgm:spPr/>
      <dgm:t>
        <a:bodyPr/>
        <a:lstStyle/>
        <a:p>
          <a:endParaRPr lang="en-US"/>
        </a:p>
      </dgm:t>
    </dgm:pt>
    <dgm:pt modelId="{401EBE22-332A-3E4B-BAFE-96C5EC402ADD}" type="sibTrans" cxnId="{4DB696F1-2C8E-E241-831C-6123F20E06E6}">
      <dgm:prSet/>
      <dgm:spPr/>
      <dgm:t>
        <a:bodyPr/>
        <a:lstStyle/>
        <a:p>
          <a:endParaRPr lang="en-US"/>
        </a:p>
      </dgm:t>
    </dgm:pt>
    <dgm:pt modelId="{8029FA06-66F9-3748-BF8C-80BF4F86FBAC}">
      <dgm:prSet phldrT="[Text]"/>
      <dgm:spPr/>
      <dgm:t>
        <a:bodyPr/>
        <a:lstStyle/>
        <a:p>
          <a:r>
            <a:rPr lang="en-US" dirty="0"/>
            <a:t>Excellent skills in areas of interest</a:t>
          </a:r>
        </a:p>
      </dgm:t>
    </dgm:pt>
    <dgm:pt modelId="{928B83ED-6819-F649-BC79-C28428243D9C}" type="parTrans" cxnId="{25431598-A062-6C46-B289-E9B7F214A969}">
      <dgm:prSet/>
      <dgm:spPr/>
      <dgm:t>
        <a:bodyPr/>
        <a:lstStyle/>
        <a:p>
          <a:endParaRPr lang="en-US"/>
        </a:p>
      </dgm:t>
    </dgm:pt>
    <dgm:pt modelId="{C4D28E2F-3B7F-A243-96C4-6ACB80ABEC48}" type="sibTrans" cxnId="{25431598-A062-6C46-B289-E9B7F214A969}">
      <dgm:prSet/>
      <dgm:spPr/>
      <dgm:t>
        <a:bodyPr/>
        <a:lstStyle/>
        <a:p>
          <a:endParaRPr lang="en-US"/>
        </a:p>
      </dgm:t>
    </dgm:pt>
    <dgm:pt modelId="{12D2D583-EAA4-854A-B124-4818300FE8B8}">
      <dgm:prSet phldrT="[Text]"/>
      <dgm:spPr/>
      <dgm:t>
        <a:bodyPr/>
        <a:lstStyle/>
        <a:p>
          <a:r>
            <a:rPr lang="en-US" dirty="0"/>
            <a:t>Able to multitask</a:t>
          </a:r>
        </a:p>
      </dgm:t>
    </dgm:pt>
    <dgm:pt modelId="{49023F68-F17E-7A49-A1A5-848528463660}" type="parTrans" cxnId="{B8E15A69-0C21-E644-ABB8-353DB6307C97}">
      <dgm:prSet/>
      <dgm:spPr/>
      <dgm:t>
        <a:bodyPr/>
        <a:lstStyle/>
        <a:p>
          <a:endParaRPr lang="en-US"/>
        </a:p>
      </dgm:t>
    </dgm:pt>
    <dgm:pt modelId="{3ACEFC32-2D31-4542-A6EE-41C21AA53E05}" type="sibTrans" cxnId="{B8E15A69-0C21-E644-ABB8-353DB6307C97}">
      <dgm:prSet/>
      <dgm:spPr/>
      <dgm:t>
        <a:bodyPr/>
        <a:lstStyle/>
        <a:p>
          <a:endParaRPr lang="en-US"/>
        </a:p>
      </dgm:t>
    </dgm:pt>
    <dgm:pt modelId="{ED65B3CA-B0BD-ED4A-82BF-094D9281F47F}" type="pres">
      <dgm:prSet presAssocID="{F22EA1CA-B669-D54E-8144-F26CF6E0907C}" presName="Name0" presStyleCnt="0">
        <dgm:presLayoutVars>
          <dgm:dir/>
          <dgm:animLvl val="lvl"/>
          <dgm:resizeHandles val="exact"/>
        </dgm:presLayoutVars>
      </dgm:prSet>
      <dgm:spPr/>
    </dgm:pt>
    <dgm:pt modelId="{8CA44486-A1A6-E54F-B186-DCE5320592E0}" type="pres">
      <dgm:prSet presAssocID="{2C1EA3E9-18A7-3647-BEDE-BA81AC6287A9}" presName="composite" presStyleCnt="0"/>
      <dgm:spPr/>
    </dgm:pt>
    <dgm:pt modelId="{AB5B66E7-2074-4643-8006-6EA71A9E1208}" type="pres">
      <dgm:prSet presAssocID="{2C1EA3E9-18A7-3647-BEDE-BA81AC6287A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B0163CC-971C-9A47-84D7-AE74190576EE}" type="pres">
      <dgm:prSet presAssocID="{2C1EA3E9-18A7-3647-BEDE-BA81AC6287A9}" presName="desTx" presStyleLbl="alignAccFollowNode1" presStyleIdx="0" presStyleCnt="3">
        <dgm:presLayoutVars>
          <dgm:bulletEnabled val="1"/>
        </dgm:presLayoutVars>
      </dgm:prSet>
      <dgm:spPr/>
    </dgm:pt>
    <dgm:pt modelId="{4B85CAC7-4303-BA4B-9F6F-53A641896A66}" type="pres">
      <dgm:prSet presAssocID="{966E9493-7109-5647-8AC5-550C613787D8}" presName="space" presStyleCnt="0"/>
      <dgm:spPr/>
    </dgm:pt>
    <dgm:pt modelId="{CEA89F76-A7E1-FC4E-8080-27E44A200C39}" type="pres">
      <dgm:prSet presAssocID="{6B770790-D386-044D-A305-9BE0BA73512E}" presName="composite" presStyleCnt="0"/>
      <dgm:spPr/>
    </dgm:pt>
    <dgm:pt modelId="{E81E7286-6313-8D48-BBA4-B5384AB8D182}" type="pres">
      <dgm:prSet presAssocID="{6B770790-D386-044D-A305-9BE0BA73512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DFCA681-8526-4B41-BADC-24D7DCB47EE5}" type="pres">
      <dgm:prSet presAssocID="{6B770790-D386-044D-A305-9BE0BA73512E}" presName="desTx" presStyleLbl="alignAccFollowNode1" presStyleIdx="1" presStyleCnt="3">
        <dgm:presLayoutVars>
          <dgm:bulletEnabled val="1"/>
        </dgm:presLayoutVars>
      </dgm:prSet>
      <dgm:spPr/>
    </dgm:pt>
    <dgm:pt modelId="{F50B46CF-8B90-D743-A9F5-E0E4FD4EC2B4}" type="pres">
      <dgm:prSet presAssocID="{4FE2B73B-C0C4-8748-877E-DDFF8935A2B5}" presName="space" presStyleCnt="0"/>
      <dgm:spPr/>
    </dgm:pt>
    <dgm:pt modelId="{55BF4E2D-AA76-074F-8AE1-B9561D2260D4}" type="pres">
      <dgm:prSet presAssocID="{3E261158-F289-C941-8E3F-70A123746555}" presName="composite" presStyleCnt="0"/>
      <dgm:spPr/>
    </dgm:pt>
    <dgm:pt modelId="{DB1FF0A5-DAF1-E545-9779-1A61C166B693}" type="pres">
      <dgm:prSet presAssocID="{3E261158-F289-C941-8E3F-70A12374655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A0E3700-452C-0B41-B6DD-BE3919C672AA}" type="pres">
      <dgm:prSet presAssocID="{3E261158-F289-C941-8E3F-70A12374655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D850207-80BC-8548-BBA5-0EF5F74629CF}" type="presOf" srcId="{12D2D583-EAA4-854A-B124-4818300FE8B8}" destId="{3B0163CC-971C-9A47-84D7-AE74190576EE}" srcOrd="0" destOrd="4" presId="urn:microsoft.com/office/officeart/2005/8/layout/hList1"/>
    <dgm:cxn modelId="{DF1AF507-3211-C044-A181-4E88A0886771}" type="presOf" srcId="{BEE9960A-904F-4A4E-92F5-20334B9937A3}" destId="{3B0163CC-971C-9A47-84D7-AE74190576EE}" srcOrd="0" destOrd="1" presId="urn:microsoft.com/office/officeart/2005/8/layout/hList1"/>
    <dgm:cxn modelId="{BAA83011-7ACE-BC41-8C9B-47BADF10A067}" srcId="{2C1EA3E9-18A7-3647-BEDE-BA81AC6287A9}" destId="{AEC64DBF-A06E-8547-BC1E-1BCAF1F564FF}" srcOrd="2" destOrd="0" parTransId="{E016A9F5-47BF-0043-A796-F2F4FA2A2ADF}" sibTransId="{AF9C9109-D9F9-9A4A-875E-3F0DFB7DD611}"/>
    <dgm:cxn modelId="{0751981C-DFB5-7641-822D-0002EADC12EA}" type="presOf" srcId="{2629AC12-F57F-1044-8FAB-ED4EBACF2DD4}" destId="{3B0163CC-971C-9A47-84D7-AE74190576EE}" srcOrd="0" destOrd="0" presId="urn:microsoft.com/office/officeart/2005/8/layout/hList1"/>
    <dgm:cxn modelId="{46BF4727-16C5-0A44-A596-CF7DE7EE3A76}" type="presOf" srcId="{79A73728-932D-0C43-B43F-3755D6758F15}" destId="{5A0E3700-452C-0B41-B6DD-BE3919C672AA}" srcOrd="0" destOrd="0" presId="urn:microsoft.com/office/officeart/2005/8/layout/hList1"/>
    <dgm:cxn modelId="{8B767434-3885-0747-B7FA-E11F08C37161}" srcId="{F22EA1CA-B669-D54E-8144-F26CF6E0907C}" destId="{2C1EA3E9-18A7-3647-BEDE-BA81AC6287A9}" srcOrd="0" destOrd="0" parTransId="{003AE38A-8E2B-F54D-9169-49930794F5A9}" sibTransId="{966E9493-7109-5647-8AC5-550C613787D8}"/>
    <dgm:cxn modelId="{2F8A9D3D-88C6-0B4E-931F-DEC08113F708}" srcId="{3E261158-F289-C941-8E3F-70A123746555}" destId="{79A73728-932D-0C43-B43F-3755D6758F15}" srcOrd="0" destOrd="0" parTransId="{05BD3FCB-E928-374C-9841-E33B3E25D5C4}" sibTransId="{C5BD4C77-4DA1-EA4D-A3E9-B45A539C32D8}"/>
    <dgm:cxn modelId="{0F7D905D-D765-4D45-8310-9712BC8728DA}" type="presOf" srcId="{2F452ADA-7215-8F4E-B276-CC8371FBE6B2}" destId="{4DFCA681-8526-4B41-BADC-24D7DCB47EE5}" srcOrd="0" destOrd="1" presId="urn:microsoft.com/office/officeart/2005/8/layout/hList1"/>
    <dgm:cxn modelId="{6C117964-C14E-1C4B-9FC8-4EFE80589474}" srcId="{2C1EA3E9-18A7-3647-BEDE-BA81AC6287A9}" destId="{BEE9960A-904F-4A4E-92F5-20334B9937A3}" srcOrd="1" destOrd="0" parTransId="{C9DAED58-F2DD-1B4B-9A8B-9F0DB9D3644A}" sibTransId="{3AFD38BE-F1CC-0446-BD49-29912E393B10}"/>
    <dgm:cxn modelId="{B8E15A69-0C21-E644-ABB8-353DB6307C97}" srcId="{2C1EA3E9-18A7-3647-BEDE-BA81AC6287A9}" destId="{12D2D583-EAA4-854A-B124-4818300FE8B8}" srcOrd="4" destOrd="0" parTransId="{49023F68-F17E-7A49-A1A5-848528463660}" sibTransId="{3ACEFC32-2D31-4542-A6EE-41C21AA53E05}"/>
    <dgm:cxn modelId="{7445016A-CC48-DA4A-A304-2E16DEAF69F6}" srcId="{3E261158-F289-C941-8E3F-70A123746555}" destId="{94BA26A7-D269-7E4A-A452-2DE71E38F771}" srcOrd="2" destOrd="0" parTransId="{3AAC2EBC-0D66-6E47-83E4-7F33297FC588}" sibTransId="{0BCBD4D5-2B93-1F4C-92AC-9C160C57A6C7}"/>
    <dgm:cxn modelId="{83886E88-EC00-7544-9AAD-7355DFE4246C}" type="presOf" srcId="{8029FA06-66F9-3748-BF8C-80BF4F86FBAC}" destId="{3B0163CC-971C-9A47-84D7-AE74190576EE}" srcOrd="0" destOrd="3" presId="urn:microsoft.com/office/officeart/2005/8/layout/hList1"/>
    <dgm:cxn modelId="{0393B097-E0B5-3E48-9A7F-89D6E3AC1C94}" type="presOf" srcId="{3D41D5D2-E174-A040-81CC-9BD127EE0B35}" destId="{5A0E3700-452C-0B41-B6DD-BE3919C672AA}" srcOrd="0" destOrd="1" presId="urn:microsoft.com/office/officeart/2005/8/layout/hList1"/>
    <dgm:cxn modelId="{25431598-A062-6C46-B289-E9B7F214A969}" srcId="{2C1EA3E9-18A7-3647-BEDE-BA81AC6287A9}" destId="{8029FA06-66F9-3748-BF8C-80BF4F86FBAC}" srcOrd="3" destOrd="0" parTransId="{928B83ED-6819-F649-BC79-C28428243D9C}" sibTransId="{C4D28E2F-3B7F-A243-96C4-6ACB80ABEC48}"/>
    <dgm:cxn modelId="{90D317A0-F1C5-B040-8D95-371FA7A08752}" type="presOf" srcId="{59EBEA52-EF3D-1244-BEC0-4B8C08523577}" destId="{4DFCA681-8526-4B41-BADC-24D7DCB47EE5}" srcOrd="0" destOrd="0" presId="urn:microsoft.com/office/officeart/2005/8/layout/hList1"/>
    <dgm:cxn modelId="{876916A3-4B9F-1F4E-9DB0-86639B682970}" type="presOf" srcId="{01A6A0A0-698E-7C45-BD25-A46A81DF3BCE}" destId="{5A0E3700-452C-0B41-B6DD-BE3919C672AA}" srcOrd="0" destOrd="3" presId="urn:microsoft.com/office/officeart/2005/8/layout/hList1"/>
    <dgm:cxn modelId="{A3508CA3-AF9D-A140-B7D2-698E43DF7A23}" type="presOf" srcId="{3E261158-F289-C941-8E3F-70A123746555}" destId="{DB1FF0A5-DAF1-E545-9779-1A61C166B693}" srcOrd="0" destOrd="0" presId="urn:microsoft.com/office/officeart/2005/8/layout/hList1"/>
    <dgm:cxn modelId="{022C10B9-979F-8A44-A110-387B20422059}" type="presOf" srcId="{2C1EA3E9-18A7-3647-BEDE-BA81AC6287A9}" destId="{AB5B66E7-2074-4643-8006-6EA71A9E1208}" srcOrd="0" destOrd="0" presId="urn:microsoft.com/office/officeart/2005/8/layout/hList1"/>
    <dgm:cxn modelId="{4B0041CC-48F3-1545-9C9E-2459EEFD1908}" type="presOf" srcId="{94BA26A7-D269-7E4A-A452-2DE71E38F771}" destId="{5A0E3700-452C-0B41-B6DD-BE3919C672AA}" srcOrd="0" destOrd="2" presId="urn:microsoft.com/office/officeart/2005/8/layout/hList1"/>
    <dgm:cxn modelId="{6D417DCC-818D-FC46-8B87-C0A8DE7B06B8}" srcId="{6B770790-D386-044D-A305-9BE0BA73512E}" destId="{59EBEA52-EF3D-1244-BEC0-4B8C08523577}" srcOrd="0" destOrd="0" parTransId="{A266929E-4134-9A43-AC8B-D04850F1134B}" sibTransId="{93033C7B-EB23-9C4F-94CA-C66030472100}"/>
    <dgm:cxn modelId="{9FF8AFD3-ACD2-5A48-AC07-A5F992810FD6}" srcId="{6B770790-D386-044D-A305-9BE0BA73512E}" destId="{2F452ADA-7215-8F4E-B276-CC8371FBE6B2}" srcOrd="1" destOrd="0" parTransId="{BAF43234-CDD3-194D-91B4-B29D81157050}" sibTransId="{76AF1C58-3DB5-B249-BF82-68B1E1BDFEB7}"/>
    <dgm:cxn modelId="{0844C6E3-8CF6-B242-BDA3-3073EEFBF970}" srcId="{F22EA1CA-B669-D54E-8144-F26CF6E0907C}" destId="{6B770790-D386-044D-A305-9BE0BA73512E}" srcOrd="1" destOrd="0" parTransId="{A70EB91E-5CA8-EE48-9346-7E48B8B13AA3}" sibTransId="{4FE2B73B-C0C4-8748-877E-DDFF8935A2B5}"/>
    <dgm:cxn modelId="{BA4AECE3-37DD-8A4C-A7BC-6498B69BA7A5}" srcId="{2C1EA3E9-18A7-3647-BEDE-BA81AC6287A9}" destId="{2629AC12-F57F-1044-8FAB-ED4EBACF2DD4}" srcOrd="0" destOrd="0" parTransId="{10E7286D-99B6-D543-BA4B-317FAD9EF0A8}" sibTransId="{9511689F-8AF1-AC40-91B0-F5FC375F60DE}"/>
    <dgm:cxn modelId="{1B46B4ED-1C7C-E64A-B678-303FC26D792F}" srcId="{3E261158-F289-C941-8E3F-70A123746555}" destId="{01A6A0A0-698E-7C45-BD25-A46A81DF3BCE}" srcOrd="3" destOrd="0" parTransId="{DC27F204-5313-D546-9FD5-2D510AB447F3}" sibTransId="{D57040C3-C212-0644-80AF-A4F4B2A17A5C}"/>
    <dgm:cxn modelId="{DC3145EE-F3AD-9A47-AF00-F2D296DD9271}" type="presOf" srcId="{6B770790-D386-044D-A305-9BE0BA73512E}" destId="{E81E7286-6313-8D48-BBA4-B5384AB8D182}" srcOrd="0" destOrd="0" presId="urn:microsoft.com/office/officeart/2005/8/layout/hList1"/>
    <dgm:cxn modelId="{467010F0-B919-6143-A063-742F16B1AF85}" type="presOf" srcId="{F22EA1CA-B669-D54E-8144-F26CF6E0907C}" destId="{ED65B3CA-B0BD-ED4A-82BF-094D9281F47F}" srcOrd="0" destOrd="0" presId="urn:microsoft.com/office/officeart/2005/8/layout/hList1"/>
    <dgm:cxn modelId="{4DB696F1-2C8E-E241-831C-6123F20E06E6}" srcId="{3E261158-F289-C941-8E3F-70A123746555}" destId="{3D41D5D2-E174-A040-81CC-9BD127EE0B35}" srcOrd="1" destOrd="0" parTransId="{FBC3BD0E-C59B-314A-8F41-55803BF7D7E4}" sibTransId="{401EBE22-332A-3E4B-BAFE-96C5EC402ADD}"/>
    <dgm:cxn modelId="{9362D2F5-B381-884F-8073-B711EE563255}" type="presOf" srcId="{AEC64DBF-A06E-8547-BC1E-1BCAF1F564FF}" destId="{3B0163CC-971C-9A47-84D7-AE74190576EE}" srcOrd="0" destOrd="2" presId="urn:microsoft.com/office/officeart/2005/8/layout/hList1"/>
    <dgm:cxn modelId="{268D64FB-039C-134C-AD04-DCAEE1863159}" srcId="{F22EA1CA-B669-D54E-8144-F26CF6E0907C}" destId="{3E261158-F289-C941-8E3F-70A123746555}" srcOrd="2" destOrd="0" parTransId="{956D42A3-A45C-274D-B705-E174E78D6CA7}" sibTransId="{65A41B4A-0D6F-CF47-A3C6-ABD57E027FC2}"/>
    <dgm:cxn modelId="{7F8D1F4D-8A63-4E4F-88EA-9B08BB5F1640}" type="presParOf" srcId="{ED65B3CA-B0BD-ED4A-82BF-094D9281F47F}" destId="{8CA44486-A1A6-E54F-B186-DCE5320592E0}" srcOrd="0" destOrd="0" presId="urn:microsoft.com/office/officeart/2005/8/layout/hList1"/>
    <dgm:cxn modelId="{3E9EAC64-FE27-D84A-82E3-AE24B2B63E1E}" type="presParOf" srcId="{8CA44486-A1A6-E54F-B186-DCE5320592E0}" destId="{AB5B66E7-2074-4643-8006-6EA71A9E1208}" srcOrd="0" destOrd="0" presId="urn:microsoft.com/office/officeart/2005/8/layout/hList1"/>
    <dgm:cxn modelId="{ABE10E73-D956-DA41-95E7-ED92C2DE874B}" type="presParOf" srcId="{8CA44486-A1A6-E54F-B186-DCE5320592E0}" destId="{3B0163CC-971C-9A47-84D7-AE74190576EE}" srcOrd="1" destOrd="0" presId="urn:microsoft.com/office/officeart/2005/8/layout/hList1"/>
    <dgm:cxn modelId="{C6DEE8C5-593E-7641-B7AA-9E939F83FB82}" type="presParOf" srcId="{ED65B3CA-B0BD-ED4A-82BF-094D9281F47F}" destId="{4B85CAC7-4303-BA4B-9F6F-53A641896A66}" srcOrd="1" destOrd="0" presId="urn:microsoft.com/office/officeart/2005/8/layout/hList1"/>
    <dgm:cxn modelId="{188FC5A9-4EE1-AB43-A91A-48BF9B5629B0}" type="presParOf" srcId="{ED65B3CA-B0BD-ED4A-82BF-094D9281F47F}" destId="{CEA89F76-A7E1-FC4E-8080-27E44A200C39}" srcOrd="2" destOrd="0" presId="urn:microsoft.com/office/officeart/2005/8/layout/hList1"/>
    <dgm:cxn modelId="{75C877D9-2C76-4A42-9CDD-7EBA67D13ABF}" type="presParOf" srcId="{CEA89F76-A7E1-FC4E-8080-27E44A200C39}" destId="{E81E7286-6313-8D48-BBA4-B5384AB8D182}" srcOrd="0" destOrd="0" presId="urn:microsoft.com/office/officeart/2005/8/layout/hList1"/>
    <dgm:cxn modelId="{B1438650-68F7-3F46-8CE8-BC45950D78E8}" type="presParOf" srcId="{CEA89F76-A7E1-FC4E-8080-27E44A200C39}" destId="{4DFCA681-8526-4B41-BADC-24D7DCB47EE5}" srcOrd="1" destOrd="0" presId="urn:microsoft.com/office/officeart/2005/8/layout/hList1"/>
    <dgm:cxn modelId="{5E9A83C9-EB75-3345-BA77-CF5C496D43B0}" type="presParOf" srcId="{ED65B3CA-B0BD-ED4A-82BF-094D9281F47F}" destId="{F50B46CF-8B90-D743-A9F5-E0E4FD4EC2B4}" srcOrd="3" destOrd="0" presId="urn:microsoft.com/office/officeart/2005/8/layout/hList1"/>
    <dgm:cxn modelId="{4CD5FA81-4200-2A42-AB7D-D374DB8B4B20}" type="presParOf" srcId="{ED65B3CA-B0BD-ED4A-82BF-094D9281F47F}" destId="{55BF4E2D-AA76-074F-8AE1-B9561D2260D4}" srcOrd="4" destOrd="0" presId="urn:microsoft.com/office/officeart/2005/8/layout/hList1"/>
    <dgm:cxn modelId="{56C93058-4F52-2D4B-9E3E-65FF0C765E81}" type="presParOf" srcId="{55BF4E2D-AA76-074F-8AE1-B9561D2260D4}" destId="{DB1FF0A5-DAF1-E545-9779-1A61C166B693}" srcOrd="0" destOrd="0" presId="urn:microsoft.com/office/officeart/2005/8/layout/hList1"/>
    <dgm:cxn modelId="{A9FB7ABE-5312-4B47-A9E8-6E17C7A7B875}" type="presParOf" srcId="{55BF4E2D-AA76-074F-8AE1-B9561D2260D4}" destId="{5A0E3700-452C-0B41-B6DD-BE3919C672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71F6C-286A-4444-8C4B-9195FC414F61}">
      <dsp:nvSpPr>
        <dsp:cNvPr id="0" name=""/>
        <dsp:cNvSpPr/>
      </dsp:nvSpPr>
      <dsp:spPr>
        <a:xfrm>
          <a:off x="1872338" y="220076"/>
          <a:ext cx="4367662" cy="151683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A307F-B92D-4344-B3E6-E2428F10C8DD}">
      <dsp:nvSpPr>
        <dsp:cNvPr id="0" name=""/>
        <dsp:cNvSpPr/>
      </dsp:nvSpPr>
      <dsp:spPr>
        <a:xfrm>
          <a:off x="3639718" y="3934282"/>
          <a:ext cx="846446" cy="541725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11F5D7-62CA-3540-9019-DE960D18403C}">
      <dsp:nvSpPr>
        <dsp:cNvPr id="0" name=""/>
        <dsp:cNvSpPr/>
      </dsp:nvSpPr>
      <dsp:spPr>
        <a:xfrm>
          <a:off x="2031470" y="4367662"/>
          <a:ext cx="4062942" cy="1015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Satellite Systems Engineering</a:t>
          </a:r>
        </a:p>
      </dsp:txBody>
      <dsp:txXfrm>
        <a:off x="2031470" y="4367662"/>
        <a:ext cx="4062942" cy="1015735"/>
      </dsp:txXfrm>
    </dsp:sp>
    <dsp:sp modelId="{F397E1D4-78B7-8448-BF5A-C6311F0F73B1}">
      <dsp:nvSpPr>
        <dsp:cNvPr id="0" name=""/>
        <dsp:cNvSpPr/>
      </dsp:nvSpPr>
      <dsp:spPr>
        <a:xfrm>
          <a:off x="3460271" y="1854055"/>
          <a:ext cx="1523603" cy="1523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Space</a:t>
          </a:r>
        </a:p>
      </dsp:txBody>
      <dsp:txXfrm>
        <a:off x="3683397" y="2077181"/>
        <a:ext cx="1077351" cy="1077351"/>
      </dsp:txXfrm>
    </dsp:sp>
    <dsp:sp modelId="{EE4DAB33-218F-FD42-AEEB-8F266BCA571B}">
      <dsp:nvSpPr>
        <dsp:cNvPr id="0" name=""/>
        <dsp:cNvSpPr/>
      </dsp:nvSpPr>
      <dsp:spPr>
        <a:xfrm>
          <a:off x="2370048" y="711014"/>
          <a:ext cx="1523603" cy="1523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Big Picture</a:t>
          </a:r>
        </a:p>
      </dsp:txBody>
      <dsp:txXfrm>
        <a:off x="2593174" y="934140"/>
        <a:ext cx="1077351" cy="1077351"/>
      </dsp:txXfrm>
    </dsp:sp>
    <dsp:sp modelId="{A89E440A-2205-7A4A-926B-2CEBF3EC1650}">
      <dsp:nvSpPr>
        <dsp:cNvPr id="0" name=""/>
        <dsp:cNvSpPr/>
      </dsp:nvSpPr>
      <dsp:spPr>
        <a:xfrm>
          <a:off x="3927510" y="342641"/>
          <a:ext cx="1523603" cy="1523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Technical Problems</a:t>
          </a:r>
        </a:p>
      </dsp:txBody>
      <dsp:txXfrm>
        <a:off x="4150636" y="565767"/>
        <a:ext cx="1077351" cy="1077351"/>
      </dsp:txXfrm>
    </dsp:sp>
    <dsp:sp modelId="{585F60A7-F533-E14B-A044-74EE4345298A}">
      <dsp:nvSpPr>
        <dsp:cNvPr id="0" name=""/>
        <dsp:cNvSpPr/>
      </dsp:nvSpPr>
      <dsp:spPr>
        <a:xfrm>
          <a:off x="1692891" y="33857"/>
          <a:ext cx="4740099" cy="379207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83C48-9DDC-CF47-BF17-003844A6A3B2}">
      <dsp:nvSpPr>
        <dsp:cNvPr id="0" name=""/>
        <dsp:cNvSpPr/>
      </dsp:nvSpPr>
      <dsp:spPr>
        <a:xfrm>
          <a:off x="2403157" y="322901"/>
          <a:ext cx="4526280" cy="14144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06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 am a great believer in luck, and I find the harder I work, the more I have of it.</a:t>
          </a:r>
        </a:p>
      </dsp:txBody>
      <dsp:txXfrm>
        <a:off x="2403157" y="322901"/>
        <a:ext cx="4526280" cy="1414462"/>
      </dsp:txXfrm>
    </dsp:sp>
    <dsp:sp modelId="{66B6FC87-D832-1F4E-85B7-F804DF2D5637}">
      <dsp:nvSpPr>
        <dsp:cNvPr id="0" name=""/>
        <dsp:cNvSpPr/>
      </dsp:nvSpPr>
      <dsp:spPr>
        <a:xfrm>
          <a:off x="2214562" y="118590"/>
          <a:ext cx="990123" cy="14851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C0709D-5466-A842-BF66-A3B62B6D9EA9}">
      <dsp:nvSpPr>
        <dsp:cNvPr id="0" name=""/>
        <dsp:cNvSpPr/>
      </dsp:nvSpPr>
      <dsp:spPr>
        <a:xfrm>
          <a:off x="2403157" y="2103552"/>
          <a:ext cx="4526280" cy="14144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06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Keep current in technology.  Read and experiment.  What worked today probably won’t tomorrow.</a:t>
          </a:r>
        </a:p>
      </dsp:txBody>
      <dsp:txXfrm>
        <a:off x="2403157" y="2103552"/>
        <a:ext cx="4526280" cy="1414462"/>
      </dsp:txXfrm>
    </dsp:sp>
    <dsp:sp modelId="{146604FE-B044-5042-B28A-A3A09D9D6D8A}">
      <dsp:nvSpPr>
        <dsp:cNvPr id="0" name=""/>
        <dsp:cNvSpPr/>
      </dsp:nvSpPr>
      <dsp:spPr>
        <a:xfrm>
          <a:off x="2214562" y="1899241"/>
          <a:ext cx="990123" cy="14851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8E3D4A-C2ED-104B-8180-DB34BF161C8C}">
      <dsp:nvSpPr>
        <dsp:cNvPr id="0" name=""/>
        <dsp:cNvSpPr/>
      </dsp:nvSpPr>
      <dsp:spPr>
        <a:xfrm>
          <a:off x="2403157" y="3884203"/>
          <a:ext cx="4526280" cy="14144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06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Learn how to communicate effectively.  It is EXTREMELY important.  To lead and influence, you must be understood</a:t>
          </a:r>
        </a:p>
      </dsp:txBody>
      <dsp:txXfrm>
        <a:off x="2403157" y="3884203"/>
        <a:ext cx="4526280" cy="1414462"/>
      </dsp:txXfrm>
    </dsp:sp>
    <dsp:sp modelId="{1DE62DE6-6EB2-3B4E-AA57-7970FF190991}">
      <dsp:nvSpPr>
        <dsp:cNvPr id="0" name=""/>
        <dsp:cNvSpPr/>
      </dsp:nvSpPr>
      <dsp:spPr>
        <a:xfrm>
          <a:off x="2214562" y="3679892"/>
          <a:ext cx="990123" cy="14851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A29C8-7B37-174B-883E-2713C86CD7B4}">
      <dsp:nvSpPr>
        <dsp:cNvPr id="0" name=""/>
        <dsp:cNvSpPr/>
      </dsp:nvSpPr>
      <dsp:spPr>
        <a:xfrm>
          <a:off x="0" y="0"/>
          <a:ext cx="8125883" cy="1692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Associate Yourself with the Best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Talented leaders always work/create the best projects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Do everything you can to get on teams led by them</a:t>
          </a:r>
        </a:p>
      </dsp:txBody>
      <dsp:txXfrm>
        <a:off x="1794465" y="0"/>
        <a:ext cx="6331417" cy="1692892"/>
      </dsp:txXfrm>
    </dsp:sp>
    <dsp:sp modelId="{CC1477E7-6862-3C48-93D1-FEF7C9E89F98}">
      <dsp:nvSpPr>
        <dsp:cNvPr id="0" name=""/>
        <dsp:cNvSpPr/>
      </dsp:nvSpPr>
      <dsp:spPr>
        <a:xfrm>
          <a:off x="169289" y="169289"/>
          <a:ext cx="1625176" cy="13543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712C79-E891-9346-AB21-EE752CD68B00}">
      <dsp:nvSpPr>
        <dsp:cNvPr id="0" name=""/>
        <dsp:cNvSpPr/>
      </dsp:nvSpPr>
      <dsp:spPr>
        <a:xfrm>
          <a:off x="0" y="1862181"/>
          <a:ext cx="8125883" cy="1692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Find a Mentor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If you’re good, people want to help you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Find someone senior/good to get guidance from</a:t>
          </a:r>
        </a:p>
      </dsp:txBody>
      <dsp:txXfrm>
        <a:off x="1794465" y="1862181"/>
        <a:ext cx="6331417" cy="1692892"/>
      </dsp:txXfrm>
    </dsp:sp>
    <dsp:sp modelId="{A82545B9-8450-4E44-94E6-BDA5FBAA9C32}">
      <dsp:nvSpPr>
        <dsp:cNvPr id="0" name=""/>
        <dsp:cNvSpPr/>
      </dsp:nvSpPr>
      <dsp:spPr>
        <a:xfrm>
          <a:off x="169289" y="2031471"/>
          <a:ext cx="1625176" cy="13543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BCF5E1-9D6F-B04B-B5A5-1E1C26B3F4E5}">
      <dsp:nvSpPr>
        <dsp:cNvPr id="0" name=""/>
        <dsp:cNvSpPr/>
      </dsp:nvSpPr>
      <dsp:spPr>
        <a:xfrm>
          <a:off x="0" y="3724363"/>
          <a:ext cx="8125883" cy="1692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 Someone to Count 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Build relationships inside and outside your org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Deliver on time and above expectations</a:t>
          </a:r>
        </a:p>
      </dsp:txBody>
      <dsp:txXfrm>
        <a:off x="1794465" y="3724363"/>
        <a:ext cx="6331417" cy="1692892"/>
      </dsp:txXfrm>
    </dsp:sp>
    <dsp:sp modelId="{E2BA2270-1485-8348-9F4B-81D81FE1C85B}">
      <dsp:nvSpPr>
        <dsp:cNvPr id="0" name=""/>
        <dsp:cNvSpPr/>
      </dsp:nvSpPr>
      <dsp:spPr>
        <a:xfrm>
          <a:off x="169289" y="3893652"/>
          <a:ext cx="1625176" cy="13543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B66E7-2074-4643-8006-6EA71A9E1208}">
      <dsp:nvSpPr>
        <dsp:cNvPr id="0" name=""/>
        <dsp:cNvSpPr/>
      </dsp:nvSpPr>
      <dsp:spPr>
        <a:xfrm>
          <a:off x="2539" y="293973"/>
          <a:ext cx="2475854" cy="6624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Technical</a:t>
          </a:r>
        </a:p>
      </dsp:txBody>
      <dsp:txXfrm>
        <a:off x="2539" y="293973"/>
        <a:ext cx="2475854" cy="662400"/>
      </dsp:txXfrm>
    </dsp:sp>
    <dsp:sp modelId="{3B0163CC-971C-9A47-84D7-AE74190576EE}">
      <dsp:nvSpPr>
        <dsp:cNvPr id="0" name=""/>
        <dsp:cNvSpPr/>
      </dsp:nvSpPr>
      <dsp:spPr>
        <a:xfrm>
          <a:off x="2539" y="956373"/>
          <a:ext cx="2475854" cy="41669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Superior thinker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Ability to see big picture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Basic skills any technical person would have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Excellent skills in areas of interest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Able to multitask</a:t>
          </a:r>
        </a:p>
      </dsp:txBody>
      <dsp:txXfrm>
        <a:off x="2539" y="956373"/>
        <a:ext cx="2475854" cy="4166909"/>
      </dsp:txXfrm>
    </dsp:sp>
    <dsp:sp modelId="{E81E7286-6313-8D48-BBA4-B5384AB8D182}">
      <dsp:nvSpPr>
        <dsp:cNvPr id="0" name=""/>
        <dsp:cNvSpPr/>
      </dsp:nvSpPr>
      <dsp:spPr>
        <a:xfrm>
          <a:off x="2825014" y="293973"/>
          <a:ext cx="2475854" cy="662400"/>
        </a:xfrm>
        <a:prstGeom prst="rect">
          <a:avLst/>
        </a:prstGeom>
        <a:solidFill>
          <a:schemeClr val="accent1">
            <a:shade val="80000"/>
            <a:hueOff val="298378"/>
            <a:satOff val="-18703"/>
            <a:lumOff val="17761"/>
            <a:alphaOff val="0"/>
          </a:schemeClr>
        </a:solidFill>
        <a:ln w="25400" cap="flat" cmpd="sng" algn="ctr">
          <a:solidFill>
            <a:schemeClr val="accent1">
              <a:shade val="80000"/>
              <a:hueOff val="298378"/>
              <a:satOff val="-18703"/>
              <a:lumOff val="1776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Communication</a:t>
          </a:r>
        </a:p>
      </dsp:txBody>
      <dsp:txXfrm>
        <a:off x="2825014" y="293973"/>
        <a:ext cx="2475854" cy="662400"/>
      </dsp:txXfrm>
    </dsp:sp>
    <dsp:sp modelId="{4DFCA681-8526-4B41-BADC-24D7DCB47EE5}">
      <dsp:nvSpPr>
        <dsp:cNvPr id="0" name=""/>
        <dsp:cNvSpPr/>
      </dsp:nvSpPr>
      <dsp:spPr>
        <a:xfrm>
          <a:off x="2825014" y="956373"/>
          <a:ext cx="2475854" cy="41669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Good written and verbal skills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Ability to explain complex concepts so anyone can understand</a:t>
          </a:r>
        </a:p>
      </dsp:txBody>
      <dsp:txXfrm>
        <a:off x="2825014" y="956373"/>
        <a:ext cx="2475854" cy="4166909"/>
      </dsp:txXfrm>
    </dsp:sp>
    <dsp:sp modelId="{DB1FF0A5-DAF1-E545-9779-1A61C166B693}">
      <dsp:nvSpPr>
        <dsp:cNvPr id="0" name=""/>
        <dsp:cNvSpPr/>
      </dsp:nvSpPr>
      <dsp:spPr>
        <a:xfrm>
          <a:off x="5647488" y="293973"/>
          <a:ext cx="2475854" cy="662400"/>
        </a:xfrm>
        <a:prstGeom prst="rect">
          <a:avLst/>
        </a:prstGeom>
        <a:solidFill>
          <a:schemeClr val="accent1">
            <a:shade val="80000"/>
            <a:hueOff val="596755"/>
            <a:satOff val="-37405"/>
            <a:lumOff val="35521"/>
            <a:alphaOff val="0"/>
          </a:schemeClr>
        </a:solidFill>
        <a:ln w="25400" cap="flat" cmpd="sng" algn="ctr">
          <a:solidFill>
            <a:schemeClr val="accent1">
              <a:shade val="80000"/>
              <a:hueOff val="596755"/>
              <a:satOff val="-37405"/>
              <a:lumOff val="3552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Attitude</a:t>
          </a:r>
        </a:p>
      </dsp:txBody>
      <dsp:txXfrm>
        <a:off x="5647488" y="293973"/>
        <a:ext cx="2475854" cy="662400"/>
      </dsp:txXfrm>
    </dsp:sp>
    <dsp:sp modelId="{5A0E3700-452C-0B41-B6DD-BE3919C672AA}">
      <dsp:nvSpPr>
        <dsp:cNvPr id="0" name=""/>
        <dsp:cNvSpPr/>
      </dsp:nvSpPr>
      <dsp:spPr>
        <a:xfrm>
          <a:off x="5647488" y="956373"/>
          <a:ext cx="2475854" cy="41669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Enthusiasm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Deals with failure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Leadership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Team Player</a:t>
          </a:r>
        </a:p>
      </dsp:txBody>
      <dsp:txXfrm>
        <a:off x="5647488" y="956373"/>
        <a:ext cx="2475854" cy="4166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5829C-7C6A-DF41-92FC-FE30E34D6DBD}" type="datetimeFigureOut">
              <a:rPr lang="en-US" smtClean="0"/>
              <a:t>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0A37F-B7DA-9E4D-A068-4D61982E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657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7A9F4-9AF1-BE4F-A500-2756F848843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9196-B747-C840-B910-EBFFFCF75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2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</a:t>
            </a:r>
            <a:r>
              <a:rPr lang="en-US" baseline="0" dirty="0"/>
              <a:t> the youngest of</a:t>
            </a:r>
            <a:r>
              <a:rPr lang="en-US" dirty="0"/>
              <a:t> a large family</a:t>
            </a:r>
            <a:r>
              <a:rPr lang="en-US" baseline="0" dirty="0"/>
              <a:t> of 10 that didn’t have much money.  We were extremely competitive, but only one brother and one sister had gone to school past high school.</a:t>
            </a:r>
          </a:p>
          <a:p>
            <a:r>
              <a:rPr lang="en-US" baseline="0" dirty="0"/>
              <a:t>My dad left us when I was sixteen and then we had no money so everything I earned went to the family expenses.</a:t>
            </a:r>
          </a:p>
          <a:p>
            <a:r>
              <a:rPr lang="en-US" baseline="0" dirty="0"/>
              <a:t>Luckily, Caltech ensured anyone who got in could attend.  I majored in </a:t>
            </a:r>
            <a:r>
              <a:rPr lang="en-US" baseline="0" dirty="0" err="1"/>
              <a:t>ChE</a:t>
            </a:r>
            <a:r>
              <a:rPr lang="en-US" baseline="0" dirty="0"/>
              <a:t> but got involved freshman year in the Student Space Organization.</a:t>
            </a:r>
          </a:p>
          <a:p>
            <a:r>
              <a:rPr lang="en-US" baseline="0" dirty="0"/>
              <a:t>I learned so many skills in that (organization, presentation, technical program management, machining, marketing, networking, architecture and design) and got the university president as a mentor.  I got to meet Isaac Asimov, Chuck Yeager, Frank </a:t>
            </a:r>
            <a:r>
              <a:rPr lang="en-US" baseline="0" dirty="0" err="1"/>
              <a:t>Borman</a:t>
            </a:r>
            <a:r>
              <a:rPr lang="en-US" baseline="0" dirty="0"/>
              <a:t>, Steven Spielberg, and many aerospace/manufacturing CEOs and executives.</a:t>
            </a:r>
          </a:p>
          <a:p>
            <a:r>
              <a:rPr lang="en-US" baseline="0" dirty="0"/>
              <a:t>Once I graduated, I didn’t really want to do </a:t>
            </a:r>
            <a:r>
              <a:rPr lang="en-US" baseline="0" dirty="0" err="1"/>
              <a:t>ChE</a:t>
            </a:r>
            <a:r>
              <a:rPr lang="en-US" baseline="0" dirty="0"/>
              <a:t> (went on a plant trip and got scared) so I went to graduate school at UW.  I had a full fellowship for a PhD and did research in controls which translated to aerospace.  After a year and a half, I went back to Caltech to help out with fund raising for the space org and executives at Hughes convinced me a PhD was not needed for what I wanted to do.  I stopped with a Masters and joined Hughes as a systems engineer.  I had to interview for my first job there and joined system test for a year to learn all about satellites.  I then started working systems engineering in attitude control for the new HS601 3 axis satellite.  About a year in, a golden parachute program resulted in my being in charge of ACS.  I ended up in Australia with the first customer for a year and a half and learned an awful 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9196-B747-C840-B910-EBFFFCF754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4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will not make the exactly perfect choice each time.  Some choices may be better than others but just move forward.  Examples for me:  major, PhD</a:t>
            </a:r>
          </a:p>
          <a:p>
            <a:r>
              <a:rPr lang="en-US" baseline="0" dirty="0"/>
              <a:t>Point is that you will learn from almost anything and you adapt as you go.</a:t>
            </a:r>
          </a:p>
          <a:p>
            <a:r>
              <a:rPr lang="en-US" baseline="0" dirty="0"/>
              <a:t>If you pick the wrong major, company, position, etc. – either help to change it from within or switch</a:t>
            </a:r>
          </a:p>
          <a:p>
            <a:r>
              <a:rPr lang="en-US" baseline="0" dirty="0"/>
              <a:t>Never turn down an opportunity to do more if you can possibly help it</a:t>
            </a:r>
          </a:p>
          <a:p>
            <a:r>
              <a:rPr lang="en-US" baseline="0" dirty="0"/>
              <a:t>Keep taking paths that are out of your comfort mode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9196-B747-C840-B910-EBFFFCF754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the things you</a:t>
            </a:r>
            <a:r>
              <a:rPr lang="en-US" baseline="0" dirty="0"/>
              <a:t> really enjoy doing and focus your career in that direction</a:t>
            </a:r>
          </a:p>
          <a:p>
            <a:r>
              <a:rPr lang="en-US" baseline="0" dirty="0"/>
              <a:t>Don’t confuse comfort with passion – keep stretching yourself</a:t>
            </a:r>
          </a:p>
          <a:p>
            <a:r>
              <a:rPr lang="en-US" baseline="0" dirty="0"/>
              <a:t>Going to work should be fun and something you look forward to.</a:t>
            </a:r>
          </a:p>
          <a:p>
            <a:r>
              <a:rPr lang="en-US" baseline="0" dirty="0"/>
              <a:t>If you’re having fun, you will advance and get even more cool things to work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9196-B747-C840-B910-EBFFFCF754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put in the work to be really good</a:t>
            </a:r>
          </a:p>
          <a:p>
            <a:r>
              <a:rPr lang="en-US" dirty="0"/>
              <a:t>You have to keep improving your skills.  Change is at an incredible pace.</a:t>
            </a:r>
          </a:p>
          <a:p>
            <a:r>
              <a:rPr lang="en-US" dirty="0"/>
              <a:t>Communication</a:t>
            </a:r>
            <a:r>
              <a:rPr lang="en-US" baseline="0" dirty="0"/>
              <a:t> skills are the key to success.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9196-B747-C840-B910-EBFFFCF754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with the best people will always be to your advantage.  It is key to make them want you.  They will always be innovating and pushing</a:t>
            </a:r>
            <a:r>
              <a:rPr lang="en-US" baseline="0" dirty="0"/>
              <a:t> technology, process, etc.</a:t>
            </a:r>
          </a:p>
          <a:p>
            <a:r>
              <a:rPr lang="en-US" baseline="0" dirty="0"/>
              <a:t>Mentors are key.  No one knows everything they need to as they proceed through a career.  Have one or more people that help you with by giving advice and acting as a sounding board.</a:t>
            </a:r>
          </a:p>
          <a:p>
            <a:r>
              <a:rPr lang="en-US" baseline="0" dirty="0"/>
              <a:t>Build all the relationships you can – this is where opportunities come from.</a:t>
            </a:r>
          </a:p>
          <a:p>
            <a:r>
              <a:rPr lang="en-US" baseline="0" dirty="0"/>
              <a:t>Build a reputation as someone that can be counted upon.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9196-B747-C840-B910-EBFFFCF754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9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Technical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</a:t>
            </a:r>
            <a:r>
              <a:rPr lang="en-US" baseline="0" dirty="0"/>
              <a:t> worried about skills with particular tools and areas unless really targeting missing expertise.  Rather have a good person who learns than a mediocre person who knows.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Important to see where things are going, not just what you are working to avoid dead ends.</a:t>
            </a:r>
          </a:p>
          <a:p>
            <a:pPr marL="0" indent="0">
              <a:buFontTx/>
              <a:buNone/>
            </a:pPr>
            <a:r>
              <a:rPr lang="en-US" baseline="0" dirty="0"/>
              <a:t>Communication</a:t>
            </a:r>
          </a:p>
          <a:p>
            <a:pPr marL="0" indent="0">
              <a:buFont typeface="Arial" charset="0"/>
              <a:buNone/>
            </a:pPr>
            <a:r>
              <a:rPr lang="en-US" baseline="0" dirty="0"/>
              <a:t>- Can clearly communicate accomplishments to date, resume clear and concise.  Upon questioning, able to explain in layman's terms without all jargon</a:t>
            </a:r>
          </a:p>
          <a:p>
            <a:pPr marL="0" indent="0">
              <a:buFont typeface="Arial" charset="0"/>
              <a:buNone/>
            </a:pPr>
            <a:r>
              <a:rPr lang="en-US" baseline="0" dirty="0"/>
              <a:t>Attitude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 go-getter who likes to problem solve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Someone who is both good working with groups and can also lead a group or task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Has encountered failure and used it to come up with a better way forward</a:t>
            </a:r>
            <a:endParaRPr lang="en-US" dirty="0"/>
          </a:p>
          <a:p>
            <a:r>
              <a:rPr lang="en-US" dirty="0"/>
              <a:t>Watch Outs: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all about me</a:t>
            </a:r>
          </a:p>
          <a:p>
            <a:pPr marL="171450" indent="-171450">
              <a:buFontTx/>
              <a:buChar char="-"/>
            </a:pPr>
            <a:r>
              <a:rPr lang="en-US" dirty="0"/>
              <a:t>Lots of job changing without real reasons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Claiming you did/led</a:t>
            </a:r>
            <a:r>
              <a:rPr lang="en-US" baseline="0" dirty="0"/>
              <a:t> something but you can’t answer questions about it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People didn’t recognize my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9196-B747-C840-B910-EBFFFCF754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99065" y="6329844"/>
            <a:ext cx="6628674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</a:rPr>
              <a:t>© 2017 AT&amp;T Intellectual</a:t>
            </a:r>
            <a:r>
              <a:rPr lang="en-US" sz="600" baseline="0" dirty="0">
                <a:solidFill>
                  <a:schemeClr val="tx1"/>
                </a:solidFill>
              </a:rPr>
              <a:t> Property. All rights reserved.</a:t>
            </a:r>
            <a:r>
              <a:rPr lang="en-US" sz="600" dirty="0">
                <a:solidFill>
                  <a:schemeClr val="tx1"/>
                </a:solidFill>
              </a:rPr>
              <a:t>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8799" y="594859"/>
            <a:ext cx="5609823" cy="244486"/>
          </a:xfrm>
        </p:spPr>
        <p:txBody>
          <a:bodyPr/>
          <a:lstStyle>
            <a:lvl1pPr marL="0" indent="0">
              <a:spcAft>
                <a:spcPts val="400"/>
              </a:spcAft>
              <a:buFontTx/>
              <a:buNone/>
              <a:defRPr sz="1400" b="0" i="0">
                <a:solidFill>
                  <a:schemeClr val="bg2"/>
                </a:solidFill>
              </a:defRPr>
            </a:lvl1pPr>
            <a:lvl2pPr marL="0" indent="0">
              <a:spcAft>
                <a:spcPts val="400"/>
              </a:spcAft>
              <a:buFontTx/>
              <a:buNone/>
              <a:defRPr sz="1400">
                <a:solidFill>
                  <a:schemeClr val="bg2"/>
                </a:solidFill>
              </a:defRPr>
            </a:lvl2pPr>
            <a:lvl3pPr marL="0" indent="0">
              <a:spcAft>
                <a:spcPts val="400"/>
              </a:spcAft>
              <a:buFontTx/>
              <a:buNone/>
              <a:defRPr sz="1400">
                <a:solidFill>
                  <a:schemeClr val="bg2"/>
                </a:solidFill>
              </a:defRPr>
            </a:lvl3pPr>
            <a:lvl4pPr marL="0" indent="0">
              <a:spcAft>
                <a:spcPts val="400"/>
              </a:spcAft>
              <a:buFontTx/>
              <a:buNone/>
              <a:defRPr sz="1400">
                <a:solidFill>
                  <a:schemeClr val="bg2"/>
                </a:solidFill>
              </a:defRPr>
            </a:lvl4pPr>
            <a:lvl5pPr marL="0" indent="0">
              <a:spcAft>
                <a:spcPts val="400"/>
              </a:spcAft>
              <a:buFontTx/>
              <a:buNone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98" y="927100"/>
            <a:ext cx="11209064" cy="1523098"/>
          </a:xfrm>
          <a:effectLst/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98798" y="2459736"/>
            <a:ext cx="11213719" cy="914400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3474721"/>
            <a:ext cx="5609823" cy="233521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14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74701"/>
            <a:ext cx="12188825" cy="60833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798" y="1634067"/>
            <a:ext cx="11209064" cy="1515534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 bwMode="white">
          <a:xfrm>
            <a:off x="498799" y="3608390"/>
            <a:ext cx="5609823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9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74701"/>
            <a:ext cx="12188825" cy="60833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798" y="1642533"/>
            <a:ext cx="11209064" cy="15121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 bwMode="white">
          <a:xfrm>
            <a:off x="498799" y="3608390"/>
            <a:ext cx="5609823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4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3608390"/>
            <a:ext cx="5609823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9463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774700"/>
            <a:ext cx="12188825" cy="6083300"/>
          </a:xfrm>
          <a:solidFill>
            <a:schemeClr val="bg2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add. The Globe Alone logo should sit on top of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798" y="1638300"/>
            <a:ext cx="11209064" cy="1516378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3608390"/>
            <a:ext cx="5609823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5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8897" y="1139825"/>
            <a:ext cx="11211106" cy="4811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0939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222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0939" y="1139629"/>
            <a:ext cx="11209064" cy="4800600"/>
          </a:xfrm>
        </p:spPr>
        <p:txBody>
          <a:bodyPr/>
          <a:lstStyle>
            <a:lvl1pPr>
              <a:lnSpc>
                <a:spcPct val="90000"/>
              </a:lnSpc>
              <a:spcAft>
                <a:spcPts val="600"/>
              </a:spcAft>
              <a:defRPr sz="2400" baseline="0"/>
            </a:lvl1pPr>
            <a:lvl2pPr>
              <a:defRPr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09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0939" y="1139825"/>
            <a:ext cx="546025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239751" y="1139825"/>
            <a:ext cx="546025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28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0939" y="1139825"/>
            <a:ext cx="546025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426" y="1206500"/>
            <a:ext cx="5474693" cy="46482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65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4413" y="1210029"/>
            <a:ext cx="0" cy="4654197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61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7661" y="1139546"/>
            <a:ext cx="5363083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6920" y="1139825"/>
            <a:ext cx="5363083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61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0938" y="1143000"/>
            <a:ext cx="6999354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7746809" y="1143000"/>
            <a:ext cx="3953193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7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99064" y="6329844"/>
            <a:ext cx="6629400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2"/>
                </a:solidFill>
              </a:rPr>
              <a:t>© 2017 AT&amp;T Intellectual</a:t>
            </a:r>
            <a:r>
              <a:rPr lang="en-US" sz="600" baseline="0" dirty="0">
                <a:solidFill>
                  <a:schemeClr val="tx2"/>
                </a:solidFill>
              </a:rPr>
              <a:t> Property. All rights reserved.</a:t>
            </a:r>
            <a:r>
              <a:rPr lang="en-US" sz="600" dirty="0">
                <a:solidFill>
                  <a:schemeClr val="tx2"/>
                </a:solidFill>
              </a:rPr>
              <a:t>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9064" y="594859"/>
            <a:ext cx="5609823" cy="244486"/>
          </a:xfrm>
        </p:spPr>
        <p:txBody>
          <a:bodyPr/>
          <a:lstStyle>
            <a:lvl1pPr marL="0" indent="0">
              <a:spcAft>
                <a:spcPts val="40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Aft>
                <a:spcPts val="400"/>
              </a:spcAft>
              <a:buFontTx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spcAft>
                <a:spcPts val="400"/>
              </a:spcAft>
              <a:buFontTx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spcAft>
                <a:spcPts val="40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>
              <a:spcAft>
                <a:spcPts val="400"/>
              </a:spcAft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63" y="939800"/>
            <a:ext cx="11209064" cy="1511764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99063" y="2459736"/>
            <a:ext cx="11213719" cy="914400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9064" y="3474721"/>
            <a:ext cx="5609823" cy="233521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0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7746809" y="1139825"/>
            <a:ext cx="3953193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90940" y="1206501"/>
            <a:ext cx="6994062" cy="4648199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1689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607753" y="1210029"/>
            <a:ext cx="0" cy="4654197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0939" y="1139825"/>
            <a:ext cx="6872074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7855021" y="1139825"/>
            <a:ext cx="3844981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7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4413" y="1210029"/>
            <a:ext cx="0" cy="4654197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0939" y="1139825"/>
            <a:ext cx="5363083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37490" y="1118312"/>
            <a:ext cx="5362514" cy="4833226"/>
          </a:xfrm>
        </p:spPr>
        <p:txBody>
          <a:bodyPr/>
          <a:lstStyle>
            <a:lvl1pPr marL="173038" indent="-173038">
              <a:lnSpc>
                <a:spcPct val="90000"/>
              </a:lnSpc>
              <a:spcAft>
                <a:spcPts val="1000"/>
              </a:spcAft>
              <a:defRPr sz="3200">
                <a:solidFill>
                  <a:schemeClr val="tx1"/>
                </a:solidFill>
              </a:defRPr>
            </a:lvl1pPr>
            <a:lvl2pPr marL="740664" indent="-285750">
              <a:spcAft>
                <a:spcPts val="1000"/>
              </a:spcAft>
              <a:buClr>
                <a:schemeClr val="tx2"/>
              </a:buClr>
              <a:buFont typeface="Lucida Grande"/>
              <a:buChar char="—"/>
              <a:defRPr i="1">
                <a:solidFill>
                  <a:schemeClr val="tx2"/>
                </a:solidFill>
              </a:defRPr>
            </a:lvl2pPr>
            <a:lvl3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3pPr>
            <a:lvl4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4pPr>
            <a:lvl5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73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61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7662" y="1117916"/>
            <a:ext cx="11213296" cy="4833623"/>
          </a:xfrm>
        </p:spPr>
        <p:txBody>
          <a:bodyPr/>
          <a:lstStyle>
            <a:lvl1pPr marL="173038" indent="-173038">
              <a:lnSpc>
                <a:spcPct val="90000"/>
              </a:lnSpc>
              <a:spcAft>
                <a:spcPts val="1000"/>
              </a:spcAft>
              <a:defRPr sz="3200">
                <a:solidFill>
                  <a:schemeClr val="tx1"/>
                </a:solidFill>
              </a:defRPr>
            </a:lvl1pPr>
            <a:lvl2pPr marL="740664" indent="-285750">
              <a:spcAft>
                <a:spcPts val="1000"/>
              </a:spcAft>
              <a:buClr>
                <a:schemeClr val="tx2"/>
              </a:buClr>
              <a:buFont typeface="Lucida Grande"/>
              <a:buChar char="—"/>
              <a:defRPr i="1">
                <a:solidFill>
                  <a:schemeClr val="tx2"/>
                </a:solidFill>
              </a:defRPr>
            </a:lvl2pPr>
            <a:lvl3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3pPr>
            <a:lvl4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4pPr>
            <a:lvl5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2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06500"/>
            <a:ext cx="12188825" cy="56515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add. Globe logo should sit on top of picture.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0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06500"/>
            <a:ext cx="6106601" cy="56515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add. 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094413" y="1206500"/>
            <a:ext cx="6094411" cy="56515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add. Globe logo should sit on top of picture.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84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90939" y="3520578"/>
            <a:ext cx="11209064" cy="0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61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87661" y="1206500"/>
            <a:ext cx="2844059" cy="2128838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75693" y="1145571"/>
            <a:ext cx="8024310" cy="2306404"/>
          </a:xfrm>
        </p:spPr>
        <p:txBody>
          <a:bodyPr/>
          <a:lstStyle>
            <a:lvl1pPr>
              <a:defRPr sz="2200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87661" y="3721100"/>
            <a:ext cx="2844059" cy="21336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75693" y="3632261"/>
            <a:ext cx="8024310" cy="2309752"/>
          </a:xfrm>
        </p:spPr>
        <p:txBody>
          <a:bodyPr/>
          <a:lstStyle>
            <a:lvl1pPr>
              <a:defRPr sz="2200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66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Row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90939" y="2690205"/>
            <a:ext cx="11209064" cy="0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490939" y="4365061"/>
            <a:ext cx="11209064" cy="0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90939" y="1209839"/>
            <a:ext cx="2844059" cy="1299796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75693" y="1146867"/>
            <a:ext cx="8024310" cy="1461642"/>
          </a:xfrm>
        </p:spPr>
        <p:txBody>
          <a:bodyPr/>
          <a:lstStyle>
            <a:lvl1pPr>
              <a:spcAft>
                <a:spcPts val="600"/>
              </a:spcAft>
              <a:defRPr sz="2200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90939" y="2868174"/>
            <a:ext cx="2844059" cy="1299796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3675693" y="2778378"/>
            <a:ext cx="8024310" cy="1456917"/>
          </a:xfrm>
        </p:spPr>
        <p:txBody>
          <a:bodyPr/>
          <a:lstStyle>
            <a:lvl1pPr>
              <a:spcAft>
                <a:spcPts val="600"/>
              </a:spcAft>
              <a:defRPr sz="2200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90939" y="4546625"/>
            <a:ext cx="2844059" cy="1299796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675693" y="4465965"/>
            <a:ext cx="8024310" cy="1485573"/>
          </a:xfrm>
        </p:spPr>
        <p:txBody>
          <a:bodyPr/>
          <a:lstStyle>
            <a:lvl1pPr>
              <a:spcAft>
                <a:spcPts val="600"/>
              </a:spcAft>
              <a:defRPr sz="2200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22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4413" y="1208089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86707" y="1209839"/>
            <a:ext cx="5360121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339882" y="1209839"/>
            <a:ext cx="5360121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6707" y="3709989"/>
            <a:ext cx="5363083" cy="2230437"/>
          </a:xfrm>
        </p:spPr>
        <p:txBody>
          <a:bodyPr lIns="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6920" y="3709989"/>
            <a:ext cx="5363083" cy="2230437"/>
          </a:xfrm>
        </p:spPr>
        <p:txBody>
          <a:bodyPr lIns="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1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42909" y="1208089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49699" y="1208089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07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86706" y="1208088"/>
            <a:ext cx="3400552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4396253" y="1208088"/>
            <a:ext cx="3400552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8299451" y="1208088"/>
            <a:ext cx="3400552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486707" y="3692708"/>
            <a:ext cx="3405614" cy="2254067"/>
          </a:xfrm>
        </p:spPr>
        <p:txBody>
          <a:bodyPr lIns="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8"/>
          </p:nvPr>
        </p:nvSpPr>
        <p:spPr>
          <a:xfrm>
            <a:off x="4393497" y="3692708"/>
            <a:ext cx="3405614" cy="2254067"/>
          </a:xfrm>
        </p:spPr>
        <p:txBody>
          <a:bodyPr lIns="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/>
          </p:nvPr>
        </p:nvSpPr>
        <p:spPr>
          <a:xfrm>
            <a:off x="8300289" y="3692708"/>
            <a:ext cx="3405614" cy="2254067"/>
          </a:xfrm>
        </p:spPr>
        <p:txBody>
          <a:bodyPr lIns="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2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99064" y="6329844"/>
            <a:ext cx="6629400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</a:rPr>
              <a:t>© 2017 AT&amp;T Intellectual</a:t>
            </a:r>
            <a:r>
              <a:rPr lang="en-US" sz="600" baseline="0" dirty="0">
                <a:solidFill>
                  <a:schemeClr val="tx1"/>
                </a:solidFill>
              </a:rPr>
              <a:t> Property. All rights reserved.</a:t>
            </a:r>
            <a:r>
              <a:rPr lang="en-US" sz="600" dirty="0">
                <a:solidFill>
                  <a:schemeClr val="tx1"/>
                </a:solidFill>
              </a:rPr>
              <a:t>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8799" y="594859"/>
            <a:ext cx="5609823" cy="244486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98" y="939801"/>
            <a:ext cx="11209064" cy="1511763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98798" y="2459736"/>
            <a:ext cx="11213719" cy="914400"/>
          </a:xfrm>
        </p:spPr>
        <p:txBody>
          <a:bodyPr/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3474721"/>
            <a:ext cx="5609823" cy="233521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70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167640" y="1208089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098645" y="1209675"/>
            <a:ext cx="0" cy="4652786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019071" y="1208089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86707" y="1208088"/>
            <a:ext cx="2460086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3412422" y="1208088"/>
            <a:ext cx="2460086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8"/>
          <p:cNvSpPr>
            <a:spLocks noGrp="1"/>
          </p:cNvSpPr>
          <p:nvPr>
            <p:ph type="pic" sz="quarter" idx="22"/>
          </p:nvPr>
        </p:nvSpPr>
        <p:spPr>
          <a:xfrm>
            <a:off x="6332423" y="1208088"/>
            <a:ext cx="2460086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8"/>
          <p:cNvSpPr>
            <a:spLocks noGrp="1"/>
          </p:cNvSpPr>
          <p:nvPr>
            <p:ph type="pic" sz="quarter" idx="23"/>
          </p:nvPr>
        </p:nvSpPr>
        <p:spPr>
          <a:xfrm>
            <a:off x="9239918" y="1208088"/>
            <a:ext cx="2460086" cy="231750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7"/>
          </p:nvPr>
        </p:nvSpPr>
        <p:spPr>
          <a:xfrm>
            <a:off x="486707" y="3684588"/>
            <a:ext cx="2436152" cy="2262187"/>
          </a:xfrm>
        </p:spPr>
        <p:txBody>
          <a:bodyPr lIns="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3412422" y="3684588"/>
            <a:ext cx="2436152" cy="2262187"/>
          </a:xfrm>
        </p:spPr>
        <p:txBody>
          <a:bodyPr lIns="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9"/>
          </p:nvPr>
        </p:nvSpPr>
        <p:spPr>
          <a:xfrm>
            <a:off x="6332423" y="3684588"/>
            <a:ext cx="2436152" cy="2262187"/>
          </a:xfrm>
        </p:spPr>
        <p:txBody>
          <a:bodyPr lIns="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9255280" y="3684588"/>
            <a:ext cx="2436152" cy="2262187"/>
          </a:xfrm>
        </p:spPr>
        <p:txBody>
          <a:bodyPr lIns="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37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4413" y="2686647"/>
            <a:ext cx="0" cy="317757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07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486707" y="1118870"/>
            <a:ext cx="11209064" cy="134019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000"/>
              </a:spcAft>
              <a:buFontTx/>
              <a:buNone/>
              <a:defRPr sz="3200" baseline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6707" y="2624603"/>
            <a:ext cx="5363083" cy="3315823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6920" y="2623099"/>
            <a:ext cx="5363083" cy="3317327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57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142909" y="2686647"/>
            <a:ext cx="0" cy="317757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049699" y="2686647"/>
            <a:ext cx="0" cy="317757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490939" y="1117981"/>
            <a:ext cx="11209064" cy="1344168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000"/>
              </a:spcAft>
              <a:buFontTx/>
              <a:buNone/>
              <a:defRPr sz="3200" baseline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6707" y="2623098"/>
            <a:ext cx="3405614" cy="3317328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4393497" y="2623098"/>
            <a:ext cx="3405614" cy="3317328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8300289" y="2623098"/>
            <a:ext cx="3405614" cy="3317328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59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167640" y="2690651"/>
            <a:ext cx="0" cy="3173575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093355" y="2690651"/>
            <a:ext cx="0" cy="3173575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019071" y="2690651"/>
            <a:ext cx="0" cy="3173575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490939" y="1117981"/>
            <a:ext cx="11209064" cy="1344168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000"/>
              </a:spcAft>
              <a:buFontTx/>
              <a:buNone/>
              <a:defRPr sz="3200" baseline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486707" y="2623098"/>
            <a:ext cx="2436152" cy="3328184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6"/>
          </p:nvPr>
        </p:nvSpPr>
        <p:spPr>
          <a:xfrm>
            <a:off x="3412422" y="2623098"/>
            <a:ext cx="2436152" cy="3328184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7"/>
          </p:nvPr>
        </p:nvSpPr>
        <p:spPr>
          <a:xfrm>
            <a:off x="6338137" y="2623098"/>
            <a:ext cx="2436152" cy="3328184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9263851" y="2623098"/>
            <a:ext cx="2436152" cy="3328184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48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4413" y="1769457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39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940" y="1210471"/>
            <a:ext cx="11213296" cy="394846"/>
          </a:xfrm>
          <a:solidFill>
            <a:schemeClr val="tx2"/>
          </a:solidFill>
        </p:spPr>
        <p:txBody>
          <a:bodyPr lIns="91440" tIns="45720" rIns="91440" bIns="45720" anchor="ctr" anchorCtr="0"/>
          <a:lstStyle>
            <a:lvl1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90939" y="1769550"/>
            <a:ext cx="5372818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327186" y="1769550"/>
            <a:ext cx="5372818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0939" y="2624603"/>
            <a:ext cx="5363083" cy="3315823"/>
          </a:xfrm>
        </p:spPr>
        <p:txBody>
          <a:bodyPr lIns="9144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6920" y="2623099"/>
            <a:ext cx="5363083" cy="3317327"/>
          </a:xfrm>
        </p:spPr>
        <p:txBody>
          <a:bodyPr lIns="9144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19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42909" y="1769457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49699" y="1769457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39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940" y="1210471"/>
            <a:ext cx="11213296" cy="394846"/>
          </a:xfrm>
          <a:solidFill>
            <a:schemeClr val="tx2"/>
          </a:solidFill>
        </p:spPr>
        <p:txBody>
          <a:bodyPr lIns="91440" tIns="45720" rIns="91440" bIns="45720" anchor="ctr" anchorCtr="0"/>
          <a:lstStyle>
            <a:lvl1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90939" y="1769550"/>
            <a:ext cx="3405614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393498" y="1769550"/>
            <a:ext cx="3405614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300289" y="1769550"/>
            <a:ext cx="3405614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490939" y="2623098"/>
            <a:ext cx="3405614" cy="3317328"/>
          </a:xfrm>
        </p:spPr>
        <p:txBody>
          <a:bodyPr lIns="9144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8"/>
          </p:nvPr>
        </p:nvSpPr>
        <p:spPr>
          <a:xfrm>
            <a:off x="4393497" y="2623098"/>
            <a:ext cx="3405614" cy="3317328"/>
          </a:xfrm>
        </p:spPr>
        <p:txBody>
          <a:bodyPr lIns="9144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/>
          </p:nvPr>
        </p:nvSpPr>
        <p:spPr>
          <a:xfrm>
            <a:off x="8300289" y="2623098"/>
            <a:ext cx="3405614" cy="3317328"/>
          </a:xfrm>
        </p:spPr>
        <p:txBody>
          <a:bodyPr lIns="9144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2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167640" y="1791167"/>
            <a:ext cx="0" cy="4073058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094413" y="1769457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019071" y="1780313"/>
            <a:ext cx="0" cy="408391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39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940" y="1210471"/>
            <a:ext cx="11213296" cy="394846"/>
          </a:xfrm>
          <a:solidFill>
            <a:schemeClr val="tx2"/>
          </a:solidFill>
        </p:spPr>
        <p:txBody>
          <a:bodyPr lIns="91440" tIns="45720" rIns="91440" bIns="45720" anchor="ctr" anchorCtr="0"/>
          <a:lstStyle>
            <a:lvl1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90939" y="1769550"/>
            <a:ext cx="2450622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412422" y="1769550"/>
            <a:ext cx="2450622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332423" y="1769550"/>
            <a:ext cx="2450622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9255280" y="1769550"/>
            <a:ext cx="2450622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7"/>
          </p:nvPr>
        </p:nvSpPr>
        <p:spPr>
          <a:xfrm>
            <a:off x="490939" y="2623098"/>
            <a:ext cx="2436152" cy="3328184"/>
          </a:xfrm>
        </p:spPr>
        <p:txBody>
          <a:bodyPr lIns="9144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3412422" y="2623098"/>
            <a:ext cx="2436152" cy="3328184"/>
          </a:xfrm>
        </p:spPr>
        <p:txBody>
          <a:bodyPr lIns="9144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9"/>
          </p:nvPr>
        </p:nvSpPr>
        <p:spPr>
          <a:xfrm>
            <a:off x="6332423" y="2623098"/>
            <a:ext cx="2436152" cy="3328184"/>
          </a:xfrm>
        </p:spPr>
        <p:txBody>
          <a:bodyPr lIns="9144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9255280" y="2623098"/>
            <a:ext cx="2436152" cy="3328184"/>
          </a:xfrm>
        </p:spPr>
        <p:txBody>
          <a:bodyPr lIns="91440"/>
          <a:lstStyle>
            <a:lvl1pPr>
              <a:defRPr sz="2200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98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0938" y="1139825"/>
            <a:ext cx="7942744" cy="480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658470" y="1206500"/>
            <a:ext cx="3041533" cy="4648200"/>
          </a:xfrm>
          <a:solidFill>
            <a:srgbClr val="E8E8E8"/>
          </a:solidFill>
        </p:spPr>
        <p:txBody>
          <a:bodyPr lIns="274320" tIns="182880" rIns="274320" bIns="182880"/>
          <a:lstStyle>
            <a:lvl1pPr>
              <a:lnSpc>
                <a:spcPct val="100000"/>
              </a:lnSpc>
              <a:spcAft>
                <a:spcPts val="600"/>
              </a:spcAft>
              <a:defRPr sz="1600" baseline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600" i="1" baseline="0"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26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658470" y="1206500"/>
            <a:ext cx="3041533" cy="4648200"/>
          </a:xfrm>
          <a:solidFill>
            <a:srgbClr val="E8E8E8"/>
          </a:solidFill>
        </p:spPr>
        <p:txBody>
          <a:bodyPr lIns="274320" tIns="182880" rIns="274320" bIns="182880"/>
          <a:lstStyle>
            <a:lvl1pPr>
              <a:lnSpc>
                <a:spcPct val="100000"/>
              </a:lnSpc>
              <a:spcAft>
                <a:spcPts val="600"/>
              </a:spcAft>
              <a:defRPr sz="1600" baseline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600" i="1" baseline="0"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90939" y="1206500"/>
            <a:ext cx="7937550" cy="46482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5646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 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89338" y="1458409"/>
            <a:ext cx="5347794" cy="440581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352209" y="1458409"/>
            <a:ext cx="5347794" cy="440581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3968" y="3217928"/>
            <a:ext cx="253934" cy="59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38" y="522779"/>
            <a:ext cx="11209064" cy="34220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9339" y="1142212"/>
            <a:ext cx="5347755" cy="3161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9005" y="1587384"/>
            <a:ext cx="4875530" cy="4137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61399" y="1142212"/>
            <a:ext cx="5338604" cy="3161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6586412" y="1587384"/>
            <a:ext cx="4875530" cy="4137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9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9064" y="6329844"/>
            <a:ext cx="6629400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2"/>
                </a:solidFill>
              </a:rPr>
              <a:t>© 2017 AT&amp;T Intellectual</a:t>
            </a:r>
            <a:r>
              <a:rPr lang="en-US" sz="600" baseline="0" dirty="0">
                <a:solidFill>
                  <a:schemeClr val="tx2"/>
                </a:solidFill>
              </a:rPr>
              <a:t> Property. All rights reserved.</a:t>
            </a:r>
            <a:r>
              <a:rPr lang="en-US" sz="600" dirty="0">
                <a:solidFill>
                  <a:schemeClr val="tx2"/>
                </a:solidFill>
              </a:rPr>
              <a:t> AT&amp;T, Globe logo, Mobilizing Your World and DIRECTV are registered trademarks and service marks of AT&amp;T Intellectual Property and/or AT&amp;T affiliated companies.</a:t>
            </a:r>
            <a:r>
              <a:rPr lang="en-US" sz="600" baseline="0" dirty="0">
                <a:solidFill>
                  <a:schemeClr val="tx2"/>
                </a:solidFill>
              </a:rPr>
              <a:t> </a:t>
            </a:r>
            <a:r>
              <a:rPr lang="en-US" sz="600" dirty="0">
                <a:solidFill>
                  <a:schemeClr val="tx2"/>
                </a:solidFill>
              </a:rPr>
              <a:t>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63197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26395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89593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063197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26395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89593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742" y="3657600"/>
            <a:ext cx="1120906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type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99742" y="4581144"/>
            <a:ext cx="11213719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9743" y="5303520"/>
            <a:ext cx="8651774" cy="8209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88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40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98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282149" y="1"/>
            <a:ext cx="4066573" cy="503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77323" y="6078715"/>
            <a:ext cx="1011502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913044" y="2189163"/>
            <a:ext cx="2339848" cy="23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92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YW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282149" y="1"/>
            <a:ext cx="4066573" cy="503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77323" y="6078715"/>
            <a:ext cx="1011502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683483" y="2212383"/>
            <a:ext cx="4821858" cy="243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19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e Black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282149" y="1"/>
            <a:ext cx="4066573" cy="5036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77323" y="6078715"/>
            <a:ext cx="1011502" cy="4744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924488" y="2189163"/>
            <a:ext cx="2339848" cy="23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2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YW Black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1" y="1"/>
            <a:ext cx="4348722" cy="5036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77323" y="6078715"/>
            <a:ext cx="1011502" cy="4744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683483" y="2212383"/>
            <a:ext cx="4821858" cy="24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4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e 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1" y="1"/>
            <a:ext cx="4348722" cy="503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77323" y="6078715"/>
            <a:ext cx="1011502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296001" y="2560638"/>
            <a:ext cx="1596822" cy="15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74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YW 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282149" y="1"/>
            <a:ext cx="4066573" cy="503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77323" y="6078715"/>
            <a:ext cx="1011502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683483" y="2212383"/>
            <a:ext cx="4821858" cy="24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32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99064" y="6329844"/>
            <a:ext cx="6629400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2"/>
                </a:solidFill>
              </a:rPr>
              <a:t>© 2017 AT&amp;T Intellectual</a:t>
            </a:r>
            <a:r>
              <a:rPr lang="en-US" sz="600" baseline="0" dirty="0">
                <a:solidFill>
                  <a:schemeClr val="tx2"/>
                </a:solidFill>
              </a:rPr>
              <a:t> Property. All rights reserved.</a:t>
            </a:r>
            <a:r>
              <a:rPr lang="en-US" sz="600" dirty="0">
                <a:solidFill>
                  <a:schemeClr val="tx2"/>
                </a:solidFill>
              </a:rPr>
              <a:t>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88825" cy="3425825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98" y="3657600"/>
            <a:ext cx="1120906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98798" y="4581144"/>
            <a:ext cx="11213719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5303520"/>
            <a:ext cx="8651774" cy="8209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6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9064" y="6329844"/>
            <a:ext cx="6629400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</a:rPr>
              <a:t>© 2017 AT&amp;T Intellectual</a:t>
            </a:r>
            <a:r>
              <a:rPr lang="en-US" sz="600" baseline="0" dirty="0">
                <a:solidFill>
                  <a:schemeClr val="tx1"/>
                </a:solidFill>
              </a:rPr>
              <a:t> Property. All rights reserved.</a:t>
            </a:r>
            <a:r>
              <a:rPr lang="en-US" sz="600" dirty="0">
                <a:solidFill>
                  <a:schemeClr val="tx1"/>
                </a:solidFill>
              </a:rPr>
              <a:t>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63197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26395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89593" y="0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063197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26395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89593" y="1719596"/>
            <a:ext cx="2999232" cy="1645920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98" y="3657600"/>
            <a:ext cx="1120906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98798" y="4581144"/>
            <a:ext cx="11213719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5303520"/>
            <a:ext cx="8651774" cy="82889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10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99064" y="6329844"/>
            <a:ext cx="6629400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</a:rPr>
              <a:t>© 2017 AT&amp;T Intellectual</a:t>
            </a:r>
            <a:r>
              <a:rPr lang="en-US" sz="600" baseline="0" dirty="0">
                <a:solidFill>
                  <a:schemeClr val="tx1"/>
                </a:solidFill>
              </a:rPr>
              <a:t> Property. All rights reserved.</a:t>
            </a:r>
            <a:r>
              <a:rPr lang="en-US" sz="600" dirty="0">
                <a:solidFill>
                  <a:schemeClr val="tx1"/>
                </a:solidFill>
              </a:rPr>
              <a:t>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88825" cy="3425825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98" y="3657600"/>
            <a:ext cx="1120906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98798" y="4581144"/>
            <a:ext cx="11213719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5303520"/>
            <a:ext cx="8651774" cy="82889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54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4979" y="6075784"/>
            <a:ext cx="661784" cy="496467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88825" cy="6858000"/>
          </a:xfrm>
          <a:solidFill>
            <a:schemeClr val="bg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add. The Globe Alone logo and footer should sit on top of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498798" y="3276600"/>
            <a:ext cx="11209064" cy="15107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98798" y="4809744"/>
            <a:ext cx="10885298" cy="44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5303520"/>
            <a:ext cx="8651774" cy="82889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9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74701"/>
            <a:ext cx="12188825" cy="6083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03030" y="1642533"/>
            <a:ext cx="11209064" cy="15121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799" y="3608390"/>
            <a:ext cx="5609823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 bwMode="black">
          <a:xfrm>
            <a:off x="11290296" y="6075784"/>
            <a:ext cx="496467" cy="4964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8897" y="6398261"/>
            <a:ext cx="294066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000"/>
              </a:lnSpc>
              <a:defRPr sz="800" b="0">
                <a:solidFill>
                  <a:schemeClr val="tx2"/>
                </a:solidFill>
                <a:latin typeface="+mn-lt"/>
                <a:cs typeface="ATT Aleck Sans" panose="020B0503020203020204" pitchFamily="34" charset="0"/>
              </a:defRPr>
            </a:lvl1pPr>
          </a:lstStyle>
          <a:p>
            <a:fld id="{12CB907E-C602-C34B-93F7-CA9E40714286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939" y="522779"/>
            <a:ext cx="11209064" cy="342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939" y="1139001"/>
            <a:ext cx="11209064" cy="4803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3217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5" r:id="rId2"/>
    <p:sldLayoutId id="2147483724" r:id="rId3"/>
    <p:sldLayoutId id="2147483721" r:id="rId4"/>
    <p:sldLayoutId id="2147483717" r:id="rId5"/>
    <p:sldLayoutId id="2147483729" r:id="rId6"/>
    <p:sldLayoutId id="2147483730" r:id="rId7"/>
    <p:sldLayoutId id="2147483722" r:id="rId8"/>
    <p:sldLayoutId id="2147483718" r:id="rId9"/>
    <p:sldLayoutId id="2147483720" r:id="rId10"/>
    <p:sldLayoutId id="2147483727" r:id="rId11"/>
    <p:sldLayoutId id="2147483728" r:id="rId12"/>
    <p:sldLayoutId id="2147483719" r:id="rId13"/>
    <p:sldLayoutId id="2147483650" r:id="rId14"/>
    <p:sldLayoutId id="2147483701" r:id="rId15"/>
    <p:sldLayoutId id="2147483691" r:id="rId16"/>
    <p:sldLayoutId id="2147483731" r:id="rId17"/>
    <p:sldLayoutId id="2147483698" r:id="rId18"/>
    <p:sldLayoutId id="2147483695" r:id="rId19"/>
    <p:sldLayoutId id="2147483732" r:id="rId20"/>
    <p:sldLayoutId id="2147483699" r:id="rId21"/>
    <p:sldLayoutId id="2147483700" r:id="rId22"/>
    <p:sldLayoutId id="2147483702" r:id="rId23"/>
    <p:sldLayoutId id="2147483679" r:id="rId24"/>
    <p:sldLayoutId id="2147483697" r:id="rId25"/>
    <p:sldLayoutId id="2147483689" r:id="rId26"/>
    <p:sldLayoutId id="2147483703" r:id="rId27"/>
    <p:sldLayoutId id="2147483707" r:id="rId28"/>
    <p:sldLayoutId id="2147483713" r:id="rId29"/>
    <p:sldLayoutId id="2147483714" r:id="rId30"/>
    <p:sldLayoutId id="2147483704" r:id="rId31"/>
    <p:sldLayoutId id="2147483705" r:id="rId32"/>
    <p:sldLayoutId id="2147483706" r:id="rId33"/>
    <p:sldLayoutId id="2147483712" r:id="rId34"/>
    <p:sldLayoutId id="2147483710" r:id="rId35"/>
    <p:sldLayoutId id="2147483711" r:id="rId36"/>
    <p:sldLayoutId id="2147483723" r:id="rId37"/>
    <p:sldLayoutId id="2147483733" r:id="rId38"/>
    <p:sldLayoutId id="2147483696" r:id="rId39"/>
    <p:sldLayoutId id="2147483654" r:id="rId40"/>
    <p:sldLayoutId id="2147483655" r:id="rId41"/>
    <p:sldLayoutId id="2147483660" r:id="rId42"/>
    <p:sldLayoutId id="2147483726" r:id="rId43"/>
    <p:sldLayoutId id="2147483734" r:id="rId44"/>
    <p:sldLayoutId id="2147483735" r:id="rId45"/>
    <p:sldLayoutId id="2147483736" r:id="rId46"/>
    <p:sldLayoutId id="2147483737" r:id="rId47"/>
  </p:sldLayoutIdLst>
  <p:hf hdr="0" ftr="0" dt="0"/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None/>
        <a:defRPr sz="1800" kern="1200">
          <a:solidFill>
            <a:schemeClr val="tx2"/>
          </a:solidFill>
          <a:latin typeface="+mn-lt"/>
          <a:ea typeface="+mj-ea"/>
          <a:cs typeface="ATT Aleck Sans" panose="020B0503020203020204" pitchFamily="34" charset="0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ATT Aleck Sans" panose="020B0503020203020204" pitchFamily="34" charset="0"/>
        </a:defRPr>
      </a:lvl1pPr>
      <a:lvl2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Tx/>
        <a:buNone/>
        <a:defRPr sz="1400" kern="1200" baseline="0">
          <a:solidFill>
            <a:schemeClr val="tx2"/>
          </a:solidFill>
          <a:latin typeface="+mn-lt"/>
          <a:ea typeface="+mn-ea"/>
          <a:cs typeface="ATT Aleck Sans" panose="020B0503020203020204" pitchFamily="34" charset="0"/>
        </a:defRPr>
      </a:lvl2pPr>
      <a:lvl3pPr marL="228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Lucida Grande"/>
        <a:buChar char="–"/>
        <a:defRPr sz="1400" kern="1200" baseline="0">
          <a:solidFill>
            <a:schemeClr val="tx2"/>
          </a:solidFill>
          <a:latin typeface="+mn-lt"/>
          <a:ea typeface="+mn-ea"/>
          <a:cs typeface="ATT Aleck Sans" panose="020B0503020203020204" pitchFamily="34" charset="0"/>
        </a:defRPr>
      </a:lvl3pPr>
      <a:lvl4pPr marL="457200" indent="-23177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/>
        <a:buChar char="•"/>
        <a:defRPr sz="1400" kern="1200">
          <a:solidFill>
            <a:schemeClr val="tx2"/>
          </a:solidFill>
          <a:latin typeface="+mn-lt"/>
          <a:ea typeface="+mn-ea"/>
          <a:cs typeface="ATT Aleck Sans" panose="020B0503020203020204" pitchFamily="34" charset="0"/>
        </a:defRPr>
      </a:lvl4pPr>
      <a:lvl5pPr marL="6858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Lucida Grande"/>
        <a:buChar char="–"/>
        <a:defRPr sz="1400" kern="1200">
          <a:solidFill>
            <a:schemeClr val="tx2"/>
          </a:solidFill>
          <a:latin typeface="+mn-lt"/>
          <a:ea typeface="+mn-ea"/>
          <a:cs typeface="ATT Aleck Sans" panose="020B0503020203020204" pitchFamily="34" charset="0"/>
        </a:defRPr>
      </a:lvl5pPr>
      <a:lvl6pPr marL="917575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Lucida Grande"/>
        <a:buChar char="»"/>
        <a:defRPr sz="1400" kern="1200" baseline="0">
          <a:solidFill>
            <a:schemeClr val="tx2"/>
          </a:solidFill>
          <a:latin typeface="+mn-lt"/>
          <a:ea typeface="+mn-ea"/>
          <a:cs typeface="ATT Aleck Sans" panose="020B0503020203020204" pitchFamily="34" charset="0"/>
        </a:defRPr>
      </a:lvl6pPr>
      <a:lvl7pPr marL="1143000" indent="-22542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/>
        <a:buChar char="•"/>
        <a:defRPr sz="1400" kern="1200">
          <a:solidFill>
            <a:schemeClr val="tx2"/>
          </a:solidFill>
          <a:latin typeface="+mn-lt"/>
          <a:ea typeface="+mn-ea"/>
          <a:cs typeface="ATT Aleck Sans" panose="020B0503020203020204" pitchFamily="34" charset="0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473" userDrawn="1">
          <p15:clr>
            <a:srgbClr val="F26B43"/>
          </p15:clr>
        </p15:guide>
        <p15:guide id="4" orient="horz" pos="743" userDrawn="1">
          <p15:clr>
            <a:srgbClr val="F26B43"/>
          </p15:clr>
        </p15:guide>
        <p15:guide id="5" orient="horz" pos="3696" userDrawn="1">
          <p15:clr>
            <a:srgbClr val="F26B43"/>
          </p15:clr>
        </p15:guide>
        <p15:guide id="6" orient="horz" pos="4091" userDrawn="1">
          <p15:clr>
            <a:srgbClr val="F26B43"/>
          </p15:clr>
        </p15:guide>
        <p15:guide id="7" pos="231" userDrawn="1">
          <p15:clr>
            <a:srgbClr val="F26B43"/>
          </p15:clr>
        </p15:guide>
        <p15:guide id="8" pos="55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8.tiff"/><Relationship Id="rId3" Type="http://schemas.openxmlformats.org/officeDocument/2006/relationships/image" Target="../media/image2.emf"/><Relationship Id="rId7" Type="http://schemas.openxmlformats.org/officeDocument/2006/relationships/image" Target="../media/image12.tiff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10.tiff"/><Relationship Id="rId15" Type="http://schemas.openxmlformats.org/officeDocument/2006/relationships/image" Target="../media/image20.tiff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4.tiff"/><Relationship Id="rId1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4.tiff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tiff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emf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9.tiff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emf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4.tiff"/><Relationship Id="rId4" Type="http://schemas.openxmlformats.org/officeDocument/2006/relationships/image" Target="../media/image33.tiff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Career Journey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Connie </a:t>
            </a:r>
            <a:r>
              <a:rPr lang="en-US" dirty="0" err="1"/>
              <a:t>Goshgarian</a:t>
            </a:r>
            <a:endParaRPr lang="en-US" dirty="0"/>
          </a:p>
          <a:p>
            <a:r>
              <a:rPr lang="en-US" dirty="0"/>
              <a:t>VP Systems Engineering &amp; Architecture</a:t>
            </a:r>
          </a:p>
          <a:p>
            <a:r>
              <a:rPr lang="en-US" dirty="0"/>
              <a:t>AT&amp;T Entertainment Group</a:t>
            </a:r>
          </a:p>
        </p:txBody>
      </p:sp>
    </p:spTree>
    <p:extLst>
      <p:ext uri="{BB962C8B-B14F-4D97-AF65-F5344CB8AC3E}">
        <p14:creationId xmlns:p14="http://schemas.microsoft.com/office/powerpoint/2010/main" val="77325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05316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Content Placeholder 4" title="Text box"/>
          <p:cNvSpPr txBox="1">
            <a:spLocks/>
          </p:cNvSpPr>
          <p:nvPr/>
        </p:nvSpPr>
        <p:spPr>
          <a:xfrm>
            <a:off x="281923" y="232347"/>
            <a:ext cx="2560769" cy="6344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Tx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2pPr>
            <a:lvl3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3pPr>
            <a:lvl4pPr marL="457200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4pPr>
            <a:lvl5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5pPr>
            <a:lvl6pPr marL="917575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»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6pPr>
            <a:lvl7pPr marL="1143000" indent="-22542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My Background</a:t>
            </a:r>
          </a:p>
          <a:p>
            <a:pPr algn="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-50370" y="3317040"/>
            <a:ext cx="6858000" cy="2239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066" y="368325"/>
            <a:ext cx="3382509" cy="2617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769" t="9101" r="14426" b="8148"/>
          <a:stretch/>
        </p:blipFill>
        <p:spPr>
          <a:xfrm>
            <a:off x="7307706" y="490952"/>
            <a:ext cx="2206172" cy="3436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853" t="6051" r="6140" b="60048"/>
          <a:stretch/>
        </p:blipFill>
        <p:spPr>
          <a:xfrm>
            <a:off x="7460106" y="165124"/>
            <a:ext cx="1843316" cy="488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981" y="455409"/>
            <a:ext cx="19685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504" y="2389143"/>
            <a:ext cx="25654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62" y="4810242"/>
            <a:ext cx="2797641" cy="1506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4570" y="3086171"/>
            <a:ext cx="3629594" cy="20258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0418" y="5222766"/>
            <a:ext cx="2855248" cy="14894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619719" y="4405207"/>
            <a:ext cx="1911457" cy="1911457"/>
            <a:chOff x="9448210" y="4564939"/>
            <a:chExt cx="1911457" cy="19114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07083" y="4694130"/>
              <a:ext cx="1703844" cy="17038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48210" y="4564939"/>
              <a:ext cx="1911457" cy="191145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8312" y="4103418"/>
            <a:ext cx="1662909" cy="11523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/>
          <a:srcRect l="50908" t="25397" r="3009" b="28851"/>
          <a:stretch/>
        </p:blipFill>
        <p:spPr>
          <a:xfrm>
            <a:off x="7742880" y="5386320"/>
            <a:ext cx="1567094" cy="13785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813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05316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Content Placeholder 4" title="Text box"/>
          <p:cNvSpPr txBox="1">
            <a:spLocks/>
          </p:cNvSpPr>
          <p:nvPr/>
        </p:nvSpPr>
        <p:spPr>
          <a:xfrm>
            <a:off x="281923" y="232347"/>
            <a:ext cx="2560769" cy="6344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Tx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2pPr>
            <a:lvl3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3pPr>
            <a:lvl4pPr marL="457200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4pPr>
            <a:lvl5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5pPr>
            <a:lvl6pPr marL="917575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»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6pPr>
            <a:lvl7pPr marL="1143000" indent="-22542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No Right or Wrong Choices</a:t>
            </a:r>
          </a:p>
          <a:p>
            <a:pPr algn="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-50370" y="3317040"/>
            <a:ext cx="6858000" cy="2239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947885" y="1139825"/>
            <a:ext cx="7752117" cy="4811713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endParaRPr lang="en-US" sz="1800" dirty="0"/>
          </a:p>
          <a:p>
            <a:pPr marL="571500" lvl="2" indent="-342900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7255"/>
            <a:ext cx="3053166" cy="1763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051" y="8110"/>
            <a:ext cx="6849889" cy="6849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621" y="4176995"/>
            <a:ext cx="3048000" cy="236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1568" y="799193"/>
            <a:ext cx="811981" cy="3406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Major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3855" y="1291772"/>
            <a:ext cx="1025689" cy="3197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Company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4759" y="1727482"/>
            <a:ext cx="1025689" cy="3197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Position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9966" y="2215098"/>
            <a:ext cx="1025689" cy="3197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Project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8864" y="2702236"/>
            <a:ext cx="1451053" cy="3260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1900" b="1" dirty="0">
                <a:solidFill>
                  <a:schemeClr val="tx2"/>
                </a:solidFill>
              </a:rPr>
              <a:t>Opportunity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26717" y="3219761"/>
            <a:ext cx="1025689" cy="3197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Change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3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05316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Content Placeholder 4" title="Text box"/>
          <p:cNvSpPr txBox="1">
            <a:spLocks/>
          </p:cNvSpPr>
          <p:nvPr/>
        </p:nvSpPr>
        <p:spPr>
          <a:xfrm>
            <a:off x="281923" y="232347"/>
            <a:ext cx="2560769" cy="6344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Tx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2pPr>
            <a:lvl3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3pPr>
            <a:lvl4pPr marL="457200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4pPr>
            <a:lvl5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5pPr>
            <a:lvl6pPr marL="917575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»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6pPr>
            <a:lvl7pPr marL="1143000" indent="-22542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Find Your Passion</a:t>
            </a:r>
          </a:p>
          <a:p>
            <a:pPr algn="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-50370" y="3317040"/>
            <a:ext cx="6858000" cy="2239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499" t="12793" r="45373" b="33366"/>
          <a:stretch/>
        </p:blipFill>
        <p:spPr>
          <a:xfrm>
            <a:off x="988992" y="4209142"/>
            <a:ext cx="1146629" cy="1538515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6562164"/>
              </p:ext>
            </p:extLst>
          </p:nvPr>
        </p:nvGraphicFramePr>
        <p:xfrm>
          <a:off x="3584500" y="589744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3422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05316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Content Placeholder 4" title="Text box"/>
          <p:cNvSpPr txBox="1">
            <a:spLocks/>
          </p:cNvSpPr>
          <p:nvPr/>
        </p:nvSpPr>
        <p:spPr>
          <a:xfrm>
            <a:off x="174171" y="232347"/>
            <a:ext cx="2712063" cy="6344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Tx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2pPr>
            <a:lvl3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3pPr>
            <a:lvl4pPr marL="457200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4pPr>
            <a:lvl5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5pPr>
            <a:lvl6pPr marL="917575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»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6pPr>
            <a:lvl7pPr marL="1143000" indent="-22542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Be the Best</a:t>
            </a:r>
          </a:p>
          <a:p>
            <a:pPr algn="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Always Improve</a:t>
            </a:r>
          </a:p>
          <a:p>
            <a:pPr algn="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-50370" y="3317040"/>
            <a:ext cx="6858000" cy="2239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189" t="24512" r="5534" b="25057"/>
          <a:stretch/>
        </p:blipFill>
        <p:spPr>
          <a:xfrm>
            <a:off x="1" y="4818068"/>
            <a:ext cx="3053166" cy="668331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23456319"/>
              </p:ext>
            </p:extLst>
          </p:nvPr>
        </p:nvGraphicFramePr>
        <p:xfrm>
          <a:off x="2031470" y="720372"/>
          <a:ext cx="91440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8624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05316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Content Placeholder 4" title="Text box"/>
          <p:cNvSpPr txBox="1">
            <a:spLocks/>
          </p:cNvSpPr>
          <p:nvPr/>
        </p:nvSpPr>
        <p:spPr>
          <a:xfrm>
            <a:off x="281923" y="232347"/>
            <a:ext cx="2560769" cy="6344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Tx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2pPr>
            <a:lvl3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3pPr>
            <a:lvl4pPr marL="457200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4pPr>
            <a:lvl5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5pPr>
            <a:lvl6pPr marL="917575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»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6pPr>
            <a:lvl7pPr marL="1143000" indent="-22542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It’s all about the PEOPLE</a:t>
            </a:r>
          </a:p>
          <a:p>
            <a:pPr algn="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-50370" y="3317040"/>
            <a:ext cx="6858000" cy="2239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947885" y="1139825"/>
            <a:ext cx="7752117" cy="4811713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endParaRPr lang="en-US" sz="1800" dirty="0"/>
          </a:p>
          <a:p>
            <a:pPr marL="571500" lvl="2" indent="-342900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1429"/>
            <a:ext cx="3053166" cy="2150559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06783503"/>
              </p:ext>
            </p:extLst>
          </p:nvPr>
        </p:nvGraphicFramePr>
        <p:xfrm>
          <a:off x="3628042" y="546201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1547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11275589" y="6061077"/>
            <a:ext cx="511174" cy="511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05316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Content Placeholder 4" title="Text box"/>
          <p:cNvSpPr txBox="1">
            <a:spLocks/>
          </p:cNvSpPr>
          <p:nvPr/>
        </p:nvSpPr>
        <p:spPr>
          <a:xfrm>
            <a:off x="281923" y="232347"/>
            <a:ext cx="2560769" cy="6344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Tx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2pPr>
            <a:lvl3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3pPr>
            <a:lvl4pPr marL="457200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4pPr>
            <a:lvl5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5pPr>
            <a:lvl6pPr marL="917575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Lucida Grande"/>
              <a:buChar char="»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6pPr>
            <a:lvl7pPr marL="1143000" indent="-22542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ATT Aleck Sans" panose="020B0503020203020204" pitchFamily="34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Desirable Characteristics</a:t>
            </a:r>
          </a:p>
          <a:p>
            <a:pPr algn="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-50370" y="3317040"/>
            <a:ext cx="6858000" cy="2239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947885" y="1270452"/>
            <a:ext cx="7752117" cy="4811713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endParaRPr lang="en-US" sz="1800" dirty="0"/>
          </a:p>
          <a:p>
            <a:pPr marL="571500" lvl="2" indent="-342900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681" b="10907"/>
          <a:stretch/>
        </p:blipFill>
        <p:spPr>
          <a:xfrm>
            <a:off x="0" y="3976914"/>
            <a:ext cx="3053166" cy="24093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883747"/>
              </p:ext>
            </p:extLst>
          </p:nvPr>
        </p:nvGraphicFramePr>
        <p:xfrm>
          <a:off x="3715128" y="415578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13" y="116113"/>
            <a:ext cx="2803740" cy="21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6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262" y="1561190"/>
            <a:ext cx="54483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63907"/>
      </p:ext>
    </p:extLst>
  </p:cSld>
  <p:clrMapOvr>
    <a:masterClrMapping/>
  </p:clrMapOvr>
</p:sld>
</file>

<file path=ppt/theme/theme1.xml><?xml version="1.0" encoding="utf-8"?>
<a:theme xmlns:a="http://schemas.openxmlformats.org/drawingml/2006/main" name="att_int_wde_globe_alone">
  <a:themeElements>
    <a:clrScheme name="ATT 3">
      <a:dk1>
        <a:srgbClr val="009FDB"/>
      </a:dk1>
      <a:lt1>
        <a:sysClr val="window" lastClr="FFFFFF"/>
      </a:lt1>
      <a:dk2>
        <a:srgbClr val="000000"/>
      </a:dk2>
      <a:lt2>
        <a:srgbClr val="D2D2D2"/>
      </a:lt2>
      <a:accent1>
        <a:srgbClr val="009FDB"/>
      </a:accent1>
      <a:accent2>
        <a:srgbClr val="EA7400"/>
      </a:accent2>
      <a:accent3>
        <a:srgbClr val="71C5E8"/>
      </a:accent3>
      <a:accent4>
        <a:srgbClr val="0568AE"/>
      </a:accent4>
      <a:accent5>
        <a:srgbClr val="959595"/>
      </a:accent5>
      <a:accent6>
        <a:srgbClr val="5A5A5A"/>
      </a:accent6>
      <a:hlink>
        <a:srgbClr val="0B1763"/>
      </a:hlink>
      <a:folHlink>
        <a:srgbClr val="056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lIns="0" tIns="0" rIns="0" bIns="0"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ternal_wide_template [Read-Only]" id="{F8CD76E8-16E0-4238-B05E-F47568325CEE}" vid="{CD90E3B3-8184-43E2-B086-760E27F351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internal_wide_template</Template>
  <TotalTime>11179</TotalTime>
  <Words>975</Words>
  <Application>Microsoft Macintosh PowerPoint</Application>
  <PresentationFormat>Custom</PresentationFormat>
  <Paragraphs>88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ATT Aleck Sans</vt:lpstr>
      <vt:lpstr>Calibri</vt:lpstr>
      <vt:lpstr>Lucida Grande</vt:lpstr>
      <vt:lpstr>att_int_wde_globe_alone</vt:lpstr>
      <vt:lpstr>My Career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AT&amp;T</Company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begin</dc:title>
  <dc:creator>sj875b@att.com</dc:creator>
  <cp:lastModifiedBy>Microsoft Office User</cp:lastModifiedBy>
  <cp:revision>243</cp:revision>
  <dcterms:created xsi:type="dcterms:W3CDTF">2017-02-22T04:06:03Z</dcterms:created>
  <dcterms:modified xsi:type="dcterms:W3CDTF">2018-02-11T20:50:38Z</dcterms:modified>
</cp:coreProperties>
</file>