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79" r:id="rId4"/>
    <p:sldId id="280" r:id="rId5"/>
    <p:sldId id="260" r:id="rId6"/>
    <p:sldId id="261" r:id="rId7"/>
    <p:sldId id="282" r:id="rId8"/>
    <p:sldId id="293" r:id="rId9"/>
    <p:sldId id="281" r:id="rId10"/>
    <p:sldId id="287" r:id="rId11"/>
    <p:sldId id="265" r:id="rId12"/>
    <p:sldId id="267" r:id="rId13"/>
    <p:sldId id="285" r:id="rId14"/>
    <p:sldId id="286" r:id="rId15"/>
    <p:sldId id="289" r:id="rId16"/>
    <p:sldId id="270" r:id="rId17"/>
    <p:sldId id="269" r:id="rId18"/>
    <p:sldId id="290" r:id="rId19"/>
    <p:sldId id="291" r:id="rId20"/>
    <p:sldId id="275" r:id="rId21"/>
    <p:sldId id="274" r:id="rId22"/>
    <p:sldId id="292" r:id="rId23"/>
    <p:sldId id="288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D52"/>
    <a:srgbClr val="00BAC4"/>
    <a:srgbClr val="AAEC39"/>
    <a:srgbClr val="1F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5"/>
  </p:normalViewPr>
  <p:slideViewPr>
    <p:cSldViewPr>
      <p:cViewPr varScale="1">
        <p:scale>
          <a:sx n="107" d="100"/>
          <a:sy n="107" d="100"/>
        </p:scale>
        <p:origin x="56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6_2" csCatId="accent6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Worked in a steel factory</a:t>
          </a:r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Started working for my dad!</a:t>
          </a:r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endParaRPr lang="en-US"/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1E50A6E9-0FC9-4C17-8378-0C8ACD6E8CE5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Was promoted to the logistics office</a:t>
          </a:r>
        </a:p>
      </dgm:t>
    </dgm:pt>
    <dgm:pt modelId="{C42669F5-DA0C-4A1B-9AE5-953B80B90749}" type="parTrans" cxnId="{C6DD41F9-EA54-48C2-9331-2069557EBFB3}">
      <dgm:prSet/>
      <dgm:spPr/>
      <dgm:t>
        <a:bodyPr/>
        <a:lstStyle/>
        <a:p>
          <a:endParaRPr lang="en-US"/>
        </a:p>
      </dgm:t>
    </dgm:pt>
    <dgm:pt modelId="{6F01976F-8958-43AE-93ED-54E9200BCBB3}" type="sibTrans" cxnId="{C6DD41F9-EA54-48C2-9331-2069557EBFB3}">
      <dgm:prSet/>
      <dgm:spPr/>
      <dgm:t>
        <a:bodyPr/>
        <a:lstStyle/>
        <a:p>
          <a:endParaRPr lang="en-US"/>
        </a:p>
      </dgm:t>
    </dgm:pt>
    <dgm:pt modelId="{64DACB53-F6EF-4FD4-A5DD-F70FCACB90EF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Held several mid-senior level roles in Australia, UK and China over the next 10 years</a:t>
          </a:r>
        </a:p>
      </dgm:t>
    </dgm:pt>
    <dgm:pt modelId="{0B0D124B-6A61-49CA-9BBE-5B2F609B2F13}" type="parTrans" cxnId="{7426FD1B-3AEB-4AA2-AC2C-47CED42684AC}">
      <dgm:prSet/>
      <dgm:spPr/>
      <dgm:t>
        <a:bodyPr/>
        <a:lstStyle/>
        <a:p>
          <a:endParaRPr lang="en-US"/>
        </a:p>
      </dgm:t>
    </dgm:pt>
    <dgm:pt modelId="{6C945627-D074-4516-A417-B5B8148A4CED}" type="sibTrans" cxnId="{7426FD1B-3AEB-4AA2-AC2C-47CED42684AC}">
      <dgm:prSet/>
      <dgm:spPr/>
      <dgm:t>
        <a:bodyPr/>
        <a:lstStyle/>
        <a:p>
          <a:endParaRPr lang="en-US"/>
        </a:p>
      </dgm:t>
    </dgm:pt>
    <dgm:pt modelId="{8711C55C-3A2B-4AD2-80B8-E61513136B06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I am now the COO for Athletic Greens, previously COO for </a:t>
          </a:r>
          <a:r>
            <a:rPr lang="en-US" dirty="0" err="1">
              <a:solidFill>
                <a:schemeClr val="tx1">
                  <a:lumMod val="50000"/>
                  <a:lumOff val="50000"/>
                </a:schemeClr>
              </a:solidFill>
            </a:rPr>
            <a:t>Sugarfina</a:t>
          </a:r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 and Fame &amp; Partners</a:t>
          </a:r>
        </a:p>
      </dgm:t>
    </dgm:pt>
    <dgm:pt modelId="{AA5E5F1E-6DF7-4F90-8901-B7DADA87AA83}" type="parTrans" cxnId="{B27F53A1-A5B5-445F-BF58-A279F4B6096D}">
      <dgm:prSet/>
      <dgm:spPr/>
      <dgm:t>
        <a:bodyPr/>
        <a:lstStyle/>
        <a:p>
          <a:endParaRPr lang="en-US"/>
        </a:p>
      </dgm:t>
    </dgm:pt>
    <dgm:pt modelId="{4A7788DA-F3EB-4D0E-A194-A922FB3A529D}" type="sibTrans" cxnId="{B27F53A1-A5B5-445F-BF58-A279F4B6096D}">
      <dgm:prSet/>
      <dgm:spPr/>
      <dgm:t>
        <a:bodyPr/>
        <a:lstStyle/>
        <a:p>
          <a:endParaRPr lang="en-US"/>
        </a:p>
      </dgm:t>
    </dgm:pt>
    <dgm:pt modelId="{2A400723-C4C2-4ED3-8FA7-68583118BDBC}">
      <dgm:prSet phldrT="[Text]"/>
      <dgm:spPr/>
      <dgm:t>
        <a:bodyPr/>
        <a:lstStyle/>
        <a:p>
          <a:endParaRPr lang="en-US"/>
        </a:p>
      </dgm:t>
    </dgm:pt>
    <dgm:pt modelId="{17A565EE-E2C6-4D4D-B699-8F304E432163}" type="parTrans" cxnId="{9EEDF887-EE39-4DAE-B3B5-EB74FCA5BF4D}">
      <dgm:prSet/>
      <dgm:spPr/>
      <dgm:t>
        <a:bodyPr/>
        <a:lstStyle/>
        <a:p>
          <a:endParaRPr lang="en-US"/>
        </a:p>
      </dgm:t>
    </dgm:pt>
    <dgm:pt modelId="{BCF37C1B-B318-4984-B397-73410AC3BBCA}" type="sibTrans" cxnId="{9EEDF887-EE39-4DAE-B3B5-EB74FCA5BF4D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7DD7692E-7877-4440-866F-34226947E8C5}" type="pres">
      <dgm:prSet presAssocID="{117D8BAD-65C0-428B-B763-D5C262BA017E}" presName="arrowDiagram5" presStyleCnt="0"/>
      <dgm:spPr/>
    </dgm:pt>
    <dgm:pt modelId="{657976D4-B643-4632-A04F-0C3323194044}" type="pres">
      <dgm:prSet presAssocID="{2D8EC281-7FD2-4949-B782-9554AE8D8903}" presName="bullet5a" presStyleLbl="node1" presStyleIdx="0" presStyleCnt="5"/>
      <dgm:spPr/>
    </dgm:pt>
    <dgm:pt modelId="{20162175-EB88-4102-8C0B-FEEEC5A78F02}" type="pres">
      <dgm:prSet presAssocID="{2D8EC281-7FD2-4949-B782-9554AE8D8903}" presName="textBox5a" presStyleLbl="revTx" presStyleIdx="0" presStyleCnt="5">
        <dgm:presLayoutVars>
          <dgm:bulletEnabled val="1"/>
        </dgm:presLayoutVars>
      </dgm:prSet>
      <dgm:spPr/>
    </dgm:pt>
    <dgm:pt modelId="{211393AC-26C6-4FB9-BA39-377E115433C3}" type="pres">
      <dgm:prSet presAssocID="{9DF16435-D83C-43CC-88F7-B2FF0728BDD3}" presName="bullet5b" presStyleLbl="node1" presStyleIdx="1" presStyleCnt="5"/>
      <dgm:spPr/>
    </dgm:pt>
    <dgm:pt modelId="{185686B5-F19A-42C0-9CD7-30497E17BC51}" type="pres">
      <dgm:prSet presAssocID="{9DF16435-D83C-43CC-88F7-B2FF0728BDD3}" presName="textBox5b" presStyleLbl="revTx" presStyleIdx="1" presStyleCnt="5">
        <dgm:presLayoutVars>
          <dgm:bulletEnabled val="1"/>
        </dgm:presLayoutVars>
      </dgm:prSet>
      <dgm:spPr/>
    </dgm:pt>
    <dgm:pt modelId="{23C87F9C-2DFD-40F0-B920-BEE61251576A}" type="pres">
      <dgm:prSet presAssocID="{1E50A6E9-0FC9-4C17-8378-0C8ACD6E8CE5}" presName="bullet5c" presStyleLbl="node1" presStyleIdx="2" presStyleCnt="5"/>
      <dgm:spPr/>
    </dgm:pt>
    <dgm:pt modelId="{67546002-B190-4471-A807-934A0EF01E05}" type="pres">
      <dgm:prSet presAssocID="{1E50A6E9-0FC9-4C17-8378-0C8ACD6E8CE5}" presName="textBox5c" presStyleLbl="revTx" presStyleIdx="2" presStyleCnt="5">
        <dgm:presLayoutVars>
          <dgm:bulletEnabled val="1"/>
        </dgm:presLayoutVars>
      </dgm:prSet>
      <dgm:spPr/>
    </dgm:pt>
    <dgm:pt modelId="{25F519A1-6EDF-45D5-A792-6C040F6A68C0}" type="pres">
      <dgm:prSet presAssocID="{64DACB53-F6EF-4FD4-A5DD-F70FCACB90EF}" presName="bullet5d" presStyleLbl="node1" presStyleIdx="3" presStyleCnt="5"/>
      <dgm:spPr/>
    </dgm:pt>
    <dgm:pt modelId="{59505F28-8569-4062-9B98-0846BC7C0FE5}" type="pres">
      <dgm:prSet presAssocID="{64DACB53-F6EF-4FD4-A5DD-F70FCACB90EF}" presName="textBox5d" presStyleLbl="revTx" presStyleIdx="3" presStyleCnt="5">
        <dgm:presLayoutVars>
          <dgm:bulletEnabled val="1"/>
        </dgm:presLayoutVars>
      </dgm:prSet>
      <dgm:spPr/>
    </dgm:pt>
    <dgm:pt modelId="{DB06004D-50AC-4200-A67D-7CE7FE6F4062}" type="pres">
      <dgm:prSet presAssocID="{8711C55C-3A2B-4AD2-80B8-E61513136B06}" presName="bullet5e" presStyleLbl="node1" presStyleIdx="4" presStyleCnt="5"/>
      <dgm:spPr/>
    </dgm:pt>
    <dgm:pt modelId="{39B8DC1A-F950-45DA-B660-31F4F3BCF956}" type="pres">
      <dgm:prSet presAssocID="{8711C55C-3A2B-4AD2-80B8-E61513136B06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4C08DC19-C4DB-42DD-AFF3-3B376FBE56A0}" srcId="{117D8BAD-65C0-428B-B763-D5C262BA017E}" destId="{9DF16435-D83C-43CC-88F7-B2FF0728BDD3}" srcOrd="1" destOrd="0" parTransId="{CA52AC76-7BB2-413C-9E11-86D38414CFD5}" sibTransId="{517BB5CF-1D96-4F22-8A23-281004CAC4AB}"/>
    <dgm:cxn modelId="{7426FD1B-3AEB-4AA2-AC2C-47CED42684AC}" srcId="{117D8BAD-65C0-428B-B763-D5C262BA017E}" destId="{64DACB53-F6EF-4FD4-A5DD-F70FCACB90EF}" srcOrd="3" destOrd="0" parTransId="{0B0D124B-6A61-49CA-9BBE-5B2F609B2F13}" sibTransId="{6C945627-D074-4516-A417-B5B8148A4CED}"/>
    <dgm:cxn modelId="{1B86B523-9CD8-4D8A-8A99-EA1AFE478F40}" type="presOf" srcId="{64DACB53-F6EF-4FD4-A5DD-F70FCACB90EF}" destId="{59505F28-8569-4062-9B98-0846BC7C0FE5}" srcOrd="0" destOrd="0" presId="urn:microsoft.com/office/officeart/2005/8/layout/arrow2"/>
    <dgm:cxn modelId="{2D3E6B26-3B1F-4B3A-A92F-E0EBC4A44532}" type="presOf" srcId="{8711C55C-3A2B-4AD2-80B8-E61513136B06}" destId="{39B8DC1A-F950-45DA-B660-31F4F3BCF956}" srcOrd="0" destOrd="0" presId="urn:microsoft.com/office/officeart/2005/8/layout/arrow2"/>
    <dgm:cxn modelId="{E4ED2F5A-DDAD-40C7-AB8D-5EB85B1F32BA}" srcId="{117D8BAD-65C0-428B-B763-D5C262BA017E}" destId="{916EA4CA-F191-44E9-BDEC-685BAEB5F89C}" srcOrd="6" destOrd="0" parTransId="{BEB69C27-4E21-4B43-8203-2A91631C23E6}" sibTransId="{24D33D95-3CC9-4ECF-947A-3EB9CB8F05FA}"/>
    <dgm:cxn modelId="{A414B164-7EF3-4315-BA1C-E80A5FC29DB3}" type="presOf" srcId="{2D8EC281-7FD2-4949-B782-9554AE8D8903}" destId="{20162175-EB88-4102-8C0B-FEEEC5A78F02}" srcOrd="0" destOrd="0" presId="urn:microsoft.com/office/officeart/2005/8/layout/arrow2"/>
    <dgm:cxn modelId="{8A517886-B1DE-4194-94CD-5F7FD1872650}" srcId="{117D8BAD-65C0-428B-B763-D5C262BA017E}" destId="{2D8EC281-7FD2-4949-B782-9554AE8D8903}" srcOrd="0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9EEDF887-EE39-4DAE-B3B5-EB74FCA5BF4D}" srcId="{117D8BAD-65C0-428B-B763-D5C262BA017E}" destId="{2A400723-C4C2-4ED3-8FA7-68583118BDBC}" srcOrd="5" destOrd="0" parTransId="{17A565EE-E2C6-4D4D-B699-8F304E432163}" sibTransId="{BCF37C1B-B318-4984-B397-73410AC3BBCA}"/>
    <dgm:cxn modelId="{B27F53A1-A5B5-445F-BF58-A279F4B6096D}" srcId="{117D8BAD-65C0-428B-B763-D5C262BA017E}" destId="{8711C55C-3A2B-4AD2-80B8-E61513136B06}" srcOrd="4" destOrd="0" parTransId="{AA5E5F1E-6DF7-4F90-8901-B7DADA87AA83}" sibTransId="{4A7788DA-F3EB-4D0E-A194-A922FB3A529D}"/>
    <dgm:cxn modelId="{145CBFB6-E284-438C-993C-FCEB77824AB7}" type="presOf" srcId="{9DF16435-D83C-43CC-88F7-B2FF0728BDD3}" destId="{185686B5-F19A-42C0-9CD7-30497E17BC51}" srcOrd="0" destOrd="0" presId="urn:microsoft.com/office/officeart/2005/8/layout/arrow2"/>
    <dgm:cxn modelId="{7DB6FDEB-97F1-4BD4-A057-2103B4D9E2A0}" type="presOf" srcId="{1E50A6E9-0FC9-4C17-8378-0C8ACD6E8CE5}" destId="{67546002-B190-4471-A807-934A0EF01E05}" srcOrd="0" destOrd="0" presId="urn:microsoft.com/office/officeart/2005/8/layout/arrow2"/>
    <dgm:cxn modelId="{C6DD41F9-EA54-48C2-9331-2069557EBFB3}" srcId="{117D8BAD-65C0-428B-B763-D5C262BA017E}" destId="{1E50A6E9-0FC9-4C17-8378-0C8ACD6E8CE5}" srcOrd="2" destOrd="0" parTransId="{C42669F5-DA0C-4A1B-9AE5-953B80B90749}" sibTransId="{6F01976F-8958-43AE-93ED-54E9200BCBB3}"/>
    <dgm:cxn modelId="{0D038166-238B-9D41-9E48-FBBC1A120D67}" type="presParOf" srcId="{2CA1C279-8CAF-4522-A11C-0306FA8C7E1F}" destId="{A0B6057C-B937-4C17-83EE-1379B4801F9C}" srcOrd="0" destOrd="0" presId="urn:microsoft.com/office/officeart/2005/8/layout/arrow2"/>
    <dgm:cxn modelId="{9F8CD240-D253-447C-AD36-6D3F8332758D}" type="presParOf" srcId="{2CA1C279-8CAF-4522-A11C-0306FA8C7E1F}" destId="{7DD7692E-7877-4440-866F-34226947E8C5}" srcOrd="1" destOrd="0" presId="urn:microsoft.com/office/officeart/2005/8/layout/arrow2"/>
    <dgm:cxn modelId="{BA402A42-B866-4B60-A106-DAD9F1D39878}" type="presParOf" srcId="{7DD7692E-7877-4440-866F-34226947E8C5}" destId="{657976D4-B643-4632-A04F-0C3323194044}" srcOrd="0" destOrd="0" presId="urn:microsoft.com/office/officeart/2005/8/layout/arrow2"/>
    <dgm:cxn modelId="{91408416-AB68-4AEA-8D19-A9A48FD6F0B9}" type="presParOf" srcId="{7DD7692E-7877-4440-866F-34226947E8C5}" destId="{20162175-EB88-4102-8C0B-FEEEC5A78F02}" srcOrd="1" destOrd="0" presId="urn:microsoft.com/office/officeart/2005/8/layout/arrow2"/>
    <dgm:cxn modelId="{12E4805A-8BDF-4FC5-B50D-2CA7752D5510}" type="presParOf" srcId="{7DD7692E-7877-4440-866F-34226947E8C5}" destId="{211393AC-26C6-4FB9-BA39-377E115433C3}" srcOrd="2" destOrd="0" presId="urn:microsoft.com/office/officeart/2005/8/layout/arrow2"/>
    <dgm:cxn modelId="{17E6BBDA-021F-43D5-882B-7258ADD47A60}" type="presParOf" srcId="{7DD7692E-7877-4440-866F-34226947E8C5}" destId="{185686B5-F19A-42C0-9CD7-30497E17BC51}" srcOrd="3" destOrd="0" presId="urn:microsoft.com/office/officeart/2005/8/layout/arrow2"/>
    <dgm:cxn modelId="{A0E1CD8F-003D-4C72-8C9C-EBB492D354DC}" type="presParOf" srcId="{7DD7692E-7877-4440-866F-34226947E8C5}" destId="{23C87F9C-2DFD-40F0-B920-BEE61251576A}" srcOrd="4" destOrd="0" presId="urn:microsoft.com/office/officeart/2005/8/layout/arrow2"/>
    <dgm:cxn modelId="{28DB0CF0-CABC-47A9-A91C-B10691C75F2D}" type="presParOf" srcId="{7DD7692E-7877-4440-866F-34226947E8C5}" destId="{67546002-B190-4471-A807-934A0EF01E05}" srcOrd="5" destOrd="0" presId="urn:microsoft.com/office/officeart/2005/8/layout/arrow2"/>
    <dgm:cxn modelId="{36A5557D-62DD-4596-A39A-09AE15FD9011}" type="presParOf" srcId="{7DD7692E-7877-4440-866F-34226947E8C5}" destId="{25F519A1-6EDF-45D5-A792-6C040F6A68C0}" srcOrd="6" destOrd="0" presId="urn:microsoft.com/office/officeart/2005/8/layout/arrow2"/>
    <dgm:cxn modelId="{6501A31D-0458-4D2B-A976-C91FA6D1F468}" type="presParOf" srcId="{7DD7692E-7877-4440-866F-34226947E8C5}" destId="{59505F28-8569-4062-9B98-0846BC7C0FE5}" srcOrd="7" destOrd="0" presId="urn:microsoft.com/office/officeart/2005/8/layout/arrow2"/>
    <dgm:cxn modelId="{130E270F-A97F-4D6C-AE81-45547BAA81F2}" type="presParOf" srcId="{7DD7692E-7877-4440-866F-34226947E8C5}" destId="{DB06004D-50AC-4200-A67D-7CE7FE6F4062}" srcOrd="8" destOrd="0" presId="urn:microsoft.com/office/officeart/2005/8/layout/arrow2"/>
    <dgm:cxn modelId="{F9942474-11DC-43CF-BE25-7C454E0B7C0A}" type="presParOf" srcId="{7DD7692E-7877-4440-866F-34226947E8C5}" destId="{39B8DC1A-F950-45DA-B660-31F4F3BCF956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B79E13-7638-4217-903C-72FFBA447C6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FA83AC-197B-42BB-A980-5E1A90D79441}">
      <dgm:prSet phldrT="[Text]"/>
      <dgm:spPr/>
      <dgm:t>
        <a:bodyPr/>
        <a:lstStyle/>
        <a:p>
          <a:r>
            <a:rPr lang="en-US" dirty="0"/>
            <a:t>CEO</a:t>
          </a:r>
        </a:p>
      </dgm:t>
    </dgm:pt>
    <dgm:pt modelId="{5714D396-2ACE-4B03-BA8B-C9D74F412328}" type="parTrans" cxnId="{C8535B96-EEC0-4BF8-889D-3DEF2DB0D717}">
      <dgm:prSet/>
      <dgm:spPr/>
      <dgm:t>
        <a:bodyPr/>
        <a:lstStyle/>
        <a:p>
          <a:endParaRPr lang="en-US"/>
        </a:p>
      </dgm:t>
    </dgm:pt>
    <dgm:pt modelId="{E5EBC856-FA9E-4E03-92D0-CE6617B9C672}" type="sibTrans" cxnId="{C8535B96-EEC0-4BF8-889D-3DEF2DB0D717}">
      <dgm:prSet/>
      <dgm:spPr/>
      <dgm:t>
        <a:bodyPr/>
        <a:lstStyle/>
        <a:p>
          <a:endParaRPr lang="en-US"/>
        </a:p>
      </dgm:t>
    </dgm:pt>
    <dgm:pt modelId="{3CB1AB10-55AA-4B38-A5F8-6E4E27EA178E}">
      <dgm:prSet phldrT="[Text]"/>
      <dgm:spPr/>
      <dgm:t>
        <a:bodyPr/>
        <a:lstStyle/>
        <a:p>
          <a:r>
            <a:rPr lang="en-US" dirty="0"/>
            <a:t>COO (ME)</a:t>
          </a:r>
        </a:p>
      </dgm:t>
    </dgm:pt>
    <dgm:pt modelId="{7D6574E1-505F-4688-A97D-4F6592280305}" type="parTrans" cxnId="{4E9467CF-2886-461F-96A0-05AFD368BBAC}">
      <dgm:prSet/>
      <dgm:spPr/>
      <dgm:t>
        <a:bodyPr/>
        <a:lstStyle/>
        <a:p>
          <a:endParaRPr lang="en-US"/>
        </a:p>
      </dgm:t>
    </dgm:pt>
    <dgm:pt modelId="{43088FEC-26D0-4BBB-B1B2-3CF276BF908A}" type="sibTrans" cxnId="{4E9467CF-2886-461F-96A0-05AFD368BBAC}">
      <dgm:prSet/>
      <dgm:spPr/>
      <dgm:t>
        <a:bodyPr/>
        <a:lstStyle/>
        <a:p>
          <a:endParaRPr lang="en-US"/>
        </a:p>
      </dgm:t>
    </dgm:pt>
    <dgm:pt modelId="{57498365-9052-49D5-91C0-9B9E53EC8678}">
      <dgm:prSet phldrT="[Text]"/>
      <dgm:spPr/>
      <dgm:t>
        <a:bodyPr/>
        <a:lstStyle/>
        <a:p>
          <a:r>
            <a:rPr lang="en-US" dirty="0"/>
            <a:t>Head of Finance</a:t>
          </a:r>
        </a:p>
      </dgm:t>
    </dgm:pt>
    <dgm:pt modelId="{4F938197-3C89-4433-87A8-CB4C299D4515}" type="parTrans" cxnId="{D795C9DF-DB1E-4433-8844-254BC2F034BA}">
      <dgm:prSet/>
      <dgm:spPr/>
      <dgm:t>
        <a:bodyPr/>
        <a:lstStyle/>
        <a:p>
          <a:endParaRPr lang="en-US"/>
        </a:p>
      </dgm:t>
    </dgm:pt>
    <dgm:pt modelId="{4AC90D3B-EC6B-442B-90DF-5D8E5A3E3B08}" type="sibTrans" cxnId="{D795C9DF-DB1E-4433-8844-254BC2F034BA}">
      <dgm:prSet/>
      <dgm:spPr/>
      <dgm:t>
        <a:bodyPr/>
        <a:lstStyle/>
        <a:p>
          <a:endParaRPr lang="en-US"/>
        </a:p>
      </dgm:t>
    </dgm:pt>
    <dgm:pt modelId="{4A8A0402-9575-440D-9468-2DBC4BAFCF41}">
      <dgm:prSet phldrT="[Text]"/>
      <dgm:spPr/>
      <dgm:t>
        <a:bodyPr/>
        <a:lstStyle/>
        <a:p>
          <a:r>
            <a:rPr lang="en-US" dirty="0"/>
            <a:t>VP Marketing</a:t>
          </a:r>
        </a:p>
      </dgm:t>
    </dgm:pt>
    <dgm:pt modelId="{52ED29B5-D6F5-4A19-8652-56D02E6134FF}" type="parTrans" cxnId="{C53A82B6-A7CD-4E89-8E8B-3AE1E851859D}">
      <dgm:prSet/>
      <dgm:spPr/>
      <dgm:t>
        <a:bodyPr/>
        <a:lstStyle/>
        <a:p>
          <a:endParaRPr lang="en-US"/>
        </a:p>
      </dgm:t>
    </dgm:pt>
    <dgm:pt modelId="{864B1C13-0F1F-4C8B-94A4-484F73ECE4F8}" type="sibTrans" cxnId="{C53A82B6-A7CD-4E89-8E8B-3AE1E851859D}">
      <dgm:prSet/>
      <dgm:spPr/>
      <dgm:t>
        <a:bodyPr/>
        <a:lstStyle/>
        <a:p>
          <a:endParaRPr lang="en-US"/>
        </a:p>
      </dgm:t>
    </dgm:pt>
    <dgm:pt modelId="{CD6FF22E-D964-456B-8EB2-47BAE3F22C69}">
      <dgm:prSet phldrT="[Text]"/>
      <dgm:spPr/>
      <dgm:t>
        <a:bodyPr/>
        <a:lstStyle/>
        <a:p>
          <a:r>
            <a:rPr lang="en-US" dirty="0"/>
            <a:t>VP of Strategic Partnerships</a:t>
          </a:r>
        </a:p>
      </dgm:t>
    </dgm:pt>
    <dgm:pt modelId="{620DF18F-ADDF-45DD-B149-210735FA243B}" type="parTrans" cxnId="{0204303C-54C1-4363-B41B-00FD8F92A777}">
      <dgm:prSet/>
      <dgm:spPr/>
      <dgm:t>
        <a:bodyPr/>
        <a:lstStyle/>
        <a:p>
          <a:endParaRPr lang="en-US"/>
        </a:p>
      </dgm:t>
    </dgm:pt>
    <dgm:pt modelId="{FCC62599-8F46-4CBB-9538-A7973FC35EC1}" type="sibTrans" cxnId="{0204303C-54C1-4363-B41B-00FD8F92A777}">
      <dgm:prSet/>
      <dgm:spPr/>
      <dgm:t>
        <a:bodyPr/>
        <a:lstStyle/>
        <a:p>
          <a:endParaRPr lang="en-US"/>
        </a:p>
      </dgm:t>
    </dgm:pt>
    <dgm:pt modelId="{4AEA70F5-A379-40DA-90F0-E24BE964AF08}">
      <dgm:prSet phldrT="[Text]"/>
      <dgm:spPr/>
      <dgm:t>
        <a:bodyPr/>
        <a:lstStyle/>
        <a:p>
          <a:r>
            <a:rPr lang="en-US" dirty="0"/>
            <a:t>Head of Product Safety &amp; Development</a:t>
          </a:r>
        </a:p>
      </dgm:t>
    </dgm:pt>
    <dgm:pt modelId="{148B2449-7D2B-49F0-9DEE-89E7B5B7CFF1}" type="parTrans" cxnId="{ED3924D7-9BA3-4EFE-BC5F-1E972678C6C5}">
      <dgm:prSet/>
      <dgm:spPr/>
      <dgm:t>
        <a:bodyPr/>
        <a:lstStyle/>
        <a:p>
          <a:endParaRPr lang="en-US"/>
        </a:p>
      </dgm:t>
    </dgm:pt>
    <dgm:pt modelId="{78D46437-183A-4829-9432-63087BD46D60}" type="sibTrans" cxnId="{ED3924D7-9BA3-4EFE-BC5F-1E972678C6C5}">
      <dgm:prSet/>
      <dgm:spPr/>
      <dgm:t>
        <a:bodyPr/>
        <a:lstStyle/>
        <a:p>
          <a:endParaRPr lang="en-US"/>
        </a:p>
      </dgm:t>
    </dgm:pt>
    <dgm:pt modelId="{79908E5F-FE0B-6B42-B60B-9BDE12B6095B}">
      <dgm:prSet phldrT="[Text]"/>
      <dgm:spPr/>
      <dgm:t>
        <a:bodyPr/>
        <a:lstStyle/>
        <a:p>
          <a:r>
            <a:rPr lang="en-US" dirty="0"/>
            <a:t>VP of China</a:t>
          </a:r>
        </a:p>
      </dgm:t>
    </dgm:pt>
    <dgm:pt modelId="{B59B6FAC-1C36-B848-94BA-505DA5E1E289}" type="parTrans" cxnId="{E411D531-04A5-C849-81DB-416B8F5C7AD2}">
      <dgm:prSet/>
      <dgm:spPr/>
      <dgm:t>
        <a:bodyPr/>
        <a:lstStyle/>
        <a:p>
          <a:endParaRPr lang="en-US"/>
        </a:p>
      </dgm:t>
    </dgm:pt>
    <dgm:pt modelId="{555BD1E6-1447-EE4C-9794-5566237AAD76}" type="sibTrans" cxnId="{E411D531-04A5-C849-81DB-416B8F5C7AD2}">
      <dgm:prSet/>
      <dgm:spPr/>
      <dgm:t>
        <a:bodyPr/>
        <a:lstStyle/>
        <a:p>
          <a:endParaRPr lang="en-US"/>
        </a:p>
      </dgm:t>
    </dgm:pt>
    <dgm:pt modelId="{AFE5EA48-5A52-5B40-8F80-9626B38942AC}">
      <dgm:prSet phldrT="[Text]"/>
      <dgm:spPr/>
      <dgm:t>
        <a:bodyPr/>
        <a:lstStyle/>
        <a:p>
          <a:r>
            <a:rPr lang="en-US" dirty="0"/>
            <a:t>Head of Supply Chain</a:t>
          </a:r>
        </a:p>
      </dgm:t>
    </dgm:pt>
    <dgm:pt modelId="{678338DA-B31C-0747-A7D5-EDB51E78504B}" type="parTrans" cxnId="{C1DC1A2B-F514-8B46-BB3F-4369DE5DF8AE}">
      <dgm:prSet/>
      <dgm:spPr/>
      <dgm:t>
        <a:bodyPr/>
        <a:lstStyle/>
        <a:p>
          <a:endParaRPr lang="en-US"/>
        </a:p>
      </dgm:t>
    </dgm:pt>
    <dgm:pt modelId="{43EE7345-8ED3-C049-BAB1-B6A1F004C135}" type="sibTrans" cxnId="{C1DC1A2B-F514-8B46-BB3F-4369DE5DF8AE}">
      <dgm:prSet/>
      <dgm:spPr/>
      <dgm:t>
        <a:bodyPr/>
        <a:lstStyle/>
        <a:p>
          <a:endParaRPr lang="en-US"/>
        </a:p>
      </dgm:t>
    </dgm:pt>
    <dgm:pt modelId="{995B7180-B544-404E-B714-D71CAB30EDBB}">
      <dgm:prSet phldrT="[Text]"/>
      <dgm:spPr/>
      <dgm:t>
        <a:bodyPr/>
        <a:lstStyle/>
        <a:p>
          <a:r>
            <a:rPr lang="en-US" dirty="0"/>
            <a:t>Head of Fulfillment &amp; Distribution</a:t>
          </a:r>
        </a:p>
      </dgm:t>
    </dgm:pt>
    <dgm:pt modelId="{972A8DA1-D608-1B4E-AEFA-7BD2298EB290}" type="parTrans" cxnId="{6D398ECF-6D91-7C47-835B-E89F5C3856F9}">
      <dgm:prSet/>
      <dgm:spPr/>
      <dgm:t>
        <a:bodyPr/>
        <a:lstStyle/>
        <a:p>
          <a:endParaRPr lang="en-US"/>
        </a:p>
      </dgm:t>
    </dgm:pt>
    <dgm:pt modelId="{D43C24F2-8BC2-2543-9D8F-8C4F4DF4EF29}" type="sibTrans" cxnId="{6D398ECF-6D91-7C47-835B-E89F5C3856F9}">
      <dgm:prSet/>
      <dgm:spPr/>
      <dgm:t>
        <a:bodyPr/>
        <a:lstStyle/>
        <a:p>
          <a:endParaRPr lang="en-US"/>
        </a:p>
      </dgm:t>
    </dgm:pt>
    <dgm:pt modelId="{59B5ED0E-959E-C348-A50D-FE3E21930737}">
      <dgm:prSet phldrT="[Text]"/>
      <dgm:spPr/>
      <dgm:t>
        <a:bodyPr/>
        <a:lstStyle/>
        <a:p>
          <a:r>
            <a:rPr lang="en-US" dirty="0"/>
            <a:t>Head of Technology</a:t>
          </a:r>
        </a:p>
      </dgm:t>
    </dgm:pt>
    <dgm:pt modelId="{8313B611-6022-CD41-852F-20CEC565BC4A}" type="parTrans" cxnId="{73FC88E6-A8F8-0B48-ABE4-34F715CF21D8}">
      <dgm:prSet/>
      <dgm:spPr/>
      <dgm:t>
        <a:bodyPr/>
        <a:lstStyle/>
        <a:p>
          <a:endParaRPr lang="en-US"/>
        </a:p>
      </dgm:t>
    </dgm:pt>
    <dgm:pt modelId="{3C6DA6B4-6C35-AA4F-8867-B4A8DA93CE75}" type="sibTrans" cxnId="{73FC88E6-A8F8-0B48-ABE4-34F715CF21D8}">
      <dgm:prSet/>
      <dgm:spPr/>
      <dgm:t>
        <a:bodyPr/>
        <a:lstStyle/>
        <a:p>
          <a:endParaRPr lang="en-US"/>
        </a:p>
      </dgm:t>
    </dgm:pt>
    <dgm:pt modelId="{CEC34E42-67C1-AB4B-86AA-A1FE3EE37BC1}">
      <dgm:prSet phldrT="[Text]"/>
      <dgm:spPr/>
      <dgm:t>
        <a:bodyPr/>
        <a:lstStyle/>
        <a:p>
          <a:r>
            <a:rPr lang="en-US" dirty="0"/>
            <a:t>Head of Customer Happiness</a:t>
          </a:r>
        </a:p>
      </dgm:t>
    </dgm:pt>
    <dgm:pt modelId="{E69D108B-06AE-084D-8999-622F12969B1C}" type="parTrans" cxnId="{13FE37E2-9374-B341-9E4F-1E586A6F76B8}">
      <dgm:prSet/>
      <dgm:spPr/>
      <dgm:t>
        <a:bodyPr/>
        <a:lstStyle/>
        <a:p>
          <a:endParaRPr lang="en-US"/>
        </a:p>
      </dgm:t>
    </dgm:pt>
    <dgm:pt modelId="{018B6239-7540-E64A-A6FC-6E31FFEE4D7F}" type="sibTrans" cxnId="{13FE37E2-9374-B341-9E4F-1E586A6F76B8}">
      <dgm:prSet/>
      <dgm:spPr/>
      <dgm:t>
        <a:bodyPr/>
        <a:lstStyle/>
        <a:p>
          <a:endParaRPr lang="en-US"/>
        </a:p>
      </dgm:t>
    </dgm:pt>
    <dgm:pt modelId="{DCEB6CA3-6A98-4E07-921A-7FD5BEE94828}" type="pres">
      <dgm:prSet presAssocID="{2AB79E13-7638-4217-903C-72FFBA447C6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7F36C7B-50DA-4196-A657-915EEF290829}" type="pres">
      <dgm:prSet presAssocID="{F1FA83AC-197B-42BB-A980-5E1A90D79441}" presName="hierRoot1" presStyleCnt="0">
        <dgm:presLayoutVars>
          <dgm:hierBranch val="init"/>
        </dgm:presLayoutVars>
      </dgm:prSet>
      <dgm:spPr/>
    </dgm:pt>
    <dgm:pt modelId="{2D493F2C-40A9-41F3-AF12-5B0E9BFB90BC}" type="pres">
      <dgm:prSet presAssocID="{F1FA83AC-197B-42BB-A980-5E1A90D79441}" presName="rootComposite1" presStyleCnt="0"/>
      <dgm:spPr/>
    </dgm:pt>
    <dgm:pt modelId="{31944DD7-E5CA-46CC-AC70-747814FF6CDB}" type="pres">
      <dgm:prSet presAssocID="{F1FA83AC-197B-42BB-A980-5E1A90D79441}" presName="rootText1" presStyleLbl="node0" presStyleIdx="0" presStyleCnt="1">
        <dgm:presLayoutVars>
          <dgm:chPref val="3"/>
        </dgm:presLayoutVars>
      </dgm:prSet>
      <dgm:spPr/>
    </dgm:pt>
    <dgm:pt modelId="{3C0CA9B5-5EAC-48A2-B38C-EAEEF60E0FD4}" type="pres">
      <dgm:prSet presAssocID="{F1FA83AC-197B-42BB-A980-5E1A90D79441}" presName="rootConnector1" presStyleLbl="node1" presStyleIdx="0" presStyleCnt="0"/>
      <dgm:spPr/>
    </dgm:pt>
    <dgm:pt modelId="{05394B82-6897-40AA-8EE5-146C40D1E67C}" type="pres">
      <dgm:prSet presAssocID="{F1FA83AC-197B-42BB-A980-5E1A90D79441}" presName="hierChild2" presStyleCnt="0"/>
      <dgm:spPr/>
    </dgm:pt>
    <dgm:pt modelId="{2D121B32-AF22-4BE6-9AC9-36713017943F}" type="pres">
      <dgm:prSet presAssocID="{7D6574E1-505F-4688-A97D-4F6592280305}" presName="Name37" presStyleLbl="parChTrans1D2" presStyleIdx="0" presStyleCnt="5"/>
      <dgm:spPr/>
    </dgm:pt>
    <dgm:pt modelId="{B7F9D9F5-1DFC-4B9B-8F24-059EECF75A38}" type="pres">
      <dgm:prSet presAssocID="{3CB1AB10-55AA-4B38-A5F8-6E4E27EA178E}" presName="hierRoot2" presStyleCnt="0">
        <dgm:presLayoutVars>
          <dgm:hierBranch val="init"/>
        </dgm:presLayoutVars>
      </dgm:prSet>
      <dgm:spPr/>
    </dgm:pt>
    <dgm:pt modelId="{86889CC7-6BE3-4575-8F0E-66B9F3486372}" type="pres">
      <dgm:prSet presAssocID="{3CB1AB10-55AA-4B38-A5F8-6E4E27EA178E}" presName="rootComposite" presStyleCnt="0"/>
      <dgm:spPr/>
    </dgm:pt>
    <dgm:pt modelId="{CD5CDF9B-F99E-43F7-895E-5854C33F3BB2}" type="pres">
      <dgm:prSet presAssocID="{3CB1AB10-55AA-4B38-A5F8-6E4E27EA178E}" presName="rootText" presStyleLbl="node2" presStyleIdx="0" presStyleCnt="5">
        <dgm:presLayoutVars>
          <dgm:chPref val="3"/>
        </dgm:presLayoutVars>
      </dgm:prSet>
      <dgm:spPr/>
    </dgm:pt>
    <dgm:pt modelId="{606173AD-EE30-451F-B725-90B377F88EA4}" type="pres">
      <dgm:prSet presAssocID="{3CB1AB10-55AA-4B38-A5F8-6E4E27EA178E}" presName="rootConnector" presStyleLbl="node2" presStyleIdx="0" presStyleCnt="5"/>
      <dgm:spPr/>
    </dgm:pt>
    <dgm:pt modelId="{24440B9E-EA7D-4189-92AC-2861D0B73210}" type="pres">
      <dgm:prSet presAssocID="{3CB1AB10-55AA-4B38-A5F8-6E4E27EA178E}" presName="hierChild4" presStyleCnt="0"/>
      <dgm:spPr/>
    </dgm:pt>
    <dgm:pt modelId="{166324D1-7604-4676-B591-414A7D082C31}" type="pres">
      <dgm:prSet presAssocID="{148B2449-7D2B-49F0-9DEE-89E7B5B7CFF1}" presName="Name37" presStyleLbl="parChTrans1D3" presStyleIdx="0" presStyleCnt="5"/>
      <dgm:spPr/>
    </dgm:pt>
    <dgm:pt modelId="{7BDC84CB-9E02-4271-8288-6F29543FA7A7}" type="pres">
      <dgm:prSet presAssocID="{4AEA70F5-A379-40DA-90F0-E24BE964AF08}" presName="hierRoot2" presStyleCnt="0">
        <dgm:presLayoutVars>
          <dgm:hierBranch val="init"/>
        </dgm:presLayoutVars>
      </dgm:prSet>
      <dgm:spPr/>
    </dgm:pt>
    <dgm:pt modelId="{25911013-F04B-4BF6-A5B9-5285B3E8E28E}" type="pres">
      <dgm:prSet presAssocID="{4AEA70F5-A379-40DA-90F0-E24BE964AF08}" presName="rootComposite" presStyleCnt="0"/>
      <dgm:spPr/>
    </dgm:pt>
    <dgm:pt modelId="{D9AC1A86-2207-460E-9A2D-84D2366E5CF5}" type="pres">
      <dgm:prSet presAssocID="{4AEA70F5-A379-40DA-90F0-E24BE964AF08}" presName="rootText" presStyleLbl="node3" presStyleIdx="0" presStyleCnt="5">
        <dgm:presLayoutVars>
          <dgm:chPref val="3"/>
        </dgm:presLayoutVars>
      </dgm:prSet>
      <dgm:spPr/>
    </dgm:pt>
    <dgm:pt modelId="{093FB2A2-388F-4C8D-9035-126E871B0324}" type="pres">
      <dgm:prSet presAssocID="{4AEA70F5-A379-40DA-90F0-E24BE964AF08}" presName="rootConnector" presStyleLbl="node3" presStyleIdx="0" presStyleCnt="5"/>
      <dgm:spPr/>
    </dgm:pt>
    <dgm:pt modelId="{08A049BA-2510-43B4-BE13-CEF8C0357F0F}" type="pres">
      <dgm:prSet presAssocID="{4AEA70F5-A379-40DA-90F0-E24BE964AF08}" presName="hierChild4" presStyleCnt="0"/>
      <dgm:spPr/>
    </dgm:pt>
    <dgm:pt modelId="{4D17014B-EED5-46BC-B13C-6FB53E2B61E1}" type="pres">
      <dgm:prSet presAssocID="{4AEA70F5-A379-40DA-90F0-E24BE964AF08}" presName="hierChild5" presStyleCnt="0"/>
      <dgm:spPr/>
    </dgm:pt>
    <dgm:pt modelId="{822A3D76-DDD6-894F-A766-D6726C83FAD9}" type="pres">
      <dgm:prSet presAssocID="{678338DA-B31C-0747-A7D5-EDB51E78504B}" presName="Name37" presStyleLbl="parChTrans1D3" presStyleIdx="1" presStyleCnt="5"/>
      <dgm:spPr/>
    </dgm:pt>
    <dgm:pt modelId="{2FFFC54F-FCD3-3241-8CF1-AC790B070CFA}" type="pres">
      <dgm:prSet presAssocID="{AFE5EA48-5A52-5B40-8F80-9626B38942AC}" presName="hierRoot2" presStyleCnt="0">
        <dgm:presLayoutVars>
          <dgm:hierBranch val="init"/>
        </dgm:presLayoutVars>
      </dgm:prSet>
      <dgm:spPr/>
    </dgm:pt>
    <dgm:pt modelId="{68175C6B-142F-9141-B25C-76CA3530ADC4}" type="pres">
      <dgm:prSet presAssocID="{AFE5EA48-5A52-5B40-8F80-9626B38942AC}" presName="rootComposite" presStyleCnt="0"/>
      <dgm:spPr/>
    </dgm:pt>
    <dgm:pt modelId="{1643B333-2BD7-A140-8C60-853403B0478B}" type="pres">
      <dgm:prSet presAssocID="{AFE5EA48-5A52-5B40-8F80-9626B38942AC}" presName="rootText" presStyleLbl="node3" presStyleIdx="1" presStyleCnt="5">
        <dgm:presLayoutVars>
          <dgm:chPref val="3"/>
        </dgm:presLayoutVars>
      </dgm:prSet>
      <dgm:spPr/>
    </dgm:pt>
    <dgm:pt modelId="{3D954B2E-A7B1-0545-A716-83AEEF94C53D}" type="pres">
      <dgm:prSet presAssocID="{AFE5EA48-5A52-5B40-8F80-9626B38942AC}" presName="rootConnector" presStyleLbl="node3" presStyleIdx="1" presStyleCnt="5"/>
      <dgm:spPr/>
    </dgm:pt>
    <dgm:pt modelId="{E140803E-18C9-7741-9D62-09AD4643E9E2}" type="pres">
      <dgm:prSet presAssocID="{AFE5EA48-5A52-5B40-8F80-9626B38942AC}" presName="hierChild4" presStyleCnt="0"/>
      <dgm:spPr/>
    </dgm:pt>
    <dgm:pt modelId="{00570111-7F29-A143-9487-A94BB4FBCD68}" type="pres">
      <dgm:prSet presAssocID="{AFE5EA48-5A52-5B40-8F80-9626B38942AC}" presName="hierChild5" presStyleCnt="0"/>
      <dgm:spPr/>
    </dgm:pt>
    <dgm:pt modelId="{B8DA3B08-55B6-4847-930F-E125CC0B72E6}" type="pres">
      <dgm:prSet presAssocID="{972A8DA1-D608-1B4E-AEFA-7BD2298EB290}" presName="Name37" presStyleLbl="parChTrans1D3" presStyleIdx="2" presStyleCnt="5"/>
      <dgm:spPr/>
    </dgm:pt>
    <dgm:pt modelId="{FC496420-6D72-DB46-B7EC-E255BC920679}" type="pres">
      <dgm:prSet presAssocID="{995B7180-B544-404E-B714-D71CAB30EDBB}" presName="hierRoot2" presStyleCnt="0">
        <dgm:presLayoutVars>
          <dgm:hierBranch val="init"/>
        </dgm:presLayoutVars>
      </dgm:prSet>
      <dgm:spPr/>
    </dgm:pt>
    <dgm:pt modelId="{89D62DAC-6C4E-9142-8E87-2BDC8C3F01D1}" type="pres">
      <dgm:prSet presAssocID="{995B7180-B544-404E-B714-D71CAB30EDBB}" presName="rootComposite" presStyleCnt="0"/>
      <dgm:spPr/>
    </dgm:pt>
    <dgm:pt modelId="{B7062122-23A6-5143-80F7-F34738E850B6}" type="pres">
      <dgm:prSet presAssocID="{995B7180-B544-404E-B714-D71CAB30EDBB}" presName="rootText" presStyleLbl="node3" presStyleIdx="2" presStyleCnt="5">
        <dgm:presLayoutVars>
          <dgm:chPref val="3"/>
        </dgm:presLayoutVars>
      </dgm:prSet>
      <dgm:spPr/>
    </dgm:pt>
    <dgm:pt modelId="{8C47C895-D575-8C45-9729-260C9EF27C58}" type="pres">
      <dgm:prSet presAssocID="{995B7180-B544-404E-B714-D71CAB30EDBB}" presName="rootConnector" presStyleLbl="node3" presStyleIdx="2" presStyleCnt="5"/>
      <dgm:spPr/>
    </dgm:pt>
    <dgm:pt modelId="{86C96110-0A40-8343-9163-9F91369AE5F6}" type="pres">
      <dgm:prSet presAssocID="{995B7180-B544-404E-B714-D71CAB30EDBB}" presName="hierChild4" presStyleCnt="0"/>
      <dgm:spPr/>
    </dgm:pt>
    <dgm:pt modelId="{F643D0C8-EDF1-C646-A321-0CB54946C0DE}" type="pres">
      <dgm:prSet presAssocID="{995B7180-B544-404E-B714-D71CAB30EDBB}" presName="hierChild5" presStyleCnt="0"/>
      <dgm:spPr/>
    </dgm:pt>
    <dgm:pt modelId="{AE56759D-700A-4844-9EF6-7FEEC727841D}" type="pres">
      <dgm:prSet presAssocID="{8313B611-6022-CD41-852F-20CEC565BC4A}" presName="Name37" presStyleLbl="parChTrans1D3" presStyleIdx="3" presStyleCnt="5"/>
      <dgm:spPr/>
    </dgm:pt>
    <dgm:pt modelId="{C120DB54-28F8-4647-90AA-B01C8B1D0112}" type="pres">
      <dgm:prSet presAssocID="{59B5ED0E-959E-C348-A50D-FE3E21930737}" presName="hierRoot2" presStyleCnt="0">
        <dgm:presLayoutVars>
          <dgm:hierBranch val="init"/>
        </dgm:presLayoutVars>
      </dgm:prSet>
      <dgm:spPr/>
    </dgm:pt>
    <dgm:pt modelId="{76DA0DC6-046E-D940-A6CB-E9E98D3D709B}" type="pres">
      <dgm:prSet presAssocID="{59B5ED0E-959E-C348-A50D-FE3E21930737}" presName="rootComposite" presStyleCnt="0"/>
      <dgm:spPr/>
    </dgm:pt>
    <dgm:pt modelId="{597ACDBE-CFD5-1842-A6E9-C71EBB4F9607}" type="pres">
      <dgm:prSet presAssocID="{59B5ED0E-959E-C348-A50D-FE3E21930737}" presName="rootText" presStyleLbl="node3" presStyleIdx="3" presStyleCnt="5">
        <dgm:presLayoutVars>
          <dgm:chPref val="3"/>
        </dgm:presLayoutVars>
      </dgm:prSet>
      <dgm:spPr/>
    </dgm:pt>
    <dgm:pt modelId="{FFF6C8B0-6A28-5A40-A49D-39E2600F48EA}" type="pres">
      <dgm:prSet presAssocID="{59B5ED0E-959E-C348-A50D-FE3E21930737}" presName="rootConnector" presStyleLbl="node3" presStyleIdx="3" presStyleCnt="5"/>
      <dgm:spPr/>
    </dgm:pt>
    <dgm:pt modelId="{D1D21282-EC0B-C14C-8B5F-85DF7F888F81}" type="pres">
      <dgm:prSet presAssocID="{59B5ED0E-959E-C348-A50D-FE3E21930737}" presName="hierChild4" presStyleCnt="0"/>
      <dgm:spPr/>
    </dgm:pt>
    <dgm:pt modelId="{17397B1D-2A4C-FA4F-82BC-BF3E6B2F78EE}" type="pres">
      <dgm:prSet presAssocID="{59B5ED0E-959E-C348-A50D-FE3E21930737}" presName="hierChild5" presStyleCnt="0"/>
      <dgm:spPr/>
    </dgm:pt>
    <dgm:pt modelId="{B40CFD6F-5A9C-1948-A37D-0D3991ECF292}" type="pres">
      <dgm:prSet presAssocID="{E69D108B-06AE-084D-8999-622F12969B1C}" presName="Name37" presStyleLbl="parChTrans1D3" presStyleIdx="4" presStyleCnt="5"/>
      <dgm:spPr/>
    </dgm:pt>
    <dgm:pt modelId="{83C7C5DE-4DBF-DA4E-9BF0-D8F8B069D955}" type="pres">
      <dgm:prSet presAssocID="{CEC34E42-67C1-AB4B-86AA-A1FE3EE37BC1}" presName="hierRoot2" presStyleCnt="0">
        <dgm:presLayoutVars>
          <dgm:hierBranch val="init"/>
        </dgm:presLayoutVars>
      </dgm:prSet>
      <dgm:spPr/>
    </dgm:pt>
    <dgm:pt modelId="{5B3960BF-C107-E84D-B852-4290C6314A64}" type="pres">
      <dgm:prSet presAssocID="{CEC34E42-67C1-AB4B-86AA-A1FE3EE37BC1}" presName="rootComposite" presStyleCnt="0"/>
      <dgm:spPr/>
    </dgm:pt>
    <dgm:pt modelId="{C2FF1C42-F1FF-8A49-93E8-D36DAB174EC0}" type="pres">
      <dgm:prSet presAssocID="{CEC34E42-67C1-AB4B-86AA-A1FE3EE37BC1}" presName="rootText" presStyleLbl="node3" presStyleIdx="4" presStyleCnt="5">
        <dgm:presLayoutVars>
          <dgm:chPref val="3"/>
        </dgm:presLayoutVars>
      </dgm:prSet>
      <dgm:spPr/>
    </dgm:pt>
    <dgm:pt modelId="{7BFCD986-10A2-8C49-B8F3-F328A8738D19}" type="pres">
      <dgm:prSet presAssocID="{CEC34E42-67C1-AB4B-86AA-A1FE3EE37BC1}" presName="rootConnector" presStyleLbl="node3" presStyleIdx="4" presStyleCnt="5"/>
      <dgm:spPr/>
    </dgm:pt>
    <dgm:pt modelId="{322E1605-41FD-E949-AAEA-6D25E7902189}" type="pres">
      <dgm:prSet presAssocID="{CEC34E42-67C1-AB4B-86AA-A1FE3EE37BC1}" presName="hierChild4" presStyleCnt="0"/>
      <dgm:spPr/>
    </dgm:pt>
    <dgm:pt modelId="{DEA1FBAD-2CA8-2245-8E65-27C953D2F373}" type="pres">
      <dgm:prSet presAssocID="{CEC34E42-67C1-AB4B-86AA-A1FE3EE37BC1}" presName="hierChild5" presStyleCnt="0"/>
      <dgm:spPr/>
    </dgm:pt>
    <dgm:pt modelId="{458637FC-5BC8-4117-B24C-8171CEFC7E40}" type="pres">
      <dgm:prSet presAssocID="{3CB1AB10-55AA-4B38-A5F8-6E4E27EA178E}" presName="hierChild5" presStyleCnt="0"/>
      <dgm:spPr/>
    </dgm:pt>
    <dgm:pt modelId="{D3C510A6-FD9F-4119-9B48-F0C77ECCB26F}" type="pres">
      <dgm:prSet presAssocID="{4F938197-3C89-4433-87A8-CB4C299D4515}" presName="Name37" presStyleLbl="parChTrans1D2" presStyleIdx="1" presStyleCnt="5"/>
      <dgm:spPr/>
    </dgm:pt>
    <dgm:pt modelId="{BBC67D77-DF4B-49CD-B004-CCE7D3418178}" type="pres">
      <dgm:prSet presAssocID="{57498365-9052-49D5-91C0-9B9E53EC8678}" presName="hierRoot2" presStyleCnt="0">
        <dgm:presLayoutVars>
          <dgm:hierBranch val="init"/>
        </dgm:presLayoutVars>
      </dgm:prSet>
      <dgm:spPr/>
    </dgm:pt>
    <dgm:pt modelId="{B3FD2AD5-B54E-48B6-B7C2-6501F6B77FF5}" type="pres">
      <dgm:prSet presAssocID="{57498365-9052-49D5-91C0-9B9E53EC8678}" presName="rootComposite" presStyleCnt="0"/>
      <dgm:spPr/>
    </dgm:pt>
    <dgm:pt modelId="{974BECB5-6A4E-463E-835A-B47C8939FDC4}" type="pres">
      <dgm:prSet presAssocID="{57498365-9052-49D5-91C0-9B9E53EC8678}" presName="rootText" presStyleLbl="node2" presStyleIdx="1" presStyleCnt="5">
        <dgm:presLayoutVars>
          <dgm:chPref val="3"/>
        </dgm:presLayoutVars>
      </dgm:prSet>
      <dgm:spPr/>
    </dgm:pt>
    <dgm:pt modelId="{98022E73-2FCC-456B-932A-B0F7E92CCB95}" type="pres">
      <dgm:prSet presAssocID="{57498365-9052-49D5-91C0-9B9E53EC8678}" presName="rootConnector" presStyleLbl="node2" presStyleIdx="1" presStyleCnt="5"/>
      <dgm:spPr/>
    </dgm:pt>
    <dgm:pt modelId="{2E69D670-D006-4352-870E-8C49ED6DC7ED}" type="pres">
      <dgm:prSet presAssocID="{57498365-9052-49D5-91C0-9B9E53EC8678}" presName="hierChild4" presStyleCnt="0"/>
      <dgm:spPr/>
    </dgm:pt>
    <dgm:pt modelId="{A9291E43-8711-45B0-87F5-B3C796CFB2BC}" type="pres">
      <dgm:prSet presAssocID="{57498365-9052-49D5-91C0-9B9E53EC8678}" presName="hierChild5" presStyleCnt="0"/>
      <dgm:spPr/>
    </dgm:pt>
    <dgm:pt modelId="{40D2DC8D-5520-4DDA-937D-A3A9E8EB813F}" type="pres">
      <dgm:prSet presAssocID="{52ED29B5-D6F5-4A19-8652-56D02E6134FF}" presName="Name37" presStyleLbl="parChTrans1D2" presStyleIdx="2" presStyleCnt="5"/>
      <dgm:spPr/>
    </dgm:pt>
    <dgm:pt modelId="{252DDD59-758D-405D-8B8E-2AAE445B2624}" type="pres">
      <dgm:prSet presAssocID="{4A8A0402-9575-440D-9468-2DBC4BAFCF41}" presName="hierRoot2" presStyleCnt="0">
        <dgm:presLayoutVars>
          <dgm:hierBranch val="init"/>
        </dgm:presLayoutVars>
      </dgm:prSet>
      <dgm:spPr/>
    </dgm:pt>
    <dgm:pt modelId="{3069592B-42DF-4D23-B38F-F0FA9A479C61}" type="pres">
      <dgm:prSet presAssocID="{4A8A0402-9575-440D-9468-2DBC4BAFCF41}" presName="rootComposite" presStyleCnt="0"/>
      <dgm:spPr/>
    </dgm:pt>
    <dgm:pt modelId="{28182E23-F489-464B-B15F-214C1070048A}" type="pres">
      <dgm:prSet presAssocID="{4A8A0402-9575-440D-9468-2DBC4BAFCF41}" presName="rootText" presStyleLbl="node2" presStyleIdx="2" presStyleCnt="5">
        <dgm:presLayoutVars>
          <dgm:chPref val="3"/>
        </dgm:presLayoutVars>
      </dgm:prSet>
      <dgm:spPr/>
    </dgm:pt>
    <dgm:pt modelId="{CD515F18-35F9-45CC-9A29-5A848DE3709C}" type="pres">
      <dgm:prSet presAssocID="{4A8A0402-9575-440D-9468-2DBC4BAFCF41}" presName="rootConnector" presStyleLbl="node2" presStyleIdx="2" presStyleCnt="5"/>
      <dgm:spPr/>
    </dgm:pt>
    <dgm:pt modelId="{6433D63B-AEC7-4C07-B207-2F4F2A8C0CED}" type="pres">
      <dgm:prSet presAssocID="{4A8A0402-9575-440D-9468-2DBC4BAFCF41}" presName="hierChild4" presStyleCnt="0"/>
      <dgm:spPr/>
    </dgm:pt>
    <dgm:pt modelId="{2C670319-5213-4A4A-BDA6-929E96CF0474}" type="pres">
      <dgm:prSet presAssocID="{4A8A0402-9575-440D-9468-2DBC4BAFCF41}" presName="hierChild5" presStyleCnt="0"/>
      <dgm:spPr/>
    </dgm:pt>
    <dgm:pt modelId="{4DAE8FDC-ABDA-4FF7-A03A-1F03AD7933FE}" type="pres">
      <dgm:prSet presAssocID="{620DF18F-ADDF-45DD-B149-210735FA243B}" presName="Name37" presStyleLbl="parChTrans1D2" presStyleIdx="3" presStyleCnt="5"/>
      <dgm:spPr/>
    </dgm:pt>
    <dgm:pt modelId="{D9073F02-6E5C-43DB-AB30-7A6FEA86685A}" type="pres">
      <dgm:prSet presAssocID="{CD6FF22E-D964-456B-8EB2-47BAE3F22C69}" presName="hierRoot2" presStyleCnt="0">
        <dgm:presLayoutVars>
          <dgm:hierBranch val="init"/>
        </dgm:presLayoutVars>
      </dgm:prSet>
      <dgm:spPr/>
    </dgm:pt>
    <dgm:pt modelId="{DF95B3BC-572B-4501-91A2-B279B059B29E}" type="pres">
      <dgm:prSet presAssocID="{CD6FF22E-D964-456B-8EB2-47BAE3F22C69}" presName="rootComposite" presStyleCnt="0"/>
      <dgm:spPr/>
    </dgm:pt>
    <dgm:pt modelId="{1D228999-AFC9-48F1-B23F-A23EC7BF5603}" type="pres">
      <dgm:prSet presAssocID="{CD6FF22E-D964-456B-8EB2-47BAE3F22C69}" presName="rootText" presStyleLbl="node2" presStyleIdx="3" presStyleCnt="5">
        <dgm:presLayoutVars>
          <dgm:chPref val="3"/>
        </dgm:presLayoutVars>
      </dgm:prSet>
      <dgm:spPr/>
    </dgm:pt>
    <dgm:pt modelId="{C57BCC0C-C28D-4CF1-A5DA-F4DE3FE15277}" type="pres">
      <dgm:prSet presAssocID="{CD6FF22E-D964-456B-8EB2-47BAE3F22C69}" presName="rootConnector" presStyleLbl="node2" presStyleIdx="3" presStyleCnt="5"/>
      <dgm:spPr/>
    </dgm:pt>
    <dgm:pt modelId="{D56FC2C5-3131-4623-93DD-E24E23B9EDDF}" type="pres">
      <dgm:prSet presAssocID="{CD6FF22E-D964-456B-8EB2-47BAE3F22C69}" presName="hierChild4" presStyleCnt="0"/>
      <dgm:spPr/>
    </dgm:pt>
    <dgm:pt modelId="{D12AE0FD-5197-4566-BF7F-44EF82FFAE9C}" type="pres">
      <dgm:prSet presAssocID="{CD6FF22E-D964-456B-8EB2-47BAE3F22C69}" presName="hierChild5" presStyleCnt="0"/>
      <dgm:spPr/>
    </dgm:pt>
    <dgm:pt modelId="{F9572162-B29B-574E-9250-E032ACBD42D1}" type="pres">
      <dgm:prSet presAssocID="{B59B6FAC-1C36-B848-94BA-505DA5E1E289}" presName="Name37" presStyleLbl="parChTrans1D2" presStyleIdx="4" presStyleCnt="5"/>
      <dgm:spPr/>
    </dgm:pt>
    <dgm:pt modelId="{2AD0ED2B-4C1A-C04D-9C55-5A2D70D8FA5B}" type="pres">
      <dgm:prSet presAssocID="{79908E5F-FE0B-6B42-B60B-9BDE12B6095B}" presName="hierRoot2" presStyleCnt="0">
        <dgm:presLayoutVars>
          <dgm:hierBranch val="init"/>
        </dgm:presLayoutVars>
      </dgm:prSet>
      <dgm:spPr/>
    </dgm:pt>
    <dgm:pt modelId="{FA4B3509-7A74-0B4F-AF28-81F976A20A01}" type="pres">
      <dgm:prSet presAssocID="{79908E5F-FE0B-6B42-B60B-9BDE12B6095B}" presName="rootComposite" presStyleCnt="0"/>
      <dgm:spPr/>
    </dgm:pt>
    <dgm:pt modelId="{0A2DF357-243C-F14A-AC99-A13C4DD673FF}" type="pres">
      <dgm:prSet presAssocID="{79908E5F-FE0B-6B42-B60B-9BDE12B6095B}" presName="rootText" presStyleLbl="node2" presStyleIdx="4" presStyleCnt="5">
        <dgm:presLayoutVars>
          <dgm:chPref val="3"/>
        </dgm:presLayoutVars>
      </dgm:prSet>
      <dgm:spPr/>
    </dgm:pt>
    <dgm:pt modelId="{65C35C7A-305E-5D48-B134-C864E37361EA}" type="pres">
      <dgm:prSet presAssocID="{79908E5F-FE0B-6B42-B60B-9BDE12B6095B}" presName="rootConnector" presStyleLbl="node2" presStyleIdx="4" presStyleCnt="5"/>
      <dgm:spPr/>
    </dgm:pt>
    <dgm:pt modelId="{445840EE-D71D-3049-A3A4-3BF2C21C41E1}" type="pres">
      <dgm:prSet presAssocID="{79908E5F-FE0B-6B42-B60B-9BDE12B6095B}" presName="hierChild4" presStyleCnt="0"/>
      <dgm:spPr/>
    </dgm:pt>
    <dgm:pt modelId="{9E0082DE-0CC4-354A-AA52-ACD77AE5429C}" type="pres">
      <dgm:prSet presAssocID="{79908E5F-FE0B-6B42-B60B-9BDE12B6095B}" presName="hierChild5" presStyleCnt="0"/>
      <dgm:spPr/>
    </dgm:pt>
    <dgm:pt modelId="{8597D9B4-C033-44FE-AD10-0DFFCA7484C1}" type="pres">
      <dgm:prSet presAssocID="{F1FA83AC-197B-42BB-A980-5E1A90D79441}" presName="hierChild3" presStyleCnt="0"/>
      <dgm:spPr/>
    </dgm:pt>
  </dgm:ptLst>
  <dgm:cxnLst>
    <dgm:cxn modelId="{7BAAF20D-5C22-4F65-9CA5-0B71DA7002FA}" type="presOf" srcId="{3CB1AB10-55AA-4B38-A5F8-6E4E27EA178E}" destId="{606173AD-EE30-451F-B725-90B377F88EA4}" srcOrd="1" destOrd="0" presId="urn:microsoft.com/office/officeart/2005/8/layout/orgChart1"/>
    <dgm:cxn modelId="{C70F2816-271F-465E-8A51-646D454C8DE4}" type="presOf" srcId="{F1FA83AC-197B-42BB-A980-5E1A90D79441}" destId="{31944DD7-E5CA-46CC-AC70-747814FF6CDB}" srcOrd="0" destOrd="0" presId="urn:microsoft.com/office/officeart/2005/8/layout/orgChart1"/>
    <dgm:cxn modelId="{219CF822-C4CB-430E-9FF7-38B226156DAD}" type="presOf" srcId="{4AEA70F5-A379-40DA-90F0-E24BE964AF08}" destId="{D9AC1A86-2207-460E-9A2D-84D2366E5CF5}" srcOrd="0" destOrd="0" presId="urn:microsoft.com/office/officeart/2005/8/layout/orgChart1"/>
    <dgm:cxn modelId="{C1DC1A2B-F514-8B46-BB3F-4369DE5DF8AE}" srcId="{3CB1AB10-55AA-4B38-A5F8-6E4E27EA178E}" destId="{AFE5EA48-5A52-5B40-8F80-9626B38942AC}" srcOrd="1" destOrd="0" parTransId="{678338DA-B31C-0747-A7D5-EDB51E78504B}" sibTransId="{43EE7345-8ED3-C049-BAB1-B6A1F004C135}"/>
    <dgm:cxn modelId="{E411D531-04A5-C849-81DB-416B8F5C7AD2}" srcId="{F1FA83AC-197B-42BB-A980-5E1A90D79441}" destId="{79908E5F-FE0B-6B42-B60B-9BDE12B6095B}" srcOrd="4" destOrd="0" parTransId="{B59B6FAC-1C36-B848-94BA-505DA5E1E289}" sibTransId="{555BD1E6-1447-EE4C-9794-5566237AAD76}"/>
    <dgm:cxn modelId="{70C31232-174B-944F-A98E-F9B0B873F2B6}" type="presOf" srcId="{972A8DA1-D608-1B4E-AEFA-7BD2298EB290}" destId="{B8DA3B08-55B6-4847-930F-E125CC0B72E6}" srcOrd="0" destOrd="0" presId="urn:microsoft.com/office/officeart/2005/8/layout/orgChart1"/>
    <dgm:cxn modelId="{482FBA37-6E5C-D64F-BD66-987C9BEC28BC}" type="presOf" srcId="{AFE5EA48-5A52-5B40-8F80-9626B38942AC}" destId="{1643B333-2BD7-A140-8C60-853403B0478B}" srcOrd="0" destOrd="0" presId="urn:microsoft.com/office/officeart/2005/8/layout/orgChart1"/>
    <dgm:cxn modelId="{0204303C-54C1-4363-B41B-00FD8F92A777}" srcId="{F1FA83AC-197B-42BB-A980-5E1A90D79441}" destId="{CD6FF22E-D964-456B-8EB2-47BAE3F22C69}" srcOrd="3" destOrd="0" parTransId="{620DF18F-ADDF-45DD-B149-210735FA243B}" sibTransId="{FCC62599-8F46-4CBB-9538-A7973FC35EC1}"/>
    <dgm:cxn modelId="{2305483C-1C23-456E-9F00-80801CB5AD40}" type="presOf" srcId="{4A8A0402-9575-440D-9468-2DBC4BAFCF41}" destId="{28182E23-F489-464B-B15F-214C1070048A}" srcOrd="0" destOrd="0" presId="urn:microsoft.com/office/officeart/2005/8/layout/orgChart1"/>
    <dgm:cxn modelId="{7F14B23D-FDAE-49B2-A875-AB431C703DE4}" type="presOf" srcId="{3CB1AB10-55AA-4B38-A5F8-6E4E27EA178E}" destId="{CD5CDF9B-F99E-43F7-895E-5854C33F3BB2}" srcOrd="0" destOrd="0" presId="urn:microsoft.com/office/officeart/2005/8/layout/orgChart1"/>
    <dgm:cxn modelId="{F9F28B4D-5593-D548-BD61-7498C488F05E}" type="presOf" srcId="{995B7180-B544-404E-B714-D71CAB30EDBB}" destId="{8C47C895-D575-8C45-9729-260C9EF27C58}" srcOrd="1" destOrd="0" presId="urn:microsoft.com/office/officeart/2005/8/layout/orgChart1"/>
    <dgm:cxn modelId="{9CE22B63-DB6D-499B-B174-21FE0633432E}" type="presOf" srcId="{2AB79E13-7638-4217-903C-72FFBA447C6A}" destId="{DCEB6CA3-6A98-4E07-921A-7FD5BEE94828}" srcOrd="0" destOrd="0" presId="urn:microsoft.com/office/officeart/2005/8/layout/orgChart1"/>
    <dgm:cxn modelId="{03E3FB70-E6A5-4444-AF32-ECF7E24E6077}" type="presOf" srcId="{8313B611-6022-CD41-852F-20CEC565BC4A}" destId="{AE56759D-700A-4844-9EF6-7FEEC727841D}" srcOrd="0" destOrd="0" presId="urn:microsoft.com/office/officeart/2005/8/layout/orgChart1"/>
    <dgm:cxn modelId="{FBDCD073-E405-5046-8234-A279BF66E616}" type="presOf" srcId="{B59B6FAC-1C36-B848-94BA-505DA5E1E289}" destId="{F9572162-B29B-574E-9250-E032ACBD42D1}" srcOrd="0" destOrd="0" presId="urn:microsoft.com/office/officeart/2005/8/layout/orgChart1"/>
    <dgm:cxn modelId="{B0DF3C80-0ED4-0047-9542-CB885DC52871}" type="presOf" srcId="{79908E5F-FE0B-6B42-B60B-9BDE12B6095B}" destId="{0A2DF357-243C-F14A-AC99-A13C4DD673FF}" srcOrd="0" destOrd="0" presId="urn:microsoft.com/office/officeart/2005/8/layout/orgChart1"/>
    <dgm:cxn modelId="{BF18D980-D138-C749-A2C7-07759BAF59E4}" type="presOf" srcId="{E69D108B-06AE-084D-8999-622F12969B1C}" destId="{B40CFD6F-5A9C-1948-A37D-0D3991ECF292}" srcOrd="0" destOrd="0" presId="urn:microsoft.com/office/officeart/2005/8/layout/orgChart1"/>
    <dgm:cxn modelId="{C4235D85-0D27-422D-BE9B-425AC9CF05AF}" type="presOf" srcId="{CD6FF22E-D964-456B-8EB2-47BAE3F22C69}" destId="{C57BCC0C-C28D-4CF1-A5DA-F4DE3FE15277}" srcOrd="1" destOrd="0" presId="urn:microsoft.com/office/officeart/2005/8/layout/orgChart1"/>
    <dgm:cxn modelId="{A155AE91-D564-4730-B782-FF15DC4A1B43}" type="presOf" srcId="{57498365-9052-49D5-91C0-9B9E53EC8678}" destId="{98022E73-2FCC-456B-932A-B0F7E92CCB95}" srcOrd="1" destOrd="0" presId="urn:microsoft.com/office/officeart/2005/8/layout/orgChart1"/>
    <dgm:cxn modelId="{4A98ED92-279C-6049-ACFA-6A90D6E8055A}" type="presOf" srcId="{CEC34E42-67C1-AB4B-86AA-A1FE3EE37BC1}" destId="{7BFCD986-10A2-8C49-B8F3-F328A8738D19}" srcOrd="1" destOrd="0" presId="urn:microsoft.com/office/officeart/2005/8/layout/orgChart1"/>
    <dgm:cxn modelId="{C8535B96-EEC0-4BF8-889D-3DEF2DB0D717}" srcId="{2AB79E13-7638-4217-903C-72FFBA447C6A}" destId="{F1FA83AC-197B-42BB-A980-5E1A90D79441}" srcOrd="0" destOrd="0" parTransId="{5714D396-2ACE-4B03-BA8B-C9D74F412328}" sibTransId="{E5EBC856-FA9E-4E03-92D0-CE6617B9C672}"/>
    <dgm:cxn modelId="{8DFF6298-5A76-3D48-8DC1-12B161DFC76B}" type="presOf" srcId="{59B5ED0E-959E-C348-A50D-FE3E21930737}" destId="{597ACDBE-CFD5-1842-A6E9-C71EBB4F9607}" srcOrd="0" destOrd="0" presId="urn:microsoft.com/office/officeart/2005/8/layout/orgChart1"/>
    <dgm:cxn modelId="{B3692BA3-DEAF-44A8-B749-8070D3FCA0E8}" type="presOf" srcId="{620DF18F-ADDF-45DD-B149-210735FA243B}" destId="{4DAE8FDC-ABDA-4FF7-A03A-1F03AD7933FE}" srcOrd="0" destOrd="0" presId="urn:microsoft.com/office/officeart/2005/8/layout/orgChart1"/>
    <dgm:cxn modelId="{B3E416AB-89D7-F74D-9DBC-3143D89D0BA8}" type="presOf" srcId="{CEC34E42-67C1-AB4B-86AA-A1FE3EE37BC1}" destId="{C2FF1C42-F1FF-8A49-93E8-D36DAB174EC0}" srcOrd="0" destOrd="0" presId="urn:microsoft.com/office/officeart/2005/8/layout/orgChart1"/>
    <dgm:cxn modelId="{53B43AAC-1D56-4137-85C2-DC2A56BE4ED3}" type="presOf" srcId="{52ED29B5-D6F5-4A19-8652-56D02E6134FF}" destId="{40D2DC8D-5520-4DDA-937D-A3A9E8EB813F}" srcOrd="0" destOrd="0" presId="urn:microsoft.com/office/officeart/2005/8/layout/orgChart1"/>
    <dgm:cxn modelId="{6A1B2CAF-81EA-4F16-AF25-AAF4896A6C7E}" type="presOf" srcId="{4A8A0402-9575-440D-9468-2DBC4BAFCF41}" destId="{CD515F18-35F9-45CC-9A29-5A848DE3709C}" srcOrd="1" destOrd="0" presId="urn:microsoft.com/office/officeart/2005/8/layout/orgChart1"/>
    <dgm:cxn modelId="{C53A82B6-A7CD-4E89-8E8B-3AE1E851859D}" srcId="{F1FA83AC-197B-42BB-A980-5E1A90D79441}" destId="{4A8A0402-9575-440D-9468-2DBC4BAFCF41}" srcOrd="2" destOrd="0" parTransId="{52ED29B5-D6F5-4A19-8652-56D02E6134FF}" sibTransId="{864B1C13-0F1F-4C8B-94A4-484F73ECE4F8}"/>
    <dgm:cxn modelId="{C99504CD-68E0-FE43-A4E5-16E94EAE5A0B}" type="presOf" srcId="{79908E5F-FE0B-6B42-B60B-9BDE12B6095B}" destId="{65C35C7A-305E-5D48-B134-C864E37361EA}" srcOrd="1" destOrd="0" presId="urn:microsoft.com/office/officeart/2005/8/layout/orgChart1"/>
    <dgm:cxn modelId="{6937A8CD-D72A-4B71-AF1B-FEF0E9EDA511}" type="presOf" srcId="{F1FA83AC-197B-42BB-A980-5E1A90D79441}" destId="{3C0CA9B5-5EAC-48A2-B38C-EAEEF60E0FD4}" srcOrd="1" destOrd="0" presId="urn:microsoft.com/office/officeart/2005/8/layout/orgChart1"/>
    <dgm:cxn modelId="{4E9467CF-2886-461F-96A0-05AFD368BBAC}" srcId="{F1FA83AC-197B-42BB-A980-5E1A90D79441}" destId="{3CB1AB10-55AA-4B38-A5F8-6E4E27EA178E}" srcOrd="0" destOrd="0" parTransId="{7D6574E1-505F-4688-A97D-4F6592280305}" sibTransId="{43088FEC-26D0-4BBB-B1B2-3CF276BF908A}"/>
    <dgm:cxn modelId="{6D398ECF-6D91-7C47-835B-E89F5C3856F9}" srcId="{3CB1AB10-55AA-4B38-A5F8-6E4E27EA178E}" destId="{995B7180-B544-404E-B714-D71CAB30EDBB}" srcOrd="2" destOrd="0" parTransId="{972A8DA1-D608-1B4E-AEFA-7BD2298EB290}" sibTransId="{D43C24F2-8BC2-2543-9D8F-8C4F4DF4EF29}"/>
    <dgm:cxn modelId="{ED3924D7-9BA3-4EFE-BC5F-1E972678C6C5}" srcId="{3CB1AB10-55AA-4B38-A5F8-6E4E27EA178E}" destId="{4AEA70F5-A379-40DA-90F0-E24BE964AF08}" srcOrd="0" destOrd="0" parTransId="{148B2449-7D2B-49F0-9DEE-89E7B5B7CFF1}" sibTransId="{78D46437-183A-4829-9432-63087BD46D60}"/>
    <dgm:cxn modelId="{4D80F5D7-85AF-4A67-8D11-E231BA13EBAC}" type="presOf" srcId="{4F938197-3C89-4433-87A8-CB4C299D4515}" destId="{D3C510A6-FD9F-4119-9B48-F0C77ECCB26F}" srcOrd="0" destOrd="0" presId="urn:microsoft.com/office/officeart/2005/8/layout/orgChart1"/>
    <dgm:cxn modelId="{55DA0DDA-5A83-1741-B39A-FE513850BC1E}" type="presOf" srcId="{678338DA-B31C-0747-A7D5-EDB51E78504B}" destId="{822A3D76-DDD6-894F-A766-D6726C83FAD9}" srcOrd="0" destOrd="0" presId="urn:microsoft.com/office/officeart/2005/8/layout/orgChart1"/>
    <dgm:cxn modelId="{E63A5FDB-6751-4669-B33F-30354406B0D5}" type="presOf" srcId="{7D6574E1-505F-4688-A97D-4F6592280305}" destId="{2D121B32-AF22-4BE6-9AC9-36713017943F}" srcOrd="0" destOrd="0" presId="urn:microsoft.com/office/officeart/2005/8/layout/orgChart1"/>
    <dgm:cxn modelId="{E23097DF-35D5-4516-8FF2-9D0831A3C363}" type="presOf" srcId="{148B2449-7D2B-49F0-9DEE-89E7B5B7CFF1}" destId="{166324D1-7604-4676-B591-414A7D082C31}" srcOrd="0" destOrd="0" presId="urn:microsoft.com/office/officeart/2005/8/layout/orgChart1"/>
    <dgm:cxn modelId="{D795C9DF-DB1E-4433-8844-254BC2F034BA}" srcId="{F1FA83AC-197B-42BB-A980-5E1A90D79441}" destId="{57498365-9052-49D5-91C0-9B9E53EC8678}" srcOrd="1" destOrd="0" parTransId="{4F938197-3C89-4433-87A8-CB4C299D4515}" sibTransId="{4AC90D3B-EC6B-442B-90DF-5D8E5A3E3B08}"/>
    <dgm:cxn modelId="{06DB71E1-9C68-3843-A826-37D1E984996E}" type="presOf" srcId="{59B5ED0E-959E-C348-A50D-FE3E21930737}" destId="{FFF6C8B0-6A28-5A40-A49D-39E2600F48EA}" srcOrd="1" destOrd="0" presId="urn:microsoft.com/office/officeart/2005/8/layout/orgChart1"/>
    <dgm:cxn modelId="{13FE37E2-9374-B341-9E4F-1E586A6F76B8}" srcId="{3CB1AB10-55AA-4B38-A5F8-6E4E27EA178E}" destId="{CEC34E42-67C1-AB4B-86AA-A1FE3EE37BC1}" srcOrd="4" destOrd="0" parTransId="{E69D108B-06AE-084D-8999-622F12969B1C}" sibTransId="{018B6239-7540-E64A-A6FC-6E31FFEE4D7F}"/>
    <dgm:cxn modelId="{E33CA8E3-9AC2-6544-A1AE-77D808E42550}" type="presOf" srcId="{995B7180-B544-404E-B714-D71CAB30EDBB}" destId="{B7062122-23A6-5143-80F7-F34738E850B6}" srcOrd="0" destOrd="0" presId="urn:microsoft.com/office/officeart/2005/8/layout/orgChart1"/>
    <dgm:cxn modelId="{0970C6E5-353E-40F9-A284-9F30B760A3EE}" type="presOf" srcId="{57498365-9052-49D5-91C0-9B9E53EC8678}" destId="{974BECB5-6A4E-463E-835A-B47C8939FDC4}" srcOrd="0" destOrd="0" presId="urn:microsoft.com/office/officeart/2005/8/layout/orgChart1"/>
    <dgm:cxn modelId="{73FC88E6-A8F8-0B48-ABE4-34F715CF21D8}" srcId="{3CB1AB10-55AA-4B38-A5F8-6E4E27EA178E}" destId="{59B5ED0E-959E-C348-A50D-FE3E21930737}" srcOrd="3" destOrd="0" parTransId="{8313B611-6022-CD41-852F-20CEC565BC4A}" sibTransId="{3C6DA6B4-6C35-AA4F-8867-B4A8DA93CE75}"/>
    <dgm:cxn modelId="{B33003F0-0003-DB4F-BECA-C014E20AD869}" type="presOf" srcId="{AFE5EA48-5A52-5B40-8F80-9626B38942AC}" destId="{3D954B2E-A7B1-0545-A716-83AEEF94C53D}" srcOrd="1" destOrd="0" presId="urn:microsoft.com/office/officeart/2005/8/layout/orgChart1"/>
    <dgm:cxn modelId="{8559ECF1-369D-4246-90AA-9C881ADB507F}" type="presOf" srcId="{CD6FF22E-D964-456B-8EB2-47BAE3F22C69}" destId="{1D228999-AFC9-48F1-B23F-A23EC7BF5603}" srcOrd="0" destOrd="0" presId="urn:microsoft.com/office/officeart/2005/8/layout/orgChart1"/>
    <dgm:cxn modelId="{20C828F6-ABEC-4831-B692-F0FA90FD60C6}" type="presOf" srcId="{4AEA70F5-A379-40DA-90F0-E24BE964AF08}" destId="{093FB2A2-388F-4C8D-9035-126E871B0324}" srcOrd="1" destOrd="0" presId="urn:microsoft.com/office/officeart/2005/8/layout/orgChart1"/>
    <dgm:cxn modelId="{D6F87621-34AB-4D0D-9E7C-C789B854512A}" type="presParOf" srcId="{DCEB6CA3-6A98-4E07-921A-7FD5BEE94828}" destId="{17F36C7B-50DA-4196-A657-915EEF290829}" srcOrd="0" destOrd="0" presId="urn:microsoft.com/office/officeart/2005/8/layout/orgChart1"/>
    <dgm:cxn modelId="{F97BC20F-60F9-4CF0-96B6-5BFFF4B043D6}" type="presParOf" srcId="{17F36C7B-50DA-4196-A657-915EEF290829}" destId="{2D493F2C-40A9-41F3-AF12-5B0E9BFB90BC}" srcOrd="0" destOrd="0" presId="urn:microsoft.com/office/officeart/2005/8/layout/orgChart1"/>
    <dgm:cxn modelId="{8221FDFA-B224-4DD8-B4B7-7AD001A06132}" type="presParOf" srcId="{2D493F2C-40A9-41F3-AF12-5B0E9BFB90BC}" destId="{31944DD7-E5CA-46CC-AC70-747814FF6CDB}" srcOrd="0" destOrd="0" presId="urn:microsoft.com/office/officeart/2005/8/layout/orgChart1"/>
    <dgm:cxn modelId="{DCAC5079-8FAA-4515-903C-869B12B8678D}" type="presParOf" srcId="{2D493F2C-40A9-41F3-AF12-5B0E9BFB90BC}" destId="{3C0CA9B5-5EAC-48A2-B38C-EAEEF60E0FD4}" srcOrd="1" destOrd="0" presId="urn:microsoft.com/office/officeart/2005/8/layout/orgChart1"/>
    <dgm:cxn modelId="{B7FC83A2-BA6E-4E4B-9B6C-FF658FD8B4B8}" type="presParOf" srcId="{17F36C7B-50DA-4196-A657-915EEF290829}" destId="{05394B82-6897-40AA-8EE5-146C40D1E67C}" srcOrd="1" destOrd="0" presId="urn:microsoft.com/office/officeart/2005/8/layout/orgChart1"/>
    <dgm:cxn modelId="{83D9FF5A-6D34-4E92-8B7A-10444EF724F2}" type="presParOf" srcId="{05394B82-6897-40AA-8EE5-146C40D1E67C}" destId="{2D121B32-AF22-4BE6-9AC9-36713017943F}" srcOrd="0" destOrd="0" presId="urn:microsoft.com/office/officeart/2005/8/layout/orgChart1"/>
    <dgm:cxn modelId="{193DF904-9979-40C5-834A-207A97851616}" type="presParOf" srcId="{05394B82-6897-40AA-8EE5-146C40D1E67C}" destId="{B7F9D9F5-1DFC-4B9B-8F24-059EECF75A38}" srcOrd="1" destOrd="0" presId="urn:microsoft.com/office/officeart/2005/8/layout/orgChart1"/>
    <dgm:cxn modelId="{4D21B54B-7663-4031-AA5C-3FBB12EFDF8A}" type="presParOf" srcId="{B7F9D9F5-1DFC-4B9B-8F24-059EECF75A38}" destId="{86889CC7-6BE3-4575-8F0E-66B9F3486372}" srcOrd="0" destOrd="0" presId="urn:microsoft.com/office/officeart/2005/8/layout/orgChart1"/>
    <dgm:cxn modelId="{7E9326E1-1419-4172-A03E-B6F662D67001}" type="presParOf" srcId="{86889CC7-6BE3-4575-8F0E-66B9F3486372}" destId="{CD5CDF9B-F99E-43F7-895E-5854C33F3BB2}" srcOrd="0" destOrd="0" presId="urn:microsoft.com/office/officeart/2005/8/layout/orgChart1"/>
    <dgm:cxn modelId="{31FD8C00-9104-403C-8768-08BB8364C557}" type="presParOf" srcId="{86889CC7-6BE3-4575-8F0E-66B9F3486372}" destId="{606173AD-EE30-451F-B725-90B377F88EA4}" srcOrd="1" destOrd="0" presId="urn:microsoft.com/office/officeart/2005/8/layout/orgChart1"/>
    <dgm:cxn modelId="{B921E28B-FB94-459F-96B0-57EF88F8F399}" type="presParOf" srcId="{B7F9D9F5-1DFC-4B9B-8F24-059EECF75A38}" destId="{24440B9E-EA7D-4189-92AC-2861D0B73210}" srcOrd="1" destOrd="0" presId="urn:microsoft.com/office/officeart/2005/8/layout/orgChart1"/>
    <dgm:cxn modelId="{D1A9E05D-C8E9-4653-8B61-4F5C075B260C}" type="presParOf" srcId="{24440B9E-EA7D-4189-92AC-2861D0B73210}" destId="{166324D1-7604-4676-B591-414A7D082C31}" srcOrd="0" destOrd="0" presId="urn:microsoft.com/office/officeart/2005/8/layout/orgChart1"/>
    <dgm:cxn modelId="{BB2ABA95-DA5E-4B81-B04E-2D71B7D85C48}" type="presParOf" srcId="{24440B9E-EA7D-4189-92AC-2861D0B73210}" destId="{7BDC84CB-9E02-4271-8288-6F29543FA7A7}" srcOrd="1" destOrd="0" presId="urn:microsoft.com/office/officeart/2005/8/layout/orgChart1"/>
    <dgm:cxn modelId="{C18EA2B4-66EF-4731-825B-1871797DBA25}" type="presParOf" srcId="{7BDC84CB-9E02-4271-8288-6F29543FA7A7}" destId="{25911013-F04B-4BF6-A5B9-5285B3E8E28E}" srcOrd="0" destOrd="0" presId="urn:microsoft.com/office/officeart/2005/8/layout/orgChart1"/>
    <dgm:cxn modelId="{EA3608D2-4221-493E-8A99-3E244252328C}" type="presParOf" srcId="{25911013-F04B-4BF6-A5B9-5285B3E8E28E}" destId="{D9AC1A86-2207-460E-9A2D-84D2366E5CF5}" srcOrd="0" destOrd="0" presId="urn:microsoft.com/office/officeart/2005/8/layout/orgChart1"/>
    <dgm:cxn modelId="{0FF87A87-8BB7-41F1-8460-6CDD348C2925}" type="presParOf" srcId="{25911013-F04B-4BF6-A5B9-5285B3E8E28E}" destId="{093FB2A2-388F-4C8D-9035-126E871B0324}" srcOrd="1" destOrd="0" presId="urn:microsoft.com/office/officeart/2005/8/layout/orgChart1"/>
    <dgm:cxn modelId="{DB160B3B-95C9-4883-9DD4-F573AAB2CB99}" type="presParOf" srcId="{7BDC84CB-9E02-4271-8288-6F29543FA7A7}" destId="{08A049BA-2510-43B4-BE13-CEF8C0357F0F}" srcOrd="1" destOrd="0" presId="urn:microsoft.com/office/officeart/2005/8/layout/orgChart1"/>
    <dgm:cxn modelId="{DB5F36B6-692E-4ED7-867F-F2ECA6178FA5}" type="presParOf" srcId="{7BDC84CB-9E02-4271-8288-6F29543FA7A7}" destId="{4D17014B-EED5-46BC-B13C-6FB53E2B61E1}" srcOrd="2" destOrd="0" presId="urn:microsoft.com/office/officeart/2005/8/layout/orgChart1"/>
    <dgm:cxn modelId="{2FE5E585-42C9-2149-89FB-CBC9792F8642}" type="presParOf" srcId="{24440B9E-EA7D-4189-92AC-2861D0B73210}" destId="{822A3D76-DDD6-894F-A766-D6726C83FAD9}" srcOrd="2" destOrd="0" presId="urn:microsoft.com/office/officeart/2005/8/layout/orgChart1"/>
    <dgm:cxn modelId="{E4C2616B-E7FF-2541-8CCE-310D1027B1AE}" type="presParOf" srcId="{24440B9E-EA7D-4189-92AC-2861D0B73210}" destId="{2FFFC54F-FCD3-3241-8CF1-AC790B070CFA}" srcOrd="3" destOrd="0" presId="urn:microsoft.com/office/officeart/2005/8/layout/orgChart1"/>
    <dgm:cxn modelId="{8A30B855-7221-0648-A5EC-EC62A902F99A}" type="presParOf" srcId="{2FFFC54F-FCD3-3241-8CF1-AC790B070CFA}" destId="{68175C6B-142F-9141-B25C-76CA3530ADC4}" srcOrd="0" destOrd="0" presId="urn:microsoft.com/office/officeart/2005/8/layout/orgChart1"/>
    <dgm:cxn modelId="{0EF269F3-6B4F-E94E-8F50-83BE3645C1BF}" type="presParOf" srcId="{68175C6B-142F-9141-B25C-76CA3530ADC4}" destId="{1643B333-2BD7-A140-8C60-853403B0478B}" srcOrd="0" destOrd="0" presId="urn:microsoft.com/office/officeart/2005/8/layout/orgChart1"/>
    <dgm:cxn modelId="{A4463143-A9AE-EE4A-92F5-F9FC53CD81F6}" type="presParOf" srcId="{68175C6B-142F-9141-B25C-76CA3530ADC4}" destId="{3D954B2E-A7B1-0545-A716-83AEEF94C53D}" srcOrd="1" destOrd="0" presId="urn:microsoft.com/office/officeart/2005/8/layout/orgChart1"/>
    <dgm:cxn modelId="{ACFF4094-B9B3-7347-B87E-786E7AFB06ED}" type="presParOf" srcId="{2FFFC54F-FCD3-3241-8CF1-AC790B070CFA}" destId="{E140803E-18C9-7741-9D62-09AD4643E9E2}" srcOrd="1" destOrd="0" presId="urn:microsoft.com/office/officeart/2005/8/layout/orgChart1"/>
    <dgm:cxn modelId="{C254CC52-7233-404F-8565-71B8EFC79091}" type="presParOf" srcId="{2FFFC54F-FCD3-3241-8CF1-AC790B070CFA}" destId="{00570111-7F29-A143-9487-A94BB4FBCD68}" srcOrd="2" destOrd="0" presId="urn:microsoft.com/office/officeart/2005/8/layout/orgChart1"/>
    <dgm:cxn modelId="{DB3423EB-4D35-9244-8BC3-7BBFF62F948E}" type="presParOf" srcId="{24440B9E-EA7D-4189-92AC-2861D0B73210}" destId="{B8DA3B08-55B6-4847-930F-E125CC0B72E6}" srcOrd="4" destOrd="0" presId="urn:microsoft.com/office/officeart/2005/8/layout/orgChart1"/>
    <dgm:cxn modelId="{F6CC9FAB-979A-1749-BF2D-A2EAFDA7F031}" type="presParOf" srcId="{24440B9E-EA7D-4189-92AC-2861D0B73210}" destId="{FC496420-6D72-DB46-B7EC-E255BC920679}" srcOrd="5" destOrd="0" presId="urn:microsoft.com/office/officeart/2005/8/layout/orgChart1"/>
    <dgm:cxn modelId="{E507C140-5AD3-3144-AB55-D0DEAD8687E7}" type="presParOf" srcId="{FC496420-6D72-DB46-B7EC-E255BC920679}" destId="{89D62DAC-6C4E-9142-8E87-2BDC8C3F01D1}" srcOrd="0" destOrd="0" presId="urn:microsoft.com/office/officeart/2005/8/layout/orgChart1"/>
    <dgm:cxn modelId="{870A4A0F-2F18-7148-899C-0BD4569F3866}" type="presParOf" srcId="{89D62DAC-6C4E-9142-8E87-2BDC8C3F01D1}" destId="{B7062122-23A6-5143-80F7-F34738E850B6}" srcOrd="0" destOrd="0" presId="urn:microsoft.com/office/officeart/2005/8/layout/orgChart1"/>
    <dgm:cxn modelId="{EB0ADE33-1710-AF41-AD40-67389F9EF690}" type="presParOf" srcId="{89D62DAC-6C4E-9142-8E87-2BDC8C3F01D1}" destId="{8C47C895-D575-8C45-9729-260C9EF27C58}" srcOrd="1" destOrd="0" presId="urn:microsoft.com/office/officeart/2005/8/layout/orgChart1"/>
    <dgm:cxn modelId="{B079567E-A5E4-A94D-AD45-EA6108A7B3BB}" type="presParOf" srcId="{FC496420-6D72-DB46-B7EC-E255BC920679}" destId="{86C96110-0A40-8343-9163-9F91369AE5F6}" srcOrd="1" destOrd="0" presId="urn:microsoft.com/office/officeart/2005/8/layout/orgChart1"/>
    <dgm:cxn modelId="{374B2920-9E73-1D47-86A2-DE02CA58E6EC}" type="presParOf" srcId="{FC496420-6D72-DB46-B7EC-E255BC920679}" destId="{F643D0C8-EDF1-C646-A321-0CB54946C0DE}" srcOrd="2" destOrd="0" presId="urn:microsoft.com/office/officeart/2005/8/layout/orgChart1"/>
    <dgm:cxn modelId="{1B2E916B-BAA5-4F47-9F01-3AD55500C263}" type="presParOf" srcId="{24440B9E-EA7D-4189-92AC-2861D0B73210}" destId="{AE56759D-700A-4844-9EF6-7FEEC727841D}" srcOrd="6" destOrd="0" presId="urn:microsoft.com/office/officeart/2005/8/layout/orgChart1"/>
    <dgm:cxn modelId="{E3A6EB78-F9FC-3A4E-8AEF-29BFA3D8B33A}" type="presParOf" srcId="{24440B9E-EA7D-4189-92AC-2861D0B73210}" destId="{C120DB54-28F8-4647-90AA-B01C8B1D0112}" srcOrd="7" destOrd="0" presId="urn:microsoft.com/office/officeart/2005/8/layout/orgChart1"/>
    <dgm:cxn modelId="{2BC38FD5-7522-5E43-B9C7-D035BA98938B}" type="presParOf" srcId="{C120DB54-28F8-4647-90AA-B01C8B1D0112}" destId="{76DA0DC6-046E-D940-A6CB-E9E98D3D709B}" srcOrd="0" destOrd="0" presId="urn:microsoft.com/office/officeart/2005/8/layout/orgChart1"/>
    <dgm:cxn modelId="{4BD2466B-92E1-1647-B14F-3136FFFFB955}" type="presParOf" srcId="{76DA0DC6-046E-D940-A6CB-E9E98D3D709B}" destId="{597ACDBE-CFD5-1842-A6E9-C71EBB4F9607}" srcOrd="0" destOrd="0" presId="urn:microsoft.com/office/officeart/2005/8/layout/orgChart1"/>
    <dgm:cxn modelId="{B425945D-1BAC-2040-BAF2-2B69436EFF64}" type="presParOf" srcId="{76DA0DC6-046E-D940-A6CB-E9E98D3D709B}" destId="{FFF6C8B0-6A28-5A40-A49D-39E2600F48EA}" srcOrd="1" destOrd="0" presId="urn:microsoft.com/office/officeart/2005/8/layout/orgChart1"/>
    <dgm:cxn modelId="{9533B050-6FC9-E849-A2ED-F3DDE86EF485}" type="presParOf" srcId="{C120DB54-28F8-4647-90AA-B01C8B1D0112}" destId="{D1D21282-EC0B-C14C-8B5F-85DF7F888F81}" srcOrd="1" destOrd="0" presId="urn:microsoft.com/office/officeart/2005/8/layout/orgChart1"/>
    <dgm:cxn modelId="{E52648D5-9477-574E-8003-DD7E4684BEA3}" type="presParOf" srcId="{C120DB54-28F8-4647-90AA-B01C8B1D0112}" destId="{17397B1D-2A4C-FA4F-82BC-BF3E6B2F78EE}" srcOrd="2" destOrd="0" presId="urn:microsoft.com/office/officeart/2005/8/layout/orgChart1"/>
    <dgm:cxn modelId="{765E9D54-A7EE-9E43-A736-E496E0F422E9}" type="presParOf" srcId="{24440B9E-EA7D-4189-92AC-2861D0B73210}" destId="{B40CFD6F-5A9C-1948-A37D-0D3991ECF292}" srcOrd="8" destOrd="0" presId="urn:microsoft.com/office/officeart/2005/8/layout/orgChart1"/>
    <dgm:cxn modelId="{0D0E44E9-3B4A-AD40-9395-2F702887BD8D}" type="presParOf" srcId="{24440B9E-EA7D-4189-92AC-2861D0B73210}" destId="{83C7C5DE-4DBF-DA4E-9BF0-D8F8B069D955}" srcOrd="9" destOrd="0" presId="urn:microsoft.com/office/officeart/2005/8/layout/orgChart1"/>
    <dgm:cxn modelId="{F9200711-EC11-444F-9F50-B7BDF0F959C7}" type="presParOf" srcId="{83C7C5DE-4DBF-DA4E-9BF0-D8F8B069D955}" destId="{5B3960BF-C107-E84D-B852-4290C6314A64}" srcOrd="0" destOrd="0" presId="urn:microsoft.com/office/officeart/2005/8/layout/orgChart1"/>
    <dgm:cxn modelId="{2CBB502D-A0C0-8845-BABA-2CB62A53FF54}" type="presParOf" srcId="{5B3960BF-C107-E84D-B852-4290C6314A64}" destId="{C2FF1C42-F1FF-8A49-93E8-D36DAB174EC0}" srcOrd="0" destOrd="0" presId="urn:microsoft.com/office/officeart/2005/8/layout/orgChart1"/>
    <dgm:cxn modelId="{5BB36AEB-E2A6-E548-82F1-F93746D148B2}" type="presParOf" srcId="{5B3960BF-C107-E84D-B852-4290C6314A64}" destId="{7BFCD986-10A2-8C49-B8F3-F328A8738D19}" srcOrd="1" destOrd="0" presId="urn:microsoft.com/office/officeart/2005/8/layout/orgChart1"/>
    <dgm:cxn modelId="{D0E23469-1150-B846-98FE-E3D605DD95A5}" type="presParOf" srcId="{83C7C5DE-4DBF-DA4E-9BF0-D8F8B069D955}" destId="{322E1605-41FD-E949-AAEA-6D25E7902189}" srcOrd="1" destOrd="0" presId="urn:microsoft.com/office/officeart/2005/8/layout/orgChart1"/>
    <dgm:cxn modelId="{E578295E-B17A-2D49-9600-1B00C46BA2F4}" type="presParOf" srcId="{83C7C5DE-4DBF-DA4E-9BF0-D8F8B069D955}" destId="{DEA1FBAD-2CA8-2245-8E65-27C953D2F373}" srcOrd="2" destOrd="0" presId="urn:microsoft.com/office/officeart/2005/8/layout/orgChart1"/>
    <dgm:cxn modelId="{5D4A697E-8D13-4C65-B875-CF43F42CAE22}" type="presParOf" srcId="{B7F9D9F5-1DFC-4B9B-8F24-059EECF75A38}" destId="{458637FC-5BC8-4117-B24C-8171CEFC7E40}" srcOrd="2" destOrd="0" presId="urn:microsoft.com/office/officeart/2005/8/layout/orgChart1"/>
    <dgm:cxn modelId="{BE895C91-5E80-4318-B770-783A598BAEA7}" type="presParOf" srcId="{05394B82-6897-40AA-8EE5-146C40D1E67C}" destId="{D3C510A6-FD9F-4119-9B48-F0C77ECCB26F}" srcOrd="2" destOrd="0" presId="urn:microsoft.com/office/officeart/2005/8/layout/orgChart1"/>
    <dgm:cxn modelId="{7AA5202A-F373-4BCB-A07C-FDB0E407FC88}" type="presParOf" srcId="{05394B82-6897-40AA-8EE5-146C40D1E67C}" destId="{BBC67D77-DF4B-49CD-B004-CCE7D3418178}" srcOrd="3" destOrd="0" presId="urn:microsoft.com/office/officeart/2005/8/layout/orgChart1"/>
    <dgm:cxn modelId="{C76F917F-CEC9-4803-86CE-9B41F7FCB0D2}" type="presParOf" srcId="{BBC67D77-DF4B-49CD-B004-CCE7D3418178}" destId="{B3FD2AD5-B54E-48B6-B7C2-6501F6B77FF5}" srcOrd="0" destOrd="0" presId="urn:microsoft.com/office/officeart/2005/8/layout/orgChart1"/>
    <dgm:cxn modelId="{72303E62-2483-4B73-8C1A-9CD0E957DA66}" type="presParOf" srcId="{B3FD2AD5-B54E-48B6-B7C2-6501F6B77FF5}" destId="{974BECB5-6A4E-463E-835A-B47C8939FDC4}" srcOrd="0" destOrd="0" presId="urn:microsoft.com/office/officeart/2005/8/layout/orgChart1"/>
    <dgm:cxn modelId="{407B7526-5BEF-478F-9AC7-C17644E48B68}" type="presParOf" srcId="{B3FD2AD5-B54E-48B6-B7C2-6501F6B77FF5}" destId="{98022E73-2FCC-456B-932A-B0F7E92CCB95}" srcOrd="1" destOrd="0" presId="urn:microsoft.com/office/officeart/2005/8/layout/orgChart1"/>
    <dgm:cxn modelId="{B1731E70-56E3-403C-9EF2-1030EF034C03}" type="presParOf" srcId="{BBC67D77-DF4B-49CD-B004-CCE7D3418178}" destId="{2E69D670-D006-4352-870E-8C49ED6DC7ED}" srcOrd="1" destOrd="0" presId="urn:microsoft.com/office/officeart/2005/8/layout/orgChart1"/>
    <dgm:cxn modelId="{957AA103-F6AC-4247-9180-1C11BA9BCB3C}" type="presParOf" srcId="{BBC67D77-DF4B-49CD-B004-CCE7D3418178}" destId="{A9291E43-8711-45B0-87F5-B3C796CFB2BC}" srcOrd="2" destOrd="0" presId="urn:microsoft.com/office/officeart/2005/8/layout/orgChart1"/>
    <dgm:cxn modelId="{04F65AB5-2067-468F-872A-3CDFCAEEE036}" type="presParOf" srcId="{05394B82-6897-40AA-8EE5-146C40D1E67C}" destId="{40D2DC8D-5520-4DDA-937D-A3A9E8EB813F}" srcOrd="4" destOrd="0" presId="urn:microsoft.com/office/officeart/2005/8/layout/orgChart1"/>
    <dgm:cxn modelId="{08BD9D04-58DB-4DD3-A84F-A35FE4D83B2B}" type="presParOf" srcId="{05394B82-6897-40AA-8EE5-146C40D1E67C}" destId="{252DDD59-758D-405D-8B8E-2AAE445B2624}" srcOrd="5" destOrd="0" presId="urn:microsoft.com/office/officeart/2005/8/layout/orgChart1"/>
    <dgm:cxn modelId="{19559493-20BA-4BC3-A449-23D7DC9C43CE}" type="presParOf" srcId="{252DDD59-758D-405D-8B8E-2AAE445B2624}" destId="{3069592B-42DF-4D23-B38F-F0FA9A479C61}" srcOrd="0" destOrd="0" presId="urn:microsoft.com/office/officeart/2005/8/layout/orgChart1"/>
    <dgm:cxn modelId="{95A9829F-F174-4A06-ADD1-CD7D250818A6}" type="presParOf" srcId="{3069592B-42DF-4D23-B38F-F0FA9A479C61}" destId="{28182E23-F489-464B-B15F-214C1070048A}" srcOrd="0" destOrd="0" presId="urn:microsoft.com/office/officeart/2005/8/layout/orgChart1"/>
    <dgm:cxn modelId="{3FED625E-767C-4441-AFE4-1C1FF0AA0110}" type="presParOf" srcId="{3069592B-42DF-4D23-B38F-F0FA9A479C61}" destId="{CD515F18-35F9-45CC-9A29-5A848DE3709C}" srcOrd="1" destOrd="0" presId="urn:microsoft.com/office/officeart/2005/8/layout/orgChart1"/>
    <dgm:cxn modelId="{98DA0F5D-2BF1-4645-B6DE-34F7F01DF25B}" type="presParOf" srcId="{252DDD59-758D-405D-8B8E-2AAE445B2624}" destId="{6433D63B-AEC7-4C07-B207-2F4F2A8C0CED}" srcOrd="1" destOrd="0" presId="urn:microsoft.com/office/officeart/2005/8/layout/orgChart1"/>
    <dgm:cxn modelId="{38D9813B-E3F9-4ECC-A789-7FF6FAC7CAFB}" type="presParOf" srcId="{252DDD59-758D-405D-8B8E-2AAE445B2624}" destId="{2C670319-5213-4A4A-BDA6-929E96CF0474}" srcOrd="2" destOrd="0" presId="urn:microsoft.com/office/officeart/2005/8/layout/orgChart1"/>
    <dgm:cxn modelId="{0470B994-9914-402C-B8C9-E06BF833095E}" type="presParOf" srcId="{05394B82-6897-40AA-8EE5-146C40D1E67C}" destId="{4DAE8FDC-ABDA-4FF7-A03A-1F03AD7933FE}" srcOrd="6" destOrd="0" presId="urn:microsoft.com/office/officeart/2005/8/layout/orgChart1"/>
    <dgm:cxn modelId="{5A9832DF-CA2D-4452-AB9C-43434F7406C6}" type="presParOf" srcId="{05394B82-6897-40AA-8EE5-146C40D1E67C}" destId="{D9073F02-6E5C-43DB-AB30-7A6FEA86685A}" srcOrd="7" destOrd="0" presId="urn:microsoft.com/office/officeart/2005/8/layout/orgChart1"/>
    <dgm:cxn modelId="{D82DDF10-47F5-4AFF-9B76-32789E9CBF7A}" type="presParOf" srcId="{D9073F02-6E5C-43DB-AB30-7A6FEA86685A}" destId="{DF95B3BC-572B-4501-91A2-B279B059B29E}" srcOrd="0" destOrd="0" presId="urn:microsoft.com/office/officeart/2005/8/layout/orgChart1"/>
    <dgm:cxn modelId="{01DFCD6D-E170-426C-A229-D007BA1ED10B}" type="presParOf" srcId="{DF95B3BC-572B-4501-91A2-B279B059B29E}" destId="{1D228999-AFC9-48F1-B23F-A23EC7BF5603}" srcOrd="0" destOrd="0" presId="urn:microsoft.com/office/officeart/2005/8/layout/orgChart1"/>
    <dgm:cxn modelId="{61D089D8-B00F-4CBC-B636-D2A7E9E21039}" type="presParOf" srcId="{DF95B3BC-572B-4501-91A2-B279B059B29E}" destId="{C57BCC0C-C28D-4CF1-A5DA-F4DE3FE15277}" srcOrd="1" destOrd="0" presId="urn:microsoft.com/office/officeart/2005/8/layout/orgChart1"/>
    <dgm:cxn modelId="{47A2B245-81BF-44AD-B871-5270F118FE05}" type="presParOf" srcId="{D9073F02-6E5C-43DB-AB30-7A6FEA86685A}" destId="{D56FC2C5-3131-4623-93DD-E24E23B9EDDF}" srcOrd="1" destOrd="0" presId="urn:microsoft.com/office/officeart/2005/8/layout/orgChart1"/>
    <dgm:cxn modelId="{FC60F1F5-A9DF-4583-8F87-75BFD506F6C9}" type="presParOf" srcId="{D9073F02-6E5C-43DB-AB30-7A6FEA86685A}" destId="{D12AE0FD-5197-4566-BF7F-44EF82FFAE9C}" srcOrd="2" destOrd="0" presId="urn:microsoft.com/office/officeart/2005/8/layout/orgChart1"/>
    <dgm:cxn modelId="{6DF69D2B-F622-C74F-8648-9285B3DF69A3}" type="presParOf" srcId="{05394B82-6897-40AA-8EE5-146C40D1E67C}" destId="{F9572162-B29B-574E-9250-E032ACBD42D1}" srcOrd="8" destOrd="0" presId="urn:microsoft.com/office/officeart/2005/8/layout/orgChart1"/>
    <dgm:cxn modelId="{D538AD8C-F19E-3847-AACD-83F0FF17B20B}" type="presParOf" srcId="{05394B82-6897-40AA-8EE5-146C40D1E67C}" destId="{2AD0ED2B-4C1A-C04D-9C55-5A2D70D8FA5B}" srcOrd="9" destOrd="0" presId="urn:microsoft.com/office/officeart/2005/8/layout/orgChart1"/>
    <dgm:cxn modelId="{A766925B-03AF-A14B-BBE3-4CA1A0D1DEF5}" type="presParOf" srcId="{2AD0ED2B-4C1A-C04D-9C55-5A2D70D8FA5B}" destId="{FA4B3509-7A74-0B4F-AF28-81F976A20A01}" srcOrd="0" destOrd="0" presId="urn:microsoft.com/office/officeart/2005/8/layout/orgChart1"/>
    <dgm:cxn modelId="{13490C61-4EE2-6048-A110-FEA85565C52F}" type="presParOf" srcId="{FA4B3509-7A74-0B4F-AF28-81F976A20A01}" destId="{0A2DF357-243C-F14A-AC99-A13C4DD673FF}" srcOrd="0" destOrd="0" presId="urn:microsoft.com/office/officeart/2005/8/layout/orgChart1"/>
    <dgm:cxn modelId="{C38BFDB6-B855-6F4D-8504-F9A54A70AB64}" type="presParOf" srcId="{FA4B3509-7A74-0B4F-AF28-81F976A20A01}" destId="{65C35C7A-305E-5D48-B134-C864E37361EA}" srcOrd="1" destOrd="0" presId="urn:microsoft.com/office/officeart/2005/8/layout/orgChart1"/>
    <dgm:cxn modelId="{D246F18D-8ECB-F34F-BF96-A32D253358C1}" type="presParOf" srcId="{2AD0ED2B-4C1A-C04D-9C55-5A2D70D8FA5B}" destId="{445840EE-D71D-3049-A3A4-3BF2C21C41E1}" srcOrd="1" destOrd="0" presId="urn:microsoft.com/office/officeart/2005/8/layout/orgChart1"/>
    <dgm:cxn modelId="{30BE7C9D-E620-2A44-B415-F61AEA74CAB5}" type="presParOf" srcId="{2AD0ED2B-4C1A-C04D-9C55-5A2D70D8FA5B}" destId="{9E0082DE-0CC4-354A-AA52-ACD77AE5429C}" srcOrd="2" destOrd="0" presId="urn:microsoft.com/office/officeart/2005/8/layout/orgChart1"/>
    <dgm:cxn modelId="{E29E221B-2BD3-483F-9892-6C313AF3998C}" type="presParOf" srcId="{17F36C7B-50DA-4196-A657-915EEF290829}" destId="{8597D9B4-C033-44FE-AD10-0DFFCA7484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976D4-B643-4632-A04F-0C3323194044}">
      <dsp:nvSpPr>
        <dsp:cNvPr id="0" name=""/>
        <dsp:cNvSpPr/>
      </dsp:nvSpPr>
      <dsp:spPr>
        <a:xfrm>
          <a:off x="1207321" y="3365506"/>
          <a:ext cx="166555" cy="16655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62175-EB88-4102-8C0B-FEEEC5A78F02}">
      <dsp:nvSpPr>
        <dsp:cNvPr id="0" name=""/>
        <dsp:cNvSpPr/>
      </dsp:nvSpPr>
      <dsp:spPr>
        <a:xfrm>
          <a:off x="1290599" y="3448783"/>
          <a:ext cx="948641" cy="107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50000"/>
                  <a:lumOff val="50000"/>
                </a:schemeClr>
              </a:solidFill>
            </a:rPr>
            <a:t>Started working for my dad!</a:t>
          </a:r>
        </a:p>
      </dsp:txBody>
      <dsp:txXfrm>
        <a:off x="1290599" y="3448783"/>
        <a:ext cx="948641" cy="1077179"/>
      </dsp:txXfrm>
    </dsp:sp>
    <dsp:sp modelId="{211393AC-26C6-4FB9-BA39-377E115433C3}">
      <dsp:nvSpPr>
        <dsp:cNvPr id="0" name=""/>
        <dsp:cNvSpPr/>
      </dsp:nvSpPr>
      <dsp:spPr>
        <a:xfrm>
          <a:off x="2108893" y="2499236"/>
          <a:ext cx="260695" cy="26069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686B5-F19A-42C0-9CD7-30497E17BC51}">
      <dsp:nvSpPr>
        <dsp:cNvPr id="0" name=""/>
        <dsp:cNvSpPr/>
      </dsp:nvSpPr>
      <dsp:spPr>
        <a:xfrm>
          <a:off x="2239240" y="2629584"/>
          <a:ext cx="1202095" cy="1896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37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50000"/>
                  <a:lumOff val="50000"/>
                </a:schemeClr>
              </a:solidFill>
            </a:rPr>
            <a:t>Worked in a steel factory</a:t>
          </a:r>
        </a:p>
      </dsp:txBody>
      <dsp:txXfrm>
        <a:off x="2239240" y="2629584"/>
        <a:ext cx="1202095" cy="1896378"/>
      </dsp:txXfrm>
    </dsp:sp>
    <dsp:sp modelId="{23C87F9C-2DFD-40F0-B920-BEE61251576A}">
      <dsp:nvSpPr>
        <dsp:cNvPr id="0" name=""/>
        <dsp:cNvSpPr/>
      </dsp:nvSpPr>
      <dsp:spPr>
        <a:xfrm>
          <a:off x="3267539" y="1808574"/>
          <a:ext cx="347593" cy="34759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46002-B190-4471-A807-934A0EF01E05}">
      <dsp:nvSpPr>
        <dsp:cNvPr id="0" name=""/>
        <dsp:cNvSpPr/>
      </dsp:nvSpPr>
      <dsp:spPr>
        <a:xfrm>
          <a:off x="3441336" y="1982371"/>
          <a:ext cx="1397617" cy="2543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83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50000"/>
                  <a:lumOff val="50000"/>
                </a:schemeClr>
              </a:solidFill>
            </a:rPr>
            <a:t>Was promoted to the logistics office</a:t>
          </a:r>
        </a:p>
      </dsp:txBody>
      <dsp:txXfrm>
        <a:off x="3441336" y="1982371"/>
        <a:ext cx="1397617" cy="2543591"/>
      </dsp:txXfrm>
    </dsp:sp>
    <dsp:sp modelId="{25F519A1-6EDF-45D5-A792-6C040F6A68C0}">
      <dsp:nvSpPr>
        <dsp:cNvPr id="0" name=""/>
        <dsp:cNvSpPr/>
      </dsp:nvSpPr>
      <dsp:spPr>
        <a:xfrm>
          <a:off x="4614466" y="1269080"/>
          <a:ext cx="448975" cy="44897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05F28-8569-4062-9B98-0846BC7C0FE5}">
      <dsp:nvSpPr>
        <dsp:cNvPr id="0" name=""/>
        <dsp:cNvSpPr/>
      </dsp:nvSpPr>
      <dsp:spPr>
        <a:xfrm>
          <a:off x="4838954" y="1493567"/>
          <a:ext cx="1448308" cy="3032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903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50000"/>
                  <a:lumOff val="50000"/>
                </a:schemeClr>
              </a:solidFill>
            </a:rPr>
            <a:t>Held several mid-senior level roles in Australia, UK and China over the next 10 years</a:t>
          </a:r>
        </a:p>
      </dsp:txBody>
      <dsp:txXfrm>
        <a:off x="4838954" y="1493567"/>
        <a:ext cx="1448308" cy="3032395"/>
      </dsp:txXfrm>
    </dsp:sp>
    <dsp:sp modelId="{DB06004D-50AC-4200-A67D-7CE7FE6F4062}">
      <dsp:nvSpPr>
        <dsp:cNvPr id="0" name=""/>
        <dsp:cNvSpPr/>
      </dsp:nvSpPr>
      <dsp:spPr>
        <a:xfrm>
          <a:off x="6001221" y="908813"/>
          <a:ext cx="572081" cy="5720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8DC1A-F950-45DA-B660-31F4F3BCF956}">
      <dsp:nvSpPr>
        <dsp:cNvPr id="0" name=""/>
        <dsp:cNvSpPr/>
      </dsp:nvSpPr>
      <dsp:spPr>
        <a:xfrm>
          <a:off x="6287262" y="1194854"/>
          <a:ext cx="1448308" cy="3331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134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50000"/>
                  <a:lumOff val="50000"/>
                </a:schemeClr>
              </a:solidFill>
            </a:rPr>
            <a:t>I am now the COO for Athletic Greens, previously COO for </a:t>
          </a:r>
          <a:r>
            <a:rPr lang="en-US" sz="1900" kern="1200" dirty="0" err="1">
              <a:solidFill>
                <a:schemeClr val="tx1">
                  <a:lumMod val="50000"/>
                  <a:lumOff val="50000"/>
                </a:schemeClr>
              </a:solidFill>
            </a:rPr>
            <a:t>Sugarfina</a:t>
          </a:r>
          <a:r>
            <a:rPr lang="en-US" sz="1900" kern="1200" dirty="0">
              <a:solidFill>
                <a:schemeClr val="tx1">
                  <a:lumMod val="50000"/>
                  <a:lumOff val="50000"/>
                </a:schemeClr>
              </a:solidFill>
            </a:rPr>
            <a:t> and Fame &amp; Partners</a:t>
          </a:r>
        </a:p>
      </dsp:txBody>
      <dsp:txXfrm>
        <a:off x="6287262" y="1194854"/>
        <a:ext cx="1448308" cy="3331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72162-B29B-574E-9250-E032ACBD42D1}">
      <dsp:nvSpPr>
        <dsp:cNvPr id="0" name=""/>
        <dsp:cNvSpPr/>
      </dsp:nvSpPr>
      <dsp:spPr>
        <a:xfrm>
          <a:off x="3657600" y="503168"/>
          <a:ext cx="2425704" cy="210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247"/>
              </a:lnTo>
              <a:lnTo>
                <a:pt x="2425704" y="105247"/>
              </a:lnTo>
              <a:lnTo>
                <a:pt x="2425704" y="210495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E8FDC-ABDA-4FF7-A03A-1F03AD7933FE}">
      <dsp:nvSpPr>
        <dsp:cNvPr id="0" name=""/>
        <dsp:cNvSpPr/>
      </dsp:nvSpPr>
      <dsp:spPr>
        <a:xfrm>
          <a:off x="3657600" y="503168"/>
          <a:ext cx="1212852" cy="210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247"/>
              </a:lnTo>
              <a:lnTo>
                <a:pt x="1212852" y="105247"/>
              </a:lnTo>
              <a:lnTo>
                <a:pt x="1212852" y="210495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2DC8D-5520-4DDA-937D-A3A9E8EB813F}">
      <dsp:nvSpPr>
        <dsp:cNvPr id="0" name=""/>
        <dsp:cNvSpPr/>
      </dsp:nvSpPr>
      <dsp:spPr>
        <a:xfrm>
          <a:off x="3611880" y="503168"/>
          <a:ext cx="91440" cy="2104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495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510A6-FD9F-4119-9B48-F0C77ECCB26F}">
      <dsp:nvSpPr>
        <dsp:cNvPr id="0" name=""/>
        <dsp:cNvSpPr/>
      </dsp:nvSpPr>
      <dsp:spPr>
        <a:xfrm>
          <a:off x="2444747" y="503168"/>
          <a:ext cx="1212852" cy="210495"/>
        </a:xfrm>
        <a:custGeom>
          <a:avLst/>
          <a:gdLst/>
          <a:ahLst/>
          <a:cxnLst/>
          <a:rect l="0" t="0" r="0" b="0"/>
          <a:pathLst>
            <a:path>
              <a:moveTo>
                <a:pt x="1212852" y="0"/>
              </a:moveTo>
              <a:lnTo>
                <a:pt x="1212852" y="105247"/>
              </a:lnTo>
              <a:lnTo>
                <a:pt x="0" y="105247"/>
              </a:lnTo>
              <a:lnTo>
                <a:pt x="0" y="210495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0CFD6F-5A9C-1948-A37D-0D3991ECF292}">
      <dsp:nvSpPr>
        <dsp:cNvPr id="0" name=""/>
        <dsp:cNvSpPr/>
      </dsp:nvSpPr>
      <dsp:spPr>
        <a:xfrm>
          <a:off x="830952" y="1214841"/>
          <a:ext cx="150353" cy="3307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7779"/>
              </a:lnTo>
              <a:lnTo>
                <a:pt x="150353" y="3307779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56759D-700A-4844-9EF6-7FEEC727841D}">
      <dsp:nvSpPr>
        <dsp:cNvPr id="0" name=""/>
        <dsp:cNvSpPr/>
      </dsp:nvSpPr>
      <dsp:spPr>
        <a:xfrm>
          <a:off x="830952" y="1214841"/>
          <a:ext cx="150353" cy="2596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6105"/>
              </a:lnTo>
              <a:lnTo>
                <a:pt x="150353" y="2596105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A3B08-55B6-4847-930F-E125CC0B72E6}">
      <dsp:nvSpPr>
        <dsp:cNvPr id="0" name=""/>
        <dsp:cNvSpPr/>
      </dsp:nvSpPr>
      <dsp:spPr>
        <a:xfrm>
          <a:off x="830952" y="1214841"/>
          <a:ext cx="150353" cy="1884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4431"/>
              </a:lnTo>
              <a:lnTo>
                <a:pt x="150353" y="1884431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A3D76-DDD6-894F-A766-D6726C83FAD9}">
      <dsp:nvSpPr>
        <dsp:cNvPr id="0" name=""/>
        <dsp:cNvSpPr/>
      </dsp:nvSpPr>
      <dsp:spPr>
        <a:xfrm>
          <a:off x="830952" y="1214841"/>
          <a:ext cx="150353" cy="1172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758"/>
              </a:lnTo>
              <a:lnTo>
                <a:pt x="150353" y="1172758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324D1-7604-4676-B591-414A7D082C31}">
      <dsp:nvSpPr>
        <dsp:cNvPr id="0" name=""/>
        <dsp:cNvSpPr/>
      </dsp:nvSpPr>
      <dsp:spPr>
        <a:xfrm>
          <a:off x="830952" y="1214841"/>
          <a:ext cx="150353" cy="461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084"/>
              </a:lnTo>
              <a:lnTo>
                <a:pt x="150353" y="461084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121B32-AF22-4BE6-9AC9-36713017943F}">
      <dsp:nvSpPr>
        <dsp:cNvPr id="0" name=""/>
        <dsp:cNvSpPr/>
      </dsp:nvSpPr>
      <dsp:spPr>
        <a:xfrm>
          <a:off x="1231895" y="503168"/>
          <a:ext cx="2425704" cy="210495"/>
        </a:xfrm>
        <a:custGeom>
          <a:avLst/>
          <a:gdLst/>
          <a:ahLst/>
          <a:cxnLst/>
          <a:rect l="0" t="0" r="0" b="0"/>
          <a:pathLst>
            <a:path>
              <a:moveTo>
                <a:pt x="2425704" y="0"/>
              </a:moveTo>
              <a:lnTo>
                <a:pt x="2425704" y="105247"/>
              </a:lnTo>
              <a:lnTo>
                <a:pt x="0" y="105247"/>
              </a:lnTo>
              <a:lnTo>
                <a:pt x="0" y="210495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44DD7-E5CA-46CC-AC70-747814FF6CDB}">
      <dsp:nvSpPr>
        <dsp:cNvPr id="0" name=""/>
        <dsp:cNvSpPr/>
      </dsp:nvSpPr>
      <dsp:spPr>
        <a:xfrm>
          <a:off x="3156421" y="1989"/>
          <a:ext cx="1002357" cy="501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CEO</a:t>
          </a:r>
        </a:p>
      </dsp:txBody>
      <dsp:txXfrm>
        <a:off x="3156421" y="1989"/>
        <a:ext cx="1002357" cy="501178"/>
      </dsp:txXfrm>
    </dsp:sp>
    <dsp:sp modelId="{CD5CDF9B-F99E-43F7-895E-5854C33F3BB2}">
      <dsp:nvSpPr>
        <dsp:cNvPr id="0" name=""/>
        <dsp:cNvSpPr/>
      </dsp:nvSpPr>
      <dsp:spPr>
        <a:xfrm>
          <a:off x="730716" y="713663"/>
          <a:ext cx="1002357" cy="501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COO (ME)</a:t>
          </a:r>
        </a:p>
      </dsp:txBody>
      <dsp:txXfrm>
        <a:off x="730716" y="713663"/>
        <a:ext cx="1002357" cy="501178"/>
      </dsp:txXfrm>
    </dsp:sp>
    <dsp:sp modelId="{D9AC1A86-2207-460E-9A2D-84D2366E5CF5}">
      <dsp:nvSpPr>
        <dsp:cNvPr id="0" name=""/>
        <dsp:cNvSpPr/>
      </dsp:nvSpPr>
      <dsp:spPr>
        <a:xfrm>
          <a:off x="981305" y="1425336"/>
          <a:ext cx="1002357" cy="501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Head of Product Safety &amp; Development</a:t>
          </a:r>
        </a:p>
      </dsp:txBody>
      <dsp:txXfrm>
        <a:off x="981305" y="1425336"/>
        <a:ext cx="1002357" cy="501178"/>
      </dsp:txXfrm>
    </dsp:sp>
    <dsp:sp modelId="{1643B333-2BD7-A140-8C60-853403B0478B}">
      <dsp:nvSpPr>
        <dsp:cNvPr id="0" name=""/>
        <dsp:cNvSpPr/>
      </dsp:nvSpPr>
      <dsp:spPr>
        <a:xfrm>
          <a:off x="981305" y="2137010"/>
          <a:ext cx="1002357" cy="501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Head of Supply Chain</a:t>
          </a:r>
        </a:p>
      </dsp:txBody>
      <dsp:txXfrm>
        <a:off x="981305" y="2137010"/>
        <a:ext cx="1002357" cy="501178"/>
      </dsp:txXfrm>
    </dsp:sp>
    <dsp:sp modelId="{B7062122-23A6-5143-80F7-F34738E850B6}">
      <dsp:nvSpPr>
        <dsp:cNvPr id="0" name=""/>
        <dsp:cNvSpPr/>
      </dsp:nvSpPr>
      <dsp:spPr>
        <a:xfrm>
          <a:off x="981305" y="2848684"/>
          <a:ext cx="1002357" cy="501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Head of Fulfillment &amp; Distribution</a:t>
          </a:r>
        </a:p>
      </dsp:txBody>
      <dsp:txXfrm>
        <a:off x="981305" y="2848684"/>
        <a:ext cx="1002357" cy="501178"/>
      </dsp:txXfrm>
    </dsp:sp>
    <dsp:sp modelId="{597ACDBE-CFD5-1842-A6E9-C71EBB4F9607}">
      <dsp:nvSpPr>
        <dsp:cNvPr id="0" name=""/>
        <dsp:cNvSpPr/>
      </dsp:nvSpPr>
      <dsp:spPr>
        <a:xfrm>
          <a:off x="981305" y="3560358"/>
          <a:ext cx="1002357" cy="501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Head of Technology</a:t>
          </a:r>
        </a:p>
      </dsp:txBody>
      <dsp:txXfrm>
        <a:off x="981305" y="3560358"/>
        <a:ext cx="1002357" cy="501178"/>
      </dsp:txXfrm>
    </dsp:sp>
    <dsp:sp modelId="{C2FF1C42-F1FF-8A49-93E8-D36DAB174EC0}">
      <dsp:nvSpPr>
        <dsp:cNvPr id="0" name=""/>
        <dsp:cNvSpPr/>
      </dsp:nvSpPr>
      <dsp:spPr>
        <a:xfrm>
          <a:off x="981305" y="4272031"/>
          <a:ext cx="1002357" cy="501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Head of Customer Happiness</a:t>
          </a:r>
        </a:p>
      </dsp:txBody>
      <dsp:txXfrm>
        <a:off x="981305" y="4272031"/>
        <a:ext cx="1002357" cy="501178"/>
      </dsp:txXfrm>
    </dsp:sp>
    <dsp:sp modelId="{974BECB5-6A4E-463E-835A-B47C8939FDC4}">
      <dsp:nvSpPr>
        <dsp:cNvPr id="0" name=""/>
        <dsp:cNvSpPr/>
      </dsp:nvSpPr>
      <dsp:spPr>
        <a:xfrm>
          <a:off x="1943568" y="713663"/>
          <a:ext cx="1002357" cy="501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Head of Finance</a:t>
          </a:r>
        </a:p>
      </dsp:txBody>
      <dsp:txXfrm>
        <a:off x="1943568" y="713663"/>
        <a:ext cx="1002357" cy="501178"/>
      </dsp:txXfrm>
    </dsp:sp>
    <dsp:sp modelId="{28182E23-F489-464B-B15F-214C1070048A}">
      <dsp:nvSpPr>
        <dsp:cNvPr id="0" name=""/>
        <dsp:cNvSpPr/>
      </dsp:nvSpPr>
      <dsp:spPr>
        <a:xfrm>
          <a:off x="3156421" y="713663"/>
          <a:ext cx="1002357" cy="501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VP Marketing</a:t>
          </a:r>
        </a:p>
      </dsp:txBody>
      <dsp:txXfrm>
        <a:off x="3156421" y="713663"/>
        <a:ext cx="1002357" cy="501178"/>
      </dsp:txXfrm>
    </dsp:sp>
    <dsp:sp modelId="{1D228999-AFC9-48F1-B23F-A23EC7BF5603}">
      <dsp:nvSpPr>
        <dsp:cNvPr id="0" name=""/>
        <dsp:cNvSpPr/>
      </dsp:nvSpPr>
      <dsp:spPr>
        <a:xfrm>
          <a:off x="4369273" y="713663"/>
          <a:ext cx="1002357" cy="501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VP of Strategic Partnerships</a:t>
          </a:r>
        </a:p>
      </dsp:txBody>
      <dsp:txXfrm>
        <a:off x="4369273" y="713663"/>
        <a:ext cx="1002357" cy="501178"/>
      </dsp:txXfrm>
    </dsp:sp>
    <dsp:sp modelId="{0A2DF357-243C-F14A-AC99-A13C4DD673FF}">
      <dsp:nvSpPr>
        <dsp:cNvPr id="0" name=""/>
        <dsp:cNvSpPr/>
      </dsp:nvSpPr>
      <dsp:spPr>
        <a:xfrm>
          <a:off x="5582126" y="713663"/>
          <a:ext cx="1002357" cy="501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VP of China</a:t>
          </a:r>
        </a:p>
      </dsp:txBody>
      <dsp:txXfrm>
        <a:off x="5582126" y="713663"/>
        <a:ext cx="1002357" cy="501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5/1/19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</a:t>
            </a:r>
            <a:r>
              <a:rPr lang="en-US" baseline="0" dirty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graph</a:t>
            </a:r>
            <a:r>
              <a:rPr lang="en-US" baseline="0" dirty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</a:t>
            </a:r>
            <a:r>
              <a:rPr lang="en-US" baseline="0" dirty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5/1/19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0BAC4"/>
                </a:solidFill>
                <a:effectLst/>
                <a:latin typeface="Avenir Black"/>
                <a:ea typeface="+mj-ea"/>
                <a:cs typeface="Avenir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  <a:latin typeface="Avenir Black"/>
                <a:cs typeface="Avenir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322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5/1/19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 cap="all">
          <a:solidFill>
            <a:srgbClr val="00BAC4"/>
          </a:solidFill>
          <a:effectLst/>
          <a:latin typeface="Avenir Heavy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8600" y="-228600"/>
            <a:ext cx="9601200" cy="7162800"/>
          </a:xfrm>
          <a:prstGeom prst="rect">
            <a:avLst/>
          </a:prstGeom>
          <a:solidFill>
            <a:srgbClr val="1F27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Avenir Roman"/>
              <a:cs typeface="Avenir Roman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19665" y="1295400"/>
            <a:ext cx="9144000" cy="2895601"/>
          </a:xfrm>
        </p:spPr>
        <p:txBody>
          <a:bodyPr/>
          <a:lstStyle/>
          <a:p>
            <a:r>
              <a:rPr lang="en-US" sz="6000" dirty="0">
                <a:solidFill>
                  <a:srgbClr val="00BAC4"/>
                </a:solidFill>
                <a:effectLst/>
                <a:latin typeface="Avenir Black"/>
                <a:cs typeface="Avenir Black"/>
              </a:rPr>
              <a:t>YBA GUEST </a:t>
            </a:r>
            <a:br>
              <a:rPr lang="en-US" sz="6000" dirty="0">
                <a:solidFill>
                  <a:srgbClr val="00BAC4"/>
                </a:solidFill>
                <a:effectLst/>
                <a:latin typeface="Avenir Black"/>
                <a:cs typeface="Avenir Black"/>
              </a:rPr>
            </a:br>
            <a:r>
              <a:rPr lang="en-US" sz="6000" dirty="0">
                <a:solidFill>
                  <a:srgbClr val="00BAC4"/>
                </a:solidFill>
                <a:effectLst/>
                <a:latin typeface="Avenir Black"/>
                <a:cs typeface="Avenir Black"/>
              </a:rPr>
              <a:t>RESOURCE TEMPLATE</a:t>
            </a:r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E2D52"/>
                </a:solidFill>
              </a:rPr>
              <a:t>Getting in to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top few things I did to ensure I got into college were:</a:t>
            </a:r>
          </a:p>
          <a:p>
            <a:pPr lvl="1"/>
            <a:r>
              <a:rPr lang="en-US" dirty="0"/>
              <a:t>I did things a little differently and went to college in my later years. I did not know what I wanted to do when I left school and didn’t want to get a college degree in something I wouldn’t use.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the time came around to enroll I made sure my application was perfect and asked for help to improve what I had done.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5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E2D52"/>
                </a:solidFill>
              </a:rPr>
              <a:t>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/>
            <a:r>
              <a:rPr lang="en-US" dirty="0"/>
              <a:t>I attended college (and) grad school in Brisbane, QLD, Australia</a:t>
            </a:r>
          </a:p>
          <a:p>
            <a:pPr algn="ctr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BD072-8F8C-4CDA-96FA-1E3CCD369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90800"/>
            <a:ext cx="3090457" cy="228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E2D52"/>
                </a:solidFill>
              </a:rPr>
              <a:t>College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/>
              <a:t>Favorite classes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b="1" dirty="0"/>
              <a:t>Least favorite classes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Supply Chain</a:t>
            </a:r>
          </a:p>
          <a:p>
            <a:r>
              <a:rPr lang="en-US" dirty="0"/>
              <a:t>Project Management</a:t>
            </a:r>
          </a:p>
          <a:p>
            <a:r>
              <a:rPr lang="en-US" dirty="0"/>
              <a:t>Economics</a:t>
            </a:r>
          </a:p>
          <a:p>
            <a:r>
              <a:rPr lang="en-US" dirty="0"/>
              <a:t>Analysis</a:t>
            </a:r>
          </a:p>
          <a:p>
            <a:r>
              <a:rPr lang="en-US" dirty="0"/>
              <a:t>Technology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Marketing</a:t>
            </a:r>
          </a:p>
          <a:p>
            <a:r>
              <a:rPr lang="en-US" dirty="0"/>
              <a:t>Finance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E2D52"/>
                </a:solidFill>
              </a:rPr>
              <a:t>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Jobs I worked while I was in College were:</a:t>
            </a:r>
          </a:p>
          <a:p>
            <a:pPr lvl="1"/>
            <a:r>
              <a:rPr lang="en-US" dirty="0"/>
              <a:t>I worked full time and studied part time, I was working for a Logistics Company when I was at college.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68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E2D52"/>
                </a:solidFill>
              </a:rPr>
              <a:t>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that felt difficult or challenging for me while I was in College were:</a:t>
            </a:r>
          </a:p>
          <a:p>
            <a:pPr lvl="1"/>
            <a:r>
              <a:rPr lang="en-US" dirty="0"/>
              <a:t>Balancing work/college/life balance</a:t>
            </a:r>
          </a:p>
          <a:p>
            <a:pPr lvl="1"/>
            <a:r>
              <a:rPr lang="en-US" dirty="0"/>
              <a:t>Not having peer support (I was doing this online)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67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38861"/>
            <a:ext cx="9144000" cy="1322479"/>
          </a:xfrm>
        </p:spPr>
        <p:txBody>
          <a:bodyPr/>
          <a:lstStyle/>
          <a:p>
            <a:r>
              <a:rPr lang="en-US" dirty="0">
                <a:solidFill>
                  <a:srgbClr val="0E2D52"/>
                </a:solidFill>
              </a:rPr>
              <a:t>Getting a job after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top few things I did to ensure I got a good job after college were:</a:t>
            </a:r>
          </a:p>
          <a:p>
            <a:pPr lvl="1"/>
            <a:r>
              <a:rPr lang="en-US" dirty="0"/>
              <a:t>Had several people help build my resume</a:t>
            </a:r>
          </a:p>
          <a:p>
            <a:pPr lvl="1"/>
            <a:r>
              <a:rPr lang="en-US" dirty="0"/>
              <a:t>Offer to help some business on weekends or after hours so I could add them to my resume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38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E2D52"/>
                </a:solidFill>
              </a:rPr>
              <a:t>This is My Company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day at my company:</a:t>
            </a:r>
          </a:p>
          <a:p>
            <a:pPr lvl="1"/>
            <a:r>
              <a:rPr lang="en-US" dirty="0"/>
              <a:t>Athletic Greens have innovated on our product 51 times to ensure it is the best it can be. </a:t>
            </a:r>
          </a:p>
          <a:p>
            <a:pPr lvl="1"/>
            <a:r>
              <a:rPr lang="en-US" dirty="0"/>
              <a:t>We continue to grow at a rapid rate so one of my areas of focus is to ensure we can continue to scale, without impacting customer experience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C415C-4512-8D44-8B29-76AAA046F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3877423"/>
            <a:ext cx="35814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E2D52"/>
                </a:solidFill>
              </a:rPr>
              <a:t>My Career Path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748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E2D52"/>
                </a:solidFill>
              </a:rPr>
              <a:t>My Career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job I had after college was:</a:t>
            </a:r>
          </a:p>
          <a:p>
            <a:pPr lvl="1"/>
            <a:r>
              <a:rPr lang="en-US" dirty="0"/>
              <a:t>Working for my father who was an electrician. I was knocked back for a job at KFC…</a:t>
            </a:r>
          </a:p>
          <a:p>
            <a:pPr lvl="1"/>
            <a:endParaRPr lang="en-US" dirty="0"/>
          </a:p>
          <a:p>
            <a:r>
              <a:rPr lang="en-US" dirty="0"/>
              <a:t>The worst job I have ever had was:</a:t>
            </a:r>
          </a:p>
          <a:p>
            <a:pPr lvl="1"/>
            <a:r>
              <a:rPr lang="en-US" dirty="0"/>
              <a:t>Working at a glass factory unloading containers of very heavy glass sheets, I dropped and shattered several!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21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E2D52"/>
                </a:solidFill>
              </a:rPr>
              <a:t>My Career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Challenges I have had to overcome throughout my career are:</a:t>
            </a:r>
          </a:p>
          <a:p>
            <a:pPr lvl="1"/>
            <a:r>
              <a:rPr lang="en-US" dirty="0"/>
              <a:t>Being a young manager was challenging, I had to learn how to deal with many different personalities and learn that mutual respect is incredibly important</a:t>
            </a:r>
          </a:p>
          <a:p>
            <a:pPr lvl="1"/>
            <a:r>
              <a:rPr lang="en-US" dirty="0"/>
              <a:t>Asking for help when I really needed it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8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E2D52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My name is Ben Smith and I am 35 years old.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 work for Athletic Greens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My company does: Inspires fulfilling lives, starting with a focus on health, by providing 75 whole-food sourced vitamins, minerals, pre and probiotics.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My role at Athletic Greens, is Chief Operating Officer (COO)</a:t>
            </a:r>
          </a:p>
          <a:p>
            <a:pPr lvl="1" algn="ctr"/>
            <a:r>
              <a:rPr lang="en-US" dirty="0"/>
              <a:t>Every day I am ensuring our product is being manufactured and distributed to our ~20,000 monthly subscribers around the world.</a:t>
            </a:r>
          </a:p>
          <a:p>
            <a:pPr lvl="1" algn="ctr"/>
            <a:r>
              <a:rPr lang="en-US" dirty="0"/>
              <a:t>I am responsible for our customer experience and overall business operations.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E2D52"/>
                </a:solidFill>
              </a:rPr>
              <a:t>My role within organization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95833" y="8164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A46269D-C4B1-4AB9-8840-E794F9CB7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1408215"/>
              </p:ext>
            </p:extLst>
          </p:nvPr>
        </p:nvGraphicFramePr>
        <p:xfrm>
          <a:off x="914400" y="1461340"/>
          <a:ext cx="73152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E2D52"/>
                </a:solidFill>
              </a:rPr>
              <a:t>Compensation at my company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09018" y="1600200"/>
            <a:ext cx="4525963" cy="4525963"/>
            <a:chOff x="2309018" y="1600200"/>
            <a:chExt cx="4525963" cy="4525963"/>
          </a:xfrm>
        </p:grpSpPr>
        <p:sp>
          <p:nvSpPr>
            <p:cNvPr id="6" name="Freeform 5"/>
            <p:cNvSpPr/>
            <p:nvPr/>
          </p:nvSpPr>
          <p:spPr>
            <a:xfrm>
              <a:off x="2309018" y="1600200"/>
              <a:ext cx="4525963" cy="4525963"/>
            </a:xfrm>
            <a:custGeom>
              <a:avLst/>
              <a:gdLst>
                <a:gd name="connsiteX0" fmla="*/ 0 w 4525963"/>
                <a:gd name="connsiteY0" fmla="*/ 2262982 h 4525963"/>
                <a:gd name="connsiteX1" fmla="*/ 2262982 w 4525963"/>
                <a:gd name="connsiteY1" fmla="*/ 0 h 4525963"/>
                <a:gd name="connsiteX2" fmla="*/ 4525964 w 4525963"/>
                <a:gd name="connsiteY2" fmla="*/ 2262982 h 4525963"/>
                <a:gd name="connsiteX3" fmla="*/ 2262982 w 4525963"/>
                <a:gd name="connsiteY3" fmla="*/ 4525964 h 4525963"/>
                <a:gd name="connsiteX4" fmla="*/ 0 w 4525963"/>
                <a:gd name="connsiteY4" fmla="*/ 2262982 h 452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5963" h="4525963">
                  <a:moveTo>
                    <a:pt x="0" y="2262982"/>
                  </a:moveTo>
                  <a:cubicBezTo>
                    <a:pt x="0" y="1013172"/>
                    <a:pt x="1013172" y="0"/>
                    <a:pt x="2262982" y="0"/>
                  </a:cubicBezTo>
                  <a:cubicBezTo>
                    <a:pt x="3512792" y="0"/>
                    <a:pt x="4525964" y="1013172"/>
                    <a:pt x="4525964" y="2262982"/>
                  </a:cubicBezTo>
                  <a:cubicBezTo>
                    <a:pt x="4525964" y="3512792"/>
                    <a:pt x="3512792" y="4525964"/>
                    <a:pt x="2262982" y="4525964"/>
                  </a:cubicBezTo>
                  <a:cubicBezTo>
                    <a:pt x="1013172" y="4525964"/>
                    <a:pt x="0" y="3512792"/>
                    <a:pt x="0" y="22629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715596" tIns="311642" rIns="1715596" bIns="370611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C-Suite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($</a:t>
              </a:r>
              <a:r>
                <a:rPr lang="en-US" sz="1200" dirty="0">
                  <a:solidFill>
                    <a:schemeClr val="bg1"/>
                  </a:solidFill>
                </a:rPr>
                <a:t>250</a:t>
              </a:r>
              <a:r>
                <a:rPr lang="en-US" sz="1200" kern="1200" dirty="0">
                  <a:solidFill>
                    <a:schemeClr val="bg1"/>
                  </a:solidFill>
                </a:rPr>
                <a:t>K)+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761614" y="2505392"/>
              <a:ext cx="3620770" cy="3620770"/>
            </a:xfrm>
            <a:custGeom>
              <a:avLst/>
              <a:gdLst>
                <a:gd name="connsiteX0" fmla="*/ 0 w 3620770"/>
                <a:gd name="connsiteY0" fmla="*/ 1810385 h 3620770"/>
                <a:gd name="connsiteX1" fmla="*/ 1810385 w 3620770"/>
                <a:gd name="connsiteY1" fmla="*/ 0 h 3620770"/>
                <a:gd name="connsiteX2" fmla="*/ 3620770 w 3620770"/>
                <a:gd name="connsiteY2" fmla="*/ 1810385 h 3620770"/>
                <a:gd name="connsiteX3" fmla="*/ 1810385 w 3620770"/>
                <a:gd name="connsiteY3" fmla="*/ 3620770 h 3620770"/>
                <a:gd name="connsiteX4" fmla="*/ 0 w 3620770"/>
                <a:gd name="connsiteY4" fmla="*/ 1810385 h 362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0770" h="3620770">
                  <a:moveTo>
                    <a:pt x="0" y="1810385"/>
                  </a:moveTo>
                  <a:cubicBezTo>
                    <a:pt x="0" y="810537"/>
                    <a:pt x="810537" y="0"/>
                    <a:pt x="1810385" y="0"/>
                  </a:cubicBezTo>
                  <a:cubicBezTo>
                    <a:pt x="2810233" y="0"/>
                    <a:pt x="3620770" y="810537"/>
                    <a:pt x="3620770" y="1810385"/>
                  </a:cubicBezTo>
                  <a:cubicBezTo>
                    <a:pt x="3620770" y="2810233"/>
                    <a:pt x="2810233" y="3620770"/>
                    <a:pt x="1810385" y="3620770"/>
                  </a:cubicBezTo>
                  <a:cubicBezTo>
                    <a:pt x="810537" y="3620770"/>
                    <a:pt x="0" y="2810233"/>
                    <a:pt x="0" y="181038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63000" tIns="302590" rIns="1262999" bIns="283713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Management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($120K)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214211" y="3410585"/>
              <a:ext cx="2715577" cy="2715577"/>
            </a:xfrm>
            <a:custGeom>
              <a:avLst/>
              <a:gdLst>
                <a:gd name="connsiteX0" fmla="*/ 0 w 2715577"/>
                <a:gd name="connsiteY0" fmla="*/ 1357789 h 2715577"/>
                <a:gd name="connsiteX1" fmla="*/ 1357789 w 2715577"/>
                <a:gd name="connsiteY1" fmla="*/ 0 h 2715577"/>
                <a:gd name="connsiteX2" fmla="*/ 2715578 w 2715577"/>
                <a:gd name="connsiteY2" fmla="*/ 1357789 h 2715577"/>
                <a:gd name="connsiteX3" fmla="*/ 1357789 w 2715577"/>
                <a:gd name="connsiteY3" fmla="*/ 2715578 h 2715577"/>
                <a:gd name="connsiteX4" fmla="*/ 0 w 2715577"/>
                <a:gd name="connsiteY4" fmla="*/ 1357789 h 271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5577" h="2715577">
                  <a:moveTo>
                    <a:pt x="0" y="1357789"/>
                  </a:moveTo>
                  <a:cubicBezTo>
                    <a:pt x="0" y="607903"/>
                    <a:pt x="607903" y="0"/>
                    <a:pt x="1357789" y="0"/>
                  </a:cubicBezTo>
                  <a:cubicBezTo>
                    <a:pt x="2107675" y="0"/>
                    <a:pt x="2715578" y="607903"/>
                    <a:pt x="2715578" y="1357789"/>
                  </a:cubicBezTo>
                  <a:cubicBezTo>
                    <a:pt x="2715578" y="2107675"/>
                    <a:pt x="2107675" y="2715578"/>
                    <a:pt x="1357789" y="2715578"/>
                  </a:cubicBezTo>
                  <a:cubicBezTo>
                    <a:pt x="607903" y="2715578"/>
                    <a:pt x="0" y="2107675"/>
                    <a:pt x="0" y="135778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10403" tIns="289012" rIns="810403" bIns="198624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Middle Manager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schemeClr val="bg1"/>
                  </a:solidFill>
                </a:rPr>
                <a:t>(75$)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666807" y="4315777"/>
              <a:ext cx="1810385" cy="1810385"/>
            </a:xfrm>
            <a:custGeom>
              <a:avLst/>
              <a:gdLst>
                <a:gd name="connsiteX0" fmla="*/ 0 w 1810385"/>
                <a:gd name="connsiteY0" fmla="*/ 905193 h 1810385"/>
                <a:gd name="connsiteX1" fmla="*/ 905193 w 1810385"/>
                <a:gd name="connsiteY1" fmla="*/ 0 h 1810385"/>
                <a:gd name="connsiteX2" fmla="*/ 1810386 w 1810385"/>
                <a:gd name="connsiteY2" fmla="*/ 905193 h 1810385"/>
                <a:gd name="connsiteX3" fmla="*/ 905193 w 1810385"/>
                <a:gd name="connsiteY3" fmla="*/ 1810386 h 1810385"/>
                <a:gd name="connsiteX4" fmla="*/ 0 w 1810385"/>
                <a:gd name="connsiteY4" fmla="*/ 905193 h 181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385" h="1810385">
                  <a:moveTo>
                    <a:pt x="0" y="905193"/>
                  </a:moveTo>
                  <a:cubicBezTo>
                    <a:pt x="0" y="405269"/>
                    <a:pt x="405269" y="0"/>
                    <a:pt x="905193" y="0"/>
                  </a:cubicBezTo>
                  <a:cubicBezTo>
                    <a:pt x="1405117" y="0"/>
                    <a:pt x="1810386" y="405269"/>
                    <a:pt x="1810386" y="905193"/>
                  </a:cubicBezTo>
                  <a:cubicBezTo>
                    <a:pt x="1810386" y="1405117"/>
                    <a:pt x="1405117" y="1810386"/>
                    <a:pt x="905193" y="1810386"/>
                  </a:cubicBezTo>
                  <a:cubicBezTo>
                    <a:pt x="405269" y="1810386"/>
                    <a:pt x="0" y="1405117"/>
                    <a:pt x="0" y="90519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50469" tIns="537941" rIns="350469" bIns="5379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Entry Level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($30K)</a:t>
              </a:r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E2D52"/>
                </a:solidFill>
              </a:rPr>
              <a:t>More than just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 am not at work I like to:</a:t>
            </a:r>
          </a:p>
          <a:p>
            <a:pPr lvl="1"/>
            <a:r>
              <a:rPr lang="en-US" dirty="0"/>
              <a:t>Travel – I love the USA, it’s a beautiful country with so much to see</a:t>
            </a:r>
          </a:p>
          <a:p>
            <a:pPr lvl="1"/>
            <a:r>
              <a:rPr lang="en-US" dirty="0"/>
              <a:t>Listening to Podcasts</a:t>
            </a:r>
          </a:p>
          <a:p>
            <a:pPr lvl="1"/>
            <a:r>
              <a:rPr lang="en-US" dirty="0"/>
              <a:t>Watching movies</a:t>
            </a:r>
          </a:p>
          <a:p>
            <a:pPr lvl="1"/>
            <a:r>
              <a:rPr lang="en-US" dirty="0"/>
              <a:t>Playing guitar, listening to music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13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E2D52"/>
                </a:solidFill>
              </a:rPr>
              <a:t>Do it all over again?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 could talk to my high school self, what would I say?</a:t>
            </a:r>
          </a:p>
          <a:p>
            <a:pPr lvl="1"/>
            <a:r>
              <a:rPr lang="en-US" dirty="0"/>
              <a:t>It isn’t that hard to focus and learn if you put your mind to it</a:t>
            </a:r>
          </a:p>
          <a:p>
            <a:pPr lvl="1"/>
            <a:r>
              <a:rPr lang="en-US" dirty="0"/>
              <a:t>Learn now so it’s easier in college/work</a:t>
            </a:r>
          </a:p>
          <a:p>
            <a:pPr lvl="1"/>
            <a:r>
              <a:rPr lang="en-US" dirty="0"/>
              <a:t>Ask for help with subjects I didn’t like. Typically I didn’t like what I didn’t understand – learning about this has changed my approach today.</a:t>
            </a:r>
          </a:p>
          <a:p>
            <a:pPr lvl="1"/>
            <a:r>
              <a:rPr lang="en-US" dirty="0"/>
              <a:t>Be a little nicer to the teachers, they’re doing their job they really want to help make a difference in your life.</a:t>
            </a:r>
          </a:p>
          <a:p>
            <a:pPr lvl="1"/>
            <a:r>
              <a:rPr lang="en-US" dirty="0"/>
              <a:t>You might not know exactly what you want to do and that’s OK but having some tertiary education will help you determine what you do and don’t like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50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E2D52"/>
                </a:solidFill>
              </a:rPr>
              <a:t>Questions?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FFEBDE-0B77-8046-8655-E196CD569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45149"/>
            <a:ext cx="6806880" cy="45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E2D52"/>
                </a:solidFill>
              </a:rPr>
              <a:t>My childhood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579" y="2133600"/>
            <a:ext cx="2603896" cy="3429000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77929"/>
            <a:ext cx="8229600" cy="473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I was born and raised in Sydney, Australia</a:t>
            </a:r>
          </a:p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5710019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This is a picture of me as a kid, I guess thinking I was going to be a pirate.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E2D52"/>
                </a:solidFill>
              </a:rPr>
              <a:t>My family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A little about my family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I have an older sister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My father is an electrician and my mother mostly worked in customer service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We grew up in a semi rural town on 5 acres without a lot of money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My parents separated when I was 10, my sister went to live with my mother and I stayed with my father. This was a challenging time for our family but one thing that my parents did was put their differences aside so that the separation had as little impact on my sister and I as possible. I learnt a lot of leadership lessons in this experience.</a:t>
            </a:r>
          </a:p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E2D52"/>
                </a:solidFill>
              </a:rPr>
              <a:t>MY HIGH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I attended Elizabeth Macarthur HS in </a:t>
            </a:r>
            <a:r>
              <a:rPr lang="en-US" dirty="0" err="1"/>
              <a:t>Narellan</a:t>
            </a:r>
            <a:r>
              <a:rPr lang="en-US" dirty="0"/>
              <a:t>, NSW, Australia</a:t>
            </a:r>
          </a:p>
          <a:p>
            <a:pPr algn="ctr"/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255B47-8856-4D82-9D35-900E53E06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681" y="3048000"/>
            <a:ext cx="3666638" cy="252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E2D52"/>
                </a:solidFill>
              </a:rPr>
              <a:t>High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HS student I was a bit of a goth, into alternative music, heavy metal and wearing a lot of black!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983" y="2971800"/>
            <a:ext cx="2956034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3107" y="5524421"/>
            <a:ext cx="5957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Here is a picture of me in HS, with my sister and grandmother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E2D52"/>
                </a:solidFill>
              </a:rPr>
              <a:t>High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that I really liked in High School were:</a:t>
            </a:r>
          </a:p>
          <a:p>
            <a:pPr lvl="1"/>
            <a:r>
              <a:rPr lang="en-US" dirty="0"/>
              <a:t>Making friends</a:t>
            </a:r>
          </a:p>
          <a:p>
            <a:pPr lvl="1"/>
            <a:r>
              <a:rPr lang="en-US" dirty="0"/>
              <a:t>Playing sport</a:t>
            </a:r>
          </a:p>
          <a:p>
            <a:pPr lvl="1"/>
            <a:r>
              <a:rPr lang="en-US" dirty="0"/>
              <a:t>Music class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E2D52"/>
                </a:solidFill>
              </a:rPr>
              <a:t>High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that felt difficult or challenging for me while I was in High School were:</a:t>
            </a:r>
          </a:p>
          <a:p>
            <a:pPr lvl="1"/>
            <a:r>
              <a:rPr lang="en-US" dirty="0"/>
              <a:t>Being a bit of an outcast in terms of styles and tastes</a:t>
            </a:r>
          </a:p>
          <a:p>
            <a:pPr lvl="1"/>
            <a:r>
              <a:rPr lang="en-US" dirty="0"/>
              <a:t>Staying focused at times during subjects that were less interesting to me at the time</a:t>
            </a:r>
          </a:p>
          <a:p>
            <a:pPr lvl="1"/>
            <a:r>
              <a:rPr lang="en-US" dirty="0"/>
              <a:t>I was a little bit shy. I liked the girls, but didn’t have the guts to ask them out!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56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E2D52"/>
                </a:solidFill>
              </a:rPr>
              <a:t>High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Jobs I worked while I was in High School were:</a:t>
            </a:r>
          </a:p>
          <a:p>
            <a:pPr lvl="1"/>
            <a:r>
              <a:rPr lang="en-US" dirty="0"/>
              <a:t>I did a work experience stint in a guitar store, it was not as exciting as I had hoped!</a:t>
            </a:r>
          </a:p>
          <a:p>
            <a:pPr lvl="1"/>
            <a:r>
              <a:rPr lang="en-US" dirty="0"/>
              <a:t>I worked for my father occasionally</a:t>
            </a:r>
          </a:p>
          <a:p>
            <a:pPr lvl="1"/>
            <a:r>
              <a:rPr lang="en-US" dirty="0"/>
              <a:t>I was actually knocked back for a job at KFC, I guess they didn’t want a metal head scaring of their customers!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3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567</TotalTime>
  <Words>1303</Words>
  <Application>Microsoft Macintosh PowerPoint</Application>
  <PresentationFormat>On-screen Show (4:3)</PresentationFormat>
  <Paragraphs>200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Avenir Black</vt:lpstr>
      <vt:lpstr>Avenir Heavy</vt:lpstr>
      <vt:lpstr>Avenir Roman</vt:lpstr>
      <vt:lpstr>Calibri</vt:lpstr>
      <vt:lpstr>Century Gothic</vt:lpstr>
      <vt:lpstr>Courier New</vt:lpstr>
      <vt:lpstr>Executive</vt:lpstr>
      <vt:lpstr>YBA GUEST  RESOURCE TEMPLATE</vt:lpstr>
      <vt:lpstr>INTRODUCTION</vt:lpstr>
      <vt:lpstr>My childhood</vt:lpstr>
      <vt:lpstr>My family</vt:lpstr>
      <vt:lpstr>MY HIGH SCHOOL</vt:lpstr>
      <vt:lpstr>High School</vt:lpstr>
      <vt:lpstr>High School</vt:lpstr>
      <vt:lpstr>High School</vt:lpstr>
      <vt:lpstr>High School</vt:lpstr>
      <vt:lpstr>Getting in to College</vt:lpstr>
      <vt:lpstr>College</vt:lpstr>
      <vt:lpstr>College</vt:lpstr>
      <vt:lpstr>College</vt:lpstr>
      <vt:lpstr>College</vt:lpstr>
      <vt:lpstr>Getting a job after College</vt:lpstr>
      <vt:lpstr>This is My Company</vt:lpstr>
      <vt:lpstr>My Career Path</vt:lpstr>
      <vt:lpstr>My Career</vt:lpstr>
      <vt:lpstr>My Career</vt:lpstr>
      <vt:lpstr>My role within organization</vt:lpstr>
      <vt:lpstr>Compensation at my company</vt:lpstr>
      <vt:lpstr>More than just work</vt:lpstr>
      <vt:lpstr>Do it all over again?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Ben Smith</cp:lastModifiedBy>
  <cp:revision>42</cp:revision>
  <dcterms:created xsi:type="dcterms:W3CDTF">2013-01-02T21:12:08Z</dcterms:created>
  <dcterms:modified xsi:type="dcterms:W3CDTF">2019-05-01T16:09:35Z</dcterms:modified>
</cp:coreProperties>
</file>