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4119" r:id="rId4"/>
  </p:sldMasterIdLst>
  <p:notesMasterIdLst>
    <p:notesMasterId r:id="rId18"/>
  </p:notesMasterIdLst>
  <p:sldIdLst>
    <p:sldId id="261" r:id="rId5"/>
    <p:sldId id="258" r:id="rId6"/>
    <p:sldId id="262" r:id="rId7"/>
    <p:sldId id="264" r:id="rId8"/>
    <p:sldId id="265" r:id="rId9"/>
    <p:sldId id="266" r:id="rId10"/>
    <p:sldId id="267" r:id="rId11"/>
    <p:sldId id="270" r:id="rId12"/>
    <p:sldId id="271" r:id="rId13"/>
    <p:sldId id="272" r:id="rId14"/>
    <p:sldId id="273" r:id="rId15"/>
    <p:sldId id="268" r:id="rId16"/>
    <p:sldId id="269" r:id="rId17"/>
  </p:sldIdLst>
  <p:sldSz cx="10058400" cy="7772400"/>
  <p:notesSz cx="7010400" cy="9296400"/>
  <p:custDataLst>
    <p:tags r:id="rId19"/>
  </p:custDataLst>
  <p:defaultText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A204"/>
    <a:srgbClr val="7684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46" autoAdjust="0"/>
    <p:restoredTop sz="98034" autoAdjust="0"/>
  </p:normalViewPr>
  <p:slideViewPr>
    <p:cSldViewPr>
      <p:cViewPr varScale="1">
        <p:scale>
          <a:sx n="101" d="100"/>
          <a:sy n="101" d="100"/>
        </p:scale>
        <p:origin x="-1854" y="-102"/>
      </p:cViewPr>
      <p:guideLst>
        <p:guide orient="horz" pos="1056"/>
        <p:guide orient="horz" pos="1161"/>
        <p:guide orient="horz" pos="4656"/>
        <p:guide orient="horz" pos="4560"/>
        <p:guide pos="276"/>
        <p:guide pos="6082"/>
      </p:guideLst>
    </p:cSldViewPr>
  </p:slideViewPr>
  <p:notesTextViewPr>
    <p:cViewPr>
      <p:scale>
        <a:sx n="400" d="100"/>
        <a:sy n="400" d="100"/>
      </p:scale>
      <p:origin x="0" y="0"/>
    </p:cViewPr>
  </p:notesTextViewPr>
  <p:sorterViewPr>
    <p:cViewPr>
      <p:scale>
        <a:sx n="100" d="100"/>
        <a:sy n="100" d="100"/>
      </p:scale>
      <p:origin x="0" y="144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3038145" cy="464205"/>
          </a:xfrm>
          <a:prstGeom prst="rect">
            <a:avLst/>
          </a:prstGeom>
        </p:spPr>
        <p:txBody>
          <a:bodyPr vert="horz" lIns="88126" tIns="44064" rIns="88126" bIns="44064" rtlCol="0"/>
          <a:lstStyle>
            <a:lvl1pPr algn="l">
              <a:defRPr sz="1200"/>
            </a:lvl1pPr>
          </a:lstStyle>
          <a:p>
            <a:endParaRPr lang="en-US"/>
          </a:p>
        </p:txBody>
      </p:sp>
      <p:sp>
        <p:nvSpPr>
          <p:cNvPr id="3" name="Date Placeholder 2"/>
          <p:cNvSpPr>
            <a:spLocks noGrp="1"/>
          </p:cNvSpPr>
          <p:nvPr>
            <p:ph type="dt" idx="1"/>
          </p:nvPr>
        </p:nvSpPr>
        <p:spPr>
          <a:xfrm>
            <a:off x="3970734" y="2"/>
            <a:ext cx="3038145" cy="464205"/>
          </a:xfrm>
          <a:prstGeom prst="rect">
            <a:avLst/>
          </a:prstGeom>
        </p:spPr>
        <p:txBody>
          <a:bodyPr vert="horz" lIns="88126" tIns="44064" rIns="88126" bIns="44064" rtlCol="0"/>
          <a:lstStyle>
            <a:lvl1pPr algn="r">
              <a:defRPr sz="1200"/>
            </a:lvl1pPr>
          </a:lstStyle>
          <a:p>
            <a:fld id="{13AA7569-9B1E-45C3-9B07-01A208244B1E}" type="datetimeFigureOut">
              <a:rPr lang="en-US" smtClean="0"/>
              <a:pPr/>
              <a:t>4/6/2018</a:t>
            </a:fld>
            <a:endParaRPr lang="en-US"/>
          </a:p>
        </p:txBody>
      </p:sp>
      <p:sp>
        <p:nvSpPr>
          <p:cNvPr id="4" name="Slide Image Placeholder 3"/>
          <p:cNvSpPr>
            <a:spLocks noGrp="1" noRot="1" noChangeAspect="1"/>
          </p:cNvSpPr>
          <p:nvPr>
            <p:ph type="sldImg" idx="2"/>
          </p:nvPr>
        </p:nvSpPr>
        <p:spPr>
          <a:xfrm>
            <a:off x="1250950" y="698500"/>
            <a:ext cx="4508500" cy="3486150"/>
          </a:xfrm>
          <a:prstGeom prst="rect">
            <a:avLst/>
          </a:prstGeom>
          <a:noFill/>
          <a:ln w="12700">
            <a:solidFill>
              <a:prstClr val="black"/>
            </a:solidFill>
          </a:ln>
        </p:spPr>
        <p:txBody>
          <a:bodyPr vert="horz" lIns="88126" tIns="44064" rIns="88126" bIns="44064" rtlCol="0" anchor="ctr"/>
          <a:lstStyle/>
          <a:p>
            <a:endParaRPr lang="en-US"/>
          </a:p>
        </p:txBody>
      </p:sp>
      <p:sp>
        <p:nvSpPr>
          <p:cNvPr id="5" name="Notes Placeholder 4"/>
          <p:cNvSpPr>
            <a:spLocks noGrp="1"/>
          </p:cNvSpPr>
          <p:nvPr>
            <p:ph type="body" sz="quarter" idx="3"/>
          </p:nvPr>
        </p:nvSpPr>
        <p:spPr>
          <a:xfrm>
            <a:off x="701346" y="4416100"/>
            <a:ext cx="5607711" cy="4182457"/>
          </a:xfrm>
          <a:prstGeom prst="rect">
            <a:avLst/>
          </a:prstGeom>
        </p:spPr>
        <p:txBody>
          <a:bodyPr vert="horz" lIns="88126" tIns="44064" rIns="88126" bIns="440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30660"/>
            <a:ext cx="3038145" cy="464205"/>
          </a:xfrm>
          <a:prstGeom prst="rect">
            <a:avLst/>
          </a:prstGeom>
        </p:spPr>
        <p:txBody>
          <a:bodyPr vert="horz" lIns="88126" tIns="44064" rIns="88126" bIns="44064" rtlCol="0" anchor="b"/>
          <a:lstStyle>
            <a:lvl1pPr algn="l">
              <a:defRPr sz="1200"/>
            </a:lvl1pPr>
          </a:lstStyle>
          <a:p>
            <a:endParaRPr lang="en-US"/>
          </a:p>
        </p:txBody>
      </p:sp>
      <p:sp>
        <p:nvSpPr>
          <p:cNvPr id="7" name="Slide Number Placeholder 6"/>
          <p:cNvSpPr>
            <a:spLocks noGrp="1"/>
          </p:cNvSpPr>
          <p:nvPr>
            <p:ph type="sldNum" sz="quarter" idx="5"/>
          </p:nvPr>
        </p:nvSpPr>
        <p:spPr>
          <a:xfrm>
            <a:off x="3970734" y="8830660"/>
            <a:ext cx="3038145" cy="464205"/>
          </a:xfrm>
          <a:prstGeom prst="rect">
            <a:avLst/>
          </a:prstGeom>
        </p:spPr>
        <p:txBody>
          <a:bodyPr vert="horz" lIns="88126" tIns="44064" rIns="88126" bIns="44064" rtlCol="0" anchor="b"/>
          <a:lstStyle>
            <a:lvl1pPr algn="r">
              <a:defRPr sz="1200"/>
            </a:lvl1pPr>
          </a:lstStyle>
          <a:p>
            <a:fld id="{EA53838C-B851-4D46-9D7C-C885A28E0D3B}" type="slidenum">
              <a:rPr lang="en-US" smtClean="0"/>
              <a:pPr/>
              <a:t>‹#›</a:t>
            </a:fld>
            <a:endParaRPr lang="en-US"/>
          </a:p>
        </p:txBody>
      </p:sp>
    </p:spTree>
    <p:extLst>
      <p:ext uri="{BB962C8B-B14F-4D97-AF65-F5344CB8AC3E}">
        <p14:creationId xmlns:p14="http://schemas.microsoft.com/office/powerpoint/2010/main" val="4062530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a:t>
            </a:r>
            <a:r>
              <a:rPr lang="en-US" smtClean="0"/>
              <a:t>add title</a:t>
            </a:r>
            <a:endParaRPr lang="en-US" dirty="0"/>
          </a:p>
        </p:txBody>
      </p:sp>
      <p:sp>
        <p:nvSpPr>
          <p:cNvPr id="5" name="Text Placeholder 4"/>
          <p:cNvSpPr>
            <a:spLocks noGrp="1"/>
          </p:cNvSpPr>
          <p:nvPr>
            <p:ph type="body" sz="quarter" idx="13"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latinLnBrk="0" hangingPunct="1">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dirty="0" smtClean="0"/>
              <a:t>Click to </a:t>
            </a:r>
            <a:r>
              <a:rPr lang="en-US" smtClean="0"/>
              <a:t>add message statement</a:t>
            </a:r>
            <a:endParaRPr lang="en-US" dirty="0" smtClean="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wo Charts with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3" name="Text Placeholder 19"/>
          <p:cNvSpPr>
            <a:spLocks noGrp="1"/>
          </p:cNvSpPr>
          <p:nvPr>
            <p:ph type="body" sz="quarter" idx="10" hasCustomPrompt="1"/>
          </p:nvPr>
        </p:nvSpPr>
        <p:spPr>
          <a:xfrm>
            <a:off x="438149" y="1572768"/>
            <a:ext cx="8549640" cy="326320"/>
          </a:xfrm>
        </p:spPr>
        <p:txBody>
          <a:bodyPr>
            <a:noAutofit/>
          </a:bodyPr>
          <a:lstStyle>
            <a:lvl1pPr>
              <a:defRPr/>
            </a:lvl1pPr>
            <a:lvl2pPr marL="171450" indent="-169863">
              <a:defRPr/>
            </a:lvl2pPr>
            <a:lvl3pPr marL="347472" indent="-173736">
              <a:defRPr/>
            </a:lvl3pPr>
            <a:lvl4pPr marL="521208">
              <a:defRPr/>
            </a:lvl4pPr>
            <a:lvl5pPr marL="694944">
              <a:defRPr/>
            </a:lvl5pPr>
          </a:lstStyle>
          <a:p>
            <a:pPr lvl="0"/>
            <a:r>
              <a:rPr lang="en-US" dirty="0" smtClean="0"/>
              <a:t>c</a:t>
            </a:r>
            <a:r>
              <a:rPr lang="en-US" smtClean="0"/>
              <a:t>lick </a:t>
            </a:r>
            <a:r>
              <a:rPr lang="en-US" dirty="0" smtClean="0"/>
              <a:t>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9" name="Chart Placeholder 9"/>
          <p:cNvSpPr>
            <a:spLocks noGrp="1"/>
          </p:cNvSpPr>
          <p:nvPr>
            <p:ph type="chart" sz="quarter" idx="13" hasCustomPrompt="1"/>
          </p:nvPr>
        </p:nvSpPr>
        <p:spPr>
          <a:xfrm>
            <a:off x="301752" y="2426589"/>
            <a:ext cx="4535424" cy="3950208"/>
          </a:xfrm>
        </p:spPr>
        <p:txBody>
          <a:bodyPr>
            <a:noAutofit/>
          </a:bodyPr>
          <a:lstStyle>
            <a:lvl1pPr>
              <a:defRPr/>
            </a:lvl1pPr>
          </a:lstStyle>
          <a:p>
            <a:r>
              <a:rPr lang="en-US" smtClean="0"/>
              <a:t>click icon to add chart</a:t>
            </a:r>
            <a:endParaRPr lang="en-US"/>
          </a:p>
        </p:txBody>
      </p:sp>
      <p:sp>
        <p:nvSpPr>
          <p:cNvPr id="11" name="Text Placeholder 7"/>
          <p:cNvSpPr>
            <a:spLocks noGrp="1"/>
          </p:cNvSpPr>
          <p:nvPr>
            <p:ph type="body" sz="quarter" idx="12" hasCustomPrompt="1"/>
          </p:nvPr>
        </p:nvSpPr>
        <p:spPr>
          <a:xfrm>
            <a:off x="438912" y="2326005"/>
            <a:ext cx="4297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3" name="Text Placeholder 7"/>
          <p:cNvSpPr>
            <a:spLocks noGrp="1"/>
          </p:cNvSpPr>
          <p:nvPr>
            <p:ph type="body" sz="quarter" idx="17" hasCustomPrompt="1"/>
          </p:nvPr>
        </p:nvSpPr>
        <p:spPr>
          <a:xfrm>
            <a:off x="5346383" y="2326005"/>
            <a:ext cx="4297680" cy="123111"/>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dirty="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5" name="Chart Placeholder 9"/>
          <p:cNvSpPr>
            <a:spLocks noGrp="1"/>
          </p:cNvSpPr>
          <p:nvPr>
            <p:ph type="chart" sz="quarter" idx="19" hasCustomPrompt="1"/>
          </p:nvPr>
        </p:nvSpPr>
        <p:spPr>
          <a:xfrm>
            <a:off x="5202936" y="2426589"/>
            <a:ext cx="4535424" cy="3950208"/>
          </a:xfrm>
        </p:spPr>
        <p:txBody>
          <a:bodyPr>
            <a:noAutofit/>
          </a:bodyPr>
          <a:lstStyle>
            <a:lvl1pPr>
              <a:defRPr/>
            </a:lvl1pPr>
          </a:lstStyle>
          <a:p>
            <a:r>
              <a:rPr lang="en-US" smtClean="0"/>
              <a:t>click icon to add chart</a:t>
            </a:r>
            <a:endParaRPr lang="en-US"/>
          </a:p>
        </p:txBody>
      </p:sp>
      <p:sp>
        <p:nvSpPr>
          <p:cNvPr id="16" name="Text Placeholder 15"/>
          <p:cNvSpPr>
            <a:spLocks noGrp="1"/>
          </p:cNvSpPr>
          <p:nvPr>
            <p:ph type="body" sz="quarter" idx="20" hasCustomPrompt="1"/>
          </p:nvPr>
        </p:nvSpPr>
        <p:spPr>
          <a:xfrm>
            <a:off x="438912" y="222104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7" name="Text Placeholder 15"/>
          <p:cNvSpPr>
            <a:spLocks noGrp="1"/>
          </p:cNvSpPr>
          <p:nvPr>
            <p:ph type="body" sz="quarter" idx="21" hasCustomPrompt="1"/>
          </p:nvPr>
        </p:nvSpPr>
        <p:spPr>
          <a:xfrm>
            <a:off x="5346383" y="222104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8" name="Text Placeholder 7"/>
          <p:cNvSpPr>
            <a:spLocks noGrp="1"/>
          </p:cNvSpPr>
          <p:nvPr>
            <p:ph type="body" sz="quarter" idx="22" hasCustomPrompt="1"/>
          </p:nvPr>
        </p:nvSpPr>
        <p:spPr bwMode="gray">
          <a:xfrm>
            <a:off x="438912" y="1960245"/>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
        <p:nvSpPr>
          <p:cNvPr id="19" name="Text Placeholder 7"/>
          <p:cNvSpPr>
            <a:spLocks noGrp="1"/>
          </p:cNvSpPr>
          <p:nvPr>
            <p:ph type="body" sz="quarter" idx="23" hasCustomPrompt="1"/>
          </p:nvPr>
        </p:nvSpPr>
        <p:spPr bwMode="gray">
          <a:xfrm>
            <a:off x="5346383" y="1960245"/>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wo Charts Horizontal">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19" name="Chart Placeholder 9"/>
          <p:cNvSpPr>
            <a:spLocks noGrp="1"/>
          </p:cNvSpPr>
          <p:nvPr>
            <p:ph type="chart" sz="quarter" idx="13" hasCustomPrompt="1"/>
          </p:nvPr>
        </p:nvSpPr>
        <p:spPr>
          <a:xfrm>
            <a:off x="301752" y="2071306"/>
            <a:ext cx="4535424" cy="3950208"/>
          </a:xfrm>
        </p:spPr>
        <p:txBody>
          <a:bodyPr>
            <a:noAutofit/>
          </a:bodyPr>
          <a:lstStyle>
            <a:lvl1pPr>
              <a:defRPr/>
            </a:lvl1pPr>
          </a:lstStyle>
          <a:p>
            <a:r>
              <a:rPr lang="en-US" smtClean="0"/>
              <a:t>click icon to add chart</a:t>
            </a:r>
            <a:endParaRPr lang="en-US"/>
          </a:p>
        </p:txBody>
      </p:sp>
      <p:sp>
        <p:nvSpPr>
          <p:cNvPr id="24" name="Text Placeholder 7"/>
          <p:cNvSpPr>
            <a:spLocks noGrp="1"/>
          </p:cNvSpPr>
          <p:nvPr>
            <p:ph type="body" sz="quarter" idx="12" hasCustomPrompt="1"/>
          </p:nvPr>
        </p:nvSpPr>
        <p:spPr>
          <a:xfrm>
            <a:off x="438912" y="1970722"/>
            <a:ext cx="4297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25" name="Text Placeholder 7"/>
          <p:cNvSpPr>
            <a:spLocks noGrp="1"/>
          </p:cNvSpPr>
          <p:nvPr>
            <p:ph type="body" sz="quarter" idx="17" hasCustomPrompt="1"/>
          </p:nvPr>
        </p:nvSpPr>
        <p:spPr>
          <a:xfrm>
            <a:off x="5346383" y="1970722"/>
            <a:ext cx="4297680" cy="123111"/>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dirty="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26" name="Chart Placeholder 9"/>
          <p:cNvSpPr>
            <a:spLocks noGrp="1"/>
          </p:cNvSpPr>
          <p:nvPr>
            <p:ph type="chart" sz="quarter" idx="19" hasCustomPrompt="1"/>
          </p:nvPr>
        </p:nvSpPr>
        <p:spPr>
          <a:xfrm>
            <a:off x="5202936" y="2071306"/>
            <a:ext cx="4535424" cy="3950208"/>
          </a:xfrm>
        </p:spPr>
        <p:txBody>
          <a:bodyPr>
            <a:noAutofit/>
          </a:bodyPr>
          <a:lstStyle>
            <a:lvl1pPr>
              <a:defRPr/>
            </a:lvl1pPr>
          </a:lstStyle>
          <a:p>
            <a:r>
              <a:rPr lang="en-US" smtClean="0"/>
              <a:t>click icon to add chart</a:t>
            </a:r>
            <a:endParaRPr lang="en-US"/>
          </a:p>
        </p:txBody>
      </p:sp>
      <p:sp>
        <p:nvSpPr>
          <p:cNvPr id="10" name="Text Placeholder 15"/>
          <p:cNvSpPr>
            <a:spLocks noGrp="1"/>
          </p:cNvSpPr>
          <p:nvPr>
            <p:ph type="body" sz="quarter" idx="20" hasCustomPrompt="1"/>
          </p:nvPr>
        </p:nvSpPr>
        <p:spPr>
          <a:xfrm>
            <a:off x="438912" y="186563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1" name="Text Placeholder 15"/>
          <p:cNvSpPr>
            <a:spLocks noGrp="1"/>
          </p:cNvSpPr>
          <p:nvPr>
            <p:ph type="body" sz="quarter" idx="21" hasCustomPrompt="1"/>
          </p:nvPr>
        </p:nvSpPr>
        <p:spPr>
          <a:xfrm>
            <a:off x="5346383" y="186563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2" name="Text Placeholder 7"/>
          <p:cNvSpPr>
            <a:spLocks noGrp="1"/>
          </p:cNvSpPr>
          <p:nvPr>
            <p:ph type="body" sz="quarter" idx="22" hasCustomPrompt="1"/>
          </p:nvPr>
        </p:nvSpPr>
        <p:spPr bwMode="gray">
          <a:xfrm>
            <a:off x="438912"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
        <p:nvSpPr>
          <p:cNvPr id="13" name="Text Placeholder 7"/>
          <p:cNvSpPr>
            <a:spLocks noGrp="1"/>
          </p:cNvSpPr>
          <p:nvPr>
            <p:ph type="body" sz="quarter" idx="23" hasCustomPrompt="1"/>
          </p:nvPr>
        </p:nvSpPr>
        <p:spPr bwMode="gray">
          <a:xfrm>
            <a:off x="5346383"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wo Charts Vertical">
    <p:spTree>
      <p:nvGrpSpPr>
        <p:cNvPr id="1" name=""/>
        <p:cNvGrpSpPr/>
        <p:nvPr/>
      </p:nvGrpSpPr>
      <p:grpSpPr>
        <a:xfrm>
          <a:off x="0" y="0"/>
          <a:ext cx="0" cy="0"/>
          <a:chOff x="0" y="0"/>
          <a:chExt cx="0" cy="0"/>
        </a:xfrm>
      </p:grpSpPr>
      <p:sp>
        <p:nvSpPr>
          <p:cNvPr id="10" name="Chart Placeholder 9"/>
          <p:cNvSpPr>
            <a:spLocks noGrp="1"/>
          </p:cNvSpPr>
          <p:nvPr>
            <p:ph type="chart" sz="quarter" idx="13" hasCustomPrompt="1"/>
          </p:nvPr>
        </p:nvSpPr>
        <p:spPr>
          <a:xfrm>
            <a:off x="310896" y="2073687"/>
            <a:ext cx="9454896" cy="1905000"/>
          </a:xfrm>
        </p:spPr>
        <p:txBody>
          <a:bodyPr/>
          <a:lstStyle>
            <a:lvl1pPr>
              <a:defRPr/>
            </a:lvl1pPr>
          </a:lstStyle>
          <a:p>
            <a:r>
              <a:rPr lang="en-US" smtClean="0"/>
              <a:t>click icon to add chart</a:t>
            </a:r>
            <a:endParaRPr lang="en-US"/>
          </a:p>
        </p:txBody>
      </p:sp>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8" name="Text Placeholder 7"/>
          <p:cNvSpPr>
            <a:spLocks noGrp="1"/>
          </p:cNvSpPr>
          <p:nvPr>
            <p:ph type="body" sz="quarter" idx="12" hasCustomPrompt="1"/>
          </p:nvPr>
        </p:nvSpPr>
        <p:spPr>
          <a:xfrm>
            <a:off x="438912" y="1976151"/>
            <a:ext cx="9208008"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7" name="Chart Placeholder 9"/>
          <p:cNvSpPr>
            <a:spLocks noGrp="1"/>
          </p:cNvSpPr>
          <p:nvPr>
            <p:ph type="chart" sz="quarter" idx="15" hasCustomPrompt="1"/>
          </p:nvPr>
        </p:nvSpPr>
        <p:spPr>
          <a:xfrm>
            <a:off x="310896" y="4664487"/>
            <a:ext cx="9454896" cy="1905000"/>
          </a:xfrm>
        </p:spPr>
        <p:txBody>
          <a:bodyPr/>
          <a:lstStyle>
            <a:lvl1pPr>
              <a:defRPr/>
            </a:lvl1pPr>
          </a:lstStyle>
          <a:p>
            <a:r>
              <a:rPr lang="en-US" smtClean="0"/>
              <a:t>click icon to add chart</a:t>
            </a:r>
            <a:endParaRPr lang="en-US"/>
          </a:p>
        </p:txBody>
      </p:sp>
      <p:sp>
        <p:nvSpPr>
          <p:cNvPr id="9" name="Text Placeholder 7"/>
          <p:cNvSpPr>
            <a:spLocks noGrp="1"/>
          </p:cNvSpPr>
          <p:nvPr>
            <p:ph type="body" sz="quarter" idx="16" hasCustomPrompt="1"/>
          </p:nvPr>
        </p:nvSpPr>
        <p:spPr>
          <a:xfrm>
            <a:off x="438912" y="4566951"/>
            <a:ext cx="9208008"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4" name="Text Placeholder 15"/>
          <p:cNvSpPr>
            <a:spLocks noGrp="1"/>
          </p:cNvSpPr>
          <p:nvPr>
            <p:ph type="body" sz="quarter" idx="18" hasCustomPrompt="1"/>
          </p:nvPr>
        </p:nvSpPr>
        <p:spPr>
          <a:xfrm>
            <a:off x="438912" y="1866423"/>
            <a:ext cx="9208008"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5" name="Text Placeholder 15"/>
          <p:cNvSpPr>
            <a:spLocks noGrp="1"/>
          </p:cNvSpPr>
          <p:nvPr>
            <p:ph type="body" sz="quarter" idx="19" hasCustomPrompt="1"/>
          </p:nvPr>
        </p:nvSpPr>
        <p:spPr>
          <a:xfrm>
            <a:off x="438912" y="4457223"/>
            <a:ext cx="9208008"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3" name="Text Placeholder 7"/>
          <p:cNvSpPr>
            <a:spLocks noGrp="1"/>
          </p:cNvSpPr>
          <p:nvPr>
            <p:ph type="body" sz="quarter" idx="20" hasCustomPrompt="1"/>
          </p:nvPr>
        </p:nvSpPr>
        <p:spPr bwMode="gray">
          <a:xfrm>
            <a:off x="438912" y="1606931"/>
            <a:ext cx="9205152"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
        <p:nvSpPr>
          <p:cNvPr id="16" name="Text Placeholder 7"/>
          <p:cNvSpPr>
            <a:spLocks noGrp="1"/>
          </p:cNvSpPr>
          <p:nvPr>
            <p:ph type="body" sz="quarter" idx="21" hasCustomPrompt="1"/>
          </p:nvPr>
        </p:nvSpPr>
        <p:spPr bwMode="gray">
          <a:xfrm>
            <a:off x="438912" y="4198143"/>
            <a:ext cx="9205152"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Four Charts">
    <p:spTree>
      <p:nvGrpSpPr>
        <p:cNvPr id="1" name=""/>
        <p:cNvGrpSpPr/>
        <p:nvPr/>
      </p:nvGrpSpPr>
      <p:grpSpPr>
        <a:xfrm>
          <a:off x="0" y="0"/>
          <a:ext cx="0" cy="0"/>
          <a:chOff x="0" y="0"/>
          <a:chExt cx="0" cy="0"/>
        </a:xfrm>
      </p:grpSpPr>
      <p:sp>
        <p:nvSpPr>
          <p:cNvPr id="10" name="Chart Placeholder 9"/>
          <p:cNvSpPr>
            <a:spLocks noGrp="1"/>
          </p:cNvSpPr>
          <p:nvPr>
            <p:ph type="chart" sz="quarter" idx="13" hasCustomPrompt="1"/>
          </p:nvPr>
        </p:nvSpPr>
        <p:spPr>
          <a:xfrm>
            <a:off x="310896" y="2073687"/>
            <a:ext cx="4535424" cy="1905000"/>
          </a:xfrm>
        </p:spPr>
        <p:txBody>
          <a:bodyPr/>
          <a:lstStyle>
            <a:lvl1pPr>
              <a:defRPr/>
            </a:lvl1pPr>
          </a:lstStyle>
          <a:p>
            <a:r>
              <a:rPr lang="en-US" smtClean="0"/>
              <a:t>click icon to add chart</a:t>
            </a:r>
            <a:endParaRPr lang="en-US"/>
          </a:p>
        </p:txBody>
      </p:sp>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8" name="Text Placeholder 7"/>
          <p:cNvSpPr>
            <a:spLocks noGrp="1"/>
          </p:cNvSpPr>
          <p:nvPr>
            <p:ph type="body" sz="quarter" idx="12" hasCustomPrompt="1"/>
          </p:nvPr>
        </p:nvSpPr>
        <p:spPr>
          <a:xfrm>
            <a:off x="438912" y="1976151"/>
            <a:ext cx="4297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7" name="Chart Placeholder 9"/>
          <p:cNvSpPr>
            <a:spLocks noGrp="1"/>
          </p:cNvSpPr>
          <p:nvPr>
            <p:ph type="chart" sz="quarter" idx="15" hasCustomPrompt="1"/>
          </p:nvPr>
        </p:nvSpPr>
        <p:spPr>
          <a:xfrm>
            <a:off x="310896" y="4664487"/>
            <a:ext cx="4535424" cy="1905000"/>
          </a:xfrm>
        </p:spPr>
        <p:txBody>
          <a:bodyPr/>
          <a:lstStyle>
            <a:lvl1pPr>
              <a:defRPr/>
            </a:lvl1pPr>
          </a:lstStyle>
          <a:p>
            <a:r>
              <a:rPr lang="en-US" smtClean="0"/>
              <a:t>click icon to add chart</a:t>
            </a:r>
            <a:endParaRPr lang="en-US"/>
          </a:p>
        </p:txBody>
      </p:sp>
      <p:sp>
        <p:nvSpPr>
          <p:cNvPr id="9" name="Text Placeholder 7"/>
          <p:cNvSpPr>
            <a:spLocks noGrp="1"/>
          </p:cNvSpPr>
          <p:nvPr>
            <p:ph type="body" sz="quarter" idx="16" hasCustomPrompt="1"/>
          </p:nvPr>
        </p:nvSpPr>
        <p:spPr>
          <a:xfrm>
            <a:off x="438912" y="4566951"/>
            <a:ext cx="4297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4" name="Text Placeholder 15"/>
          <p:cNvSpPr>
            <a:spLocks noGrp="1"/>
          </p:cNvSpPr>
          <p:nvPr>
            <p:ph type="body" sz="quarter" idx="18" hasCustomPrompt="1"/>
          </p:nvPr>
        </p:nvSpPr>
        <p:spPr>
          <a:xfrm>
            <a:off x="438912" y="1866423"/>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5" name="Text Placeholder 15"/>
          <p:cNvSpPr>
            <a:spLocks noGrp="1"/>
          </p:cNvSpPr>
          <p:nvPr>
            <p:ph type="body" sz="quarter" idx="19" hasCustomPrompt="1"/>
          </p:nvPr>
        </p:nvSpPr>
        <p:spPr>
          <a:xfrm>
            <a:off x="438912" y="4457223"/>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3" name="Chart Placeholder 9"/>
          <p:cNvSpPr>
            <a:spLocks noGrp="1"/>
          </p:cNvSpPr>
          <p:nvPr>
            <p:ph type="chart" sz="quarter" idx="20" hasCustomPrompt="1"/>
          </p:nvPr>
        </p:nvSpPr>
        <p:spPr>
          <a:xfrm>
            <a:off x="5218176" y="2073687"/>
            <a:ext cx="4535424" cy="1905000"/>
          </a:xfrm>
        </p:spPr>
        <p:txBody>
          <a:bodyPr/>
          <a:lstStyle>
            <a:lvl1pPr>
              <a:defRPr/>
            </a:lvl1pPr>
          </a:lstStyle>
          <a:p>
            <a:r>
              <a:rPr lang="en-US" smtClean="0"/>
              <a:t>click icon to add chart</a:t>
            </a:r>
            <a:endParaRPr lang="en-US"/>
          </a:p>
        </p:txBody>
      </p:sp>
      <p:sp>
        <p:nvSpPr>
          <p:cNvPr id="16" name="Text Placeholder 7"/>
          <p:cNvSpPr>
            <a:spLocks noGrp="1"/>
          </p:cNvSpPr>
          <p:nvPr>
            <p:ph type="body" sz="quarter" idx="21" hasCustomPrompt="1"/>
          </p:nvPr>
        </p:nvSpPr>
        <p:spPr>
          <a:xfrm>
            <a:off x="5346192" y="1976151"/>
            <a:ext cx="4297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8" name="Chart Placeholder 9"/>
          <p:cNvSpPr>
            <a:spLocks noGrp="1"/>
          </p:cNvSpPr>
          <p:nvPr>
            <p:ph type="chart" sz="quarter" idx="23" hasCustomPrompt="1"/>
          </p:nvPr>
        </p:nvSpPr>
        <p:spPr>
          <a:xfrm>
            <a:off x="5218176" y="4664487"/>
            <a:ext cx="4535424" cy="1905000"/>
          </a:xfrm>
        </p:spPr>
        <p:txBody>
          <a:bodyPr/>
          <a:lstStyle>
            <a:lvl1pPr>
              <a:defRPr/>
            </a:lvl1pPr>
          </a:lstStyle>
          <a:p>
            <a:r>
              <a:rPr lang="en-US" smtClean="0"/>
              <a:t>click icon to add chart</a:t>
            </a:r>
            <a:endParaRPr lang="en-US"/>
          </a:p>
        </p:txBody>
      </p:sp>
      <p:sp>
        <p:nvSpPr>
          <p:cNvPr id="19" name="Text Placeholder 7"/>
          <p:cNvSpPr>
            <a:spLocks noGrp="1"/>
          </p:cNvSpPr>
          <p:nvPr>
            <p:ph type="body" sz="quarter" idx="24" hasCustomPrompt="1"/>
          </p:nvPr>
        </p:nvSpPr>
        <p:spPr>
          <a:xfrm>
            <a:off x="5346192" y="4566951"/>
            <a:ext cx="4297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21" name="Text Placeholder 15"/>
          <p:cNvSpPr>
            <a:spLocks noGrp="1"/>
          </p:cNvSpPr>
          <p:nvPr>
            <p:ph type="body" sz="quarter" idx="26" hasCustomPrompt="1"/>
          </p:nvPr>
        </p:nvSpPr>
        <p:spPr>
          <a:xfrm>
            <a:off x="5346192" y="1866423"/>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22" name="Text Placeholder 15"/>
          <p:cNvSpPr>
            <a:spLocks noGrp="1"/>
          </p:cNvSpPr>
          <p:nvPr>
            <p:ph type="body" sz="quarter" idx="27" hasCustomPrompt="1"/>
          </p:nvPr>
        </p:nvSpPr>
        <p:spPr>
          <a:xfrm>
            <a:off x="5346192" y="4457223"/>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23" name="Text Placeholder 7"/>
          <p:cNvSpPr>
            <a:spLocks noGrp="1"/>
          </p:cNvSpPr>
          <p:nvPr>
            <p:ph type="body" sz="quarter" idx="22" hasCustomPrompt="1"/>
          </p:nvPr>
        </p:nvSpPr>
        <p:spPr bwMode="gray">
          <a:xfrm>
            <a:off x="438912"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
        <p:nvSpPr>
          <p:cNvPr id="24" name="Text Placeholder 7"/>
          <p:cNvSpPr>
            <a:spLocks noGrp="1"/>
          </p:cNvSpPr>
          <p:nvPr>
            <p:ph type="body" sz="quarter" idx="28" hasCustomPrompt="1"/>
          </p:nvPr>
        </p:nvSpPr>
        <p:spPr bwMode="gray">
          <a:xfrm>
            <a:off x="5346383"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
        <p:nvSpPr>
          <p:cNvPr id="25" name="Text Placeholder 7"/>
          <p:cNvSpPr>
            <a:spLocks noGrp="1"/>
          </p:cNvSpPr>
          <p:nvPr>
            <p:ph type="body" sz="quarter" idx="29" hasCustomPrompt="1"/>
          </p:nvPr>
        </p:nvSpPr>
        <p:spPr bwMode="gray">
          <a:xfrm>
            <a:off x="438912" y="4198143"/>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
        <p:nvSpPr>
          <p:cNvPr id="26" name="Text Placeholder 7"/>
          <p:cNvSpPr>
            <a:spLocks noGrp="1"/>
          </p:cNvSpPr>
          <p:nvPr>
            <p:ph type="body" sz="quarter" idx="30" hasCustomPrompt="1"/>
          </p:nvPr>
        </p:nvSpPr>
        <p:spPr bwMode="gray">
          <a:xfrm>
            <a:off x="5346383" y="4198143"/>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ext Left Chart 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10" name="Text Placeholder 19"/>
          <p:cNvSpPr>
            <a:spLocks noGrp="1"/>
          </p:cNvSpPr>
          <p:nvPr>
            <p:ph type="body" sz="quarter" idx="10" hasCustomPrompt="1"/>
          </p:nvPr>
        </p:nvSpPr>
        <p:spPr>
          <a:xfrm>
            <a:off x="438149" y="1572768"/>
            <a:ext cx="4295718" cy="5129784"/>
          </a:xfrm>
        </p:spPr>
        <p:txBody>
          <a:bodyPr>
            <a:noAutofit/>
          </a:bodyPr>
          <a:lstStyle>
            <a:lvl1pPr>
              <a:defRPr/>
            </a:lvl1pPr>
            <a:lvl2pPr marL="171450" indent="-169863">
              <a:defRPr/>
            </a:lvl2pPr>
            <a:lvl3pPr marL="347472" indent="-173736">
              <a:defRPr/>
            </a:lvl3pPr>
            <a:lvl4pPr marL="521208">
              <a:defRPr/>
            </a:lvl4pPr>
            <a:lvl5pPr marL="694944">
              <a:defRPr/>
            </a:lvl5pPr>
          </a:lstStyle>
          <a:p>
            <a:pPr lvl="0"/>
            <a:r>
              <a:rPr lang="en-US" dirty="0" smtClean="0"/>
              <a:t>c</a:t>
            </a:r>
            <a:r>
              <a:rPr lang="en-US" smtClean="0"/>
              <a:t>lick </a:t>
            </a:r>
            <a:r>
              <a:rPr lang="en-US" dirty="0" smtClean="0"/>
              <a:t>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Text Placeholder 7"/>
          <p:cNvSpPr>
            <a:spLocks noGrp="1"/>
          </p:cNvSpPr>
          <p:nvPr>
            <p:ph type="body" sz="quarter" idx="17" hasCustomPrompt="1"/>
          </p:nvPr>
        </p:nvSpPr>
        <p:spPr>
          <a:xfrm>
            <a:off x="5346383" y="1970722"/>
            <a:ext cx="4297680" cy="123111"/>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dirty="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5" name="Chart Placeholder 9"/>
          <p:cNvSpPr>
            <a:spLocks noGrp="1"/>
          </p:cNvSpPr>
          <p:nvPr>
            <p:ph type="chart" sz="quarter" idx="19" hasCustomPrompt="1"/>
          </p:nvPr>
        </p:nvSpPr>
        <p:spPr>
          <a:xfrm>
            <a:off x="5202936" y="2071306"/>
            <a:ext cx="4535424" cy="3950208"/>
          </a:xfrm>
        </p:spPr>
        <p:txBody>
          <a:bodyPr>
            <a:noAutofit/>
          </a:bodyPr>
          <a:lstStyle/>
          <a:p>
            <a:r>
              <a:rPr lang="en-US" smtClean="0"/>
              <a:t>click icon to add chart</a:t>
            </a:r>
            <a:endParaRPr lang="en-US"/>
          </a:p>
        </p:txBody>
      </p:sp>
      <p:sp>
        <p:nvSpPr>
          <p:cNvPr id="16" name="Text Placeholder 15"/>
          <p:cNvSpPr>
            <a:spLocks noGrp="1"/>
          </p:cNvSpPr>
          <p:nvPr>
            <p:ph type="body" sz="quarter" idx="21" hasCustomPrompt="1"/>
          </p:nvPr>
        </p:nvSpPr>
        <p:spPr>
          <a:xfrm>
            <a:off x="5346383" y="186563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9" name="Text Placeholder 7"/>
          <p:cNvSpPr>
            <a:spLocks noGrp="1"/>
          </p:cNvSpPr>
          <p:nvPr>
            <p:ph type="body" sz="quarter" idx="28" hasCustomPrompt="1"/>
          </p:nvPr>
        </p:nvSpPr>
        <p:spPr bwMode="gray">
          <a:xfrm>
            <a:off x="5346383"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hart Left Text Righ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10" name="Text Placeholder 19"/>
          <p:cNvSpPr>
            <a:spLocks noGrp="1"/>
          </p:cNvSpPr>
          <p:nvPr>
            <p:ph type="body" sz="quarter" idx="17" hasCustomPrompt="1"/>
          </p:nvPr>
        </p:nvSpPr>
        <p:spPr>
          <a:xfrm>
            <a:off x="5348345" y="1572768"/>
            <a:ext cx="4295718" cy="5129784"/>
          </a:xfrm>
        </p:spPr>
        <p:txBody>
          <a:bodyPr/>
          <a:lstStyle>
            <a:lvl1pPr>
              <a:defRPr/>
            </a:lvl1pPr>
            <a:lvl2pPr marL="171450" indent="-169863">
              <a:defRPr/>
            </a:lvl2pPr>
            <a:lvl3pPr marL="347472" indent="-173736">
              <a:defRPr/>
            </a:lvl3pPr>
            <a:lvl4pPr marL="521208">
              <a:defRPr/>
            </a:lvl4pPr>
            <a:lvl5pPr marL="694944">
              <a:defRPr/>
            </a:lvl5pPr>
          </a:lstStyle>
          <a:p>
            <a:pPr lvl="0"/>
            <a:r>
              <a:rPr lang="en-US" dirty="0" smtClean="0"/>
              <a:t>c</a:t>
            </a:r>
            <a:r>
              <a:rPr lang="en-US" smtClean="0"/>
              <a:t>lick </a:t>
            </a:r>
            <a:r>
              <a:rPr lang="en-US" dirty="0" smtClean="0"/>
              <a:t>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Chart Placeholder 9"/>
          <p:cNvSpPr>
            <a:spLocks noGrp="1"/>
          </p:cNvSpPr>
          <p:nvPr>
            <p:ph type="chart" sz="quarter" idx="13" hasCustomPrompt="1"/>
          </p:nvPr>
        </p:nvSpPr>
        <p:spPr>
          <a:xfrm>
            <a:off x="301752" y="2071306"/>
            <a:ext cx="4535424" cy="3950208"/>
          </a:xfrm>
        </p:spPr>
        <p:txBody>
          <a:bodyPr/>
          <a:lstStyle/>
          <a:p>
            <a:r>
              <a:rPr lang="en-US" smtClean="0"/>
              <a:t>click icon to add chart</a:t>
            </a:r>
            <a:endParaRPr lang="en-US"/>
          </a:p>
        </p:txBody>
      </p:sp>
      <p:sp>
        <p:nvSpPr>
          <p:cNvPr id="12" name="Text Placeholder 7"/>
          <p:cNvSpPr>
            <a:spLocks noGrp="1"/>
          </p:cNvSpPr>
          <p:nvPr>
            <p:ph type="body" sz="quarter" idx="12" hasCustomPrompt="1"/>
          </p:nvPr>
        </p:nvSpPr>
        <p:spPr>
          <a:xfrm>
            <a:off x="438912" y="1970722"/>
            <a:ext cx="4297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3" name="Text Placeholder 15"/>
          <p:cNvSpPr>
            <a:spLocks noGrp="1"/>
          </p:cNvSpPr>
          <p:nvPr>
            <p:ph type="body" sz="quarter" idx="20" hasCustomPrompt="1"/>
          </p:nvPr>
        </p:nvSpPr>
        <p:spPr>
          <a:xfrm>
            <a:off x="438912" y="186563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4" name="Text Placeholder 7"/>
          <p:cNvSpPr>
            <a:spLocks noGrp="1"/>
          </p:cNvSpPr>
          <p:nvPr>
            <p:ph type="body" sz="quarter" idx="22" hasCustomPrompt="1"/>
          </p:nvPr>
        </p:nvSpPr>
        <p:spPr bwMode="gray">
          <a:xfrm>
            <a:off x="438912"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Section Divider (standard)">
    <p:spTree>
      <p:nvGrpSpPr>
        <p:cNvPr id="1" name=""/>
        <p:cNvGrpSpPr/>
        <p:nvPr/>
      </p:nvGrpSpPr>
      <p:grpSpPr>
        <a:xfrm>
          <a:off x="0" y="0"/>
          <a:ext cx="0" cy="0"/>
          <a:chOff x="0" y="0"/>
          <a:chExt cx="0" cy="0"/>
        </a:xfrm>
      </p:grpSpPr>
      <p:sp>
        <p:nvSpPr>
          <p:cNvPr id="2" name="Rectangle 3"/>
          <p:cNvSpPr>
            <a:spLocks noChangeArrowheads="1"/>
          </p:cNvSpPr>
          <p:nvPr userDrawn="1"/>
        </p:nvSpPr>
        <p:spPr bwMode="auto">
          <a:xfrm>
            <a:off x="0" y="3212306"/>
            <a:ext cx="10058400" cy="1347788"/>
          </a:xfrm>
          <a:prstGeom prst="rect">
            <a:avLst/>
          </a:prstGeom>
          <a:solidFill>
            <a:srgbClr val="F6F2E7"/>
          </a:solidFill>
          <a:ln w="9525">
            <a:noFill/>
            <a:miter lim="800000"/>
            <a:headEnd/>
            <a:tailEnd/>
          </a:ln>
          <a:effectLst/>
        </p:spPr>
        <p:txBody>
          <a:bodyPr wrap="none" anchor="ctr"/>
          <a:lstStyle/>
          <a:p>
            <a:pPr algn="ctr"/>
            <a:endParaRPr lang="en-US" b="1"/>
          </a:p>
        </p:txBody>
      </p:sp>
      <p:sp>
        <p:nvSpPr>
          <p:cNvPr id="17" name="Text Placeholder 34"/>
          <p:cNvSpPr>
            <a:spLocks noGrp="1"/>
          </p:cNvSpPr>
          <p:nvPr>
            <p:ph type="body" sz="quarter" idx="12" hasCustomPrompt="1"/>
          </p:nvPr>
        </p:nvSpPr>
        <p:spPr bwMode="gray">
          <a:xfrm>
            <a:off x="441782" y="3657600"/>
            <a:ext cx="6949618" cy="457200"/>
          </a:xfrm>
        </p:spPr>
        <p:txBody>
          <a:bodyPr anchor="ctr">
            <a:noAutofit/>
          </a:bodyPr>
          <a:lstStyle>
            <a:lvl1pPr>
              <a:lnSpc>
                <a:spcPct val="100000"/>
              </a:lnSpc>
              <a:spcBef>
                <a:spcPts val="0"/>
              </a:spcBef>
              <a:defRPr sz="2500" baseline="0">
                <a:solidFill>
                  <a:schemeClr val="tx1"/>
                </a:solidFill>
                <a:latin typeface="+mj-lt"/>
              </a:defRPr>
            </a:lvl1pPr>
          </a:lstStyle>
          <a:p>
            <a:pPr lvl="0"/>
            <a:r>
              <a:rPr lang="en-US" dirty="0" smtClean="0"/>
              <a:t>Click to add section divider text</a:t>
            </a:r>
          </a:p>
        </p:txBody>
      </p:sp>
      <p:grpSp>
        <p:nvGrpSpPr>
          <p:cNvPr id="26" name="Group 25"/>
          <p:cNvGrpSpPr/>
          <p:nvPr userDrawn="1"/>
        </p:nvGrpSpPr>
        <p:grpSpPr>
          <a:xfrm>
            <a:off x="7545070" y="3636328"/>
            <a:ext cx="2052639" cy="542925"/>
            <a:chOff x="7545070" y="3629978"/>
            <a:chExt cx="2052639" cy="542925"/>
          </a:xfrm>
        </p:grpSpPr>
        <p:sp>
          <p:nvSpPr>
            <p:cNvPr id="27" name="Freeform 7"/>
            <p:cNvSpPr>
              <a:spLocks noEditPoints="1"/>
            </p:cNvSpPr>
            <p:nvPr/>
          </p:nvSpPr>
          <p:spPr bwMode="auto">
            <a:xfrm>
              <a:off x="7545070" y="3629978"/>
              <a:ext cx="682731" cy="542925"/>
            </a:xfrm>
            <a:custGeom>
              <a:avLst/>
              <a:gdLst>
                <a:gd name="T0" fmla="*/ 1075 w 463"/>
                <a:gd name="T1" fmla="*/ 428 h 369"/>
                <a:gd name="T2" fmla="*/ 597 w 463"/>
                <a:gd name="T3" fmla="*/ 595 h 369"/>
                <a:gd name="T4" fmla="*/ 629 w 463"/>
                <a:gd name="T5" fmla="*/ 544 h 369"/>
                <a:gd name="T6" fmla="*/ 590 w 463"/>
                <a:gd name="T7" fmla="*/ 590 h 369"/>
                <a:gd name="T8" fmla="*/ 671 w 463"/>
                <a:gd name="T9" fmla="*/ 602 h 369"/>
                <a:gd name="T10" fmla="*/ 636 w 463"/>
                <a:gd name="T11" fmla="*/ 590 h 369"/>
                <a:gd name="T12" fmla="*/ 576 w 463"/>
                <a:gd name="T13" fmla="*/ 562 h 369"/>
                <a:gd name="T14" fmla="*/ 611 w 463"/>
                <a:gd name="T15" fmla="*/ 532 h 369"/>
                <a:gd name="T16" fmla="*/ 504 w 463"/>
                <a:gd name="T17" fmla="*/ 549 h 369"/>
                <a:gd name="T18" fmla="*/ 478 w 463"/>
                <a:gd name="T19" fmla="*/ 588 h 369"/>
                <a:gd name="T20" fmla="*/ 488 w 463"/>
                <a:gd name="T21" fmla="*/ 523 h 369"/>
                <a:gd name="T22" fmla="*/ 437 w 463"/>
                <a:gd name="T23" fmla="*/ 595 h 369"/>
                <a:gd name="T24" fmla="*/ 423 w 463"/>
                <a:gd name="T25" fmla="*/ 579 h 369"/>
                <a:gd name="T26" fmla="*/ 450 w 463"/>
                <a:gd name="T27" fmla="*/ 574 h 369"/>
                <a:gd name="T28" fmla="*/ 474 w 463"/>
                <a:gd name="T29" fmla="*/ 592 h 369"/>
                <a:gd name="T30" fmla="*/ 543 w 463"/>
                <a:gd name="T31" fmla="*/ 768 h 369"/>
                <a:gd name="T32" fmla="*/ 590 w 463"/>
                <a:gd name="T33" fmla="*/ 743 h 369"/>
                <a:gd name="T34" fmla="*/ 641 w 463"/>
                <a:gd name="T35" fmla="*/ 618 h 369"/>
                <a:gd name="T36" fmla="*/ 720 w 463"/>
                <a:gd name="T37" fmla="*/ 646 h 369"/>
                <a:gd name="T38" fmla="*/ 782 w 463"/>
                <a:gd name="T39" fmla="*/ 660 h 369"/>
                <a:gd name="T40" fmla="*/ 845 w 463"/>
                <a:gd name="T41" fmla="*/ 623 h 369"/>
                <a:gd name="T42" fmla="*/ 880 w 463"/>
                <a:gd name="T43" fmla="*/ 569 h 369"/>
                <a:gd name="T44" fmla="*/ 885 w 463"/>
                <a:gd name="T45" fmla="*/ 518 h 369"/>
                <a:gd name="T46" fmla="*/ 899 w 463"/>
                <a:gd name="T47" fmla="*/ 456 h 369"/>
                <a:gd name="T48" fmla="*/ 912 w 463"/>
                <a:gd name="T49" fmla="*/ 398 h 369"/>
                <a:gd name="T50" fmla="*/ 882 w 463"/>
                <a:gd name="T51" fmla="*/ 359 h 369"/>
                <a:gd name="T52" fmla="*/ 824 w 463"/>
                <a:gd name="T53" fmla="*/ 324 h 369"/>
                <a:gd name="T54" fmla="*/ 796 w 463"/>
                <a:gd name="T55" fmla="*/ 264 h 369"/>
                <a:gd name="T56" fmla="*/ 759 w 463"/>
                <a:gd name="T57" fmla="*/ 243 h 369"/>
                <a:gd name="T58" fmla="*/ 748 w 463"/>
                <a:gd name="T59" fmla="*/ 187 h 369"/>
                <a:gd name="T60" fmla="*/ 697 w 463"/>
                <a:gd name="T61" fmla="*/ 146 h 369"/>
                <a:gd name="T62" fmla="*/ 650 w 463"/>
                <a:gd name="T63" fmla="*/ 109 h 369"/>
                <a:gd name="T64" fmla="*/ 592 w 463"/>
                <a:gd name="T65" fmla="*/ 95 h 369"/>
                <a:gd name="T66" fmla="*/ 585 w 463"/>
                <a:gd name="T67" fmla="*/ 120 h 369"/>
                <a:gd name="T68" fmla="*/ 527 w 463"/>
                <a:gd name="T69" fmla="*/ 97 h 369"/>
                <a:gd name="T70" fmla="*/ 460 w 463"/>
                <a:gd name="T71" fmla="*/ 88 h 369"/>
                <a:gd name="T72" fmla="*/ 427 w 463"/>
                <a:gd name="T73" fmla="*/ 134 h 369"/>
                <a:gd name="T74" fmla="*/ 383 w 463"/>
                <a:gd name="T75" fmla="*/ 118 h 369"/>
                <a:gd name="T76" fmla="*/ 332 w 463"/>
                <a:gd name="T77" fmla="*/ 162 h 369"/>
                <a:gd name="T78" fmla="*/ 279 w 463"/>
                <a:gd name="T79" fmla="*/ 211 h 369"/>
                <a:gd name="T80" fmla="*/ 279 w 463"/>
                <a:gd name="T81" fmla="*/ 275 h 369"/>
                <a:gd name="T82" fmla="*/ 244 w 463"/>
                <a:gd name="T83" fmla="*/ 310 h 369"/>
                <a:gd name="T84" fmla="*/ 188 w 463"/>
                <a:gd name="T85" fmla="*/ 349 h 369"/>
                <a:gd name="T86" fmla="*/ 153 w 463"/>
                <a:gd name="T87" fmla="*/ 424 h 369"/>
                <a:gd name="T88" fmla="*/ 172 w 463"/>
                <a:gd name="T89" fmla="*/ 502 h 369"/>
                <a:gd name="T90" fmla="*/ 174 w 463"/>
                <a:gd name="T91" fmla="*/ 569 h 369"/>
                <a:gd name="T92" fmla="*/ 195 w 463"/>
                <a:gd name="T93" fmla="*/ 630 h 369"/>
                <a:gd name="T94" fmla="*/ 262 w 463"/>
                <a:gd name="T95" fmla="*/ 669 h 369"/>
                <a:gd name="T96" fmla="*/ 320 w 463"/>
                <a:gd name="T97" fmla="*/ 648 h 369"/>
                <a:gd name="T98" fmla="*/ 365 w 463"/>
                <a:gd name="T99" fmla="*/ 660 h 369"/>
                <a:gd name="T100" fmla="*/ 418 w 463"/>
                <a:gd name="T101" fmla="*/ 662 h 369"/>
                <a:gd name="T102" fmla="*/ 457 w 463"/>
                <a:gd name="T103" fmla="*/ 611 h 369"/>
                <a:gd name="T104" fmla="*/ 508 w 463"/>
                <a:gd name="T105" fmla="*/ 741 h 369"/>
                <a:gd name="T106" fmla="*/ 543 w 463"/>
                <a:gd name="T107" fmla="*/ 768 h 369"/>
                <a:gd name="T108" fmla="*/ 594 w 463"/>
                <a:gd name="T109" fmla="*/ 511 h 369"/>
                <a:gd name="T110" fmla="*/ 573 w 463"/>
                <a:gd name="T111" fmla="*/ 523 h 369"/>
                <a:gd name="T112" fmla="*/ 543 w 463"/>
                <a:gd name="T113" fmla="*/ 502 h 369"/>
                <a:gd name="T114" fmla="*/ 532 w 463"/>
                <a:gd name="T115" fmla="*/ 535 h 369"/>
                <a:gd name="T116" fmla="*/ 555 w 463"/>
                <a:gd name="T117" fmla="*/ 549 h 369"/>
                <a:gd name="T118" fmla="*/ 541 w 463"/>
                <a:gd name="T119" fmla="*/ 576 h 369"/>
                <a:gd name="T120" fmla="*/ 462 w 463"/>
                <a:gd name="T121" fmla="*/ 539 h 369"/>
                <a:gd name="T122" fmla="*/ 425 w 463"/>
                <a:gd name="T123" fmla="*/ 521 h 3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3"/>
                <a:gd name="T187" fmla="*/ 0 h 369"/>
                <a:gd name="T188" fmla="*/ 463 w 463"/>
                <a:gd name="T189" fmla="*/ 369 h 3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3" h="369">
                  <a:moveTo>
                    <a:pt x="0" y="185"/>
                  </a:moveTo>
                  <a:cubicBezTo>
                    <a:pt x="0" y="83"/>
                    <a:pt x="104" y="0"/>
                    <a:pt x="232" y="0"/>
                  </a:cubicBezTo>
                  <a:cubicBezTo>
                    <a:pt x="360" y="0"/>
                    <a:pt x="463" y="83"/>
                    <a:pt x="463" y="185"/>
                  </a:cubicBezTo>
                  <a:cubicBezTo>
                    <a:pt x="463" y="287"/>
                    <a:pt x="360" y="369"/>
                    <a:pt x="232" y="369"/>
                  </a:cubicBezTo>
                  <a:cubicBezTo>
                    <a:pt x="104" y="369"/>
                    <a:pt x="0" y="287"/>
                    <a:pt x="0" y="185"/>
                  </a:cubicBezTo>
                  <a:close/>
                  <a:moveTo>
                    <a:pt x="257" y="257"/>
                  </a:moveTo>
                  <a:cubicBezTo>
                    <a:pt x="262" y="253"/>
                    <a:pt x="271" y="250"/>
                    <a:pt x="274" y="250"/>
                  </a:cubicBezTo>
                  <a:cubicBezTo>
                    <a:pt x="277" y="250"/>
                    <a:pt x="289" y="243"/>
                    <a:pt x="278" y="242"/>
                  </a:cubicBezTo>
                  <a:cubicBezTo>
                    <a:pt x="274" y="242"/>
                    <a:pt x="275" y="235"/>
                    <a:pt x="271" y="235"/>
                  </a:cubicBezTo>
                  <a:cubicBezTo>
                    <a:pt x="267" y="235"/>
                    <a:pt x="267" y="239"/>
                    <a:pt x="264" y="242"/>
                  </a:cubicBezTo>
                  <a:cubicBezTo>
                    <a:pt x="261" y="244"/>
                    <a:pt x="259" y="245"/>
                    <a:pt x="256" y="248"/>
                  </a:cubicBezTo>
                  <a:cubicBezTo>
                    <a:pt x="254" y="250"/>
                    <a:pt x="254" y="253"/>
                    <a:pt x="254" y="255"/>
                  </a:cubicBezTo>
                  <a:cubicBezTo>
                    <a:pt x="256" y="258"/>
                    <a:pt x="256" y="254"/>
                    <a:pt x="257" y="257"/>
                  </a:cubicBezTo>
                  <a:close/>
                  <a:moveTo>
                    <a:pt x="274" y="255"/>
                  </a:moveTo>
                  <a:cubicBezTo>
                    <a:pt x="283" y="256"/>
                    <a:pt x="284" y="261"/>
                    <a:pt x="289" y="260"/>
                  </a:cubicBezTo>
                  <a:cubicBezTo>
                    <a:pt x="293" y="259"/>
                    <a:pt x="303" y="255"/>
                    <a:pt x="298" y="255"/>
                  </a:cubicBezTo>
                  <a:cubicBezTo>
                    <a:pt x="290" y="256"/>
                    <a:pt x="284" y="248"/>
                    <a:pt x="284" y="248"/>
                  </a:cubicBezTo>
                  <a:cubicBezTo>
                    <a:pt x="280" y="254"/>
                    <a:pt x="274" y="255"/>
                    <a:pt x="274" y="255"/>
                  </a:cubicBezTo>
                  <a:close/>
                  <a:moveTo>
                    <a:pt x="255" y="231"/>
                  </a:moveTo>
                  <a:cubicBezTo>
                    <a:pt x="254" y="232"/>
                    <a:pt x="253" y="232"/>
                    <a:pt x="252" y="235"/>
                  </a:cubicBezTo>
                  <a:cubicBezTo>
                    <a:pt x="250" y="238"/>
                    <a:pt x="248" y="243"/>
                    <a:pt x="248" y="243"/>
                  </a:cubicBezTo>
                  <a:cubicBezTo>
                    <a:pt x="248" y="243"/>
                    <a:pt x="254" y="241"/>
                    <a:pt x="256" y="239"/>
                  </a:cubicBezTo>
                  <a:cubicBezTo>
                    <a:pt x="257" y="238"/>
                    <a:pt x="260" y="235"/>
                    <a:pt x="262" y="235"/>
                  </a:cubicBezTo>
                  <a:cubicBezTo>
                    <a:pt x="264" y="234"/>
                    <a:pt x="265" y="231"/>
                    <a:pt x="263" y="230"/>
                  </a:cubicBezTo>
                  <a:cubicBezTo>
                    <a:pt x="261" y="229"/>
                    <a:pt x="261" y="232"/>
                    <a:pt x="259" y="232"/>
                  </a:cubicBezTo>
                  <a:cubicBezTo>
                    <a:pt x="258" y="231"/>
                    <a:pt x="256" y="230"/>
                    <a:pt x="255" y="231"/>
                  </a:cubicBezTo>
                  <a:close/>
                  <a:moveTo>
                    <a:pt x="217" y="237"/>
                  </a:moveTo>
                  <a:cubicBezTo>
                    <a:pt x="219" y="244"/>
                    <a:pt x="219" y="244"/>
                    <a:pt x="219" y="244"/>
                  </a:cubicBezTo>
                  <a:cubicBezTo>
                    <a:pt x="220" y="247"/>
                    <a:pt x="221" y="250"/>
                    <a:pt x="217" y="253"/>
                  </a:cubicBezTo>
                  <a:cubicBezTo>
                    <a:pt x="214" y="256"/>
                    <a:pt x="210" y="256"/>
                    <a:pt x="206" y="254"/>
                  </a:cubicBezTo>
                  <a:cubicBezTo>
                    <a:pt x="201" y="250"/>
                    <a:pt x="204" y="243"/>
                    <a:pt x="208" y="237"/>
                  </a:cubicBezTo>
                  <a:cubicBezTo>
                    <a:pt x="208" y="237"/>
                    <a:pt x="205" y="232"/>
                    <a:pt x="206" y="230"/>
                  </a:cubicBezTo>
                  <a:cubicBezTo>
                    <a:pt x="206" y="229"/>
                    <a:pt x="208" y="223"/>
                    <a:pt x="210" y="226"/>
                  </a:cubicBezTo>
                  <a:cubicBezTo>
                    <a:pt x="212" y="230"/>
                    <a:pt x="215" y="232"/>
                    <a:pt x="217" y="237"/>
                  </a:cubicBezTo>
                  <a:close/>
                  <a:moveTo>
                    <a:pt x="196" y="256"/>
                  </a:moveTo>
                  <a:cubicBezTo>
                    <a:pt x="195" y="255"/>
                    <a:pt x="192" y="258"/>
                    <a:pt x="188" y="257"/>
                  </a:cubicBezTo>
                  <a:cubicBezTo>
                    <a:pt x="184" y="256"/>
                    <a:pt x="183" y="255"/>
                    <a:pt x="181" y="257"/>
                  </a:cubicBezTo>
                  <a:cubicBezTo>
                    <a:pt x="178" y="262"/>
                    <a:pt x="176" y="258"/>
                    <a:pt x="174" y="257"/>
                  </a:cubicBezTo>
                  <a:cubicBezTo>
                    <a:pt x="172" y="255"/>
                    <a:pt x="177" y="252"/>
                    <a:pt x="182" y="250"/>
                  </a:cubicBezTo>
                  <a:cubicBezTo>
                    <a:pt x="185" y="248"/>
                    <a:pt x="183" y="241"/>
                    <a:pt x="187" y="241"/>
                  </a:cubicBezTo>
                  <a:cubicBezTo>
                    <a:pt x="189" y="241"/>
                    <a:pt x="189" y="245"/>
                    <a:pt x="192" y="244"/>
                  </a:cubicBezTo>
                  <a:cubicBezTo>
                    <a:pt x="195" y="242"/>
                    <a:pt x="194" y="248"/>
                    <a:pt x="194" y="248"/>
                  </a:cubicBezTo>
                  <a:cubicBezTo>
                    <a:pt x="195" y="249"/>
                    <a:pt x="195" y="249"/>
                    <a:pt x="195" y="249"/>
                  </a:cubicBezTo>
                  <a:cubicBezTo>
                    <a:pt x="196" y="249"/>
                    <a:pt x="197" y="248"/>
                    <a:pt x="198" y="249"/>
                  </a:cubicBezTo>
                  <a:cubicBezTo>
                    <a:pt x="200" y="250"/>
                    <a:pt x="201" y="254"/>
                    <a:pt x="204" y="256"/>
                  </a:cubicBezTo>
                  <a:cubicBezTo>
                    <a:pt x="205" y="257"/>
                    <a:pt x="206" y="257"/>
                    <a:pt x="207" y="258"/>
                  </a:cubicBezTo>
                  <a:cubicBezTo>
                    <a:pt x="208" y="258"/>
                    <a:pt x="201" y="258"/>
                    <a:pt x="196" y="256"/>
                  </a:cubicBezTo>
                  <a:close/>
                  <a:moveTo>
                    <a:pt x="234" y="332"/>
                  </a:moveTo>
                  <a:cubicBezTo>
                    <a:pt x="241" y="331"/>
                    <a:pt x="252" y="337"/>
                    <a:pt x="263" y="336"/>
                  </a:cubicBezTo>
                  <a:cubicBezTo>
                    <a:pt x="274" y="335"/>
                    <a:pt x="270" y="332"/>
                    <a:pt x="270" y="332"/>
                  </a:cubicBezTo>
                  <a:cubicBezTo>
                    <a:pt x="270" y="332"/>
                    <a:pt x="260" y="331"/>
                    <a:pt x="254" y="321"/>
                  </a:cubicBezTo>
                  <a:cubicBezTo>
                    <a:pt x="248" y="311"/>
                    <a:pt x="249" y="281"/>
                    <a:pt x="251" y="275"/>
                  </a:cubicBezTo>
                  <a:cubicBezTo>
                    <a:pt x="254" y="269"/>
                    <a:pt x="262" y="265"/>
                    <a:pt x="262" y="265"/>
                  </a:cubicBezTo>
                  <a:cubicBezTo>
                    <a:pt x="262" y="265"/>
                    <a:pt x="273" y="268"/>
                    <a:pt x="276" y="267"/>
                  </a:cubicBezTo>
                  <a:cubicBezTo>
                    <a:pt x="288" y="270"/>
                    <a:pt x="288" y="270"/>
                    <a:pt x="288" y="270"/>
                  </a:cubicBezTo>
                  <a:cubicBezTo>
                    <a:pt x="288" y="270"/>
                    <a:pt x="288" y="275"/>
                    <a:pt x="292" y="277"/>
                  </a:cubicBezTo>
                  <a:cubicBezTo>
                    <a:pt x="296" y="279"/>
                    <a:pt x="304" y="280"/>
                    <a:pt x="310" y="279"/>
                  </a:cubicBezTo>
                  <a:cubicBezTo>
                    <a:pt x="315" y="277"/>
                    <a:pt x="312" y="272"/>
                    <a:pt x="317" y="272"/>
                  </a:cubicBezTo>
                  <a:cubicBezTo>
                    <a:pt x="321" y="272"/>
                    <a:pt x="324" y="279"/>
                    <a:pt x="328" y="282"/>
                  </a:cubicBezTo>
                  <a:cubicBezTo>
                    <a:pt x="333" y="285"/>
                    <a:pt x="332" y="281"/>
                    <a:pt x="337" y="285"/>
                  </a:cubicBezTo>
                  <a:cubicBezTo>
                    <a:pt x="342" y="288"/>
                    <a:pt x="348" y="291"/>
                    <a:pt x="352" y="287"/>
                  </a:cubicBezTo>
                  <a:cubicBezTo>
                    <a:pt x="356" y="284"/>
                    <a:pt x="355" y="282"/>
                    <a:pt x="356" y="279"/>
                  </a:cubicBezTo>
                  <a:cubicBezTo>
                    <a:pt x="358" y="275"/>
                    <a:pt x="364" y="272"/>
                    <a:pt x="364" y="269"/>
                  </a:cubicBezTo>
                  <a:cubicBezTo>
                    <a:pt x="363" y="265"/>
                    <a:pt x="359" y="263"/>
                    <a:pt x="361" y="258"/>
                  </a:cubicBezTo>
                  <a:cubicBezTo>
                    <a:pt x="363" y="254"/>
                    <a:pt x="367" y="248"/>
                    <a:pt x="367" y="248"/>
                  </a:cubicBezTo>
                  <a:cubicBezTo>
                    <a:pt x="367" y="248"/>
                    <a:pt x="375" y="248"/>
                    <a:pt x="379" y="246"/>
                  </a:cubicBezTo>
                  <a:cubicBezTo>
                    <a:pt x="382" y="244"/>
                    <a:pt x="385" y="245"/>
                    <a:pt x="381" y="241"/>
                  </a:cubicBezTo>
                  <a:cubicBezTo>
                    <a:pt x="378" y="236"/>
                    <a:pt x="376" y="232"/>
                    <a:pt x="376" y="232"/>
                  </a:cubicBezTo>
                  <a:cubicBezTo>
                    <a:pt x="376" y="232"/>
                    <a:pt x="382" y="227"/>
                    <a:pt x="381" y="224"/>
                  </a:cubicBezTo>
                  <a:cubicBezTo>
                    <a:pt x="380" y="220"/>
                    <a:pt x="381" y="221"/>
                    <a:pt x="385" y="218"/>
                  </a:cubicBezTo>
                  <a:cubicBezTo>
                    <a:pt x="388" y="214"/>
                    <a:pt x="384" y="212"/>
                    <a:pt x="384" y="207"/>
                  </a:cubicBezTo>
                  <a:cubicBezTo>
                    <a:pt x="384" y="202"/>
                    <a:pt x="385" y="199"/>
                    <a:pt x="387" y="197"/>
                  </a:cubicBezTo>
                  <a:cubicBezTo>
                    <a:pt x="390" y="195"/>
                    <a:pt x="388" y="192"/>
                    <a:pt x="394" y="191"/>
                  </a:cubicBezTo>
                  <a:cubicBezTo>
                    <a:pt x="399" y="190"/>
                    <a:pt x="398" y="187"/>
                    <a:pt x="400" y="184"/>
                  </a:cubicBezTo>
                  <a:cubicBezTo>
                    <a:pt x="402" y="180"/>
                    <a:pt x="397" y="175"/>
                    <a:pt x="393" y="172"/>
                  </a:cubicBezTo>
                  <a:cubicBezTo>
                    <a:pt x="388" y="170"/>
                    <a:pt x="393" y="166"/>
                    <a:pt x="387" y="165"/>
                  </a:cubicBezTo>
                  <a:cubicBezTo>
                    <a:pt x="380" y="165"/>
                    <a:pt x="379" y="171"/>
                    <a:pt x="379" y="165"/>
                  </a:cubicBezTo>
                  <a:cubicBezTo>
                    <a:pt x="379" y="160"/>
                    <a:pt x="380" y="155"/>
                    <a:pt x="380" y="155"/>
                  </a:cubicBezTo>
                  <a:cubicBezTo>
                    <a:pt x="380" y="155"/>
                    <a:pt x="381" y="153"/>
                    <a:pt x="376" y="149"/>
                  </a:cubicBezTo>
                  <a:cubicBezTo>
                    <a:pt x="371" y="144"/>
                    <a:pt x="372" y="143"/>
                    <a:pt x="367" y="143"/>
                  </a:cubicBezTo>
                  <a:cubicBezTo>
                    <a:pt x="363" y="143"/>
                    <a:pt x="357" y="144"/>
                    <a:pt x="355" y="140"/>
                  </a:cubicBezTo>
                  <a:cubicBezTo>
                    <a:pt x="352" y="135"/>
                    <a:pt x="360" y="136"/>
                    <a:pt x="356" y="132"/>
                  </a:cubicBezTo>
                  <a:cubicBezTo>
                    <a:pt x="353" y="127"/>
                    <a:pt x="350" y="128"/>
                    <a:pt x="348" y="124"/>
                  </a:cubicBezTo>
                  <a:cubicBezTo>
                    <a:pt x="345" y="119"/>
                    <a:pt x="348" y="116"/>
                    <a:pt x="343" y="114"/>
                  </a:cubicBezTo>
                  <a:cubicBezTo>
                    <a:pt x="339" y="112"/>
                    <a:pt x="339" y="112"/>
                    <a:pt x="333" y="114"/>
                  </a:cubicBezTo>
                  <a:cubicBezTo>
                    <a:pt x="326" y="116"/>
                    <a:pt x="324" y="118"/>
                    <a:pt x="325" y="113"/>
                  </a:cubicBezTo>
                  <a:cubicBezTo>
                    <a:pt x="326" y="109"/>
                    <a:pt x="327" y="110"/>
                    <a:pt x="327" y="105"/>
                  </a:cubicBezTo>
                  <a:cubicBezTo>
                    <a:pt x="327" y="101"/>
                    <a:pt x="331" y="100"/>
                    <a:pt x="329" y="95"/>
                  </a:cubicBezTo>
                  <a:cubicBezTo>
                    <a:pt x="327" y="89"/>
                    <a:pt x="326" y="89"/>
                    <a:pt x="326" y="85"/>
                  </a:cubicBezTo>
                  <a:cubicBezTo>
                    <a:pt x="326" y="81"/>
                    <a:pt x="325" y="84"/>
                    <a:pt x="322" y="81"/>
                  </a:cubicBezTo>
                  <a:cubicBezTo>
                    <a:pt x="319" y="77"/>
                    <a:pt x="324" y="74"/>
                    <a:pt x="318" y="73"/>
                  </a:cubicBezTo>
                  <a:cubicBezTo>
                    <a:pt x="313" y="71"/>
                    <a:pt x="307" y="74"/>
                    <a:pt x="305" y="71"/>
                  </a:cubicBezTo>
                  <a:cubicBezTo>
                    <a:pt x="303" y="67"/>
                    <a:pt x="303" y="66"/>
                    <a:pt x="300" y="63"/>
                  </a:cubicBezTo>
                  <a:cubicBezTo>
                    <a:pt x="296" y="60"/>
                    <a:pt x="295" y="63"/>
                    <a:pt x="291" y="58"/>
                  </a:cubicBezTo>
                  <a:cubicBezTo>
                    <a:pt x="288" y="54"/>
                    <a:pt x="286" y="57"/>
                    <a:pt x="283" y="53"/>
                  </a:cubicBezTo>
                  <a:cubicBezTo>
                    <a:pt x="280" y="50"/>
                    <a:pt x="284" y="51"/>
                    <a:pt x="280" y="47"/>
                  </a:cubicBezTo>
                  <a:cubicBezTo>
                    <a:pt x="277" y="43"/>
                    <a:pt x="275" y="44"/>
                    <a:pt x="271" y="42"/>
                  </a:cubicBezTo>
                  <a:cubicBezTo>
                    <a:pt x="266" y="39"/>
                    <a:pt x="266" y="35"/>
                    <a:pt x="261" y="36"/>
                  </a:cubicBezTo>
                  <a:cubicBezTo>
                    <a:pt x="256" y="36"/>
                    <a:pt x="255" y="36"/>
                    <a:pt x="255" y="41"/>
                  </a:cubicBezTo>
                  <a:cubicBezTo>
                    <a:pt x="255" y="45"/>
                    <a:pt x="250" y="48"/>
                    <a:pt x="256" y="50"/>
                  </a:cubicBezTo>
                  <a:cubicBezTo>
                    <a:pt x="261" y="51"/>
                    <a:pt x="265" y="55"/>
                    <a:pt x="260" y="55"/>
                  </a:cubicBezTo>
                  <a:cubicBezTo>
                    <a:pt x="256" y="55"/>
                    <a:pt x="256" y="54"/>
                    <a:pt x="252" y="52"/>
                  </a:cubicBezTo>
                  <a:cubicBezTo>
                    <a:pt x="249" y="51"/>
                    <a:pt x="246" y="48"/>
                    <a:pt x="242" y="46"/>
                  </a:cubicBezTo>
                  <a:cubicBezTo>
                    <a:pt x="237" y="44"/>
                    <a:pt x="240" y="51"/>
                    <a:pt x="234" y="49"/>
                  </a:cubicBezTo>
                  <a:cubicBezTo>
                    <a:pt x="227" y="46"/>
                    <a:pt x="231" y="45"/>
                    <a:pt x="227" y="42"/>
                  </a:cubicBezTo>
                  <a:cubicBezTo>
                    <a:pt x="222" y="38"/>
                    <a:pt x="223" y="37"/>
                    <a:pt x="218" y="36"/>
                  </a:cubicBezTo>
                  <a:cubicBezTo>
                    <a:pt x="212" y="34"/>
                    <a:pt x="212" y="32"/>
                    <a:pt x="207" y="35"/>
                  </a:cubicBezTo>
                  <a:cubicBezTo>
                    <a:pt x="202" y="37"/>
                    <a:pt x="204" y="36"/>
                    <a:pt x="198" y="38"/>
                  </a:cubicBezTo>
                  <a:cubicBezTo>
                    <a:pt x="192" y="40"/>
                    <a:pt x="189" y="39"/>
                    <a:pt x="191" y="43"/>
                  </a:cubicBezTo>
                  <a:cubicBezTo>
                    <a:pt x="193" y="48"/>
                    <a:pt x="194" y="50"/>
                    <a:pt x="189" y="52"/>
                  </a:cubicBezTo>
                  <a:cubicBezTo>
                    <a:pt x="185" y="55"/>
                    <a:pt x="188" y="60"/>
                    <a:pt x="184" y="58"/>
                  </a:cubicBezTo>
                  <a:cubicBezTo>
                    <a:pt x="181" y="57"/>
                    <a:pt x="178" y="59"/>
                    <a:pt x="176" y="54"/>
                  </a:cubicBezTo>
                  <a:cubicBezTo>
                    <a:pt x="174" y="49"/>
                    <a:pt x="178" y="48"/>
                    <a:pt x="175" y="46"/>
                  </a:cubicBezTo>
                  <a:cubicBezTo>
                    <a:pt x="172" y="43"/>
                    <a:pt x="171" y="51"/>
                    <a:pt x="165" y="51"/>
                  </a:cubicBezTo>
                  <a:cubicBezTo>
                    <a:pt x="159" y="52"/>
                    <a:pt x="162" y="53"/>
                    <a:pt x="159" y="57"/>
                  </a:cubicBezTo>
                  <a:cubicBezTo>
                    <a:pt x="155" y="60"/>
                    <a:pt x="167" y="61"/>
                    <a:pt x="157" y="66"/>
                  </a:cubicBezTo>
                  <a:cubicBezTo>
                    <a:pt x="146" y="70"/>
                    <a:pt x="147" y="66"/>
                    <a:pt x="143" y="70"/>
                  </a:cubicBezTo>
                  <a:cubicBezTo>
                    <a:pt x="140" y="74"/>
                    <a:pt x="142" y="75"/>
                    <a:pt x="136" y="77"/>
                  </a:cubicBezTo>
                  <a:cubicBezTo>
                    <a:pt x="131" y="79"/>
                    <a:pt x="133" y="76"/>
                    <a:pt x="128" y="81"/>
                  </a:cubicBezTo>
                  <a:cubicBezTo>
                    <a:pt x="122" y="87"/>
                    <a:pt x="120" y="86"/>
                    <a:pt x="120" y="91"/>
                  </a:cubicBezTo>
                  <a:cubicBezTo>
                    <a:pt x="120" y="96"/>
                    <a:pt x="123" y="96"/>
                    <a:pt x="119" y="100"/>
                  </a:cubicBezTo>
                  <a:cubicBezTo>
                    <a:pt x="114" y="104"/>
                    <a:pt x="115" y="106"/>
                    <a:pt x="118" y="111"/>
                  </a:cubicBezTo>
                  <a:cubicBezTo>
                    <a:pt x="121" y="115"/>
                    <a:pt x="127" y="122"/>
                    <a:pt x="120" y="119"/>
                  </a:cubicBezTo>
                  <a:cubicBezTo>
                    <a:pt x="113" y="117"/>
                    <a:pt x="111" y="114"/>
                    <a:pt x="110" y="118"/>
                  </a:cubicBezTo>
                  <a:cubicBezTo>
                    <a:pt x="109" y="121"/>
                    <a:pt x="105" y="120"/>
                    <a:pt x="104" y="127"/>
                  </a:cubicBezTo>
                  <a:cubicBezTo>
                    <a:pt x="102" y="133"/>
                    <a:pt x="104" y="128"/>
                    <a:pt x="105" y="134"/>
                  </a:cubicBezTo>
                  <a:cubicBezTo>
                    <a:pt x="105" y="141"/>
                    <a:pt x="110" y="140"/>
                    <a:pt x="100" y="142"/>
                  </a:cubicBezTo>
                  <a:cubicBezTo>
                    <a:pt x="95" y="143"/>
                    <a:pt x="98" y="145"/>
                    <a:pt x="91" y="147"/>
                  </a:cubicBezTo>
                  <a:cubicBezTo>
                    <a:pt x="85" y="149"/>
                    <a:pt x="82" y="147"/>
                    <a:pt x="81" y="151"/>
                  </a:cubicBezTo>
                  <a:cubicBezTo>
                    <a:pt x="80" y="156"/>
                    <a:pt x="83" y="158"/>
                    <a:pt x="79" y="161"/>
                  </a:cubicBezTo>
                  <a:cubicBezTo>
                    <a:pt x="75" y="164"/>
                    <a:pt x="75" y="165"/>
                    <a:pt x="73" y="170"/>
                  </a:cubicBezTo>
                  <a:cubicBezTo>
                    <a:pt x="70" y="175"/>
                    <a:pt x="66" y="178"/>
                    <a:pt x="66" y="183"/>
                  </a:cubicBezTo>
                  <a:cubicBezTo>
                    <a:pt x="66" y="188"/>
                    <a:pt x="71" y="189"/>
                    <a:pt x="67" y="195"/>
                  </a:cubicBezTo>
                  <a:cubicBezTo>
                    <a:pt x="62" y="200"/>
                    <a:pt x="62" y="200"/>
                    <a:pt x="66" y="205"/>
                  </a:cubicBezTo>
                  <a:cubicBezTo>
                    <a:pt x="69" y="210"/>
                    <a:pt x="74" y="211"/>
                    <a:pt x="74" y="217"/>
                  </a:cubicBezTo>
                  <a:cubicBezTo>
                    <a:pt x="74" y="222"/>
                    <a:pt x="72" y="225"/>
                    <a:pt x="75" y="229"/>
                  </a:cubicBezTo>
                  <a:cubicBezTo>
                    <a:pt x="79" y="233"/>
                    <a:pt x="88" y="235"/>
                    <a:pt x="83" y="240"/>
                  </a:cubicBezTo>
                  <a:cubicBezTo>
                    <a:pt x="77" y="244"/>
                    <a:pt x="80" y="242"/>
                    <a:pt x="75" y="246"/>
                  </a:cubicBezTo>
                  <a:cubicBezTo>
                    <a:pt x="69" y="249"/>
                    <a:pt x="65" y="247"/>
                    <a:pt x="68" y="253"/>
                  </a:cubicBezTo>
                  <a:cubicBezTo>
                    <a:pt x="72" y="259"/>
                    <a:pt x="75" y="256"/>
                    <a:pt x="75" y="263"/>
                  </a:cubicBezTo>
                  <a:cubicBezTo>
                    <a:pt x="75" y="270"/>
                    <a:pt x="78" y="270"/>
                    <a:pt x="84" y="272"/>
                  </a:cubicBezTo>
                  <a:cubicBezTo>
                    <a:pt x="90" y="275"/>
                    <a:pt x="92" y="284"/>
                    <a:pt x="97" y="281"/>
                  </a:cubicBezTo>
                  <a:cubicBezTo>
                    <a:pt x="101" y="279"/>
                    <a:pt x="101" y="277"/>
                    <a:pt x="105" y="283"/>
                  </a:cubicBezTo>
                  <a:cubicBezTo>
                    <a:pt x="108" y="289"/>
                    <a:pt x="111" y="294"/>
                    <a:pt x="113" y="289"/>
                  </a:cubicBezTo>
                  <a:cubicBezTo>
                    <a:pt x="116" y="284"/>
                    <a:pt x="118" y="285"/>
                    <a:pt x="121" y="283"/>
                  </a:cubicBezTo>
                  <a:cubicBezTo>
                    <a:pt x="125" y="281"/>
                    <a:pt x="121" y="279"/>
                    <a:pt x="128" y="279"/>
                  </a:cubicBezTo>
                  <a:cubicBezTo>
                    <a:pt x="134" y="279"/>
                    <a:pt x="134" y="283"/>
                    <a:pt x="138" y="280"/>
                  </a:cubicBezTo>
                  <a:cubicBezTo>
                    <a:pt x="143" y="278"/>
                    <a:pt x="139" y="274"/>
                    <a:pt x="144" y="275"/>
                  </a:cubicBezTo>
                  <a:cubicBezTo>
                    <a:pt x="150" y="276"/>
                    <a:pt x="151" y="276"/>
                    <a:pt x="151" y="279"/>
                  </a:cubicBezTo>
                  <a:cubicBezTo>
                    <a:pt x="152" y="283"/>
                    <a:pt x="151" y="285"/>
                    <a:pt x="157" y="285"/>
                  </a:cubicBezTo>
                  <a:cubicBezTo>
                    <a:pt x="162" y="285"/>
                    <a:pt x="164" y="277"/>
                    <a:pt x="165" y="282"/>
                  </a:cubicBezTo>
                  <a:cubicBezTo>
                    <a:pt x="165" y="286"/>
                    <a:pt x="170" y="291"/>
                    <a:pt x="173" y="290"/>
                  </a:cubicBezTo>
                  <a:cubicBezTo>
                    <a:pt x="177" y="289"/>
                    <a:pt x="180" y="292"/>
                    <a:pt x="180" y="286"/>
                  </a:cubicBezTo>
                  <a:cubicBezTo>
                    <a:pt x="179" y="280"/>
                    <a:pt x="182" y="283"/>
                    <a:pt x="183" y="279"/>
                  </a:cubicBezTo>
                  <a:cubicBezTo>
                    <a:pt x="184" y="274"/>
                    <a:pt x="183" y="272"/>
                    <a:pt x="186" y="268"/>
                  </a:cubicBezTo>
                  <a:cubicBezTo>
                    <a:pt x="189" y="265"/>
                    <a:pt x="197" y="264"/>
                    <a:pt x="197" y="264"/>
                  </a:cubicBezTo>
                  <a:cubicBezTo>
                    <a:pt x="197" y="264"/>
                    <a:pt x="207" y="263"/>
                    <a:pt x="214" y="271"/>
                  </a:cubicBezTo>
                  <a:cubicBezTo>
                    <a:pt x="221" y="280"/>
                    <a:pt x="222" y="289"/>
                    <a:pt x="222" y="301"/>
                  </a:cubicBezTo>
                  <a:cubicBezTo>
                    <a:pt x="222" y="308"/>
                    <a:pt x="223" y="313"/>
                    <a:pt x="219" y="320"/>
                  </a:cubicBezTo>
                  <a:cubicBezTo>
                    <a:pt x="216" y="326"/>
                    <a:pt x="205" y="332"/>
                    <a:pt x="205" y="332"/>
                  </a:cubicBezTo>
                  <a:cubicBezTo>
                    <a:pt x="205" y="332"/>
                    <a:pt x="201" y="336"/>
                    <a:pt x="208" y="336"/>
                  </a:cubicBezTo>
                  <a:cubicBezTo>
                    <a:pt x="214" y="336"/>
                    <a:pt x="230" y="333"/>
                    <a:pt x="234" y="332"/>
                  </a:cubicBezTo>
                  <a:close/>
                  <a:moveTo>
                    <a:pt x="243" y="214"/>
                  </a:moveTo>
                  <a:cubicBezTo>
                    <a:pt x="245" y="216"/>
                    <a:pt x="251" y="215"/>
                    <a:pt x="253" y="214"/>
                  </a:cubicBezTo>
                  <a:cubicBezTo>
                    <a:pt x="256" y="214"/>
                    <a:pt x="256" y="218"/>
                    <a:pt x="256" y="221"/>
                  </a:cubicBezTo>
                  <a:cubicBezTo>
                    <a:pt x="255" y="224"/>
                    <a:pt x="251" y="227"/>
                    <a:pt x="251" y="227"/>
                  </a:cubicBezTo>
                  <a:cubicBezTo>
                    <a:pt x="250" y="226"/>
                    <a:pt x="250" y="226"/>
                    <a:pt x="250" y="226"/>
                  </a:cubicBezTo>
                  <a:cubicBezTo>
                    <a:pt x="249" y="227"/>
                    <a:pt x="248" y="227"/>
                    <a:pt x="247" y="226"/>
                  </a:cubicBezTo>
                  <a:cubicBezTo>
                    <a:pt x="246" y="226"/>
                    <a:pt x="246" y="225"/>
                    <a:pt x="246" y="224"/>
                  </a:cubicBezTo>
                  <a:cubicBezTo>
                    <a:pt x="245" y="222"/>
                    <a:pt x="243" y="220"/>
                    <a:pt x="242" y="220"/>
                  </a:cubicBezTo>
                  <a:cubicBezTo>
                    <a:pt x="239" y="218"/>
                    <a:pt x="237" y="217"/>
                    <a:pt x="234" y="217"/>
                  </a:cubicBezTo>
                  <a:cubicBezTo>
                    <a:pt x="234" y="217"/>
                    <a:pt x="241" y="212"/>
                    <a:pt x="243" y="214"/>
                  </a:cubicBezTo>
                  <a:close/>
                  <a:moveTo>
                    <a:pt x="232" y="239"/>
                  </a:moveTo>
                  <a:cubicBezTo>
                    <a:pt x="229" y="231"/>
                    <a:pt x="229" y="231"/>
                    <a:pt x="229" y="231"/>
                  </a:cubicBezTo>
                  <a:cubicBezTo>
                    <a:pt x="228" y="228"/>
                    <a:pt x="227" y="226"/>
                    <a:pt x="230" y="222"/>
                  </a:cubicBezTo>
                  <a:cubicBezTo>
                    <a:pt x="233" y="220"/>
                    <a:pt x="237" y="220"/>
                    <a:pt x="240" y="222"/>
                  </a:cubicBezTo>
                  <a:cubicBezTo>
                    <a:pt x="244" y="225"/>
                    <a:pt x="243" y="232"/>
                    <a:pt x="239" y="237"/>
                  </a:cubicBezTo>
                  <a:cubicBezTo>
                    <a:pt x="239" y="237"/>
                    <a:pt x="240" y="238"/>
                    <a:pt x="240" y="239"/>
                  </a:cubicBezTo>
                  <a:cubicBezTo>
                    <a:pt x="239" y="241"/>
                    <a:pt x="238" y="244"/>
                    <a:pt x="236" y="245"/>
                  </a:cubicBezTo>
                  <a:cubicBezTo>
                    <a:pt x="235" y="245"/>
                    <a:pt x="233" y="248"/>
                    <a:pt x="233" y="249"/>
                  </a:cubicBezTo>
                  <a:cubicBezTo>
                    <a:pt x="232" y="252"/>
                    <a:pt x="233" y="243"/>
                    <a:pt x="232" y="239"/>
                  </a:cubicBezTo>
                  <a:close/>
                  <a:moveTo>
                    <a:pt x="197" y="230"/>
                  </a:moveTo>
                  <a:cubicBezTo>
                    <a:pt x="196" y="231"/>
                    <a:pt x="201" y="232"/>
                    <a:pt x="199" y="233"/>
                  </a:cubicBezTo>
                  <a:cubicBezTo>
                    <a:pt x="196" y="234"/>
                    <a:pt x="194" y="238"/>
                    <a:pt x="194" y="238"/>
                  </a:cubicBezTo>
                  <a:cubicBezTo>
                    <a:pt x="194" y="238"/>
                    <a:pt x="186" y="235"/>
                    <a:pt x="188" y="234"/>
                  </a:cubicBezTo>
                  <a:cubicBezTo>
                    <a:pt x="189" y="232"/>
                    <a:pt x="182" y="226"/>
                    <a:pt x="183" y="225"/>
                  </a:cubicBezTo>
                  <a:cubicBezTo>
                    <a:pt x="183" y="224"/>
                    <a:pt x="193" y="226"/>
                    <a:pt x="193" y="228"/>
                  </a:cubicBezTo>
                  <a:cubicBezTo>
                    <a:pt x="193" y="229"/>
                    <a:pt x="198" y="229"/>
                    <a:pt x="197" y="230"/>
                  </a:cubicBezTo>
                  <a:close/>
                </a:path>
              </a:pathLst>
            </a:custGeom>
            <a:solidFill>
              <a:srgbClr val="008265"/>
            </a:solidFill>
            <a:ln w="9525">
              <a:noFill/>
              <a:round/>
              <a:headEnd/>
              <a:tailEnd/>
            </a:ln>
          </p:spPr>
          <p:txBody>
            <a:bodyPr/>
            <a:lstStyle/>
            <a:p>
              <a:endParaRPr lang="en-US"/>
            </a:p>
          </p:txBody>
        </p:sp>
        <p:sp>
          <p:nvSpPr>
            <p:cNvPr id="28" name="Freeform 8"/>
            <p:cNvSpPr>
              <a:spLocks noEditPoints="1"/>
            </p:cNvSpPr>
            <p:nvPr/>
          </p:nvSpPr>
          <p:spPr bwMode="auto">
            <a:xfrm>
              <a:off x="8333862" y="3806676"/>
              <a:ext cx="172747" cy="178504"/>
            </a:xfrm>
            <a:custGeom>
              <a:avLst/>
              <a:gdLst>
                <a:gd name="T0" fmla="*/ 237 w 117"/>
                <a:gd name="T1" fmla="*/ 35 h 120"/>
                <a:gd name="T2" fmla="*/ 142 w 117"/>
                <a:gd name="T3" fmla="*/ 0 h 120"/>
                <a:gd name="T4" fmla="*/ 40 w 117"/>
                <a:gd name="T5" fmla="*/ 39 h 120"/>
                <a:gd name="T6" fmla="*/ 0 w 117"/>
                <a:gd name="T7" fmla="*/ 141 h 120"/>
                <a:gd name="T8" fmla="*/ 35 w 117"/>
                <a:gd name="T9" fmla="*/ 243 h 120"/>
                <a:gd name="T10" fmla="*/ 128 w 117"/>
                <a:gd name="T11" fmla="*/ 278 h 120"/>
                <a:gd name="T12" fmla="*/ 232 w 117"/>
                <a:gd name="T13" fmla="*/ 239 h 120"/>
                <a:gd name="T14" fmla="*/ 272 w 117"/>
                <a:gd name="T15" fmla="*/ 132 h 120"/>
                <a:gd name="T16" fmla="*/ 237 w 117"/>
                <a:gd name="T17" fmla="*/ 35 h 120"/>
                <a:gd name="T18" fmla="*/ 216 w 117"/>
                <a:gd name="T19" fmla="*/ 202 h 120"/>
                <a:gd name="T20" fmla="*/ 186 w 117"/>
                <a:gd name="T21" fmla="*/ 243 h 120"/>
                <a:gd name="T22" fmla="*/ 137 w 117"/>
                <a:gd name="T23" fmla="*/ 257 h 120"/>
                <a:gd name="T24" fmla="*/ 70 w 117"/>
                <a:gd name="T25" fmla="*/ 227 h 120"/>
                <a:gd name="T26" fmla="*/ 44 w 117"/>
                <a:gd name="T27" fmla="*/ 134 h 120"/>
                <a:gd name="T28" fmla="*/ 56 w 117"/>
                <a:gd name="T29" fmla="*/ 76 h 120"/>
                <a:gd name="T30" fmla="*/ 86 w 117"/>
                <a:gd name="T31" fmla="*/ 35 h 120"/>
                <a:gd name="T32" fmla="*/ 135 w 117"/>
                <a:gd name="T33" fmla="*/ 21 h 120"/>
                <a:gd name="T34" fmla="*/ 179 w 117"/>
                <a:gd name="T35" fmla="*/ 32 h 120"/>
                <a:gd name="T36" fmla="*/ 214 w 117"/>
                <a:gd name="T37" fmla="*/ 72 h 120"/>
                <a:gd name="T38" fmla="*/ 228 w 117"/>
                <a:gd name="T39" fmla="*/ 141 h 120"/>
                <a:gd name="T40" fmla="*/ 216 w 117"/>
                <a:gd name="T41" fmla="*/ 202 h 1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7"/>
                <a:gd name="T64" fmla="*/ 0 h 120"/>
                <a:gd name="T65" fmla="*/ 117 w 117"/>
                <a:gd name="T66" fmla="*/ 120 h 1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7" h="120">
                  <a:moveTo>
                    <a:pt x="102" y="15"/>
                  </a:moveTo>
                  <a:cubicBezTo>
                    <a:pt x="92" y="5"/>
                    <a:pt x="78" y="0"/>
                    <a:pt x="61" y="0"/>
                  </a:cubicBezTo>
                  <a:cubicBezTo>
                    <a:pt x="43" y="0"/>
                    <a:pt x="28" y="5"/>
                    <a:pt x="17" y="17"/>
                  </a:cubicBezTo>
                  <a:cubicBezTo>
                    <a:pt x="5" y="28"/>
                    <a:pt x="0" y="43"/>
                    <a:pt x="0" y="61"/>
                  </a:cubicBezTo>
                  <a:cubicBezTo>
                    <a:pt x="0" y="80"/>
                    <a:pt x="5" y="94"/>
                    <a:pt x="15" y="105"/>
                  </a:cubicBezTo>
                  <a:cubicBezTo>
                    <a:pt x="25" y="115"/>
                    <a:pt x="38" y="120"/>
                    <a:pt x="55" y="120"/>
                  </a:cubicBezTo>
                  <a:cubicBezTo>
                    <a:pt x="74" y="120"/>
                    <a:pt x="89" y="115"/>
                    <a:pt x="100" y="103"/>
                  </a:cubicBezTo>
                  <a:cubicBezTo>
                    <a:pt x="111" y="92"/>
                    <a:pt x="117" y="76"/>
                    <a:pt x="117" y="57"/>
                  </a:cubicBezTo>
                  <a:cubicBezTo>
                    <a:pt x="117" y="39"/>
                    <a:pt x="112" y="25"/>
                    <a:pt x="102" y="15"/>
                  </a:cubicBezTo>
                  <a:close/>
                  <a:moveTo>
                    <a:pt x="93" y="87"/>
                  </a:moveTo>
                  <a:cubicBezTo>
                    <a:pt x="90" y="95"/>
                    <a:pt x="85" y="101"/>
                    <a:pt x="80" y="105"/>
                  </a:cubicBezTo>
                  <a:cubicBezTo>
                    <a:pt x="74" y="109"/>
                    <a:pt x="67" y="111"/>
                    <a:pt x="59" y="111"/>
                  </a:cubicBezTo>
                  <a:cubicBezTo>
                    <a:pt x="48" y="111"/>
                    <a:pt x="38" y="106"/>
                    <a:pt x="30" y="98"/>
                  </a:cubicBezTo>
                  <a:cubicBezTo>
                    <a:pt x="23" y="89"/>
                    <a:pt x="19" y="76"/>
                    <a:pt x="19" y="58"/>
                  </a:cubicBezTo>
                  <a:cubicBezTo>
                    <a:pt x="19" y="50"/>
                    <a:pt x="21" y="41"/>
                    <a:pt x="24" y="33"/>
                  </a:cubicBezTo>
                  <a:cubicBezTo>
                    <a:pt x="26" y="25"/>
                    <a:pt x="31" y="19"/>
                    <a:pt x="37" y="15"/>
                  </a:cubicBezTo>
                  <a:cubicBezTo>
                    <a:pt x="43" y="11"/>
                    <a:pt x="50" y="9"/>
                    <a:pt x="58" y="9"/>
                  </a:cubicBezTo>
                  <a:cubicBezTo>
                    <a:pt x="65" y="9"/>
                    <a:pt x="72" y="11"/>
                    <a:pt x="77" y="14"/>
                  </a:cubicBezTo>
                  <a:cubicBezTo>
                    <a:pt x="83" y="18"/>
                    <a:pt x="88" y="23"/>
                    <a:pt x="92" y="31"/>
                  </a:cubicBezTo>
                  <a:cubicBezTo>
                    <a:pt x="96" y="39"/>
                    <a:pt x="98" y="49"/>
                    <a:pt x="98" y="61"/>
                  </a:cubicBezTo>
                  <a:cubicBezTo>
                    <a:pt x="98" y="70"/>
                    <a:pt x="96" y="79"/>
                    <a:pt x="93" y="87"/>
                  </a:cubicBezTo>
                  <a:close/>
                </a:path>
              </a:pathLst>
            </a:custGeom>
            <a:solidFill>
              <a:srgbClr val="000000"/>
            </a:solidFill>
            <a:ln w="9525">
              <a:noFill/>
              <a:round/>
              <a:headEnd/>
              <a:tailEnd/>
            </a:ln>
          </p:spPr>
          <p:txBody>
            <a:bodyPr/>
            <a:lstStyle/>
            <a:p>
              <a:endParaRPr lang="en-US"/>
            </a:p>
          </p:txBody>
        </p:sp>
        <p:sp>
          <p:nvSpPr>
            <p:cNvPr id="29" name="Freeform 9"/>
            <p:cNvSpPr>
              <a:spLocks noEditPoints="1"/>
            </p:cNvSpPr>
            <p:nvPr/>
          </p:nvSpPr>
          <p:spPr bwMode="auto">
            <a:xfrm>
              <a:off x="8514230" y="3811813"/>
              <a:ext cx="179733" cy="168231"/>
            </a:xfrm>
            <a:custGeom>
              <a:avLst/>
              <a:gdLst>
                <a:gd name="T0" fmla="*/ 281 w 122"/>
                <a:gd name="T1" fmla="*/ 246 h 113"/>
                <a:gd name="T2" fmla="*/ 255 w 122"/>
                <a:gd name="T3" fmla="*/ 236 h 113"/>
                <a:gd name="T4" fmla="*/ 251 w 122"/>
                <a:gd name="T5" fmla="*/ 232 h 113"/>
                <a:gd name="T6" fmla="*/ 209 w 122"/>
                <a:gd name="T7" fmla="*/ 141 h 113"/>
                <a:gd name="T8" fmla="*/ 151 w 122"/>
                <a:gd name="T9" fmla="*/ 2 h 113"/>
                <a:gd name="T10" fmla="*/ 148 w 122"/>
                <a:gd name="T11" fmla="*/ 0 h 113"/>
                <a:gd name="T12" fmla="*/ 135 w 122"/>
                <a:gd name="T13" fmla="*/ 0 h 113"/>
                <a:gd name="T14" fmla="*/ 84 w 122"/>
                <a:gd name="T15" fmla="*/ 114 h 113"/>
                <a:gd name="T16" fmla="*/ 32 w 122"/>
                <a:gd name="T17" fmla="*/ 227 h 113"/>
                <a:gd name="T18" fmla="*/ 26 w 122"/>
                <a:gd name="T19" fmla="*/ 239 h 113"/>
                <a:gd name="T20" fmla="*/ 2 w 122"/>
                <a:gd name="T21" fmla="*/ 246 h 113"/>
                <a:gd name="T22" fmla="*/ 0 w 122"/>
                <a:gd name="T23" fmla="*/ 246 h 113"/>
                <a:gd name="T24" fmla="*/ 0 w 122"/>
                <a:gd name="T25" fmla="*/ 262 h 113"/>
                <a:gd name="T26" fmla="*/ 44 w 122"/>
                <a:gd name="T27" fmla="*/ 260 h 113"/>
                <a:gd name="T28" fmla="*/ 90 w 122"/>
                <a:gd name="T29" fmla="*/ 262 h 113"/>
                <a:gd name="T30" fmla="*/ 90 w 122"/>
                <a:gd name="T31" fmla="*/ 260 h 113"/>
                <a:gd name="T32" fmla="*/ 90 w 122"/>
                <a:gd name="T33" fmla="*/ 246 h 113"/>
                <a:gd name="T34" fmla="*/ 84 w 122"/>
                <a:gd name="T35" fmla="*/ 243 h 113"/>
                <a:gd name="T36" fmla="*/ 63 w 122"/>
                <a:gd name="T37" fmla="*/ 239 h 113"/>
                <a:gd name="T38" fmla="*/ 63 w 122"/>
                <a:gd name="T39" fmla="*/ 236 h 113"/>
                <a:gd name="T40" fmla="*/ 67 w 122"/>
                <a:gd name="T41" fmla="*/ 225 h 113"/>
                <a:gd name="T42" fmla="*/ 84 w 122"/>
                <a:gd name="T43" fmla="*/ 183 h 113"/>
                <a:gd name="T44" fmla="*/ 130 w 122"/>
                <a:gd name="T45" fmla="*/ 181 h 113"/>
                <a:gd name="T46" fmla="*/ 183 w 122"/>
                <a:gd name="T47" fmla="*/ 183 h 113"/>
                <a:gd name="T48" fmla="*/ 202 w 122"/>
                <a:gd name="T49" fmla="*/ 223 h 113"/>
                <a:gd name="T50" fmla="*/ 204 w 122"/>
                <a:gd name="T51" fmla="*/ 234 h 113"/>
                <a:gd name="T52" fmla="*/ 202 w 122"/>
                <a:gd name="T53" fmla="*/ 239 h 113"/>
                <a:gd name="T54" fmla="*/ 179 w 122"/>
                <a:gd name="T55" fmla="*/ 246 h 113"/>
                <a:gd name="T56" fmla="*/ 176 w 122"/>
                <a:gd name="T57" fmla="*/ 246 h 113"/>
                <a:gd name="T58" fmla="*/ 176 w 122"/>
                <a:gd name="T59" fmla="*/ 262 h 113"/>
                <a:gd name="T60" fmla="*/ 232 w 122"/>
                <a:gd name="T61" fmla="*/ 260 h 113"/>
                <a:gd name="T62" fmla="*/ 283 w 122"/>
                <a:gd name="T63" fmla="*/ 262 h 113"/>
                <a:gd name="T64" fmla="*/ 283 w 122"/>
                <a:gd name="T65" fmla="*/ 260 h 113"/>
                <a:gd name="T66" fmla="*/ 283 w 122"/>
                <a:gd name="T67" fmla="*/ 246 h 113"/>
                <a:gd name="T68" fmla="*/ 281 w 122"/>
                <a:gd name="T69" fmla="*/ 246 h 113"/>
                <a:gd name="T70" fmla="*/ 125 w 122"/>
                <a:gd name="T71" fmla="*/ 158 h 113"/>
                <a:gd name="T72" fmla="*/ 93 w 122"/>
                <a:gd name="T73" fmla="*/ 158 h 113"/>
                <a:gd name="T74" fmla="*/ 135 w 122"/>
                <a:gd name="T75" fmla="*/ 63 h 113"/>
                <a:gd name="T76" fmla="*/ 174 w 122"/>
                <a:gd name="T77" fmla="*/ 158 h 113"/>
                <a:gd name="T78" fmla="*/ 125 w 122"/>
                <a:gd name="T79" fmla="*/ 158 h 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
                <a:gd name="T121" fmla="*/ 0 h 113"/>
                <a:gd name="T122" fmla="*/ 122 w 122"/>
                <a:gd name="T123" fmla="*/ 113 h 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 h="113">
                  <a:moveTo>
                    <a:pt x="121" y="106"/>
                  </a:moveTo>
                  <a:cubicBezTo>
                    <a:pt x="112" y="103"/>
                    <a:pt x="110" y="102"/>
                    <a:pt x="110" y="102"/>
                  </a:cubicBezTo>
                  <a:cubicBezTo>
                    <a:pt x="108" y="100"/>
                    <a:pt x="108" y="100"/>
                    <a:pt x="108" y="100"/>
                  </a:cubicBezTo>
                  <a:cubicBezTo>
                    <a:pt x="90" y="61"/>
                    <a:pt x="90" y="61"/>
                    <a:pt x="90" y="61"/>
                  </a:cubicBezTo>
                  <a:cubicBezTo>
                    <a:pt x="80" y="39"/>
                    <a:pt x="72" y="18"/>
                    <a:pt x="65" y="1"/>
                  </a:cubicBezTo>
                  <a:cubicBezTo>
                    <a:pt x="64" y="0"/>
                    <a:pt x="64" y="0"/>
                    <a:pt x="64" y="0"/>
                  </a:cubicBezTo>
                  <a:cubicBezTo>
                    <a:pt x="58" y="0"/>
                    <a:pt x="58" y="0"/>
                    <a:pt x="58" y="0"/>
                  </a:cubicBezTo>
                  <a:cubicBezTo>
                    <a:pt x="36" y="49"/>
                    <a:pt x="36" y="49"/>
                    <a:pt x="36" y="49"/>
                  </a:cubicBezTo>
                  <a:cubicBezTo>
                    <a:pt x="25" y="77"/>
                    <a:pt x="17" y="93"/>
                    <a:pt x="14" y="98"/>
                  </a:cubicBezTo>
                  <a:cubicBezTo>
                    <a:pt x="13" y="100"/>
                    <a:pt x="12" y="102"/>
                    <a:pt x="11" y="103"/>
                  </a:cubicBezTo>
                  <a:cubicBezTo>
                    <a:pt x="9" y="104"/>
                    <a:pt x="6" y="105"/>
                    <a:pt x="1" y="106"/>
                  </a:cubicBezTo>
                  <a:cubicBezTo>
                    <a:pt x="0" y="106"/>
                    <a:pt x="0" y="106"/>
                    <a:pt x="0" y="106"/>
                  </a:cubicBezTo>
                  <a:cubicBezTo>
                    <a:pt x="0" y="113"/>
                    <a:pt x="0" y="113"/>
                    <a:pt x="0" y="113"/>
                  </a:cubicBezTo>
                  <a:cubicBezTo>
                    <a:pt x="19" y="112"/>
                    <a:pt x="19" y="112"/>
                    <a:pt x="19" y="112"/>
                  </a:cubicBezTo>
                  <a:cubicBezTo>
                    <a:pt x="39" y="113"/>
                    <a:pt x="39" y="113"/>
                    <a:pt x="39" y="113"/>
                  </a:cubicBezTo>
                  <a:cubicBezTo>
                    <a:pt x="39" y="112"/>
                    <a:pt x="39" y="112"/>
                    <a:pt x="39" y="112"/>
                  </a:cubicBezTo>
                  <a:cubicBezTo>
                    <a:pt x="39" y="106"/>
                    <a:pt x="39" y="106"/>
                    <a:pt x="39" y="106"/>
                  </a:cubicBezTo>
                  <a:cubicBezTo>
                    <a:pt x="36" y="105"/>
                    <a:pt x="36" y="105"/>
                    <a:pt x="36" y="105"/>
                  </a:cubicBezTo>
                  <a:cubicBezTo>
                    <a:pt x="29" y="104"/>
                    <a:pt x="27" y="103"/>
                    <a:pt x="27" y="103"/>
                  </a:cubicBezTo>
                  <a:cubicBezTo>
                    <a:pt x="27" y="103"/>
                    <a:pt x="27" y="103"/>
                    <a:pt x="27" y="102"/>
                  </a:cubicBezTo>
                  <a:cubicBezTo>
                    <a:pt x="27" y="102"/>
                    <a:pt x="27" y="101"/>
                    <a:pt x="29" y="97"/>
                  </a:cubicBezTo>
                  <a:cubicBezTo>
                    <a:pt x="29" y="97"/>
                    <a:pt x="35" y="82"/>
                    <a:pt x="36" y="79"/>
                  </a:cubicBezTo>
                  <a:cubicBezTo>
                    <a:pt x="38" y="79"/>
                    <a:pt x="56" y="78"/>
                    <a:pt x="56" y="78"/>
                  </a:cubicBezTo>
                  <a:cubicBezTo>
                    <a:pt x="56" y="78"/>
                    <a:pt x="75" y="79"/>
                    <a:pt x="79" y="79"/>
                  </a:cubicBezTo>
                  <a:cubicBezTo>
                    <a:pt x="80" y="80"/>
                    <a:pt x="87" y="96"/>
                    <a:pt x="87" y="96"/>
                  </a:cubicBezTo>
                  <a:cubicBezTo>
                    <a:pt x="88" y="99"/>
                    <a:pt x="88" y="101"/>
                    <a:pt x="88" y="101"/>
                  </a:cubicBezTo>
                  <a:cubicBezTo>
                    <a:pt x="88" y="102"/>
                    <a:pt x="88" y="102"/>
                    <a:pt x="87" y="103"/>
                  </a:cubicBezTo>
                  <a:cubicBezTo>
                    <a:pt x="87" y="103"/>
                    <a:pt x="85" y="104"/>
                    <a:pt x="77" y="106"/>
                  </a:cubicBezTo>
                  <a:cubicBezTo>
                    <a:pt x="76" y="106"/>
                    <a:pt x="76" y="106"/>
                    <a:pt x="76" y="106"/>
                  </a:cubicBezTo>
                  <a:cubicBezTo>
                    <a:pt x="76" y="113"/>
                    <a:pt x="76" y="113"/>
                    <a:pt x="76" y="113"/>
                  </a:cubicBezTo>
                  <a:cubicBezTo>
                    <a:pt x="100" y="112"/>
                    <a:pt x="100" y="112"/>
                    <a:pt x="100" y="112"/>
                  </a:cubicBezTo>
                  <a:cubicBezTo>
                    <a:pt x="122" y="113"/>
                    <a:pt x="122" y="113"/>
                    <a:pt x="122" y="113"/>
                  </a:cubicBezTo>
                  <a:cubicBezTo>
                    <a:pt x="122" y="112"/>
                    <a:pt x="122" y="112"/>
                    <a:pt x="122" y="112"/>
                  </a:cubicBezTo>
                  <a:cubicBezTo>
                    <a:pt x="122" y="106"/>
                    <a:pt x="122" y="106"/>
                    <a:pt x="122" y="106"/>
                  </a:cubicBezTo>
                  <a:lnTo>
                    <a:pt x="121" y="106"/>
                  </a:lnTo>
                  <a:close/>
                  <a:moveTo>
                    <a:pt x="54" y="68"/>
                  </a:moveTo>
                  <a:cubicBezTo>
                    <a:pt x="54" y="68"/>
                    <a:pt x="43" y="68"/>
                    <a:pt x="40" y="68"/>
                  </a:cubicBezTo>
                  <a:cubicBezTo>
                    <a:pt x="42" y="65"/>
                    <a:pt x="56" y="32"/>
                    <a:pt x="58" y="27"/>
                  </a:cubicBezTo>
                  <a:cubicBezTo>
                    <a:pt x="60" y="32"/>
                    <a:pt x="74" y="65"/>
                    <a:pt x="75" y="68"/>
                  </a:cubicBezTo>
                  <a:cubicBezTo>
                    <a:pt x="72" y="68"/>
                    <a:pt x="54" y="68"/>
                    <a:pt x="54" y="68"/>
                  </a:cubicBezTo>
                  <a:close/>
                </a:path>
              </a:pathLst>
            </a:custGeom>
            <a:solidFill>
              <a:srgbClr val="000000"/>
            </a:solidFill>
            <a:ln w="9525">
              <a:noFill/>
              <a:round/>
              <a:headEnd/>
              <a:tailEnd/>
            </a:ln>
          </p:spPr>
          <p:txBody>
            <a:bodyPr/>
            <a:lstStyle/>
            <a:p>
              <a:endParaRPr lang="en-US"/>
            </a:p>
          </p:txBody>
        </p:sp>
        <p:sp>
          <p:nvSpPr>
            <p:cNvPr id="30" name="Freeform 10"/>
            <p:cNvSpPr>
              <a:spLocks/>
            </p:cNvSpPr>
            <p:nvPr/>
          </p:nvSpPr>
          <p:spPr bwMode="auto">
            <a:xfrm>
              <a:off x="8717462" y="3813418"/>
              <a:ext cx="178463" cy="165020"/>
            </a:xfrm>
            <a:custGeom>
              <a:avLst/>
              <a:gdLst>
                <a:gd name="T0" fmla="*/ 153 w 121"/>
                <a:gd name="T1" fmla="*/ 14 h 111"/>
                <a:gd name="T2" fmla="*/ 176 w 121"/>
                <a:gd name="T3" fmla="*/ 21 h 111"/>
                <a:gd name="T4" fmla="*/ 167 w 121"/>
                <a:gd name="T5" fmla="*/ 37 h 111"/>
                <a:gd name="T6" fmla="*/ 81 w 121"/>
                <a:gd name="T7" fmla="*/ 63 h 111"/>
                <a:gd name="T8" fmla="*/ 84 w 121"/>
                <a:gd name="T9" fmla="*/ 23 h 111"/>
                <a:gd name="T10" fmla="*/ 121 w 121"/>
                <a:gd name="T11" fmla="*/ 14 h 111"/>
                <a:gd name="T12" fmla="*/ 67 w 121"/>
                <a:gd name="T13" fmla="*/ 0 h 111"/>
                <a:gd name="T14" fmla="*/ 0 w 121"/>
                <a:gd name="T15" fmla="*/ 0 h 111"/>
                <a:gd name="T16" fmla="*/ 0 w 121"/>
                <a:gd name="T17" fmla="*/ 14 h 111"/>
                <a:gd name="T18" fmla="*/ 37 w 121"/>
                <a:gd name="T19" fmla="*/ 25 h 111"/>
                <a:gd name="T20" fmla="*/ 39 w 121"/>
                <a:gd name="T21" fmla="*/ 25 h 111"/>
                <a:gd name="T22" fmla="*/ 39 w 121"/>
                <a:gd name="T23" fmla="*/ 137 h 111"/>
                <a:gd name="T24" fmla="*/ 37 w 121"/>
                <a:gd name="T25" fmla="*/ 232 h 111"/>
                <a:gd name="T26" fmla="*/ 0 w 121"/>
                <a:gd name="T27" fmla="*/ 241 h 111"/>
                <a:gd name="T28" fmla="*/ 0 w 121"/>
                <a:gd name="T29" fmla="*/ 257 h 111"/>
                <a:gd name="T30" fmla="*/ 121 w 121"/>
                <a:gd name="T31" fmla="*/ 257 h 111"/>
                <a:gd name="T32" fmla="*/ 121 w 121"/>
                <a:gd name="T33" fmla="*/ 241 h 111"/>
                <a:gd name="T34" fmla="*/ 86 w 121"/>
                <a:gd name="T35" fmla="*/ 234 h 111"/>
                <a:gd name="T36" fmla="*/ 79 w 121"/>
                <a:gd name="T37" fmla="*/ 220 h 111"/>
                <a:gd name="T38" fmla="*/ 100 w 121"/>
                <a:gd name="T39" fmla="*/ 155 h 111"/>
                <a:gd name="T40" fmla="*/ 179 w 121"/>
                <a:gd name="T41" fmla="*/ 234 h 111"/>
                <a:gd name="T42" fmla="*/ 160 w 121"/>
                <a:gd name="T43" fmla="*/ 241 h 111"/>
                <a:gd name="T44" fmla="*/ 158 w 121"/>
                <a:gd name="T45" fmla="*/ 257 h 111"/>
                <a:gd name="T46" fmla="*/ 281 w 121"/>
                <a:gd name="T47" fmla="*/ 257 h 111"/>
                <a:gd name="T48" fmla="*/ 281 w 121"/>
                <a:gd name="T49" fmla="*/ 241 h 111"/>
                <a:gd name="T50" fmla="*/ 242 w 121"/>
                <a:gd name="T51" fmla="*/ 232 h 111"/>
                <a:gd name="T52" fmla="*/ 172 w 121"/>
                <a:gd name="T53" fmla="*/ 171 h 111"/>
                <a:gd name="T54" fmla="*/ 137 w 121"/>
                <a:gd name="T55" fmla="*/ 102 h 111"/>
                <a:gd name="T56" fmla="*/ 216 w 121"/>
                <a:gd name="T57" fmla="*/ 28 h 111"/>
                <a:gd name="T58" fmla="*/ 253 w 121"/>
                <a:gd name="T59" fmla="*/ 16 h 111"/>
                <a:gd name="T60" fmla="*/ 255 w 121"/>
                <a:gd name="T61" fmla="*/ 0 h 111"/>
                <a:gd name="T62" fmla="*/ 153 w 121"/>
                <a:gd name="T63" fmla="*/ 0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1"/>
                <a:gd name="T97" fmla="*/ 0 h 111"/>
                <a:gd name="T98" fmla="*/ 121 w 121"/>
                <a:gd name="T99" fmla="*/ 111 h 1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1" h="111">
                  <a:moveTo>
                    <a:pt x="66" y="1"/>
                  </a:moveTo>
                  <a:cubicBezTo>
                    <a:pt x="66" y="6"/>
                    <a:pt x="66" y="6"/>
                    <a:pt x="66" y="6"/>
                  </a:cubicBezTo>
                  <a:cubicBezTo>
                    <a:pt x="69" y="7"/>
                    <a:pt x="69" y="7"/>
                    <a:pt x="69" y="7"/>
                  </a:cubicBezTo>
                  <a:cubicBezTo>
                    <a:pt x="75" y="8"/>
                    <a:pt x="76" y="9"/>
                    <a:pt x="76" y="9"/>
                  </a:cubicBezTo>
                  <a:cubicBezTo>
                    <a:pt x="76" y="9"/>
                    <a:pt x="77" y="10"/>
                    <a:pt x="77" y="10"/>
                  </a:cubicBezTo>
                  <a:cubicBezTo>
                    <a:pt x="77" y="10"/>
                    <a:pt x="76" y="12"/>
                    <a:pt x="72" y="16"/>
                  </a:cubicBezTo>
                  <a:cubicBezTo>
                    <a:pt x="59" y="29"/>
                    <a:pt x="47" y="41"/>
                    <a:pt x="34" y="51"/>
                  </a:cubicBezTo>
                  <a:cubicBezTo>
                    <a:pt x="34" y="46"/>
                    <a:pt x="35" y="27"/>
                    <a:pt x="35" y="27"/>
                  </a:cubicBezTo>
                  <a:cubicBezTo>
                    <a:pt x="35" y="14"/>
                    <a:pt x="35" y="12"/>
                    <a:pt x="35" y="11"/>
                  </a:cubicBezTo>
                  <a:cubicBezTo>
                    <a:pt x="35" y="11"/>
                    <a:pt x="36" y="10"/>
                    <a:pt x="36" y="10"/>
                  </a:cubicBezTo>
                  <a:cubicBezTo>
                    <a:pt x="36" y="10"/>
                    <a:pt x="38" y="9"/>
                    <a:pt x="47" y="7"/>
                  </a:cubicBezTo>
                  <a:cubicBezTo>
                    <a:pt x="47" y="7"/>
                    <a:pt x="52" y="6"/>
                    <a:pt x="52" y="6"/>
                  </a:cubicBezTo>
                  <a:cubicBezTo>
                    <a:pt x="52" y="0"/>
                    <a:pt x="52" y="0"/>
                    <a:pt x="52" y="0"/>
                  </a:cubicBezTo>
                  <a:cubicBezTo>
                    <a:pt x="29" y="0"/>
                    <a:pt x="29" y="0"/>
                    <a:pt x="29" y="0"/>
                  </a:cubicBezTo>
                  <a:cubicBezTo>
                    <a:pt x="25" y="0"/>
                    <a:pt x="25" y="0"/>
                    <a:pt x="25" y="0"/>
                  </a:cubicBezTo>
                  <a:cubicBezTo>
                    <a:pt x="0" y="0"/>
                    <a:pt x="0" y="0"/>
                    <a:pt x="0" y="0"/>
                  </a:cubicBezTo>
                  <a:cubicBezTo>
                    <a:pt x="0" y="1"/>
                    <a:pt x="0" y="1"/>
                    <a:pt x="0" y="1"/>
                  </a:cubicBezTo>
                  <a:cubicBezTo>
                    <a:pt x="0" y="6"/>
                    <a:pt x="0" y="6"/>
                    <a:pt x="0" y="6"/>
                  </a:cubicBezTo>
                  <a:cubicBezTo>
                    <a:pt x="4" y="7"/>
                    <a:pt x="4" y="7"/>
                    <a:pt x="4" y="7"/>
                  </a:cubicBezTo>
                  <a:cubicBezTo>
                    <a:pt x="12" y="9"/>
                    <a:pt x="15" y="10"/>
                    <a:pt x="16" y="11"/>
                  </a:cubicBezTo>
                  <a:cubicBezTo>
                    <a:pt x="16" y="11"/>
                    <a:pt x="16" y="11"/>
                    <a:pt x="16" y="11"/>
                  </a:cubicBezTo>
                  <a:cubicBezTo>
                    <a:pt x="16" y="11"/>
                    <a:pt x="17" y="11"/>
                    <a:pt x="17" y="11"/>
                  </a:cubicBezTo>
                  <a:cubicBezTo>
                    <a:pt x="17" y="11"/>
                    <a:pt x="17" y="12"/>
                    <a:pt x="17" y="17"/>
                  </a:cubicBezTo>
                  <a:cubicBezTo>
                    <a:pt x="17" y="59"/>
                    <a:pt x="17" y="59"/>
                    <a:pt x="17" y="59"/>
                  </a:cubicBezTo>
                  <a:cubicBezTo>
                    <a:pt x="17" y="96"/>
                    <a:pt x="17" y="96"/>
                    <a:pt x="17" y="96"/>
                  </a:cubicBezTo>
                  <a:cubicBezTo>
                    <a:pt x="17" y="99"/>
                    <a:pt x="16" y="100"/>
                    <a:pt x="16" y="100"/>
                  </a:cubicBezTo>
                  <a:cubicBezTo>
                    <a:pt x="16" y="101"/>
                    <a:pt x="14" y="102"/>
                    <a:pt x="5" y="103"/>
                  </a:cubicBezTo>
                  <a:cubicBezTo>
                    <a:pt x="4" y="103"/>
                    <a:pt x="0" y="104"/>
                    <a:pt x="0" y="104"/>
                  </a:cubicBezTo>
                  <a:cubicBezTo>
                    <a:pt x="0" y="105"/>
                    <a:pt x="0" y="105"/>
                    <a:pt x="0" y="105"/>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51" y="104"/>
                    <a:pt x="51" y="104"/>
                    <a:pt x="51" y="104"/>
                  </a:cubicBezTo>
                  <a:cubicBezTo>
                    <a:pt x="48" y="103"/>
                    <a:pt x="38" y="101"/>
                    <a:pt x="37" y="101"/>
                  </a:cubicBezTo>
                  <a:cubicBezTo>
                    <a:pt x="36" y="100"/>
                    <a:pt x="35" y="100"/>
                    <a:pt x="35" y="99"/>
                  </a:cubicBezTo>
                  <a:cubicBezTo>
                    <a:pt x="35" y="99"/>
                    <a:pt x="34" y="98"/>
                    <a:pt x="34" y="95"/>
                  </a:cubicBezTo>
                  <a:cubicBezTo>
                    <a:pt x="34" y="95"/>
                    <a:pt x="34" y="67"/>
                    <a:pt x="34" y="58"/>
                  </a:cubicBezTo>
                  <a:cubicBezTo>
                    <a:pt x="37" y="61"/>
                    <a:pt x="43" y="67"/>
                    <a:pt x="43" y="67"/>
                  </a:cubicBezTo>
                  <a:cubicBezTo>
                    <a:pt x="61" y="84"/>
                    <a:pt x="72" y="95"/>
                    <a:pt x="76" y="99"/>
                  </a:cubicBezTo>
                  <a:cubicBezTo>
                    <a:pt x="77" y="100"/>
                    <a:pt x="77" y="101"/>
                    <a:pt x="77" y="101"/>
                  </a:cubicBezTo>
                  <a:cubicBezTo>
                    <a:pt x="77" y="101"/>
                    <a:pt x="77" y="101"/>
                    <a:pt x="77" y="102"/>
                  </a:cubicBezTo>
                  <a:cubicBezTo>
                    <a:pt x="76" y="102"/>
                    <a:pt x="75" y="102"/>
                    <a:pt x="69" y="104"/>
                  </a:cubicBezTo>
                  <a:cubicBezTo>
                    <a:pt x="68" y="104"/>
                    <a:pt x="68" y="104"/>
                    <a:pt x="68" y="104"/>
                  </a:cubicBezTo>
                  <a:cubicBezTo>
                    <a:pt x="68" y="111"/>
                    <a:pt x="68" y="111"/>
                    <a:pt x="68" y="111"/>
                  </a:cubicBezTo>
                  <a:cubicBezTo>
                    <a:pt x="96" y="110"/>
                    <a:pt x="96" y="110"/>
                    <a:pt x="96" y="110"/>
                  </a:cubicBezTo>
                  <a:cubicBezTo>
                    <a:pt x="121" y="111"/>
                    <a:pt x="121" y="111"/>
                    <a:pt x="121" y="111"/>
                  </a:cubicBezTo>
                  <a:cubicBezTo>
                    <a:pt x="121" y="110"/>
                    <a:pt x="121" y="110"/>
                    <a:pt x="121" y="110"/>
                  </a:cubicBezTo>
                  <a:cubicBezTo>
                    <a:pt x="121" y="104"/>
                    <a:pt x="121" y="104"/>
                    <a:pt x="121" y="104"/>
                  </a:cubicBezTo>
                  <a:cubicBezTo>
                    <a:pt x="120" y="104"/>
                    <a:pt x="120" y="104"/>
                    <a:pt x="120" y="104"/>
                  </a:cubicBezTo>
                  <a:cubicBezTo>
                    <a:pt x="111" y="102"/>
                    <a:pt x="106" y="100"/>
                    <a:pt x="104" y="100"/>
                  </a:cubicBezTo>
                  <a:cubicBezTo>
                    <a:pt x="104" y="100"/>
                    <a:pt x="99" y="97"/>
                    <a:pt x="99" y="97"/>
                  </a:cubicBezTo>
                  <a:cubicBezTo>
                    <a:pt x="99" y="97"/>
                    <a:pt x="74" y="74"/>
                    <a:pt x="74" y="74"/>
                  </a:cubicBezTo>
                  <a:cubicBezTo>
                    <a:pt x="63" y="64"/>
                    <a:pt x="56" y="56"/>
                    <a:pt x="51" y="51"/>
                  </a:cubicBezTo>
                  <a:cubicBezTo>
                    <a:pt x="52" y="50"/>
                    <a:pt x="59" y="44"/>
                    <a:pt x="59" y="44"/>
                  </a:cubicBezTo>
                  <a:cubicBezTo>
                    <a:pt x="59" y="44"/>
                    <a:pt x="80" y="25"/>
                    <a:pt x="80" y="25"/>
                  </a:cubicBezTo>
                  <a:cubicBezTo>
                    <a:pt x="80" y="25"/>
                    <a:pt x="93" y="12"/>
                    <a:pt x="93" y="12"/>
                  </a:cubicBezTo>
                  <a:cubicBezTo>
                    <a:pt x="93" y="12"/>
                    <a:pt x="97" y="10"/>
                    <a:pt x="97" y="10"/>
                  </a:cubicBezTo>
                  <a:cubicBezTo>
                    <a:pt x="98" y="10"/>
                    <a:pt x="101" y="9"/>
                    <a:pt x="109" y="7"/>
                  </a:cubicBezTo>
                  <a:cubicBezTo>
                    <a:pt x="110" y="6"/>
                    <a:pt x="110" y="6"/>
                    <a:pt x="110" y="6"/>
                  </a:cubicBezTo>
                  <a:cubicBezTo>
                    <a:pt x="110" y="0"/>
                    <a:pt x="110" y="0"/>
                    <a:pt x="110" y="0"/>
                  </a:cubicBezTo>
                  <a:cubicBezTo>
                    <a:pt x="86" y="0"/>
                    <a:pt x="86" y="0"/>
                    <a:pt x="86" y="0"/>
                  </a:cubicBezTo>
                  <a:cubicBezTo>
                    <a:pt x="66" y="0"/>
                    <a:pt x="66" y="0"/>
                    <a:pt x="66" y="0"/>
                  </a:cubicBezTo>
                  <a:lnTo>
                    <a:pt x="66" y="1"/>
                  </a:lnTo>
                  <a:close/>
                </a:path>
              </a:pathLst>
            </a:custGeom>
            <a:solidFill>
              <a:srgbClr val="000000"/>
            </a:solidFill>
            <a:ln w="9525">
              <a:noFill/>
              <a:round/>
              <a:headEnd/>
              <a:tailEnd/>
            </a:ln>
          </p:spPr>
          <p:txBody>
            <a:bodyPr/>
            <a:lstStyle/>
            <a:p>
              <a:endParaRPr lang="en-US"/>
            </a:p>
          </p:txBody>
        </p:sp>
        <p:sp>
          <p:nvSpPr>
            <p:cNvPr id="31" name="Freeform 11"/>
            <p:cNvSpPr>
              <a:spLocks/>
            </p:cNvSpPr>
            <p:nvPr/>
          </p:nvSpPr>
          <p:spPr bwMode="auto">
            <a:xfrm>
              <a:off x="8909262" y="3813418"/>
              <a:ext cx="148613" cy="165020"/>
            </a:xfrm>
            <a:custGeom>
              <a:avLst/>
              <a:gdLst>
                <a:gd name="T0" fmla="*/ 7 w 101"/>
                <a:gd name="T1" fmla="*/ 2 h 111"/>
                <a:gd name="T2" fmla="*/ 0 w 101"/>
                <a:gd name="T3" fmla="*/ 74 h 111"/>
                <a:gd name="T4" fmla="*/ 5 w 101"/>
                <a:gd name="T5" fmla="*/ 74 h 111"/>
                <a:gd name="T6" fmla="*/ 21 w 101"/>
                <a:gd name="T7" fmla="*/ 74 h 111"/>
                <a:gd name="T8" fmla="*/ 21 w 101"/>
                <a:gd name="T9" fmla="*/ 72 h 111"/>
                <a:gd name="T10" fmla="*/ 30 w 101"/>
                <a:gd name="T11" fmla="*/ 39 h 111"/>
                <a:gd name="T12" fmla="*/ 37 w 101"/>
                <a:gd name="T13" fmla="*/ 28 h 111"/>
                <a:gd name="T14" fmla="*/ 49 w 101"/>
                <a:gd name="T15" fmla="*/ 25 h 111"/>
                <a:gd name="T16" fmla="*/ 58 w 101"/>
                <a:gd name="T17" fmla="*/ 25 h 111"/>
                <a:gd name="T18" fmla="*/ 97 w 101"/>
                <a:gd name="T19" fmla="*/ 25 h 111"/>
                <a:gd name="T20" fmla="*/ 97 w 101"/>
                <a:gd name="T21" fmla="*/ 107 h 111"/>
                <a:gd name="T22" fmla="*/ 97 w 101"/>
                <a:gd name="T23" fmla="*/ 190 h 111"/>
                <a:gd name="T24" fmla="*/ 95 w 101"/>
                <a:gd name="T25" fmla="*/ 229 h 111"/>
                <a:gd name="T26" fmla="*/ 95 w 101"/>
                <a:gd name="T27" fmla="*/ 232 h 111"/>
                <a:gd name="T28" fmla="*/ 67 w 101"/>
                <a:gd name="T29" fmla="*/ 238 h 111"/>
                <a:gd name="T30" fmla="*/ 56 w 101"/>
                <a:gd name="T31" fmla="*/ 241 h 111"/>
                <a:gd name="T32" fmla="*/ 56 w 101"/>
                <a:gd name="T33" fmla="*/ 243 h 111"/>
                <a:gd name="T34" fmla="*/ 56 w 101"/>
                <a:gd name="T35" fmla="*/ 257 h 111"/>
                <a:gd name="T36" fmla="*/ 111 w 101"/>
                <a:gd name="T37" fmla="*/ 255 h 111"/>
                <a:gd name="T38" fmla="*/ 178 w 101"/>
                <a:gd name="T39" fmla="*/ 257 h 111"/>
                <a:gd name="T40" fmla="*/ 178 w 101"/>
                <a:gd name="T41" fmla="*/ 255 h 111"/>
                <a:gd name="T42" fmla="*/ 178 w 101"/>
                <a:gd name="T43" fmla="*/ 241 h 111"/>
                <a:gd name="T44" fmla="*/ 167 w 101"/>
                <a:gd name="T45" fmla="*/ 238 h 111"/>
                <a:gd name="T46" fmla="*/ 139 w 101"/>
                <a:gd name="T47" fmla="*/ 232 h 111"/>
                <a:gd name="T48" fmla="*/ 139 w 101"/>
                <a:gd name="T49" fmla="*/ 227 h 111"/>
                <a:gd name="T50" fmla="*/ 137 w 101"/>
                <a:gd name="T51" fmla="*/ 139 h 111"/>
                <a:gd name="T52" fmla="*/ 139 w 101"/>
                <a:gd name="T53" fmla="*/ 25 h 111"/>
                <a:gd name="T54" fmla="*/ 174 w 101"/>
                <a:gd name="T55" fmla="*/ 25 h 111"/>
                <a:gd name="T56" fmla="*/ 197 w 101"/>
                <a:gd name="T57" fmla="*/ 28 h 111"/>
                <a:gd name="T58" fmla="*/ 204 w 101"/>
                <a:gd name="T59" fmla="*/ 35 h 111"/>
                <a:gd name="T60" fmla="*/ 213 w 101"/>
                <a:gd name="T61" fmla="*/ 72 h 111"/>
                <a:gd name="T62" fmla="*/ 213 w 101"/>
                <a:gd name="T63" fmla="*/ 74 h 111"/>
                <a:gd name="T64" fmla="*/ 234 w 101"/>
                <a:gd name="T65" fmla="*/ 74 h 111"/>
                <a:gd name="T66" fmla="*/ 227 w 101"/>
                <a:gd name="T67" fmla="*/ 0 h 111"/>
                <a:gd name="T68" fmla="*/ 225 w 101"/>
                <a:gd name="T69" fmla="*/ 0 h 111"/>
                <a:gd name="T70" fmla="*/ 123 w 101"/>
                <a:gd name="T71" fmla="*/ 0 h 111"/>
                <a:gd name="T72" fmla="*/ 7 w 101"/>
                <a:gd name="T73" fmla="*/ 0 h 111"/>
                <a:gd name="T74" fmla="*/ 7 w 101"/>
                <a:gd name="T75" fmla="*/ 2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1"/>
                <a:gd name="T115" fmla="*/ 0 h 111"/>
                <a:gd name="T116" fmla="*/ 101 w 101"/>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1" h="111">
                  <a:moveTo>
                    <a:pt x="3" y="1"/>
                  </a:moveTo>
                  <a:cubicBezTo>
                    <a:pt x="0" y="32"/>
                    <a:pt x="0" y="32"/>
                    <a:pt x="0" y="32"/>
                  </a:cubicBezTo>
                  <a:cubicBezTo>
                    <a:pt x="2" y="32"/>
                    <a:pt x="2" y="32"/>
                    <a:pt x="2" y="32"/>
                  </a:cubicBezTo>
                  <a:cubicBezTo>
                    <a:pt x="9" y="32"/>
                    <a:pt x="9" y="32"/>
                    <a:pt x="9" y="32"/>
                  </a:cubicBezTo>
                  <a:cubicBezTo>
                    <a:pt x="9" y="31"/>
                    <a:pt x="9" y="31"/>
                    <a:pt x="9" y="31"/>
                  </a:cubicBezTo>
                  <a:cubicBezTo>
                    <a:pt x="11" y="24"/>
                    <a:pt x="12" y="19"/>
                    <a:pt x="13" y="17"/>
                  </a:cubicBezTo>
                  <a:cubicBezTo>
                    <a:pt x="14" y="14"/>
                    <a:pt x="15" y="13"/>
                    <a:pt x="16" y="12"/>
                  </a:cubicBezTo>
                  <a:cubicBezTo>
                    <a:pt x="17" y="12"/>
                    <a:pt x="18" y="11"/>
                    <a:pt x="21" y="11"/>
                  </a:cubicBezTo>
                  <a:cubicBezTo>
                    <a:pt x="21" y="11"/>
                    <a:pt x="25" y="11"/>
                    <a:pt x="25" y="11"/>
                  </a:cubicBezTo>
                  <a:cubicBezTo>
                    <a:pt x="25" y="11"/>
                    <a:pt x="39" y="11"/>
                    <a:pt x="42" y="11"/>
                  </a:cubicBezTo>
                  <a:cubicBezTo>
                    <a:pt x="42" y="13"/>
                    <a:pt x="42" y="46"/>
                    <a:pt x="42" y="46"/>
                  </a:cubicBezTo>
                  <a:cubicBezTo>
                    <a:pt x="42" y="82"/>
                    <a:pt x="42" y="82"/>
                    <a:pt x="42" y="82"/>
                  </a:cubicBezTo>
                  <a:cubicBezTo>
                    <a:pt x="41" y="97"/>
                    <a:pt x="41" y="99"/>
                    <a:pt x="41" y="99"/>
                  </a:cubicBezTo>
                  <a:cubicBezTo>
                    <a:pt x="41" y="100"/>
                    <a:pt x="41" y="100"/>
                    <a:pt x="41" y="100"/>
                  </a:cubicBezTo>
                  <a:cubicBezTo>
                    <a:pt x="40" y="100"/>
                    <a:pt x="38" y="101"/>
                    <a:pt x="29" y="103"/>
                  </a:cubicBezTo>
                  <a:cubicBezTo>
                    <a:pt x="24" y="104"/>
                    <a:pt x="24" y="104"/>
                    <a:pt x="24" y="104"/>
                  </a:cubicBezTo>
                  <a:cubicBezTo>
                    <a:pt x="24" y="105"/>
                    <a:pt x="24" y="105"/>
                    <a:pt x="24" y="105"/>
                  </a:cubicBezTo>
                  <a:cubicBezTo>
                    <a:pt x="24" y="111"/>
                    <a:pt x="24" y="111"/>
                    <a:pt x="24" y="111"/>
                  </a:cubicBezTo>
                  <a:cubicBezTo>
                    <a:pt x="48" y="110"/>
                    <a:pt x="48" y="110"/>
                    <a:pt x="48" y="110"/>
                  </a:cubicBezTo>
                  <a:cubicBezTo>
                    <a:pt x="77" y="111"/>
                    <a:pt x="77" y="111"/>
                    <a:pt x="77" y="111"/>
                  </a:cubicBezTo>
                  <a:cubicBezTo>
                    <a:pt x="77" y="110"/>
                    <a:pt x="77" y="110"/>
                    <a:pt x="77" y="110"/>
                  </a:cubicBezTo>
                  <a:cubicBezTo>
                    <a:pt x="77" y="104"/>
                    <a:pt x="77" y="104"/>
                    <a:pt x="77" y="104"/>
                  </a:cubicBezTo>
                  <a:cubicBezTo>
                    <a:pt x="72" y="103"/>
                    <a:pt x="72" y="103"/>
                    <a:pt x="72" y="103"/>
                  </a:cubicBezTo>
                  <a:cubicBezTo>
                    <a:pt x="62" y="101"/>
                    <a:pt x="61" y="100"/>
                    <a:pt x="60" y="100"/>
                  </a:cubicBezTo>
                  <a:cubicBezTo>
                    <a:pt x="60" y="100"/>
                    <a:pt x="60" y="99"/>
                    <a:pt x="60" y="98"/>
                  </a:cubicBezTo>
                  <a:cubicBezTo>
                    <a:pt x="59" y="91"/>
                    <a:pt x="59" y="79"/>
                    <a:pt x="59" y="60"/>
                  </a:cubicBezTo>
                  <a:cubicBezTo>
                    <a:pt x="59" y="60"/>
                    <a:pt x="60" y="13"/>
                    <a:pt x="60" y="11"/>
                  </a:cubicBezTo>
                  <a:cubicBezTo>
                    <a:pt x="62" y="11"/>
                    <a:pt x="75" y="11"/>
                    <a:pt x="75" y="11"/>
                  </a:cubicBezTo>
                  <a:cubicBezTo>
                    <a:pt x="82" y="11"/>
                    <a:pt x="84" y="12"/>
                    <a:pt x="85" y="12"/>
                  </a:cubicBezTo>
                  <a:cubicBezTo>
                    <a:pt x="86" y="12"/>
                    <a:pt x="87" y="13"/>
                    <a:pt x="88" y="15"/>
                  </a:cubicBezTo>
                  <a:cubicBezTo>
                    <a:pt x="88" y="16"/>
                    <a:pt x="89" y="19"/>
                    <a:pt x="92" y="31"/>
                  </a:cubicBezTo>
                  <a:cubicBezTo>
                    <a:pt x="92" y="32"/>
                    <a:pt x="92" y="32"/>
                    <a:pt x="92" y="32"/>
                  </a:cubicBezTo>
                  <a:cubicBezTo>
                    <a:pt x="101" y="32"/>
                    <a:pt x="101" y="32"/>
                    <a:pt x="101" y="32"/>
                  </a:cubicBezTo>
                  <a:cubicBezTo>
                    <a:pt x="98" y="0"/>
                    <a:pt x="98" y="0"/>
                    <a:pt x="98" y="0"/>
                  </a:cubicBezTo>
                  <a:cubicBezTo>
                    <a:pt x="97" y="0"/>
                    <a:pt x="97" y="0"/>
                    <a:pt x="97" y="0"/>
                  </a:cubicBezTo>
                  <a:cubicBezTo>
                    <a:pt x="53" y="0"/>
                    <a:pt x="53" y="0"/>
                    <a:pt x="53" y="0"/>
                  </a:cubicBezTo>
                  <a:cubicBezTo>
                    <a:pt x="3" y="0"/>
                    <a:pt x="3" y="0"/>
                    <a:pt x="3" y="0"/>
                  </a:cubicBezTo>
                  <a:lnTo>
                    <a:pt x="3" y="1"/>
                  </a:lnTo>
                  <a:close/>
                </a:path>
              </a:pathLst>
            </a:custGeom>
            <a:solidFill>
              <a:srgbClr val="000000"/>
            </a:solidFill>
            <a:ln w="9525">
              <a:noFill/>
              <a:round/>
              <a:headEnd/>
              <a:tailEnd/>
            </a:ln>
          </p:spPr>
          <p:txBody>
            <a:bodyPr/>
            <a:lstStyle/>
            <a:p>
              <a:endParaRPr lang="en-US"/>
            </a:p>
          </p:txBody>
        </p:sp>
        <p:sp>
          <p:nvSpPr>
            <p:cNvPr id="32" name="Freeform 12"/>
            <p:cNvSpPr>
              <a:spLocks noEditPoints="1"/>
            </p:cNvSpPr>
            <p:nvPr/>
          </p:nvSpPr>
          <p:spPr bwMode="auto">
            <a:xfrm>
              <a:off x="9090900" y="3813418"/>
              <a:ext cx="166396" cy="165020"/>
            </a:xfrm>
            <a:custGeom>
              <a:avLst/>
              <a:gdLst>
                <a:gd name="T0" fmla="*/ 260 w 113"/>
                <a:gd name="T1" fmla="*/ 241 h 111"/>
                <a:gd name="T2" fmla="*/ 227 w 113"/>
                <a:gd name="T3" fmla="*/ 232 h 111"/>
                <a:gd name="T4" fmla="*/ 218 w 113"/>
                <a:gd name="T5" fmla="*/ 225 h 111"/>
                <a:gd name="T6" fmla="*/ 204 w 113"/>
                <a:gd name="T7" fmla="*/ 208 h 111"/>
                <a:gd name="T8" fmla="*/ 148 w 113"/>
                <a:gd name="T9" fmla="*/ 137 h 111"/>
                <a:gd name="T10" fmla="*/ 174 w 113"/>
                <a:gd name="T11" fmla="*/ 125 h 111"/>
                <a:gd name="T12" fmla="*/ 199 w 113"/>
                <a:gd name="T13" fmla="*/ 100 h 111"/>
                <a:gd name="T14" fmla="*/ 206 w 113"/>
                <a:gd name="T15" fmla="*/ 65 h 111"/>
                <a:gd name="T16" fmla="*/ 188 w 113"/>
                <a:gd name="T17" fmla="*/ 16 h 111"/>
                <a:gd name="T18" fmla="*/ 134 w 113"/>
                <a:gd name="T19" fmla="*/ 0 h 111"/>
                <a:gd name="T20" fmla="*/ 109 w 113"/>
                <a:gd name="T21" fmla="*/ 0 h 111"/>
                <a:gd name="T22" fmla="*/ 79 w 113"/>
                <a:gd name="T23" fmla="*/ 0 h 111"/>
                <a:gd name="T24" fmla="*/ 0 w 113"/>
                <a:gd name="T25" fmla="*/ 0 h 111"/>
                <a:gd name="T26" fmla="*/ 0 w 113"/>
                <a:gd name="T27" fmla="*/ 2 h 111"/>
                <a:gd name="T28" fmla="*/ 0 w 113"/>
                <a:gd name="T29" fmla="*/ 14 h 111"/>
                <a:gd name="T30" fmla="*/ 9 w 113"/>
                <a:gd name="T31" fmla="*/ 16 h 111"/>
                <a:gd name="T32" fmla="*/ 37 w 113"/>
                <a:gd name="T33" fmla="*/ 25 h 111"/>
                <a:gd name="T34" fmla="*/ 39 w 113"/>
                <a:gd name="T35" fmla="*/ 28 h 111"/>
                <a:gd name="T36" fmla="*/ 39 w 113"/>
                <a:gd name="T37" fmla="*/ 49 h 111"/>
                <a:gd name="T38" fmla="*/ 39 w 113"/>
                <a:gd name="T39" fmla="*/ 132 h 111"/>
                <a:gd name="T40" fmla="*/ 39 w 113"/>
                <a:gd name="T41" fmla="*/ 222 h 111"/>
                <a:gd name="T42" fmla="*/ 37 w 113"/>
                <a:gd name="T43" fmla="*/ 232 h 111"/>
                <a:gd name="T44" fmla="*/ 9 w 113"/>
                <a:gd name="T45" fmla="*/ 238 h 111"/>
                <a:gd name="T46" fmla="*/ 0 w 113"/>
                <a:gd name="T47" fmla="*/ 241 h 111"/>
                <a:gd name="T48" fmla="*/ 0 w 113"/>
                <a:gd name="T49" fmla="*/ 257 h 111"/>
                <a:gd name="T50" fmla="*/ 63 w 113"/>
                <a:gd name="T51" fmla="*/ 255 h 111"/>
                <a:gd name="T52" fmla="*/ 121 w 113"/>
                <a:gd name="T53" fmla="*/ 257 h 111"/>
                <a:gd name="T54" fmla="*/ 121 w 113"/>
                <a:gd name="T55" fmla="*/ 255 h 111"/>
                <a:gd name="T56" fmla="*/ 121 w 113"/>
                <a:gd name="T57" fmla="*/ 241 h 111"/>
                <a:gd name="T58" fmla="*/ 109 w 113"/>
                <a:gd name="T59" fmla="*/ 238 h 111"/>
                <a:gd name="T60" fmla="*/ 83 w 113"/>
                <a:gd name="T61" fmla="*/ 232 h 111"/>
                <a:gd name="T62" fmla="*/ 81 w 113"/>
                <a:gd name="T63" fmla="*/ 225 h 111"/>
                <a:gd name="T64" fmla="*/ 79 w 113"/>
                <a:gd name="T65" fmla="*/ 139 h 111"/>
                <a:gd name="T66" fmla="*/ 107 w 113"/>
                <a:gd name="T67" fmla="*/ 141 h 111"/>
                <a:gd name="T68" fmla="*/ 146 w 113"/>
                <a:gd name="T69" fmla="*/ 194 h 111"/>
                <a:gd name="T70" fmla="*/ 148 w 113"/>
                <a:gd name="T71" fmla="*/ 199 h 111"/>
                <a:gd name="T72" fmla="*/ 165 w 113"/>
                <a:gd name="T73" fmla="*/ 222 h 111"/>
                <a:gd name="T74" fmla="*/ 188 w 113"/>
                <a:gd name="T75" fmla="*/ 257 h 111"/>
                <a:gd name="T76" fmla="*/ 190 w 113"/>
                <a:gd name="T77" fmla="*/ 257 h 111"/>
                <a:gd name="T78" fmla="*/ 220 w 113"/>
                <a:gd name="T79" fmla="*/ 255 h 111"/>
                <a:gd name="T80" fmla="*/ 262 w 113"/>
                <a:gd name="T81" fmla="*/ 257 h 111"/>
                <a:gd name="T82" fmla="*/ 262 w 113"/>
                <a:gd name="T83" fmla="*/ 255 h 111"/>
                <a:gd name="T84" fmla="*/ 262 w 113"/>
                <a:gd name="T85" fmla="*/ 241 h 111"/>
                <a:gd name="T86" fmla="*/ 260 w 113"/>
                <a:gd name="T87" fmla="*/ 241 h 111"/>
                <a:gd name="T88" fmla="*/ 104 w 113"/>
                <a:gd name="T89" fmla="*/ 120 h 111"/>
                <a:gd name="T90" fmla="*/ 79 w 113"/>
                <a:gd name="T91" fmla="*/ 118 h 111"/>
                <a:gd name="T92" fmla="*/ 81 w 113"/>
                <a:gd name="T93" fmla="*/ 25 h 111"/>
                <a:gd name="T94" fmla="*/ 114 w 113"/>
                <a:gd name="T95" fmla="*/ 23 h 111"/>
                <a:gd name="T96" fmla="*/ 153 w 113"/>
                <a:gd name="T97" fmla="*/ 35 h 111"/>
                <a:gd name="T98" fmla="*/ 165 w 113"/>
                <a:gd name="T99" fmla="*/ 69 h 111"/>
                <a:gd name="T100" fmla="*/ 151 w 113"/>
                <a:gd name="T101" fmla="*/ 107 h 111"/>
                <a:gd name="T102" fmla="*/ 104 w 113"/>
                <a:gd name="T103" fmla="*/ 120 h 1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3"/>
                <a:gd name="T157" fmla="*/ 0 h 111"/>
                <a:gd name="T158" fmla="*/ 113 w 113"/>
                <a:gd name="T159" fmla="*/ 111 h 1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3" h="111">
                  <a:moveTo>
                    <a:pt x="112" y="104"/>
                  </a:moveTo>
                  <a:cubicBezTo>
                    <a:pt x="106" y="102"/>
                    <a:pt x="101" y="101"/>
                    <a:pt x="98" y="100"/>
                  </a:cubicBezTo>
                  <a:cubicBezTo>
                    <a:pt x="96" y="99"/>
                    <a:pt x="95" y="98"/>
                    <a:pt x="94" y="97"/>
                  </a:cubicBezTo>
                  <a:cubicBezTo>
                    <a:pt x="93" y="97"/>
                    <a:pt x="92" y="95"/>
                    <a:pt x="88" y="90"/>
                  </a:cubicBezTo>
                  <a:cubicBezTo>
                    <a:pt x="88" y="90"/>
                    <a:pt x="68" y="65"/>
                    <a:pt x="64" y="59"/>
                  </a:cubicBezTo>
                  <a:cubicBezTo>
                    <a:pt x="69" y="57"/>
                    <a:pt x="73" y="56"/>
                    <a:pt x="75" y="54"/>
                  </a:cubicBezTo>
                  <a:cubicBezTo>
                    <a:pt x="80" y="51"/>
                    <a:pt x="83" y="47"/>
                    <a:pt x="86" y="43"/>
                  </a:cubicBezTo>
                  <a:cubicBezTo>
                    <a:pt x="88" y="38"/>
                    <a:pt x="89" y="33"/>
                    <a:pt x="89" y="28"/>
                  </a:cubicBezTo>
                  <a:cubicBezTo>
                    <a:pt x="89" y="19"/>
                    <a:pt x="87" y="12"/>
                    <a:pt x="81" y="7"/>
                  </a:cubicBezTo>
                  <a:cubicBezTo>
                    <a:pt x="76" y="2"/>
                    <a:pt x="68" y="0"/>
                    <a:pt x="58" y="0"/>
                  </a:cubicBezTo>
                  <a:cubicBezTo>
                    <a:pt x="47" y="0"/>
                    <a:pt x="47" y="0"/>
                    <a:pt x="47" y="0"/>
                  </a:cubicBezTo>
                  <a:cubicBezTo>
                    <a:pt x="34" y="0"/>
                    <a:pt x="34" y="0"/>
                    <a:pt x="34" y="0"/>
                  </a:cubicBezTo>
                  <a:cubicBezTo>
                    <a:pt x="0" y="0"/>
                    <a:pt x="0" y="0"/>
                    <a:pt x="0" y="0"/>
                  </a:cubicBezTo>
                  <a:cubicBezTo>
                    <a:pt x="0" y="1"/>
                    <a:pt x="0" y="1"/>
                    <a:pt x="0" y="1"/>
                  </a:cubicBezTo>
                  <a:cubicBezTo>
                    <a:pt x="0" y="6"/>
                    <a:pt x="0" y="6"/>
                    <a:pt x="0" y="6"/>
                  </a:cubicBezTo>
                  <a:cubicBezTo>
                    <a:pt x="4" y="7"/>
                    <a:pt x="4" y="7"/>
                    <a:pt x="4" y="7"/>
                  </a:cubicBezTo>
                  <a:cubicBezTo>
                    <a:pt x="10" y="8"/>
                    <a:pt x="14" y="9"/>
                    <a:pt x="16" y="11"/>
                  </a:cubicBezTo>
                  <a:cubicBezTo>
                    <a:pt x="17" y="12"/>
                    <a:pt x="17" y="12"/>
                    <a:pt x="17" y="12"/>
                  </a:cubicBezTo>
                  <a:cubicBezTo>
                    <a:pt x="17" y="12"/>
                    <a:pt x="17" y="13"/>
                    <a:pt x="17" y="21"/>
                  </a:cubicBezTo>
                  <a:cubicBezTo>
                    <a:pt x="17" y="57"/>
                    <a:pt x="17" y="57"/>
                    <a:pt x="17" y="57"/>
                  </a:cubicBezTo>
                  <a:cubicBezTo>
                    <a:pt x="17" y="87"/>
                    <a:pt x="17" y="95"/>
                    <a:pt x="17" y="96"/>
                  </a:cubicBezTo>
                  <a:cubicBezTo>
                    <a:pt x="17" y="98"/>
                    <a:pt x="17" y="99"/>
                    <a:pt x="16" y="100"/>
                  </a:cubicBezTo>
                  <a:cubicBezTo>
                    <a:pt x="15" y="100"/>
                    <a:pt x="14" y="101"/>
                    <a:pt x="4" y="103"/>
                  </a:cubicBezTo>
                  <a:cubicBezTo>
                    <a:pt x="0" y="104"/>
                    <a:pt x="0" y="104"/>
                    <a:pt x="0" y="104"/>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47" y="103"/>
                    <a:pt x="47" y="103"/>
                    <a:pt x="47" y="103"/>
                  </a:cubicBezTo>
                  <a:cubicBezTo>
                    <a:pt x="39" y="101"/>
                    <a:pt x="37" y="100"/>
                    <a:pt x="36" y="100"/>
                  </a:cubicBezTo>
                  <a:cubicBezTo>
                    <a:pt x="35" y="99"/>
                    <a:pt x="35" y="99"/>
                    <a:pt x="35" y="97"/>
                  </a:cubicBezTo>
                  <a:cubicBezTo>
                    <a:pt x="35" y="97"/>
                    <a:pt x="35" y="67"/>
                    <a:pt x="34" y="60"/>
                  </a:cubicBezTo>
                  <a:cubicBezTo>
                    <a:pt x="37" y="61"/>
                    <a:pt x="45" y="61"/>
                    <a:pt x="46" y="61"/>
                  </a:cubicBezTo>
                  <a:cubicBezTo>
                    <a:pt x="47" y="62"/>
                    <a:pt x="63" y="84"/>
                    <a:pt x="63" y="84"/>
                  </a:cubicBezTo>
                  <a:cubicBezTo>
                    <a:pt x="64" y="86"/>
                    <a:pt x="64" y="86"/>
                    <a:pt x="64" y="86"/>
                  </a:cubicBezTo>
                  <a:cubicBezTo>
                    <a:pt x="64" y="86"/>
                    <a:pt x="71" y="96"/>
                    <a:pt x="71" y="96"/>
                  </a:cubicBezTo>
                  <a:cubicBezTo>
                    <a:pt x="81" y="111"/>
                    <a:pt x="81" y="111"/>
                    <a:pt x="81" y="111"/>
                  </a:cubicBezTo>
                  <a:cubicBezTo>
                    <a:pt x="82" y="111"/>
                    <a:pt x="82" y="111"/>
                    <a:pt x="82" y="111"/>
                  </a:cubicBezTo>
                  <a:cubicBezTo>
                    <a:pt x="95" y="110"/>
                    <a:pt x="95" y="110"/>
                    <a:pt x="95" y="110"/>
                  </a:cubicBezTo>
                  <a:cubicBezTo>
                    <a:pt x="113" y="111"/>
                    <a:pt x="113" y="111"/>
                    <a:pt x="113" y="111"/>
                  </a:cubicBezTo>
                  <a:cubicBezTo>
                    <a:pt x="113" y="110"/>
                    <a:pt x="113" y="110"/>
                    <a:pt x="113" y="110"/>
                  </a:cubicBezTo>
                  <a:cubicBezTo>
                    <a:pt x="113" y="104"/>
                    <a:pt x="113" y="104"/>
                    <a:pt x="113" y="104"/>
                  </a:cubicBezTo>
                  <a:lnTo>
                    <a:pt x="112" y="104"/>
                  </a:lnTo>
                  <a:close/>
                  <a:moveTo>
                    <a:pt x="45" y="52"/>
                  </a:moveTo>
                  <a:cubicBezTo>
                    <a:pt x="45" y="52"/>
                    <a:pt x="36" y="51"/>
                    <a:pt x="34" y="51"/>
                  </a:cubicBezTo>
                  <a:cubicBezTo>
                    <a:pt x="34" y="49"/>
                    <a:pt x="35" y="13"/>
                    <a:pt x="35" y="11"/>
                  </a:cubicBezTo>
                  <a:cubicBezTo>
                    <a:pt x="37" y="11"/>
                    <a:pt x="49" y="10"/>
                    <a:pt x="49" y="10"/>
                  </a:cubicBezTo>
                  <a:cubicBezTo>
                    <a:pt x="57" y="10"/>
                    <a:pt x="62" y="12"/>
                    <a:pt x="66" y="15"/>
                  </a:cubicBezTo>
                  <a:cubicBezTo>
                    <a:pt x="69" y="19"/>
                    <a:pt x="71" y="24"/>
                    <a:pt x="71" y="30"/>
                  </a:cubicBezTo>
                  <a:cubicBezTo>
                    <a:pt x="71" y="37"/>
                    <a:pt x="69" y="42"/>
                    <a:pt x="65" y="46"/>
                  </a:cubicBezTo>
                  <a:cubicBezTo>
                    <a:pt x="61" y="50"/>
                    <a:pt x="54" y="52"/>
                    <a:pt x="45" y="52"/>
                  </a:cubicBezTo>
                  <a:close/>
                </a:path>
              </a:pathLst>
            </a:custGeom>
            <a:solidFill>
              <a:srgbClr val="000000"/>
            </a:solidFill>
            <a:ln w="9525">
              <a:noFill/>
              <a:round/>
              <a:headEnd/>
              <a:tailEnd/>
            </a:ln>
          </p:spPr>
          <p:txBody>
            <a:bodyPr/>
            <a:lstStyle/>
            <a:p>
              <a:endParaRPr lang="en-US"/>
            </a:p>
          </p:txBody>
        </p:sp>
        <p:sp>
          <p:nvSpPr>
            <p:cNvPr id="33" name="Freeform 13"/>
            <p:cNvSpPr>
              <a:spLocks/>
            </p:cNvSpPr>
            <p:nvPr/>
          </p:nvSpPr>
          <p:spPr bwMode="auto">
            <a:xfrm>
              <a:off x="9279524" y="3813418"/>
              <a:ext cx="146073" cy="165020"/>
            </a:xfrm>
            <a:custGeom>
              <a:avLst/>
              <a:gdLst>
                <a:gd name="T0" fmla="*/ 0 w 99"/>
                <a:gd name="T1" fmla="*/ 2 h 111"/>
                <a:gd name="T2" fmla="*/ 0 w 99"/>
                <a:gd name="T3" fmla="*/ 14 h 111"/>
                <a:gd name="T4" fmla="*/ 21 w 99"/>
                <a:gd name="T5" fmla="*/ 19 h 111"/>
                <a:gd name="T6" fmla="*/ 37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6" y="10"/>
                  </a:cubicBezTo>
                  <a:cubicBezTo>
                    <a:pt x="16" y="11"/>
                    <a:pt x="16" y="11"/>
                    <a:pt x="16" y="11"/>
                  </a:cubicBezTo>
                  <a:cubicBezTo>
                    <a:pt x="17" y="11"/>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5" y="91"/>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2"/>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2"/>
                    <a:pt x="66" y="45"/>
                    <a:pt x="66" y="45"/>
                  </a:cubicBezTo>
                  <a:cubicBezTo>
                    <a:pt x="65" y="46"/>
                    <a:pt x="65"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a:p>
          </p:txBody>
        </p:sp>
        <p:sp>
          <p:nvSpPr>
            <p:cNvPr id="34" name="Freeform 14"/>
            <p:cNvSpPr>
              <a:spLocks/>
            </p:cNvSpPr>
            <p:nvPr/>
          </p:nvSpPr>
          <p:spPr bwMode="auto">
            <a:xfrm>
              <a:off x="9451636" y="3813418"/>
              <a:ext cx="146073" cy="165020"/>
            </a:xfrm>
            <a:custGeom>
              <a:avLst/>
              <a:gdLst>
                <a:gd name="T0" fmla="*/ 0 w 99"/>
                <a:gd name="T1" fmla="*/ 2 h 111"/>
                <a:gd name="T2" fmla="*/ 0 w 99"/>
                <a:gd name="T3" fmla="*/ 14 h 111"/>
                <a:gd name="T4" fmla="*/ 21 w 99"/>
                <a:gd name="T5" fmla="*/ 19 h 111"/>
                <a:gd name="T6" fmla="*/ 35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5" y="10"/>
                  </a:cubicBezTo>
                  <a:cubicBezTo>
                    <a:pt x="16" y="11"/>
                    <a:pt x="16" y="11"/>
                    <a:pt x="16" y="11"/>
                  </a:cubicBezTo>
                  <a:cubicBezTo>
                    <a:pt x="17" y="12"/>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4" y="92"/>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3"/>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3"/>
                    <a:pt x="66" y="45"/>
                    <a:pt x="66" y="45"/>
                  </a:cubicBezTo>
                  <a:cubicBezTo>
                    <a:pt x="65" y="46"/>
                    <a:pt x="64"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a:p>
          </p:txBody>
        </p:sp>
      </p:grpSp>
    </p:spTree>
    <p:extLst>
      <p:ext uri="{BB962C8B-B14F-4D97-AF65-F5344CB8AC3E}">
        <p14:creationId xmlns:p14="http://schemas.microsoft.com/office/powerpoint/2010/main" val="16900229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Section Divider (with number)">
    <p:spTree>
      <p:nvGrpSpPr>
        <p:cNvPr id="1" name=""/>
        <p:cNvGrpSpPr/>
        <p:nvPr/>
      </p:nvGrpSpPr>
      <p:grpSpPr>
        <a:xfrm>
          <a:off x="0" y="0"/>
          <a:ext cx="0" cy="0"/>
          <a:chOff x="0" y="0"/>
          <a:chExt cx="0" cy="0"/>
        </a:xfrm>
      </p:grpSpPr>
      <p:sp>
        <p:nvSpPr>
          <p:cNvPr id="2" name="Rectangle 3"/>
          <p:cNvSpPr>
            <a:spLocks noChangeArrowheads="1"/>
          </p:cNvSpPr>
          <p:nvPr userDrawn="1"/>
        </p:nvSpPr>
        <p:spPr bwMode="auto">
          <a:xfrm>
            <a:off x="0" y="3212306"/>
            <a:ext cx="10058400" cy="1347788"/>
          </a:xfrm>
          <a:prstGeom prst="rect">
            <a:avLst/>
          </a:prstGeom>
          <a:solidFill>
            <a:srgbClr val="F6F2E7"/>
          </a:solidFill>
          <a:ln w="9525">
            <a:noFill/>
            <a:miter lim="800000"/>
            <a:headEnd/>
            <a:tailEnd/>
          </a:ln>
          <a:effectLst/>
        </p:spPr>
        <p:txBody>
          <a:bodyPr wrap="none" anchor="ctr"/>
          <a:lstStyle/>
          <a:p>
            <a:pPr algn="ctr"/>
            <a:endParaRPr lang="en-US" b="1"/>
          </a:p>
        </p:txBody>
      </p:sp>
      <p:sp>
        <p:nvSpPr>
          <p:cNvPr id="14" name="Text Placeholder 34"/>
          <p:cNvSpPr>
            <a:spLocks noGrp="1"/>
          </p:cNvSpPr>
          <p:nvPr userDrawn="1">
            <p:ph type="body" sz="quarter" idx="11" hasCustomPrompt="1"/>
          </p:nvPr>
        </p:nvSpPr>
        <p:spPr bwMode="gray">
          <a:xfrm>
            <a:off x="441782" y="3638245"/>
            <a:ext cx="244018" cy="457200"/>
          </a:xfrm>
        </p:spPr>
        <p:txBody>
          <a:bodyPr bIns="45720" anchor="ctr">
            <a:normAutofit/>
          </a:bodyPr>
          <a:lstStyle>
            <a:lvl1pPr algn="l">
              <a:lnSpc>
                <a:spcPct val="100000"/>
              </a:lnSpc>
              <a:spcBef>
                <a:spcPts val="0"/>
              </a:spcBef>
              <a:defRPr sz="2500" baseline="0">
                <a:solidFill>
                  <a:schemeClr val="tx1"/>
                </a:solidFill>
                <a:latin typeface="+mn-lt"/>
              </a:defRPr>
            </a:lvl1pPr>
          </a:lstStyle>
          <a:p>
            <a:pPr lvl="0"/>
            <a:r>
              <a:rPr lang="en-US" dirty="0" smtClean="0"/>
              <a:t>#</a:t>
            </a:r>
          </a:p>
        </p:txBody>
      </p:sp>
      <p:sp>
        <p:nvSpPr>
          <p:cNvPr id="15" name="Text Placeholder 34"/>
          <p:cNvSpPr>
            <a:spLocks noGrp="1"/>
          </p:cNvSpPr>
          <p:nvPr userDrawn="1">
            <p:ph type="body" sz="quarter" idx="12" hasCustomPrompt="1"/>
          </p:nvPr>
        </p:nvSpPr>
        <p:spPr bwMode="gray">
          <a:xfrm>
            <a:off x="885825" y="3656025"/>
            <a:ext cx="6581775" cy="457200"/>
          </a:xfrm>
        </p:spPr>
        <p:txBody>
          <a:bodyPr anchor="ctr">
            <a:noAutofit/>
          </a:bodyPr>
          <a:lstStyle>
            <a:lvl1pPr>
              <a:lnSpc>
                <a:spcPct val="100000"/>
              </a:lnSpc>
              <a:spcBef>
                <a:spcPts val="0"/>
              </a:spcBef>
              <a:defRPr sz="2500" baseline="0">
                <a:solidFill>
                  <a:schemeClr val="tx1"/>
                </a:solidFill>
                <a:latin typeface="+mj-lt"/>
              </a:defRPr>
            </a:lvl1pPr>
          </a:lstStyle>
          <a:p>
            <a:pPr lvl="0"/>
            <a:r>
              <a:rPr lang="en-US" dirty="0" smtClean="0"/>
              <a:t>Click to add section divider text</a:t>
            </a:r>
          </a:p>
        </p:txBody>
      </p:sp>
      <p:sp>
        <p:nvSpPr>
          <p:cNvPr id="16" name="TextBox 15"/>
          <p:cNvSpPr txBox="1"/>
          <p:nvPr userDrawn="1"/>
        </p:nvSpPr>
        <p:spPr>
          <a:xfrm>
            <a:off x="671244" y="3648882"/>
            <a:ext cx="133350" cy="457200"/>
          </a:xfrm>
          <a:prstGeom prst="rect">
            <a:avLst/>
          </a:prstGeom>
        </p:spPr>
        <p:txBody>
          <a:bodyPr vert="horz" lIns="0" tIns="45720" rIns="0" bIns="45720" rtlCol="0" anchor="b">
            <a:normAutofit lnSpcReduction="10000"/>
          </a:bodyPr>
          <a:lstStyle/>
          <a:p>
            <a:pPr lvl="0" algn="l" defTabSz="1019056" rtl="0" eaLnBrk="1" fontAlgn="base" hangingPunct="1">
              <a:lnSpc>
                <a:spcPct val="100000"/>
              </a:lnSpc>
              <a:spcBef>
                <a:spcPts val="0"/>
              </a:spcBef>
              <a:spcAft>
                <a:spcPts val="0"/>
              </a:spcAft>
            </a:pPr>
            <a:r>
              <a:rPr lang="en-US" sz="2500" b="0" baseline="0" smtClean="0">
                <a:solidFill>
                  <a:schemeClr val="tx1"/>
                </a:solidFill>
                <a:latin typeface="+mj-lt"/>
                <a:ea typeface="+mn-ea"/>
                <a:cs typeface="+mn-cs"/>
              </a:rPr>
              <a:t>|</a:t>
            </a:r>
            <a:endParaRPr lang="en-US" sz="2500" b="0" baseline="0" dirty="0" err="1" smtClean="0">
              <a:solidFill>
                <a:schemeClr val="tx1"/>
              </a:solidFill>
              <a:latin typeface="+mj-lt"/>
              <a:ea typeface="+mn-ea"/>
              <a:cs typeface="+mn-cs"/>
            </a:endParaRPr>
          </a:p>
        </p:txBody>
      </p:sp>
      <p:grpSp>
        <p:nvGrpSpPr>
          <p:cNvPr id="45" name="Group 44"/>
          <p:cNvGrpSpPr/>
          <p:nvPr userDrawn="1"/>
        </p:nvGrpSpPr>
        <p:grpSpPr>
          <a:xfrm>
            <a:off x="7545070" y="3636328"/>
            <a:ext cx="2052639" cy="542925"/>
            <a:chOff x="7545070" y="3629978"/>
            <a:chExt cx="2052639" cy="542925"/>
          </a:xfrm>
        </p:grpSpPr>
        <p:sp>
          <p:nvSpPr>
            <p:cNvPr id="37" name="Freeform 7"/>
            <p:cNvSpPr>
              <a:spLocks noEditPoints="1"/>
            </p:cNvSpPr>
            <p:nvPr/>
          </p:nvSpPr>
          <p:spPr bwMode="auto">
            <a:xfrm>
              <a:off x="7545070" y="3629978"/>
              <a:ext cx="682731" cy="542925"/>
            </a:xfrm>
            <a:custGeom>
              <a:avLst/>
              <a:gdLst>
                <a:gd name="T0" fmla="*/ 1075 w 463"/>
                <a:gd name="T1" fmla="*/ 428 h 369"/>
                <a:gd name="T2" fmla="*/ 597 w 463"/>
                <a:gd name="T3" fmla="*/ 595 h 369"/>
                <a:gd name="T4" fmla="*/ 629 w 463"/>
                <a:gd name="T5" fmla="*/ 544 h 369"/>
                <a:gd name="T6" fmla="*/ 590 w 463"/>
                <a:gd name="T7" fmla="*/ 590 h 369"/>
                <a:gd name="T8" fmla="*/ 671 w 463"/>
                <a:gd name="T9" fmla="*/ 602 h 369"/>
                <a:gd name="T10" fmla="*/ 636 w 463"/>
                <a:gd name="T11" fmla="*/ 590 h 369"/>
                <a:gd name="T12" fmla="*/ 576 w 463"/>
                <a:gd name="T13" fmla="*/ 562 h 369"/>
                <a:gd name="T14" fmla="*/ 611 w 463"/>
                <a:gd name="T15" fmla="*/ 532 h 369"/>
                <a:gd name="T16" fmla="*/ 504 w 463"/>
                <a:gd name="T17" fmla="*/ 549 h 369"/>
                <a:gd name="T18" fmla="*/ 478 w 463"/>
                <a:gd name="T19" fmla="*/ 588 h 369"/>
                <a:gd name="T20" fmla="*/ 488 w 463"/>
                <a:gd name="T21" fmla="*/ 523 h 369"/>
                <a:gd name="T22" fmla="*/ 437 w 463"/>
                <a:gd name="T23" fmla="*/ 595 h 369"/>
                <a:gd name="T24" fmla="*/ 423 w 463"/>
                <a:gd name="T25" fmla="*/ 579 h 369"/>
                <a:gd name="T26" fmla="*/ 450 w 463"/>
                <a:gd name="T27" fmla="*/ 574 h 369"/>
                <a:gd name="T28" fmla="*/ 474 w 463"/>
                <a:gd name="T29" fmla="*/ 592 h 369"/>
                <a:gd name="T30" fmla="*/ 543 w 463"/>
                <a:gd name="T31" fmla="*/ 768 h 369"/>
                <a:gd name="T32" fmla="*/ 590 w 463"/>
                <a:gd name="T33" fmla="*/ 743 h 369"/>
                <a:gd name="T34" fmla="*/ 641 w 463"/>
                <a:gd name="T35" fmla="*/ 618 h 369"/>
                <a:gd name="T36" fmla="*/ 720 w 463"/>
                <a:gd name="T37" fmla="*/ 646 h 369"/>
                <a:gd name="T38" fmla="*/ 782 w 463"/>
                <a:gd name="T39" fmla="*/ 660 h 369"/>
                <a:gd name="T40" fmla="*/ 845 w 463"/>
                <a:gd name="T41" fmla="*/ 623 h 369"/>
                <a:gd name="T42" fmla="*/ 880 w 463"/>
                <a:gd name="T43" fmla="*/ 569 h 369"/>
                <a:gd name="T44" fmla="*/ 885 w 463"/>
                <a:gd name="T45" fmla="*/ 518 h 369"/>
                <a:gd name="T46" fmla="*/ 899 w 463"/>
                <a:gd name="T47" fmla="*/ 456 h 369"/>
                <a:gd name="T48" fmla="*/ 912 w 463"/>
                <a:gd name="T49" fmla="*/ 398 h 369"/>
                <a:gd name="T50" fmla="*/ 882 w 463"/>
                <a:gd name="T51" fmla="*/ 359 h 369"/>
                <a:gd name="T52" fmla="*/ 824 w 463"/>
                <a:gd name="T53" fmla="*/ 324 h 369"/>
                <a:gd name="T54" fmla="*/ 796 w 463"/>
                <a:gd name="T55" fmla="*/ 264 h 369"/>
                <a:gd name="T56" fmla="*/ 759 w 463"/>
                <a:gd name="T57" fmla="*/ 243 h 369"/>
                <a:gd name="T58" fmla="*/ 748 w 463"/>
                <a:gd name="T59" fmla="*/ 187 h 369"/>
                <a:gd name="T60" fmla="*/ 697 w 463"/>
                <a:gd name="T61" fmla="*/ 146 h 369"/>
                <a:gd name="T62" fmla="*/ 650 w 463"/>
                <a:gd name="T63" fmla="*/ 109 h 369"/>
                <a:gd name="T64" fmla="*/ 592 w 463"/>
                <a:gd name="T65" fmla="*/ 95 h 369"/>
                <a:gd name="T66" fmla="*/ 585 w 463"/>
                <a:gd name="T67" fmla="*/ 120 h 369"/>
                <a:gd name="T68" fmla="*/ 527 w 463"/>
                <a:gd name="T69" fmla="*/ 97 h 369"/>
                <a:gd name="T70" fmla="*/ 460 w 463"/>
                <a:gd name="T71" fmla="*/ 88 h 369"/>
                <a:gd name="T72" fmla="*/ 427 w 463"/>
                <a:gd name="T73" fmla="*/ 134 h 369"/>
                <a:gd name="T74" fmla="*/ 383 w 463"/>
                <a:gd name="T75" fmla="*/ 118 h 369"/>
                <a:gd name="T76" fmla="*/ 332 w 463"/>
                <a:gd name="T77" fmla="*/ 162 h 369"/>
                <a:gd name="T78" fmla="*/ 279 w 463"/>
                <a:gd name="T79" fmla="*/ 211 h 369"/>
                <a:gd name="T80" fmla="*/ 279 w 463"/>
                <a:gd name="T81" fmla="*/ 275 h 369"/>
                <a:gd name="T82" fmla="*/ 244 w 463"/>
                <a:gd name="T83" fmla="*/ 310 h 369"/>
                <a:gd name="T84" fmla="*/ 188 w 463"/>
                <a:gd name="T85" fmla="*/ 349 h 369"/>
                <a:gd name="T86" fmla="*/ 153 w 463"/>
                <a:gd name="T87" fmla="*/ 424 h 369"/>
                <a:gd name="T88" fmla="*/ 172 w 463"/>
                <a:gd name="T89" fmla="*/ 502 h 369"/>
                <a:gd name="T90" fmla="*/ 174 w 463"/>
                <a:gd name="T91" fmla="*/ 569 h 369"/>
                <a:gd name="T92" fmla="*/ 195 w 463"/>
                <a:gd name="T93" fmla="*/ 630 h 369"/>
                <a:gd name="T94" fmla="*/ 262 w 463"/>
                <a:gd name="T95" fmla="*/ 669 h 369"/>
                <a:gd name="T96" fmla="*/ 320 w 463"/>
                <a:gd name="T97" fmla="*/ 648 h 369"/>
                <a:gd name="T98" fmla="*/ 365 w 463"/>
                <a:gd name="T99" fmla="*/ 660 h 369"/>
                <a:gd name="T100" fmla="*/ 418 w 463"/>
                <a:gd name="T101" fmla="*/ 662 h 369"/>
                <a:gd name="T102" fmla="*/ 457 w 463"/>
                <a:gd name="T103" fmla="*/ 611 h 369"/>
                <a:gd name="T104" fmla="*/ 508 w 463"/>
                <a:gd name="T105" fmla="*/ 741 h 369"/>
                <a:gd name="T106" fmla="*/ 543 w 463"/>
                <a:gd name="T107" fmla="*/ 768 h 369"/>
                <a:gd name="T108" fmla="*/ 594 w 463"/>
                <a:gd name="T109" fmla="*/ 511 h 369"/>
                <a:gd name="T110" fmla="*/ 573 w 463"/>
                <a:gd name="T111" fmla="*/ 523 h 369"/>
                <a:gd name="T112" fmla="*/ 543 w 463"/>
                <a:gd name="T113" fmla="*/ 502 h 369"/>
                <a:gd name="T114" fmla="*/ 532 w 463"/>
                <a:gd name="T115" fmla="*/ 535 h 369"/>
                <a:gd name="T116" fmla="*/ 555 w 463"/>
                <a:gd name="T117" fmla="*/ 549 h 369"/>
                <a:gd name="T118" fmla="*/ 541 w 463"/>
                <a:gd name="T119" fmla="*/ 576 h 369"/>
                <a:gd name="T120" fmla="*/ 462 w 463"/>
                <a:gd name="T121" fmla="*/ 539 h 369"/>
                <a:gd name="T122" fmla="*/ 425 w 463"/>
                <a:gd name="T123" fmla="*/ 521 h 3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3"/>
                <a:gd name="T187" fmla="*/ 0 h 369"/>
                <a:gd name="T188" fmla="*/ 463 w 463"/>
                <a:gd name="T189" fmla="*/ 369 h 3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3" h="369">
                  <a:moveTo>
                    <a:pt x="0" y="185"/>
                  </a:moveTo>
                  <a:cubicBezTo>
                    <a:pt x="0" y="83"/>
                    <a:pt x="104" y="0"/>
                    <a:pt x="232" y="0"/>
                  </a:cubicBezTo>
                  <a:cubicBezTo>
                    <a:pt x="360" y="0"/>
                    <a:pt x="463" y="83"/>
                    <a:pt x="463" y="185"/>
                  </a:cubicBezTo>
                  <a:cubicBezTo>
                    <a:pt x="463" y="287"/>
                    <a:pt x="360" y="369"/>
                    <a:pt x="232" y="369"/>
                  </a:cubicBezTo>
                  <a:cubicBezTo>
                    <a:pt x="104" y="369"/>
                    <a:pt x="0" y="287"/>
                    <a:pt x="0" y="185"/>
                  </a:cubicBezTo>
                  <a:close/>
                  <a:moveTo>
                    <a:pt x="257" y="257"/>
                  </a:moveTo>
                  <a:cubicBezTo>
                    <a:pt x="262" y="253"/>
                    <a:pt x="271" y="250"/>
                    <a:pt x="274" y="250"/>
                  </a:cubicBezTo>
                  <a:cubicBezTo>
                    <a:pt x="277" y="250"/>
                    <a:pt x="289" y="243"/>
                    <a:pt x="278" y="242"/>
                  </a:cubicBezTo>
                  <a:cubicBezTo>
                    <a:pt x="274" y="242"/>
                    <a:pt x="275" y="235"/>
                    <a:pt x="271" y="235"/>
                  </a:cubicBezTo>
                  <a:cubicBezTo>
                    <a:pt x="267" y="235"/>
                    <a:pt x="267" y="239"/>
                    <a:pt x="264" y="242"/>
                  </a:cubicBezTo>
                  <a:cubicBezTo>
                    <a:pt x="261" y="244"/>
                    <a:pt x="259" y="245"/>
                    <a:pt x="256" y="248"/>
                  </a:cubicBezTo>
                  <a:cubicBezTo>
                    <a:pt x="254" y="250"/>
                    <a:pt x="254" y="253"/>
                    <a:pt x="254" y="255"/>
                  </a:cubicBezTo>
                  <a:cubicBezTo>
                    <a:pt x="256" y="258"/>
                    <a:pt x="256" y="254"/>
                    <a:pt x="257" y="257"/>
                  </a:cubicBezTo>
                  <a:close/>
                  <a:moveTo>
                    <a:pt x="274" y="255"/>
                  </a:moveTo>
                  <a:cubicBezTo>
                    <a:pt x="283" y="256"/>
                    <a:pt x="284" y="261"/>
                    <a:pt x="289" y="260"/>
                  </a:cubicBezTo>
                  <a:cubicBezTo>
                    <a:pt x="293" y="259"/>
                    <a:pt x="303" y="255"/>
                    <a:pt x="298" y="255"/>
                  </a:cubicBezTo>
                  <a:cubicBezTo>
                    <a:pt x="290" y="256"/>
                    <a:pt x="284" y="248"/>
                    <a:pt x="284" y="248"/>
                  </a:cubicBezTo>
                  <a:cubicBezTo>
                    <a:pt x="280" y="254"/>
                    <a:pt x="274" y="255"/>
                    <a:pt x="274" y="255"/>
                  </a:cubicBezTo>
                  <a:close/>
                  <a:moveTo>
                    <a:pt x="255" y="231"/>
                  </a:moveTo>
                  <a:cubicBezTo>
                    <a:pt x="254" y="232"/>
                    <a:pt x="253" y="232"/>
                    <a:pt x="252" y="235"/>
                  </a:cubicBezTo>
                  <a:cubicBezTo>
                    <a:pt x="250" y="238"/>
                    <a:pt x="248" y="243"/>
                    <a:pt x="248" y="243"/>
                  </a:cubicBezTo>
                  <a:cubicBezTo>
                    <a:pt x="248" y="243"/>
                    <a:pt x="254" y="241"/>
                    <a:pt x="256" y="239"/>
                  </a:cubicBezTo>
                  <a:cubicBezTo>
                    <a:pt x="257" y="238"/>
                    <a:pt x="260" y="235"/>
                    <a:pt x="262" y="235"/>
                  </a:cubicBezTo>
                  <a:cubicBezTo>
                    <a:pt x="264" y="234"/>
                    <a:pt x="265" y="231"/>
                    <a:pt x="263" y="230"/>
                  </a:cubicBezTo>
                  <a:cubicBezTo>
                    <a:pt x="261" y="229"/>
                    <a:pt x="261" y="232"/>
                    <a:pt x="259" y="232"/>
                  </a:cubicBezTo>
                  <a:cubicBezTo>
                    <a:pt x="258" y="231"/>
                    <a:pt x="256" y="230"/>
                    <a:pt x="255" y="231"/>
                  </a:cubicBezTo>
                  <a:close/>
                  <a:moveTo>
                    <a:pt x="217" y="237"/>
                  </a:moveTo>
                  <a:cubicBezTo>
                    <a:pt x="219" y="244"/>
                    <a:pt x="219" y="244"/>
                    <a:pt x="219" y="244"/>
                  </a:cubicBezTo>
                  <a:cubicBezTo>
                    <a:pt x="220" y="247"/>
                    <a:pt x="221" y="250"/>
                    <a:pt x="217" y="253"/>
                  </a:cubicBezTo>
                  <a:cubicBezTo>
                    <a:pt x="214" y="256"/>
                    <a:pt x="210" y="256"/>
                    <a:pt x="206" y="254"/>
                  </a:cubicBezTo>
                  <a:cubicBezTo>
                    <a:pt x="201" y="250"/>
                    <a:pt x="204" y="243"/>
                    <a:pt x="208" y="237"/>
                  </a:cubicBezTo>
                  <a:cubicBezTo>
                    <a:pt x="208" y="237"/>
                    <a:pt x="205" y="232"/>
                    <a:pt x="206" y="230"/>
                  </a:cubicBezTo>
                  <a:cubicBezTo>
                    <a:pt x="206" y="229"/>
                    <a:pt x="208" y="223"/>
                    <a:pt x="210" y="226"/>
                  </a:cubicBezTo>
                  <a:cubicBezTo>
                    <a:pt x="212" y="230"/>
                    <a:pt x="215" y="232"/>
                    <a:pt x="217" y="237"/>
                  </a:cubicBezTo>
                  <a:close/>
                  <a:moveTo>
                    <a:pt x="196" y="256"/>
                  </a:moveTo>
                  <a:cubicBezTo>
                    <a:pt x="195" y="255"/>
                    <a:pt x="192" y="258"/>
                    <a:pt x="188" y="257"/>
                  </a:cubicBezTo>
                  <a:cubicBezTo>
                    <a:pt x="184" y="256"/>
                    <a:pt x="183" y="255"/>
                    <a:pt x="181" y="257"/>
                  </a:cubicBezTo>
                  <a:cubicBezTo>
                    <a:pt x="178" y="262"/>
                    <a:pt x="176" y="258"/>
                    <a:pt x="174" y="257"/>
                  </a:cubicBezTo>
                  <a:cubicBezTo>
                    <a:pt x="172" y="255"/>
                    <a:pt x="177" y="252"/>
                    <a:pt x="182" y="250"/>
                  </a:cubicBezTo>
                  <a:cubicBezTo>
                    <a:pt x="185" y="248"/>
                    <a:pt x="183" y="241"/>
                    <a:pt x="187" y="241"/>
                  </a:cubicBezTo>
                  <a:cubicBezTo>
                    <a:pt x="189" y="241"/>
                    <a:pt x="189" y="245"/>
                    <a:pt x="192" y="244"/>
                  </a:cubicBezTo>
                  <a:cubicBezTo>
                    <a:pt x="195" y="242"/>
                    <a:pt x="194" y="248"/>
                    <a:pt x="194" y="248"/>
                  </a:cubicBezTo>
                  <a:cubicBezTo>
                    <a:pt x="195" y="249"/>
                    <a:pt x="195" y="249"/>
                    <a:pt x="195" y="249"/>
                  </a:cubicBezTo>
                  <a:cubicBezTo>
                    <a:pt x="196" y="249"/>
                    <a:pt x="197" y="248"/>
                    <a:pt x="198" y="249"/>
                  </a:cubicBezTo>
                  <a:cubicBezTo>
                    <a:pt x="200" y="250"/>
                    <a:pt x="201" y="254"/>
                    <a:pt x="204" y="256"/>
                  </a:cubicBezTo>
                  <a:cubicBezTo>
                    <a:pt x="205" y="257"/>
                    <a:pt x="206" y="257"/>
                    <a:pt x="207" y="258"/>
                  </a:cubicBezTo>
                  <a:cubicBezTo>
                    <a:pt x="208" y="258"/>
                    <a:pt x="201" y="258"/>
                    <a:pt x="196" y="256"/>
                  </a:cubicBezTo>
                  <a:close/>
                  <a:moveTo>
                    <a:pt x="234" y="332"/>
                  </a:moveTo>
                  <a:cubicBezTo>
                    <a:pt x="241" y="331"/>
                    <a:pt x="252" y="337"/>
                    <a:pt x="263" y="336"/>
                  </a:cubicBezTo>
                  <a:cubicBezTo>
                    <a:pt x="274" y="335"/>
                    <a:pt x="270" y="332"/>
                    <a:pt x="270" y="332"/>
                  </a:cubicBezTo>
                  <a:cubicBezTo>
                    <a:pt x="270" y="332"/>
                    <a:pt x="260" y="331"/>
                    <a:pt x="254" y="321"/>
                  </a:cubicBezTo>
                  <a:cubicBezTo>
                    <a:pt x="248" y="311"/>
                    <a:pt x="249" y="281"/>
                    <a:pt x="251" y="275"/>
                  </a:cubicBezTo>
                  <a:cubicBezTo>
                    <a:pt x="254" y="269"/>
                    <a:pt x="262" y="265"/>
                    <a:pt x="262" y="265"/>
                  </a:cubicBezTo>
                  <a:cubicBezTo>
                    <a:pt x="262" y="265"/>
                    <a:pt x="273" y="268"/>
                    <a:pt x="276" y="267"/>
                  </a:cubicBezTo>
                  <a:cubicBezTo>
                    <a:pt x="288" y="270"/>
                    <a:pt x="288" y="270"/>
                    <a:pt x="288" y="270"/>
                  </a:cubicBezTo>
                  <a:cubicBezTo>
                    <a:pt x="288" y="270"/>
                    <a:pt x="288" y="275"/>
                    <a:pt x="292" y="277"/>
                  </a:cubicBezTo>
                  <a:cubicBezTo>
                    <a:pt x="296" y="279"/>
                    <a:pt x="304" y="280"/>
                    <a:pt x="310" y="279"/>
                  </a:cubicBezTo>
                  <a:cubicBezTo>
                    <a:pt x="315" y="277"/>
                    <a:pt x="312" y="272"/>
                    <a:pt x="317" y="272"/>
                  </a:cubicBezTo>
                  <a:cubicBezTo>
                    <a:pt x="321" y="272"/>
                    <a:pt x="324" y="279"/>
                    <a:pt x="328" y="282"/>
                  </a:cubicBezTo>
                  <a:cubicBezTo>
                    <a:pt x="333" y="285"/>
                    <a:pt x="332" y="281"/>
                    <a:pt x="337" y="285"/>
                  </a:cubicBezTo>
                  <a:cubicBezTo>
                    <a:pt x="342" y="288"/>
                    <a:pt x="348" y="291"/>
                    <a:pt x="352" y="287"/>
                  </a:cubicBezTo>
                  <a:cubicBezTo>
                    <a:pt x="356" y="284"/>
                    <a:pt x="355" y="282"/>
                    <a:pt x="356" y="279"/>
                  </a:cubicBezTo>
                  <a:cubicBezTo>
                    <a:pt x="358" y="275"/>
                    <a:pt x="364" y="272"/>
                    <a:pt x="364" y="269"/>
                  </a:cubicBezTo>
                  <a:cubicBezTo>
                    <a:pt x="363" y="265"/>
                    <a:pt x="359" y="263"/>
                    <a:pt x="361" y="258"/>
                  </a:cubicBezTo>
                  <a:cubicBezTo>
                    <a:pt x="363" y="254"/>
                    <a:pt x="367" y="248"/>
                    <a:pt x="367" y="248"/>
                  </a:cubicBezTo>
                  <a:cubicBezTo>
                    <a:pt x="367" y="248"/>
                    <a:pt x="375" y="248"/>
                    <a:pt x="379" y="246"/>
                  </a:cubicBezTo>
                  <a:cubicBezTo>
                    <a:pt x="382" y="244"/>
                    <a:pt x="385" y="245"/>
                    <a:pt x="381" y="241"/>
                  </a:cubicBezTo>
                  <a:cubicBezTo>
                    <a:pt x="378" y="236"/>
                    <a:pt x="376" y="232"/>
                    <a:pt x="376" y="232"/>
                  </a:cubicBezTo>
                  <a:cubicBezTo>
                    <a:pt x="376" y="232"/>
                    <a:pt x="382" y="227"/>
                    <a:pt x="381" y="224"/>
                  </a:cubicBezTo>
                  <a:cubicBezTo>
                    <a:pt x="380" y="220"/>
                    <a:pt x="381" y="221"/>
                    <a:pt x="385" y="218"/>
                  </a:cubicBezTo>
                  <a:cubicBezTo>
                    <a:pt x="388" y="214"/>
                    <a:pt x="384" y="212"/>
                    <a:pt x="384" y="207"/>
                  </a:cubicBezTo>
                  <a:cubicBezTo>
                    <a:pt x="384" y="202"/>
                    <a:pt x="385" y="199"/>
                    <a:pt x="387" y="197"/>
                  </a:cubicBezTo>
                  <a:cubicBezTo>
                    <a:pt x="390" y="195"/>
                    <a:pt x="388" y="192"/>
                    <a:pt x="394" y="191"/>
                  </a:cubicBezTo>
                  <a:cubicBezTo>
                    <a:pt x="399" y="190"/>
                    <a:pt x="398" y="187"/>
                    <a:pt x="400" y="184"/>
                  </a:cubicBezTo>
                  <a:cubicBezTo>
                    <a:pt x="402" y="180"/>
                    <a:pt x="397" y="175"/>
                    <a:pt x="393" y="172"/>
                  </a:cubicBezTo>
                  <a:cubicBezTo>
                    <a:pt x="388" y="170"/>
                    <a:pt x="393" y="166"/>
                    <a:pt x="387" y="165"/>
                  </a:cubicBezTo>
                  <a:cubicBezTo>
                    <a:pt x="380" y="165"/>
                    <a:pt x="379" y="171"/>
                    <a:pt x="379" y="165"/>
                  </a:cubicBezTo>
                  <a:cubicBezTo>
                    <a:pt x="379" y="160"/>
                    <a:pt x="380" y="155"/>
                    <a:pt x="380" y="155"/>
                  </a:cubicBezTo>
                  <a:cubicBezTo>
                    <a:pt x="380" y="155"/>
                    <a:pt x="381" y="153"/>
                    <a:pt x="376" y="149"/>
                  </a:cubicBezTo>
                  <a:cubicBezTo>
                    <a:pt x="371" y="144"/>
                    <a:pt x="372" y="143"/>
                    <a:pt x="367" y="143"/>
                  </a:cubicBezTo>
                  <a:cubicBezTo>
                    <a:pt x="363" y="143"/>
                    <a:pt x="357" y="144"/>
                    <a:pt x="355" y="140"/>
                  </a:cubicBezTo>
                  <a:cubicBezTo>
                    <a:pt x="352" y="135"/>
                    <a:pt x="360" y="136"/>
                    <a:pt x="356" y="132"/>
                  </a:cubicBezTo>
                  <a:cubicBezTo>
                    <a:pt x="353" y="127"/>
                    <a:pt x="350" y="128"/>
                    <a:pt x="348" y="124"/>
                  </a:cubicBezTo>
                  <a:cubicBezTo>
                    <a:pt x="345" y="119"/>
                    <a:pt x="348" y="116"/>
                    <a:pt x="343" y="114"/>
                  </a:cubicBezTo>
                  <a:cubicBezTo>
                    <a:pt x="339" y="112"/>
                    <a:pt x="339" y="112"/>
                    <a:pt x="333" y="114"/>
                  </a:cubicBezTo>
                  <a:cubicBezTo>
                    <a:pt x="326" y="116"/>
                    <a:pt x="324" y="118"/>
                    <a:pt x="325" y="113"/>
                  </a:cubicBezTo>
                  <a:cubicBezTo>
                    <a:pt x="326" y="109"/>
                    <a:pt x="327" y="110"/>
                    <a:pt x="327" y="105"/>
                  </a:cubicBezTo>
                  <a:cubicBezTo>
                    <a:pt x="327" y="101"/>
                    <a:pt x="331" y="100"/>
                    <a:pt x="329" y="95"/>
                  </a:cubicBezTo>
                  <a:cubicBezTo>
                    <a:pt x="327" y="89"/>
                    <a:pt x="326" y="89"/>
                    <a:pt x="326" y="85"/>
                  </a:cubicBezTo>
                  <a:cubicBezTo>
                    <a:pt x="326" y="81"/>
                    <a:pt x="325" y="84"/>
                    <a:pt x="322" y="81"/>
                  </a:cubicBezTo>
                  <a:cubicBezTo>
                    <a:pt x="319" y="77"/>
                    <a:pt x="324" y="74"/>
                    <a:pt x="318" y="73"/>
                  </a:cubicBezTo>
                  <a:cubicBezTo>
                    <a:pt x="313" y="71"/>
                    <a:pt x="307" y="74"/>
                    <a:pt x="305" y="71"/>
                  </a:cubicBezTo>
                  <a:cubicBezTo>
                    <a:pt x="303" y="67"/>
                    <a:pt x="303" y="66"/>
                    <a:pt x="300" y="63"/>
                  </a:cubicBezTo>
                  <a:cubicBezTo>
                    <a:pt x="296" y="60"/>
                    <a:pt x="295" y="63"/>
                    <a:pt x="291" y="58"/>
                  </a:cubicBezTo>
                  <a:cubicBezTo>
                    <a:pt x="288" y="54"/>
                    <a:pt x="286" y="57"/>
                    <a:pt x="283" y="53"/>
                  </a:cubicBezTo>
                  <a:cubicBezTo>
                    <a:pt x="280" y="50"/>
                    <a:pt x="284" y="51"/>
                    <a:pt x="280" y="47"/>
                  </a:cubicBezTo>
                  <a:cubicBezTo>
                    <a:pt x="277" y="43"/>
                    <a:pt x="275" y="44"/>
                    <a:pt x="271" y="42"/>
                  </a:cubicBezTo>
                  <a:cubicBezTo>
                    <a:pt x="266" y="39"/>
                    <a:pt x="266" y="35"/>
                    <a:pt x="261" y="36"/>
                  </a:cubicBezTo>
                  <a:cubicBezTo>
                    <a:pt x="256" y="36"/>
                    <a:pt x="255" y="36"/>
                    <a:pt x="255" y="41"/>
                  </a:cubicBezTo>
                  <a:cubicBezTo>
                    <a:pt x="255" y="45"/>
                    <a:pt x="250" y="48"/>
                    <a:pt x="256" y="50"/>
                  </a:cubicBezTo>
                  <a:cubicBezTo>
                    <a:pt x="261" y="51"/>
                    <a:pt x="265" y="55"/>
                    <a:pt x="260" y="55"/>
                  </a:cubicBezTo>
                  <a:cubicBezTo>
                    <a:pt x="256" y="55"/>
                    <a:pt x="256" y="54"/>
                    <a:pt x="252" y="52"/>
                  </a:cubicBezTo>
                  <a:cubicBezTo>
                    <a:pt x="249" y="51"/>
                    <a:pt x="246" y="48"/>
                    <a:pt x="242" y="46"/>
                  </a:cubicBezTo>
                  <a:cubicBezTo>
                    <a:pt x="237" y="44"/>
                    <a:pt x="240" y="51"/>
                    <a:pt x="234" y="49"/>
                  </a:cubicBezTo>
                  <a:cubicBezTo>
                    <a:pt x="227" y="46"/>
                    <a:pt x="231" y="45"/>
                    <a:pt x="227" y="42"/>
                  </a:cubicBezTo>
                  <a:cubicBezTo>
                    <a:pt x="222" y="38"/>
                    <a:pt x="223" y="37"/>
                    <a:pt x="218" y="36"/>
                  </a:cubicBezTo>
                  <a:cubicBezTo>
                    <a:pt x="212" y="34"/>
                    <a:pt x="212" y="32"/>
                    <a:pt x="207" y="35"/>
                  </a:cubicBezTo>
                  <a:cubicBezTo>
                    <a:pt x="202" y="37"/>
                    <a:pt x="204" y="36"/>
                    <a:pt x="198" y="38"/>
                  </a:cubicBezTo>
                  <a:cubicBezTo>
                    <a:pt x="192" y="40"/>
                    <a:pt x="189" y="39"/>
                    <a:pt x="191" y="43"/>
                  </a:cubicBezTo>
                  <a:cubicBezTo>
                    <a:pt x="193" y="48"/>
                    <a:pt x="194" y="50"/>
                    <a:pt x="189" y="52"/>
                  </a:cubicBezTo>
                  <a:cubicBezTo>
                    <a:pt x="185" y="55"/>
                    <a:pt x="188" y="60"/>
                    <a:pt x="184" y="58"/>
                  </a:cubicBezTo>
                  <a:cubicBezTo>
                    <a:pt x="181" y="57"/>
                    <a:pt x="178" y="59"/>
                    <a:pt x="176" y="54"/>
                  </a:cubicBezTo>
                  <a:cubicBezTo>
                    <a:pt x="174" y="49"/>
                    <a:pt x="178" y="48"/>
                    <a:pt x="175" y="46"/>
                  </a:cubicBezTo>
                  <a:cubicBezTo>
                    <a:pt x="172" y="43"/>
                    <a:pt x="171" y="51"/>
                    <a:pt x="165" y="51"/>
                  </a:cubicBezTo>
                  <a:cubicBezTo>
                    <a:pt x="159" y="52"/>
                    <a:pt x="162" y="53"/>
                    <a:pt x="159" y="57"/>
                  </a:cubicBezTo>
                  <a:cubicBezTo>
                    <a:pt x="155" y="60"/>
                    <a:pt x="167" y="61"/>
                    <a:pt x="157" y="66"/>
                  </a:cubicBezTo>
                  <a:cubicBezTo>
                    <a:pt x="146" y="70"/>
                    <a:pt x="147" y="66"/>
                    <a:pt x="143" y="70"/>
                  </a:cubicBezTo>
                  <a:cubicBezTo>
                    <a:pt x="140" y="74"/>
                    <a:pt x="142" y="75"/>
                    <a:pt x="136" y="77"/>
                  </a:cubicBezTo>
                  <a:cubicBezTo>
                    <a:pt x="131" y="79"/>
                    <a:pt x="133" y="76"/>
                    <a:pt x="128" y="81"/>
                  </a:cubicBezTo>
                  <a:cubicBezTo>
                    <a:pt x="122" y="87"/>
                    <a:pt x="120" y="86"/>
                    <a:pt x="120" y="91"/>
                  </a:cubicBezTo>
                  <a:cubicBezTo>
                    <a:pt x="120" y="96"/>
                    <a:pt x="123" y="96"/>
                    <a:pt x="119" y="100"/>
                  </a:cubicBezTo>
                  <a:cubicBezTo>
                    <a:pt x="114" y="104"/>
                    <a:pt x="115" y="106"/>
                    <a:pt x="118" y="111"/>
                  </a:cubicBezTo>
                  <a:cubicBezTo>
                    <a:pt x="121" y="115"/>
                    <a:pt x="127" y="122"/>
                    <a:pt x="120" y="119"/>
                  </a:cubicBezTo>
                  <a:cubicBezTo>
                    <a:pt x="113" y="117"/>
                    <a:pt x="111" y="114"/>
                    <a:pt x="110" y="118"/>
                  </a:cubicBezTo>
                  <a:cubicBezTo>
                    <a:pt x="109" y="121"/>
                    <a:pt x="105" y="120"/>
                    <a:pt x="104" y="127"/>
                  </a:cubicBezTo>
                  <a:cubicBezTo>
                    <a:pt x="102" y="133"/>
                    <a:pt x="104" y="128"/>
                    <a:pt x="105" y="134"/>
                  </a:cubicBezTo>
                  <a:cubicBezTo>
                    <a:pt x="105" y="141"/>
                    <a:pt x="110" y="140"/>
                    <a:pt x="100" y="142"/>
                  </a:cubicBezTo>
                  <a:cubicBezTo>
                    <a:pt x="95" y="143"/>
                    <a:pt x="98" y="145"/>
                    <a:pt x="91" y="147"/>
                  </a:cubicBezTo>
                  <a:cubicBezTo>
                    <a:pt x="85" y="149"/>
                    <a:pt x="82" y="147"/>
                    <a:pt x="81" y="151"/>
                  </a:cubicBezTo>
                  <a:cubicBezTo>
                    <a:pt x="80" y="156"/>
                    <a:pt x="83" y="158"/>
                    <a:pt x="79" y="161"/>
                  </a:cubicBezTo>
                  <a:cubicBezTo>
                    <a:pt x="75" y="164"/>
                    <a:pt x="75" y="165"/>
                    <a:pt x="73" y="170"/>
                  </a:cubicBezTo>
                  <a:cubicBezTo>
                    <a:pt x="70" y="175"/>
                    <a:pt x="66" y="178"/>
                    <a:pt x="66" y="183"/>
                  </a:cubicBezTo>
                  <a:cubicBezTo>
                    <a:pt x="66" y="188"/>
                    <a:pt x="71" y="189"/>
                    <a:pt x="67" y="195"/>
                  </a:cubicBezTo>
                  <a:cubicBezTo>
                    <a:pt x="62" y="200"/>
                    <a:pt x="62" y="200"/>
                    <a:pt x="66" y="205"/>
                  </a:cubicBezTo>
                  <a:cubicBezTo>
                    <a:pt x="69" y="210"/>
                    <a:pt x="74" y="211"/>
                    <a:pt x="74" y="217"/>
                  </a:cubicBezTo>
                  <a:cubicBezTo>
                    <a:pt x="74" y="222"/>
                    <a:pt x="72" y="225"/>
                    <a:pt x="75" y="229"/>
                  </a:cubicBezTo>
                  <a:cubicBezTo>
                    <a:pt x="79" y="233"/>
                    <a:pt x="88" y="235"/>
                    <a:pt x="83" y="240"/>
                  </a:cubicBezTo>
                  <a:cubicBezTo>
                    <a:pt x="77" y="244"/>
                    <a:pt x="80" y="242"/>
                    <a:pt x="75" y="246"/>
                  </a:cubicBezTo>
                  <a:cubicBezTo>
                    <a:pt x="69" y="249"/>
                    <a:pt x="65" y="247"/>
                    <a:pt x="68" y="253"/>
                  </a:cubicBezTo>
                  <a:cubicBezTo>
                    <a:pt x="72" y="259"/>
                    <a:pt x="75" y="256"/>
                    <a:pt x="75" y="263"/>
                  </a:cubicBezTo>
                  <a:cubicBezTo>
                    <a:pt x="75" y="270"/>
                    <a:pt x="78" y="270"/>
                    <a:pt x="84" y="272"/>
                  </a:cubicBezTo>
                  <a:cubicBezTo>
                    <a:pt x="90" y="275"/>
                    <a:pt x="92" y="284"/>
                    <a:pt x="97" y="281"/>
                  </a:cubicBezTo>
                  <a:cubicBezTo>
                    <a:pt x="101" y="279"/>
                    <a:pt x="101" y="277"/>
                    <a:pt x="105" y="283"/>
                  </a:cubicBezTo>
                  <a:cubicBezTo>
                    <a:pt x="108" y="289"/>
                    <a:pt x="111" y="294"/>
                    <a:pt x="113" y="289"/>
                  </a:cubicBezTo>
                  <a:cubicBezTo>
                    <a:pt x="116" y="284"/>
                    <a:pt x="118" y="285"/>
                    <a:pt x="121" y="283"/>
                  </a:cubicBezTo>
                  <a:cubicBezTo>
                    <a:pt x="125" y="281"/>
                    <a:pt x="121" y="279"/>
                    <a:pt x="128" y="279"/>
                  </a:cubicBezTo>
                  <a:cubicBezTo>
                    <a:pt x="134" y="279"/>
                    <a:pt x="134" y="283"/>
                    <a:pt x="138" y="280"/>
                  </a:cubicBezTo>
                  <a:cubicBezTo>
                    <a:pt x="143" y="278"/>
                    <a:pt x="139" y="274"/>
                    <a:pt x="144" y="275"/>
                  </a:cubicBezTo>
                  <a:cubicBezTo>
                    <a:pt x="150" y="276"/>
                    <a:pt x="151" y="276"/>
                    <a:pt x="151" y="279"/>
                  </a:cubicBezTo>
                  <a:cubicBezTo>
                    <a:pt x="152" y="283"/>
                    <a:pt x="151" y="285"/>
                    <a:pt x="157" y="285"/>
                  </a:cubicBezTo>
                  <a:cubicBezTo>
                    <a:pt x="162" y="285"/>
                    <a:pt x="164" y="277"/>
                    <a:pt x="165" y="282"/>
                  </a:cubicBezTo>
                  <a:cubicBezTo>
                    <a:pt x="165" y="286"/>
                    <a:pt x="170" y="291"/>
                    <a:pt x="173" y="290"/>
                  </a:cubicBezTo>
                  <a:cubicBezTo>
                    <a:pt x="177" y="289"/>
                    <a:pt x="180" y="292"/>
                    <a:pt x="180" y="286"/>
                  </a:cubicBezTo>
                  <a:cubicBezTo>
                    <a:pt x="179" y="280"/>
                    <a:pt x="182" y="283"/>
                    <a:pt x="183" y="279"/>
                  </a:cubicBezTo>
                  <a:cubicBezTo>
                    <a:pt x="184" y="274"/>
                    <a:pt x="183" y="272"/>
                    <a:pt x="186" y="268"/>
                  </a:cubicBezTo>
                  <a:cubicBezTo>
                    <a:pt x="189" y="265"/>
                    <a:pt x="197" y="264"/>
                    <a:pt x="197" y="264"/>
                  </a:cubicBezTo>
                  <a:cubicBezTo>
                    <a:pt x="197" y="264"/>
                    <a:pt x="207" y="263"/>
                    <a:pt x="214" y="271"/>
                  </a:cubicBezTo>
                  <a:cubicBezTo>
                    <a:pt x="221" y="280"/>
                    <a:pt x="222" y="289"/>
                    <a:pt x="222" y="301"/>
                  </a:cubicBezTo>
                  <a:cubicBezTo>
                    <a:pt x="222" y="308"/>
                    <a:pt x="223" y="313"/>
                    <a:pt x="219" y="320"/>
                  </a:cubicBezTo>
                  <a:cubicBezTo>
                    <a:pt x="216" y="326"/>
                    <a:pt x="205" y="332"/>
                    <a:pt x="205" y="332"/>
                  </a:cubicBezTo>
                  <a:cubicBezTo>
                    <a:pt x="205" y="332"/>
                    <a:pt x="201" y="336"/>
                    <a:pt x="208" y="336"/>
                  </a:cubicBezTo>
                  <a:cubicBezTo>
                    <a:pt x="214" y="336"/>
                    <a:pt x="230" y="333"/>
                    <a:pt x="234" y="332"/>
                  </a:cubicBezTo>
                  <a:close/>
                  <a:moveTo>
                    <a:pt x="243" y="214"/>
                  </a:moveTo>
                  <a:cubicBezTo>
                    <a:pt x="245" y="216"/>
                    <a:pt x="251" y="215"/>
                    <a:pt x="253" y="214"/>
                  </a:cubicBezTo>
                  <a:cubicBezTo>
                    <a:pt x="256" y="214"/>
                    <a:pt x="256" y="218"/>
                    <a:pt x="256" y="221"/>
                  </a:cubicBezTo>
                  <a:cubicBezTo>
                    <a:pt x="255" y="224"/>
                    <a:pt x="251" y="227"/>
                    <a:pt x="251" y="227"/>
                  </a:cubicBezTo>
                  <a:cubicBezTo>
                    <a:pt x="250" y="226"/>
                    <a:pt x="250" y="226"/>
                    <a:pt x="250" y="226"/>
                  </a:cubicBezTo>
                  <a:cubicBezTo>
                    <a:pt x="249" y="227"/>
                    <a:pt x="248" y="227"/>
                    <a:pt x="247" y="226"/>
                  </a:cubicBezTo>
                  <a:cubicBezTo>
                    <a:pt x="246" y="226"/>
                    <a:pt x="246" y="225"/>
                    <a:pt x="246" y="224"/>
                  </a:cubicBezTo>
                  <a:cubicBezTo>
                    <a:pt x="245" y="222"/>
                    <a:pt x="243" y="220"/>
                    <a:pt x="242" y="220"/>
                  </a:cubicBezTo>
                  <a:cubicBezTo>
                    <a:pt x="239" y="218"/>
                    <a:pt x="237" y="217"/>
                    <a:pt x="234" y="217"/>
                  </a:cubicBezTo>
                  <a:cubicBezTo>
                    <a:pt x="234" y="217"/>
                    <a:pt x="241" y="212"/>
                    <a:pt x="243" y="214"/>
                  </a:cubicBezTo>
                  <a:close/>
                  <a:moveTo>
                    <a:pt x="232" y="239"/>
                  </a:moveTo>
                  <a:cubicBezTo>
                    <a:pt x="229" y="231"/>
                    <a:pt x="229" y="231"/>
                    <a:pt x="229" y="231"/>
                  </a:cubicBezTo>
                  <a:cubicBezTo>
                    <a:pt x="228" y="228"/>
                    <a:pt x="227" y="226"/>
                    <a:pt x="230" y="222"/>
                  </a:cubicBezTo>
                  <a:cubicBezTo>
                    <a:pt x="233" y="220"/>
                    <a:pt x="237" y="220"/>
                    <a:pt x="240" y="222"/>
                  </a:cubicBezTo>
                  <a:cubicBezTo>
                    <a:pt x="244" y="225"/>
                    <a:pt x="243" y="232"/>
                    <a:pt x="239" y="237"/>
                  </a:cubicBezTo>
                  <a:cubicBezTo>
                    <a:pt x="239" y="237"/>
                    <a:pt x="240" y="238"/>
                    <a:pt x="240" y="239"/>
                  </a:cubicBezTo>
                  <a:cubicBezTo>
                    <a:pt x="239" y="241"/>
                    <a:pt x="238" y="244"/>
                    <a:pt x="236" y="245"/>
                  </a:cubicBezTo>
                  <a:cubicBezTo>
                    <a:pt x="235" y="245"/>
                    <a:pt x="233" y="248"/>
                    <a:pt x="233" y="249"/>
                  </a:cubicBezTo>
                  <a:cubicBezTo>
                    <a:pt x="232" y="252"/>
                    <a:pt x="233" y="243"/>
                    <a:pt x="232" y="239"/>
                  </a:cubicBezTo>
                  <a:close/>
                  <a:moveTo>
                    <a:pt x="197" y="230"/>
                  </a:moveTo>
                  <a:cubicBezTo>
                    <a:pt x="196" y="231"/>
                    <a:pt x="201" y="232"/>
                    <a:pt x="199" y="233"/>
                  </a:cubicBezTo>
                  <a:cubicBezTo>
                    <a:pt x="196" y="234"/>
                    <a:pt x="194" y="238"/>
                    <a:pt x="194" y="238"/>
                  </a:cubicBezTo>
                  <a:cubicBezTo>
                    <a:pt x="194" y="238"/>
                    <a:pt x="186" y="235"/>
                    <a:pt x="188" y="234"/>
                  </a:cubicBezTo>
                  <a:cubicBezTo>
                    <a:pt x="189" y="232"/>
                    <a:pt x="182" y="226"/>
                    <a:pt x="183" y="225"/>
                  </a:cubicBezTo>
                  <a:cubicBezTo>
                    <a:pt x="183" y="224"/>
                    <a:pt x="193" y="226"/>
                    <a:pt x="193" y="228"/>
                  </a:cubicBezTo>
                  <a:cubicBezTo>
                    <a:pt x="193" y="229"/>
                    <a:pt x="198" y="229"/>
                    <a:pt x="197" y="230"/>
                  </a:cubicBezTo>
                  <a:close/>
                </a:path>
              </a:pathLst>
            </a:custGeom>
            <a:solidFill>
              <a:srgbClr val="008265"/>
            </a:solidFill>
            <a:ln w="9525">
              <a:noFill/>
              <a:round/>
              <a:headEnd/>
              <a:tailEnd/>
            </a:ln>
          </p:spPr>
          <p:txBody>
            <a:bodyPr/>
            <a:lstStyle/>
            <a:p>
              <a:endParaRPr lang="en-US"/>
            </a:p>
          </p:txBody>
        </p:sp>
        <p:sp>
          <p:nvSpPr>
            <p:cNvPr id="38" name="Freeform 8"/>
            <p:cNvSpPr>
              <a:spLocks noEditPoints="1"/>
            </p:cNvSpPr>
            <p:nvPr/>
          </p:nvSpPr>
          <p:spPr bwMode="auto">
            <a:xfrm>
              <a:off x="8333862" y="3806676"/>
              <a:ext cx="172747" cy="178504"/>
            </a:xfrm>
            <a:custGeom>
              <a:avLst/>
              <a:gdLst>
                <a:gd name="T0" fmla="*/ 237 w 117"/>
                <a:gd name="T1" fmla="*/ 35 h 120"/>
                <a:gd name="T2" fmla="*/ 142 w 117"/>
                <a:gd name="T3" fmla="*/ 0 h 120"/>
                <a:gd name="T4" fmla="*/ 40 w 117"/>
                <a:gd name="T5" fmla="*/ 39 h 120"/>
                <a:gd name="T6" fmla="*/ 0 w 117"/>
                <a:gd name="T7" fmla="*/ 141 h 120"/>
                <a:gd name="T8" fmla="*/ 35 w 117"/>
                <a:gd name="T9" fmla="*/ 243 h 120"/>
                <a:gd name="T10" fmla="*/ 128 w 117"/>
                <a:gd name="T11" fmla="*/ 278 h 120"/>
                <a:gd name="T12" fmla="*/ 232 w 117"/>
                <a:gd name="T13" fmla="*/ 239 h 120"/>
                <a:gd name="T14" fmla="*/ 272 w 117"/>
                <a:gd name="T15" fmla="*/ 132 h 120"/>
                <a:gd name="T16" fmla="*/ 237 w 117"/>
                <a:gd name="T17" fmla="*/ 35 h 120"/>
                <a:gd name="T18" fmla="*/ 216 w 117"/>
                <a:gd name="T19" fmla="*/ 202 h 120"/>
                <a:gd name="T20" fmla="*/ 186 w 117"/>
                <a:gd name="T21" fmla="*/ 243 h 120"/>
                <a:gd name="T22" fmla="*/ 137 w 117"/>
                <a:gd name="T23" fmla="*/ 257 h 120"/>
                <a:gd name="T24" fmla="*/ 70 w 117"/>
                <a:gd name="T25" fmla="*/ 227 h 120"/>
                <a:gd name="T26" fmla="*/ 44 w 117"/>
                <a:gd name="T27" fmla="*/ 134 h 120"/>
                <a:gd name="T28" fmla="*/ 56 w 117"/>
                <a:gd name="T29" fmla="*/ 76 h 120"/>
                <a:gd name="T30" fmla="*/ 86 w 117"/>
                <a:gd name="T31" fmla="*/ 35 h 120"/>
                <a:gd name="T32" fmla="*/ 135 w 117"/>
                <a:gd name="T33" fmla="*/ 21 h 120"/>
                <a:gd name="T34" fmla="*/ 179 w 117"/>
                <a:gd name="T35" fmla="*/ 32 h 120"/>
                <a:gd name="T36" fmla="*/ 214 w 117"/>
                <a:gd name="T37" fmla="*/ 72 h 120"/>
                <a:gd name="T38" fmla="*/ 228 w 117"/>
                <a:gd name="T39" fmla="*/ 141 h 120"/>
                <a:gd name="T40" fmla="*/ 216 w 117"/>
                <a:gd name="T41" fmla="*/ 202 h 1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7"/>
                <a:gd name="T64" fmla="*/ 0 h 120"/>
                <a:gd name="T65" fmla="*/ 117 w 117"/>
                <a:gd name="T66" fmla="*/ 120 h 1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7" h="120">
                  <a:moveTo>
                    <a:pt x="102" y="15"/>
                  </a:moveTo>
                  <a:cubicBezTo>
                    <a:pt x="92" y="5"/>
                    <a:pt x="78" y="0"/>
                    <a:pt x="61" y="0"/>
                  </a:cubicBezTo>
                  <a:cubicBezTo>
                    <a:pt x="43" y="0"/>
                    <a:pt x="28" y="5"/>
                    <a:pt x="17" y="17"/>
                  </a:cubicBezTo>
                  <a:cubicBezTo>
                    <a:pt x="5" y="28"/>
                    <a:pt x="0" y="43"/>
                    <a:pt x="0" y="61"/>
                  </a:cubicBezTo>
                  <a:cubicBezTo>
                    <a:pt x="0" y="80"/>
                    <a:pt x="5" y="94"/>
                    <a:pt x="15" y="105"/>
                  </a:cubicBezTo>
                  <a:cubicBezTo>
                    <a:pt x="25" y="115"/>
                    <a:pt x="38" y="120"/>
                    <a:pt x="55" y="120"/>
                  </a:cubicBezTo>
                  <a:cubicBezTo>
                    <a:pt x="74" y="120"/>
                    <a:pt x="89" y="115"/>
                    <a:pt x="100" y="103"/>
                  </a:cubicBezTo>
                  <a:cubicBezTo>
                    <a:pt x="111" y="92"/>
                    <a:pt x="117" y="76"/>
                    <a:pt x="117" y="57"/>
                  </a:cubicBezTo>
                  <a:cubicBezTo>
                    <a:pt x="117" y="39"/>
                    <a:pt x="112" y="25"/>
                    <a:pt x="102" y="15"/>
                  </a:cubicBezTo>
                  <a:close/>
                  <a:moveTo>
                    <a:pt x="93" y="87"/>
                  </a:moveTo>
                  <a:cubicBezTo>
                    <a:pt x="90" y="95"/>
                    <a:pt x="85" y="101"/>
                    <a:pt x="80" y="105"/>
                  </a:cubicBezTo>
                  <a:cubicBezTo>
                    <a:pt x="74" y="109"/>
                    <a:pt x="67" y="111"/>
                    <a:pt x="59" y="111"/>
                  </a:cubicBezTo>
                  <a:cubicBezTo>
                    <a:pt x="48" y="111"/>
                    <a:pt x="38" y="106"/>
                    <a:pt x="30" y="98"/>
                  </a:cubicBezTo>
                  <a:cubicBezTo>
                    <a:pt x="23" y="89"/>
                    <a:pt x="19" y="76"/>
                    <a:pt x="19" y="58"/>
                  </a:cubicBezTo>
                  <a:cubicBezTo>
                    <a:pt x="19" y="50"/>
                    <a:pt x="21" y="41"/>
                    <a:pt x="24" y="33"/>
                  </a:cubicBezTo>
                  <a:cubicBezTo>
                    <a:pt x="26" y="25"/>
                    <a:pt x="31" y="19"/>
                    <a:pt x="37" y="15"/>
                  </a:cubicBezTo>
                  <a:cubicBezTo>
                    <a:pt x="43" y="11"/>
                    <a:pt x="50" y="9"/>
                    <a:pt x="58" y="9"/>
                  </a:cubicBezTo>
                  <a:cubicBezTo>
                    <a:pt x="65" y="9"/>
                    <a:pt x="72" y="11"/>
                    <a:pt x="77" y="14"/>
                  </a:cubicBezTo>
                  <a:cubicBezTo>
                    <a:pt x="83" y="18"/>
                    <a:pt x="88" y="23"/>
                    <a:pt x="92" y="31"/>
                  </a:cubicBezTo>
                  <a:cubicBezTo>
                    <a:pt x="96" y="39"/>
                    <a:pt x="98" y="49"/>
                    <a:pt x="98" y="61"/>
                  </a:cubicBezTo>
                  <a:cubicBezTo>
                    <a:pt x="98" y="70"/>
                    <a:pt x="96" y="79"/>
                    <a:pt x="93" y="87"/>
                  </a:cubicBezTo>
                  <a:close/>
                </a:path>
              </a:pathLst>
            </a:custGeom>
            <a:solidFill>
              <a:srgbClr val="000000"/>
            </a:solidFill>
            <a:ln w="9525">
              <a:noFill/>
              <a:round/>
              <a:headEnd/>
              <a:tailEnd/>
            </a:ln>
          </p:spPr>
          <p:txBody>
            <a:bodyPr/>
            <a:lstStyle/>
            <a:p>
              <a:endParaRPr lang="en-US"/>
            </a:p>
          </p:txBody>
        </p:sp>
        <p:sp>
          <p:nvSpPr>
            <p:cNvPr id="39" name="Freeform 9"/>
            <p:cNvSpPr>
              <a:spLocks noEditPoints="1"/>
            </p:cNvSpPr>
            <p:nvPr/>
          </p:nvSpPr>
          <p:spPr bwMode="auto">
            <a:xfrm>
              <a:off x="8514230" y="3811813"/>
              <a:ext cx="179733" cy="168231"/>
            </a:xfrm>
            <a:custGeom>
              <a:avLst/>
              <a:gdLst>
                <a:gd name="T0" fmla="*/ 281 w 122"/>
                <a:gd name="T1" fmla="*/ 246 h 113"/>
                <a:gd name="T2" fmla="*/ 255 w 122"/>
                <a:gd name="T3" fmla="*/ 236 h 113"/>
                <a:gd name="T4" fmla="*/ 251 w 122"/>
                <a:gd name="T5" fmla="*/ 232 h 113"/>
                <a:gd name="T6" fmla="*/ 209 w 122"/>
                <a:gd name="T7" fmla="*/ 141 h 113"/>
                <a:gd name="T8" fmla="*/ 151 w 122"/>
                <a:gd name="T9" fmla="*/ 2 h 113"/>
                <a:gd name="T10" fmla="*/ 148 w 122"/>
                <a:gd name="T11" fmla="*/ 0 h 113"/>
                <a:gd name="T12" fmla="*/ 135 w 122"/>
                <a:gd name="T13" fmla="*/ 0 h 113"/>
                <a:gd name="T14" fmla="*/ 84 w 122"/>
                <a:gd name="T15" fmla="*/ 114 h 113"/>
                <a:gd name="T16" fmla="*/ 32 w 122"/>
                <a:gd name="T17" fmla="*/ 227 h 113"/>
                <a:gd name="T18" fmla="*/ 26 w 122"/>
                <a:gd name="T19" fmla="*/ 239 h 113"/>
                <a:gd name="T20" fmla="*/ 2 w 122"/>
                <a:gd name="T21" fmla="*/ 246 h 113"/>
                <a:gd name="T22" fmla="*/ 0 w 122"/>
                <a:gd name="T23" fmla="*/ 246 h 113"/>
                <a:gd name="T24" fmla="*/ 0 w 122"/>
                <a:gd name="T25" fmla="*/ 262 h 113"/>
                <a:gd name="T26" fmla="*/ 44 w 122"/>
                <a:gd name="T27" fmla="*/ 260 h 113"/>
                <a:gd name="T28" fmla="*/ 90 w 122"/>
                <a:gd name="T29" fmla="*/ 262 h 113"/>
                <a:gd name="T30" fmla="*/ 90 w 122"/>
                <a:gd name="T31" fmla="*/ 260 h 113"/>
                <a:gd name="T32" fmla="*/ 90 w 122"/>
                <a:gd name="T33" fmla="*/ 246 h 113"/>
                <a:gd name="T34" fmla="*/ 84 w 122"/>
                <a:gd name="T35" fmla="*/ 243 h 113"/>
                <a:gd name="T36" fmla="*/ 63 w 122"/>
                <a:gd name="T37" fmla="*/ 239 h 113"/>
                <a:gd name="T38" fmla="*/ 63 w 122"/>
                <a:gd name="T39" fmla="*/ 236 h 113"/>
                <a:gd name="T40" fmla="*/ 67 w 122"/>
                <a:gd name="T41" fmla="*/ 225 h 113"/>
                <a:gd name="T42" fmla="*/ 84 w 122"/>
                <a:gd name="T43" fmla="*/ 183 h 113"/>
                <a:gd name="T44" fmla="*/ 130 w 122"/>
                <a:gd name="T45" fmla="*/ 181 h 113"/>
                <a:gd name="T46" fmla="*/ 183 w 122"/>
                <a:gd name="T47" fmla="*/ 183 h 113"/>
                <a:gd name="T48" fmla="*/ 202 w 122"/>
                <a:gd name="T49" fmla="*/ 223 h 113"/>
                <a:gd name="T50" fmla="*/ 204 w 122"/>
                <a:gd name="T51" fmla="*/ 234 h 113"/>
                <a:gd name="T52" fmla="*/ 202 w 122"/>
                <a:gd name="T53" fmla="*/ 239 h 113"/>
                <a:gd name="T54" fmla="*/ 179 w 122"/>
                <a:gd name="T55" fmla="*/ 246 h 113"/>
                <a:gd name="T56" fmla="*/ 176 w 122"/>
                <a:gd name="T57" fmla="*/ 246 h 113"/>
                <a:gd name="T58" fmla="*/ 176 w 122"/>
                <a:gd name="T59" fmla="*/ 262 h 113"/>
                <a:gd name="T60" fmla="*/ 232 w 122"/>
                <a:gd name="T61" fmla="*/ 260 h 113"/>
                <a:gd name="T62" fmla="*/ 283 w 122"/>
                <a:gd name="T63" fmla="*/ 262 h 113"/>
                <a:gd name="T64" fmla="*/ 283 w 122"/>
                <a:gd name="T65" fmla="*/ 260 h 113"/>
                <a:gd name="T66" fmla="*/ 283 w 122"/>
                <a:gd name="T67" fmla="*/ 246 h 113"/>
                <a:gd name="T68" fmla="*/ 281 w 122"/>
                <a:gd name="T69" fmla="*/ 246 h 113"/>
                <a:gd name="T70" fmla="*/ 125 w 122"/>
                <a:gd name="T71" fmla="*/ 158 h 113"/>
                <a:gd name="T72" fmla="*/ 93 w 122"/>
                <a:gd name="T73" fmla="*/ 158 h 113"/>
                <a:gd name="T74" fmla="*/ 135 w 122"/>
                <a:gd name="T75" fmla="*/ 63 h 113"/>
                <a:gd name="T76" fmla="*/ 174 w 122"/>
                <a:gd name="T77" fmla="*/ 158 h 113"/>
                <a:gd name="T78" fmla="*/ 125 w 122"/>
                <a:gd name="T79" fmla="*/ 158 h 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
                <a:gd name="T121" fmla="*/ 0 h 113"/>
                <a:gd name="T122" fmla="*/ 122 w 122"/>
                <a:gd name="T123" fmla="*/ 113 h 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 h="113">
                  <a:moveTo>
                    <a:pt x="121" y="106"/>
                  </a:moveTo>
                  <a:cubicBezTo>
                    <a:pt x="112" y="103"/>
                    <a:pt x="110" y="102"/>
                    <a:pt x="110" y="102"/>
                  </a:cubicBezTo>
                  <a:cubicBezTo>
                    <a:pt x="108" y="100"/>
                    <a:pt x="108" y="100"/>
                    <a:pt x="108" y="100"/>
                  </a:cubicBezTo>
                  <a:cubicBezTo>
                    <a:pt x="90" y="61"/>
                    <a:pt x="90" y="61"/>
                    <a:pt x="90" y="61"/>
                  </a:cubicBezTo>
                  <a:cubicBezTo>
                    <a:pt x="80" y="39"/>
                    <a:pt x="72" y="18"/>
                    <a:pt x="65" y="1"/>
                  </a:cubicBezTo>
                  <a:cubicBezTo>
                    <a:pt x="64" y="0"/>
                    <a:pt x="64" y="0"/>
                    <a:pt x="64" y="0"/>
                  </a:cubicBezTo>
                  <a:cubicBezTo>
                    <a:pt x="58" y="0"/>
                    <a:pt x="58" y="0"/>
                    <a:pt x="58" y="0"/>
                  </a:cubicBezTo>
                  <a:cubicBezTo>
                    <a:pt x="36" y="49"/>
                    <a:pt x="36" y="49"/>
                    <a:pt x="36" y="49"/>
                  </a:cubicBezTo>
                  <a:cubicBezTo>
                    <a:pt x="25" y="77"/>
                    <a:pt x="17" y="93"/>
                    <a:pt x="14" y="98"/>
                  </a:cubicBezTo>
                  <a:cubicBezTo>
                    <a:pt x="13" y="100"/>
                    <a:pt x="12" y="102"/>
                    <a:pt x="11" y="103"/>
                  </a:cubicBezTo>
                  <a:cubicBezTo>
                    <a:pt x="9" y="104"/>
                    <a:pt x="6" y="105"/>
                    <a:pt x="1" y="106"/>
                  </a:cubicBezTo>
                  <a:cubicBezTo>
                    <a:pt x="0" y="106"/>
                    <a:pt x="0" y="106"/>
                    <a:pt x="0" y="106"/>
                  </a:cubicBezTo>
                  <a:cubicBezTo>
                    <a:pt x="0" y="113"/>
                    <a:pt x="0" y="113"/>
                    <a:pt x="0" y="113"/>
                  </a:cubicBezTo>
                  <a:cubicBezTo>
                    <a:pt x="19" y="112"/>
                    <a:pt x="19" y="112"/>
                    <a:pt x="19" y="112"/>
                  </a:cubicBezTo>
                  <a:cubicBezTo>
                    <a:pt x="39" y="113"/>
                    <a:pt x="39" y="113"/>
                    <a:pt x="39" y="113"/>
                  </a:cubicBezTo>
                  <a:cubicBezTo>
                    <a:pt x="39" y="112"/>
                    <a:pt x="39" y="112"/>
                    <a:pt x="39" y="112"/>
                  </a:cubicBezTo>
                  <a:cubicBezTo>
                    <a:pt x="39" y="106"/>
                    <a:pt x="39" y="106"/>
                    <a:pt x="39" y="106"/>
                  </a:cubicBezTo>
                  <a:cubicBezTo>
                    <a:pt x="36" y="105"/>
                    <a:pt x="36" y="105"/>
                    <a:pt x="36" y="105"/>
                  </a:cubicBezTo>
                  <a:cubicBezTo>
                    <a:pt x="29" y="104"/>
                    <a:pt x="27" y="103"/>
                    <a:pt x="27" y="103"/>
                  </a:cubicBezTo>
                  <a:cubicBezTo>
                    <a:pt x="27" y="103"/>
                    <a:pt x="27" y="103"/>
                    <a:pt x="27" y="102"/>
                  </a:cubicBezTo>
                  <a:cubicBezTo>
                    <a:pt x="27" y="102"/>
                    <a:pt x="27" y="101"/>
                    <a:pt x="29" y="97"/>
                  </a:cubicBezTo>
                  <a:cubicBezTo>
                    <a:pt x="29" y="97"/>
                    <a:pt x="35" y="82"/>
                    <a:pt x="36" y="79"/>
                  </a:cubicBezTo>
                  <a:cubicBezTo>
                    <a:pt x="38" y="79"/>
                    <a:pt x="56" y="78"/>
                    <a:pt x="56" y="78"/>
                  </a:cubicBezTo>
                  <a:cubicBezTo>
                    <a:pt x="56" y="78"/>
                    <a:pt x="75" y="79"/>
                    <a:pt x="79" y="79"/>
                  </a:cubicBezTo>
                  <a:cubicBezTo>
                    <a:pt x="80" y="80"/>
                    <a:pt x="87" y="96"/>
                    <a:pt x="87" y="96"/>
                  </a:cubicBezTo>
                  <a:cubicBezTo>
                    <a:pt x="88" y="99"/>
                    <a:pt x="88" y="101"/>
                    <a:pt x="88" y="101"/>
                  </a:cubicBezTo>
                  <a:cubicBezTo>
                    <a:pt x="88" y="102"/>
                    <a:pt x="88" y="102"/>
                    <a:pt x="87" y="103"/>
                  </a:cubicBezTo>
                  <a:cubicBezTo>
                    <a:pt x="87" y="103"/>
                    <a:pt x="85" y="104"/>
                    <a:pt x="77" y="106"/>
                  </a:cubicBezTo>
                  <a:cubicBezTo>
                    <a:pt x="76" y="106"/>
                    <a:pt x="76" y="106"/>
                    <a:pt x="76" y="106"/>
                  </a:cubicBezTo>
                  <a:cubicBezTo>
                    <a:pt x="76" y="113"/>
                    <a:pt x="76" y="113"/>
                    <a:pt x="76" y="113"/>
                  </a:cubicBezTo>
                  <a:cubicBezTo>
                    <a:pt x="100" y="112"/>
                    <a:pt x="100" y="112"/>
                    <a:pt x="100" y="112"/>
                  </a:cubicBezTo>
                  <a:cubicBezTo>
                    <a:pt x="122" y="113"/>
                    <a:pt x="122" y="113"/>
                    <a:pt x="122" y="113"/>
                  </a:cubicBezTo>
                  <a:cubicBezTo>
                    <a:pt x="122" y="112"/>
                    <a:pt x="122" y="112"/>
                    <a:pt x="122" y="112"/>
                  </a:cubicBezTo>
                  <a:cubicBezTo>
                    <a:pt x="122" y="106"/>
                    <a:pt x="122" y="106"/>
                    <a:pt x="122" y="106"/>
                  </a:cubicBezTo>
                  <a:lnTo>
                    <a:pt x="121" y="106"/>
                  </a:lnTo>
                  <a:close/>
                  <a:moveTo>
                    <a:pt x="54" y="68"/>
                  </a:moveTo>
                  <a:cubicBezTo>
                    <a:pt x="54" y="68"/>
                    <a:pt x="43" y="68"/>
                    <a:pt x="40" y="68"/>
                  </a:cubicBezTo>
                  <a:cubicBezTo>
                    <a:pt x="42" y="65"/>
                    <a:pt x="56" y="32"/>
                    <a:pt x="58" y="27"/>
                  </a:cubicBezTo>
                  <a:cubicBezTo>
                    <a:pt x="60" y="32"/>
                    <a:pt x="74" y="65"/>
                    <a:pt x="75" y="68"/>
                  </a:cubicBezTo>
                  <a:cubicBezTo>
                    <a:pt x="72" y="68"/>
                    <a:pt x="54" y="68"/>
                    <a:pt x="54" y="68"/>
                  </a:cubicBezTo>
                  <a:close/>
                </a:path>
              </a:pathLst>
            </a:custGeom>
            <a:solidFill>
              <a:srgbClr val="000000"/>
            </a:solidFill>
            <a:ln w="9525">
              <a:noFill/>
              <a:round/>
              <a:headEnd/>
              <a:tailEnd/>
            </a:ln>
          </p:spPr>
          <p:txBody>
            <a:bodyPr/>
            <a:lstStyle/>
            <a:p>
              <a:endParaRPr lang="en-US"/>
            </a:p>
          </p:txBody>
        </p:sp>
        <p:sp>
          <p:nvSpPr>
            <p:cNvPr id="40" name="Freeform 10"/>
            <p:cNvSpPr>
              <a:spLocks/>
            </p:cNvSpPr>
            <p:nvPr/>
          </p:nvSpPr>
          <p:spPr bwMode="auto">
            <a:xfrm>
              <a:off x="8717462" y="3813418"/>
              <a:ext cx="178463" cy="165020"/>
            </a:xfrm>
            <a:custGeom>
              <a:avLst/>
              <a:gdLst>
                <a:gd name="T0" fmla="*/ 153 w 121"/>
                <a:gd name="T1" fmla="*/ 14 h 111"/>
                <a:gd name="T2" fmla="*/ 176 w 121"/>
                <a:gd name="T3" fmla="*/ 21 h 111"/>
                <a:gd name="T4" fmla="*/ 167 w 121"/>
                <a:gd name="T5" fmla="*/ 37 h 111"/>
                <a:gd name="T6" fmla="*/ 81 w 121"/>
                <a:gd name="T7" fmla="*/ 63 h 111"/>
                <a:gd name="T8" fmla="*/ 84 w 121"/>
                <a:gd name="T9" fmla="*/ 23 h 111"/>
                <a:gd name="T10" fmla="*/ 121 w 121"/>
                <a:gd name="T11" fmla="*/ 14 h 111"/>
                <a:gd name="T12" fmla="*/ 67 w 121"/>
                <a:gd name="T13" fmla="*/ 0 h 111"/>
                <a:gd name="T14" fmla="*/ 0 w 121"/>
                <a:gd name="T15" fmla="*/ 0 h 111"/>
                <a:gd name="T16" fmla="*/ 0 w 121"/>
                <a:gd name="T17" fmla="*/ 14 h 111"/>
                <a:gd name="T18" fmla="*/ 37 w 121"/>
                <a:gd name="T19" fmla="*/ 25 h 111"/>
                <a:gd name="T20" fmla="*/ 39 w 121"/>
                <a:gd name="T21" fmla="*/ 25 h 111"/>
                <a:gd name="T22" fmla="*/ 39 w 121"/>
                <a:gd name="T23" fmla="*/ 137 h 111"/>
                <a:gd name="T24" fmla="*/ 37 w 121"/>
                <a:gd name="T25" fmla="*/ 232 h 111"/>
                <a:gd name="T26" fmla="*/ 0 w 121"/>
                <a:gd name="T27" fmla="*/ 241 h 111"/>
                <a:gd name="T28" fmla="*/ 0 w 121"/>
                <a:gd name="T29" fmla="*/ 257 h 111"/>
                <a:gd name="T30" fmla="*/ 121 w 121"/>
                <a:gd name="T31" fmla="*/ 257 h 111"/>
                <a:gd name="T32" fmla="*/ 121 w 121"/>
                <a:gd name="T33" fmla="*/ 241 h 111"/>
                <a:gd name="T34" fmla="*/ 86 w 121"/>
                <a:gd name="T35" fmla="*/ 234 h 111"/>
                <a:gd name="T36" fmla="*/ 79 w 121"/>
                <a:gd name="T37" fmla="*/ 220 h 111"/>
                <a:gd name="T38" fmla="*/ 100 w 121"/>
                <a:gd name="T39" fmla="*/ 155 h 111"/>
                <a:gd name="T40" fmla="*/ 179 w 121"/>
                <a:gd name="T41" fmla="*/ 234 h 111"/>
                <a:gd name="T42" fmla="*/ 160 w 121"/>
                <a:gd name="T43" fmla="*/ 241 h 111"/>
                <a:gd name="T44" fmla="*/ 158 w 121"/>
                <a:gd name="T45" fmla="*/ 257 h 111"/>
                <a:gd name="T46" fmla="*/ 281 w 121"/>
                <a:gd name="T47" fmla="*/ 257 h 111"/>
                <a:gd name="T48" fmla="*/ 281 w 121"/>
                <a:gd name="T49" fmla="*/ 241 h 111"/>
                <a:gd name="T50" fmla="*/ 242 w 121"/>
                <a:gd name="T51" fmla="*/ 232 h 111"/>
                <a:gd name="T52" fmla="*/ 172 w 121"/>
                <a:gd name="T53" fmla="*/ 171 h 111"/>
                <a:gd name="T54" fmla="*/ 137 w 121"/>
                <a:gd name="T55" fmla="*/ 102 h 111"/>
                <a:gd name="T56" fmla="*/ 216 w 121"/>
                <a:gd name="T57" fmla="*/ 28 h 111"/>
                <a:gd name="T58" fmla="*/ 253 w 121"/>
                <a:gd name="T59" fmla="*/ 16 h 111"/>
                <a:gd name="T60" fmla="*/ 255 w 121"/>
                <a:gd name="T61" fmla="*/ 0 h 111"/>
                <a:gd name="T62" fmla="*/ 153 w 121"/>
                <a:gd name="T63" fmla="*/ 0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1"/>
                <a:gd name="T97" fmla="*/ 0 h 111"/>
                <a:gd name="T98" fmla="*/ 121 w 121"/>
                <a:gd name="T99" fmla="*/ 111 h 1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1" h="111">
                  <a:moveTo>
                    <a:pt x="66" y="1"/>
                  </a:moveTo>
                  <a:cubicBezTo>
                    <a:pt x="66" y="6"/>
                    <a:pt x="66" y="6"/>
                    <a:pt x="66" y="6"/>
                  </a:cubicBezTo>
                  <a:cubicBezTo>
                    <a:pt x="69" y="7"/>
                    <a:pt x="69" y="7"/>
                    <a:pt x="69" y="7"/>
                  </a:cubicBezTo>
                  <a:cubicBezTo>
                    <a:pt x="75" y="8"/>
                    <a:pt x="76" y="9"/>
                    <a:pt x="76" y="9"/>
                  </a:cubicBezTo>
                  <a:cubicBezTo>
                    <a:pt x="76" y="9"/>
                    <a:pt x="77" y="10"/>
                    <a:pt x="77" y="10"/>
                  </a:cubicBezTo>
                  <a:cubicBezTo>
                    <a:pt x="77" y="10"/>
                    <a:pt x="76" y="12"/>
                    <a:pt x="72" y="16"/>
                  </a:cubicBezTo>
                  <a:cubicBezTo>
                    <a:pt x="59" y="29"/>
                    <a:pt x="47" y="41"/>
                    <a:pt x="34" y="51"/>
                  </a:cubicBezTo>
                  <a:cubicBezTo>
                    <a:pt x="34" y="46"/>
                    <a:pt x="35" y="27"/>
                    <a:pt x="35" y="27"/>
                  </a:cubicBezTo>
                  <a:cubicBezTo>
                    <a:pt x="35" y="14"/>
                    <a:pt x="35" y="12"/>
                    <a:pt x="35" y="11"/>
                  </a:cubicBezTo>
                  <a:cubicBezTo>
                    <a:pt x="35" y="11"/>
                    <a:pt x="36" y="10"/>
                    <a:pt x="36" y="10"/>
                  </a:cubicBezTo>
                  <a:cubicBezTo>
                    <a:pt x="36" y="10"/>
                    <a:pt x="38" y="9"/>
                    <a:pt x="47" y="7"/>
                  </a:cubicBezTo>
                  <a:cubicBezTo>
                    <a:pt x="47" y="7"/>
                    <a:pt x="52" y="6"/>
                    <a:pt x="52" y="6"/>
                  </a:cubicBezTo>
                  <a:cubicBezTo>
                    <a:pt x="52" y="0"/>
                    <a:pt x="52" y="0"/>
                    <a:pt x="52" y="0"/>
                  </a:cubicBezTo>
                  <a:cubicBezTo>
                    <a:pt x="29" y="0"/>
                    <a:pt x="29" y="0"/>
                    <a:pt x="29" y="0"/>
                  </a:cubicBezTo>
                  <a:cubicBezTo>
                    <a:pt x="25" y="0"/>
                    <a:pt x="25" y="0"/>
                    <a:pt x="25" y="0"/>
                  </a:cubicBezTo>
                  <a:cubicBezTo>
                    <a:pt x="0" y="0"/>
                    <a:pt x="0" y="0"/>
                    <a:pt x="0" y="0"/>
                  </a:cubicBezTo>
                  <a:cubicBezTo>
                    <a:pt x="0" y="1"/>
                    <a:pt x="0" y="1"/>
                    <a:pt x="0" y="1"/>
                  </a:cubicBezTo>
                  <a:cubicBezTo>
                    <a:pt x="0" y="6"/>
                    <a:pt x="0" y="6"/>
                    <a:pt x="0" y="6"/>
                  </a:cubicBezTo>
                  <a:cubicBezTo>
                    <a:pt x="4" y="7"/>
                    <a:pt x="4" y="7"/>
                    <a:pt x="4" y="7"/>
                  </a:cubicBezTo>
                  <a:cubicBezTo>
                    <a:pt x="12" y="9"/>
                    <a:pt x="15" y="10"/>
                    <a:pt x="16" y="11"/>
                  </a:cubicBezTo>
                  <a:cubicBezTo>
                    <a:pt x="16" y="11"/>
                    <a:pt x="16" y="11"/>
                    <a:pt x="16" y="11"/>
                  </a:cubicBezTo>
                  <a:cubicBezTo>
                    <a:pt x="16" y="11"/>
                    <a:pt x="17" y="11"/>
                    <a:pt x="17" y="11"/>
                  </a:cubicBezTo>
                  <a:cubicBezTo>
                    <a:pt x="17" y="11"/>
                    <a:pt x="17" y="12"/>
                    <a:pt x="17" y="17"/>
                  </a:cubicBezTo>
                  <a:cubicBezTo>
                    <a:pt x="17" y="59"/>
                    <a:pt x="17" y="59"/>
                    <a:pt x="17" y="59"/>
                  </a:cubicBezTo>
                  <a:cubicBezTo>
                    <a:pt x="17" y="96"/>
                    <a:pt x="17" y="96"/>
                    <a:pt x="17" y="96"/>
                  </a:cubicBezTo>
                  <a:cubicBezTo>
                    <a:pt x="17" y="99"/>
                    <a:pt x="16" y="100"/>
                    <a:pt x="16" y="100"/>
                  </a:cubicBezTo>
                  <a:cubicBezTo>
                    <a:pt x="16" y="101"/>
                    <a:pt x="14" y="102"/>
                    <a:pt x="5" y="103"/>
                  </a:cubicBezTo>
                  <a:cubicBezTo>
                    <a:pt x="4" y="103"/>
                    <a:pt x="0" y="104"/>
                    <a:pt x="0" y="104"/>
                  </a:cubicBezTo>
                  <a:cubicBezTo>
                    <a:pt x="0" y="105"/>
                    <a:pt x="0" y="105"/>
                    <a:pt x="0" y="105"/>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51" y="104"/>
                    <a:pt x="51" y="104"/>
                    <a:pt x="51" y="104"/>
                  </a:cubicBezTo>
                  <a:cubicBezTo>
                    <a:pt x="48" y="103"/>
                    <a:pt x="38" y="101"/>
                    <a:pt x="37" y="101"/>
                  </a:cubicBezTo>
                  <a:cubicBezTo>
                    <a:pt x="36" y="100"/>
                    <a:pt x="35" y="100"/>
                    <a:pt x="35" y="99"/>
                  </a:cubicBezTo>
                  <a:cubicBezTo>
                    <a:pt x="35" y="99"/>
                    <a:pt x="34" y="98"/>
                    <a:pt x="34" y="95"/>
                  </a:cubicBezTo>
                  <a:cubicBezTo>
                    <a:pt x="34" y="95"/>
                    <a:pt x="34" y="67"/>
                    <a:pt x="34" y="58"/>
                  </a:cubicBezTo>
                  <a:cubicBezTo>
                    <a:pt x="37" y="61"/>
                    <a:pt x="43" y="67"/>
                    <a:pt x="43" y="67"/>
                  </a:cubicBezTo>
                  <a:cubicBezTo>
                    <a:pt x="61" y="84"/>
                    <a:pt x="72" y="95"/>
                    <a:pt x="76" y="99"/>
                  </a:cubicBezTo>
                  <a:cubicBezTo>
                    <a:pt x="77" y="100"/>
                    <a:pt x="77" y="101"/>
                    <a:pt x="77" y="101"/>
                  </a:cubicBezTo>
                  <a:cubicBezTo>
                    <a:pt x="77" y="101"/>
                    <a:pt x="77" y="101"/>
                    <a:pt x="77" y="102"/>
                  </a:cubicBezTo>
                  <a:cubicBezTo>
                    <a:pt x="76" y="102"/>
                    <a:pt x="75" y="102"/>
                    <a:pt x="69" y="104"/>
                  </a:cubicBezTo>
                  <a:cubicBezTo>
                    <a:pt x="68" y="104"/>
                    <a:pt x="68" y="104"/>
                    <a:pt x="68" y="104"/>
                  </a:cubicBezTo>
                  <a:cubicBezTo>
                    <a:pt x="68" y="111"/>
                    <a:pt x="68" y="111"/>
                    <a:pt x="68" y="111"/>
                  </a:cubicBezTo>
                  <a:cubicBezTo>
                    <a:pt x="96" y="110"/>
                    <a:pt x="96" y="110"/>
                    <a:pt x="96" y="110"/>
                  </a:cubicBezTo>
                  <a:cubicBezTo>
                    <a:pt x="121" y="111"/>
                    <a:pt x="121" y="111"/>
                    <a:pt x="121" y="111"/>
                  </a:cubicBezTo>
                  <a:cubicBezTo>
                    <a:pt x="121" y="110"/>
                    <a:pt x="121" y="110"/>
                    <a:pt x="121" y="110"/>
                  </a:cubicBezTo>
                  <a:cubicBezTo>
                    <a:pt x="121" y="104"/>
                    <a:pt x="121" y="104"/>
                    <a:pt x="121" y="104"/>
                  </a:cubicBezTo>
                  <a:cubicBezTo>
                    <a:pt x="120" y="104"/>
                    <a:pt x="120" y="104"/>
                    <a:pt x="120" y="104"/>
                  </a:cubicBezTo>
                  <a:cubicBezTo>
                    <a:pt x="111" y="102"/>
                    <a:pt x="106" y="100"/>
                    <a:pt x="104" y="100"/>
                  </a:cubicBezTo>
                  <a:cubicBezTo>
                    <a:pt x="104" y="100"/>
                    <a:pt x="99" y="97"/>
                    <a:pt x="99" y="97"/>
                  </a:cubicBezTo>
                  <a:cubicBezTo>
                    <a:pt x="99" y="97"/>
                    <a:pt x="74" y="74"/>
                    <a:pt x="74" y="74"/>
                  </a:cubicBezTo>
                  <a:cubicBezTo>
                    <a:pt x="63" y="64"/>
                    <a:pt x="56" y="56"/>
                    <a:pt x="51" y="51"/>
                  </a:cubicBezTo>
                  <a:cubicBezTo>
                    <a:pt x="52" y="50"/>
                    <a:pt x="59" y="44"/>
                    <a:pt x="59" y="44"/>
                  </a:cubicBezTo>
                  <a:cubicBezTo>
                    <a:pt x="59" y="44"/>
                    <a:pt x="80" y="25"/>
                    <a:pt x="80" y="25"/>
                  </a:cubicBezTo>
                  <a:cubicBezTo>
                    <a:pt x="80" y="25"/>
                    <a:pt x="93" y="12"/>
                    <a:pt x="93" y="12"/>
                  </a:cubicBezTo>
                  <a:cubicBezTo>
                    <a:pt x="93" y="12"/>
                    <a:pt x="97" y="10"/>
                    <a:pt x="97" y="10"/>
                  </a:cubicBezTo>
                  <a:cubicBezTo>
                    <a:pt x="98" y="10"/>
                    <a:pt x="101" y="9"/>
                    <a:pt x="109" y="7"/>
                  </a:cubicBezTo>
                  <a:cubicBezTo>
                    <a:pt x="110" y="6"/>
                    <a:pt x="110" y="6"/>
                    <a:pt x="110" y="6"/>
                  </a:cubicBezTo>
                  <a:cubicBezTo>
                    <a:pt x="110" y="0"/>
                    <a:pt x="110" y="0"/>
                    <a:pt x="110" y="0"/>
                  </a:cubicBezTo>
                  <a:cubicBezTo>
                    <a:pt x="86" y="0"/>
                    <a:pt x="86" y="0"/>
                    <a:pt x="86" y="0"/>
                  </a:cubicBezTo>
                  <a:cubicBezTo>
                    <a:pt x="66" y="0"/>
                    <a:pt x="66" y="0"/>
                    <a:pt x="66" y="0"/>
                  </a:cubicBezTo>
                  <a:lnTo>
                    <a:pt x="66" y="1"/>
                  </a:lnTo>
                  <a:close/>
                </a:path>
              </a:pathLst>
            </a:custGeom>
            <a:solidFill>
              <a:srgbClr val="000000"/>
            </a:solidFill>
            <a:ln w="9525">
              <a:noFill/>
              <a:round/>
              <a:headEnd/>
              <a:tailEnd/>
            </a:ln>
          </p:spPr>
          <p:txBody>
            <a:bodyPr/>
            <a:lstStyle/>
            <a:p>
              <a:endParaRPr lang="en-US"/>
            </a:p>
          </p:txBody>
        </p:sp>
        <p:sp>
          <p:nvSpPr>
            <p:cNvPr id="41" name="Freeform 11"/>
            <p:cNvSpPr>
              <a:spLocks/>
            </p:cNvSpPr>
            <p:nvPr/>
          </p:nvSpPr>
          <p:spPr bwMode="auto">
            <a:xfrm>
              <a:off x="8909262" y="3813418"/>
              <a:ext cx="148613" cy="165020"/>
            </a:xfrm>
            <a:custGeom>
              <a:avLst/>
              <a:gdLst>
                <a:gd name="T0" fmla="*/ 7 w 101"/>
                <a:gd name="T1" fmla="*/ 2 h 111"/>
                <a:gd name="T2" fmla="*/ 0 w 101"/>
                <a:gd name="T3" fmla="*/ 74 h 111"/>
                <a:gd name="T4" fmla="*/ 5 w 101"/>
                <a:gd name="T5" fmla="*/ 74 h 111"/>
                <a:gd name="T6" fmla="*/ 21 w 101"/>
                <a:gd name="T7" fmla="*/ 74 h 111"/>
                <a:gd name="T8" fmla="*/ 21 w 101"/>
                <a:gd name="T9" fmla="*/ 72 h 111"/>
                <a:gd name="T10" fmla="*/ 30 w 101"/>
                <a:gd name="T11" fmla="*/ 39 h 111"/>
                <a:gd name="T12" fmla="*/ 37 w 101"/>
                <a:gd name="T13" fmla="*/ 28 h 111"/>
                <a:gd name="T14" fmla="*/ 49 w 101"/>
                <a:gd name="T15" fmla="*/ 25 h 111"/>
                <a:gd name="T16" fmla="*/ 58 w 101"/>
                <a:gd name="T17" fmla="*/ 25 h 111"/>
                <a:gd name="T18" fmla="*/ 97 w 101"/>
                <a:gd name="T19" fmla="*/ 25 h 111"/>
                <a:gd name="T20" fmla="*/ 97 w 101"/>
                <a:gd name="T21" fmla="*/ 107 h 111"/>
                <a:gd name="T22" fmla="*/ 97 w 101"/>
                <a:gd name="T23" fmla="*/ 190 h 111"/>
                <a:gd name="T24" fmla="*/ 95 w 101"/>
                <a:gd name="T25" fmla="*/ 229 h 111"/>
                <a:gd name="T26" fmla="*/ 95 w 101"/>
                <a:gd name="T27" fmla="*/ 232 h 111"/>
                <a:gd name="T28" fmla="*/ 67 w 101"/>
                <a:gd name="T29" fmla="*/ 238 h 111"/>
                <a:gd name="T30" fmla="*/ 56 w 101"/>
                <a:gd name="T31" fmla="*/ 241 h 111"/>
                <a:gd name="T32" fmla="*/ 56 w 101"/>
                <a:gd name="T33" fmla="*/ 243 h 111"/>
                <a:gd name="T34" fmla="*/ 56 w 101"/>
                <a:gd name="T35" fmla="*/ 257 h 111"/>
                <a:gd name="T36" fmla="*/ 111 w 101"/>
                <a:gd name="T37" fmla="*/ 255 h 111"/>
                <a:gd name="T38" fmla="*/ 178 w 101"/>
                <a:gd name="T39" fmla="*/ 257 h 111"/>
                <a:gd name="T40" fmla="*/ 178 w 101"/>
                <a:gd name="T41" fmla="*/ 255 h 111"/>
                <a:gd name="T42" fmla="*/ 178 w 101"/>
                <a:gd name="T43" fmla="*/ 241 h 111"/>
                <a:gd name="T44" fmla="*/ 167 w 101"/>
                <a:gd name="T45" fmla="*/ 238 h 111"/>
                <a:gd name="T46" fmla="*/ 139 w 101"/>
                <a:gd name="T47" fmla="*/ 232 h 111"/>
                <a:gd name="T48" fmla="*/ 139 w 101"/>
                <a:gd name="T49" fmla="*/ 227 h 111"/>
                <a:gd name="T50" fmla="*/ 137 w 101"/>
                <a:gd name="T51" fmla="*/ 139 h 111"/>
                <a:gd name="T52" fmla="*/ 139 w 101"/>
                <a:gd name="T53" fmla="*/ 25 h 111"/>
                <a:gd name="T54" fmla="*/ 174 w 101"/>
                <a:gd name="T55" fmla="*/ 25 h 111"/>
                <a:gd name="T56" fmla="*/ 197 w 101"/>
                <a:gd name="T57" fmla="*/ 28 h 111"/>
                <a:gd name="T58" fmla="*/ 204 w 101"/>
                <a:gd name="T59" fmla="*/ 35 h 111"/>
                <a:gd name="T60" fmla="*/ 213 w 101"/>
                <a:gd name="T61" fmla="*/ 72 h 111"/>
                <a:gd name="T62" fmla="*/ 213 w 101"/>
                <a:gd name="T63" fmla="*/ 74 h 111"/>
                <a:gd name="T64" fmla="*/ 234 w 101"/>
                <a:gd name="T65" fmla="*/ 74 h 111"/>
                <a:gd name="T66" fmla="*/ 227 w 101"/>
                <a:gd name="T67" fmla="*/ 0 h 111"/>
                <a:gd name="T68" fmla="*/ 225 w 101"/>
                <a:gd name="T69" fmla="*/ 0 h 111"/>
                <a:gd name="T70" fmla="*/ 123 w 101"/>
                <a:gd name="T71" fmla="*/ 0 h 111"/>
                <a:gd name="T72" fmla="*/ 7 w 101"/>
                <a:gd name="T73" fmla="*/ 0 h 111"/>
                <a:gd name="T74" fmla="*/ 7 w 101"/>
                <a:gd name="T75" fmla="*/ 2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1"/>
                <a:gd name="T115" fmla="*/ 0 h 111"/>
                <a:gd name="T116" fmla="*/ 101 w 101"/>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1" h="111">
                  <a:moveTo>
                    <a:pt x="3" y="1"/>
                  </a:moveTo>
                  <a:cubicBezTo>
                    <a:pt x="0" y="32"/>
                    <a:pt x="0" y="32"/>
                    <a:pt x="0" y="32"/>
                  </a:cubicBezTo>
                  <a:cubicBezTo>
                    <a:pt x="2" y="32"/>
                    <a:pt x="2" y="32"/>
                    <a:pt x="2" y="32"/>
                  </a:cubicBezTo>
                  <a:cubicBezTo>
                    <a:pt x="9" y="32"/>
                    <a:pt x="9" y="32"/>
                    <a:pt x="9" y="32"/>
                  </a:cubicBezTo>
                  <a:cubicBezTo>
                    <a:pt x="9" y="31"/>
                    <a:pt x="9" y="31"/>
                    <a:pt x="9" y="31"/>
                  </a:cubicBezTo>
                  <a:cubicBezTo>
                    <a:pt x="11" y="24"/>
                    <a:pt x="12" y="19"/>
                    <a:pt x="13" y="17"/>
                  </a:cubicBezTo>
                  <a:cubicBezTo>
                    <a:pt x="14" y="14"/>
                    <a:pt x="15" y="13"/>
                    <a:pt x="16" y="12"/>
                  </a:cubicBezTo>
                  <a:cubicBezTo>
                    <a:pt x="17" y="12"/>
                    <a:pt x="18" y="11"/>
                    <a:pt x="21" y="11"/>
                  </a:cubicBezTo>
                  <a:cubicBezTo>
                    <a:pt x="21" y="11"/>
                    <a:pt x="25" y="11"/>
                    <a:pt x="25" y="11"/>
                  </a:cubicBezTo>
                  <a:cubicBezTo>
                    <a:pt x="25" y="11"/>
                    <a:pt x="39" y="11"/>
                    <a:pt x="42" y="11"/>
                  </a:cubicBezTo>
                  <a:cubicBezTo>
                    <a:pt x="42" y="13"/>
                    <a:pt x="42" y="46"/>
                    <a:pt x="42" y="46"/>
                  </a:cubicBezTo>
                  <a:cubicBezTo>
                    <a:pt x="42" y="82"/>
                    <a:pt x="42" y="82"/>
                    <a:pt x="42" y="82"/>
                  </a:cubicBezTo>
                  <a:cubicBezTo>
                    <a:pt x="41" y="97"/>
                    <a:pt x="41" y="99"/>
                    <a:pt x="41" y="99"/>
                  </a:cubicBezTo>
                  <a:cubicBezTo>
                    <a:pt x="41" y="100"/>
                    <a:pt x="41" y="100"/>
                    <a:pt x="41" y="100"/>
                  </a:cubicBezTo>
                  <a:cubicBezTo>
                    <a:pt x="40" y="100"/>
                    <a:pt x="38" y="101"/>
                    <a:pt x="29" y="103"/>
                  </a:cubicBezTo>
                  <a:cubicBezTo>
                    <a:pt x="24" y="104"/>
                    <a:pt x="24" y="104"/>
                    <a:pt x="24" y="104"/>
                  </a:cubicBezTo>
                  <a:cubicBezTo>
                    <a:pt x="24" y="105"/>
                    <a:pt x="24" y="105"/>
                    <a:pt x="24" y="105"/>
                  </a:cubicBezTo>
                  <a:cubicBezTo>
                    <a:pt x="24" y="111"/>
                    <a:pt x="24" y="111"/>
                    <a:pt x="24" y="111"/>
                  </a:cubicBezTo>
                  <a:cubicBezTo>
                    <a:pt x="48" y="110"/>
                    <a:pt x="48" y="110"/>
                    <a:pt x="48" y="110"/>
                  </a:cubicBezTo>
                  <a:cubicBezTo>
                    <a:pt x="77" y="111"/>
                    <a:pt x="77" y="111"/>
                    <a:pt x="77" y="111"/>
                  </a:cubicBezTo>
                  <a:cubicBezTo>
                    <a:pt x="77" y="110"/>
                    <a:pt x="77" y="110"/>
                    <a:pt x="77" y="110"/>
                  </a:cubicBezTo>
                  <a:cubicBezTo>
                    <a:pt x="77" y="104"/>
                    <a:pt x="77" y="104"/>
                    <a:pt x="77" y="104"/>
                  </a:cubicBezTo>
                  <a:cubicBezTo>
                    <a:pt x="72" y="103"/>
                    <a:pt x="72" y="103"/>
                    <a:pt x="72" y="103"/>
                  </a:cubicBezTo>
                  <a:cubicBezTo>
                    <a:pt x="62" y="101"/>
                    <a:pt x="61" y="100"/>
                    <a:pt x="60" y="100"/>
                  </a:cubicBezTo>
                  <a:cubicBezTo>
                    <a:pt x="60" y="100"/>
                    <a:pt x="60" y="99"/>
                    <a:pt x="60" y="98"/>
                  </a:cubicBezTo>
                  <a:cubicBezTo>
                    <a:pt x="59" y="91"/>
                    <a:pt x="59" y="79"/>
                    <a:pt x="59" y="60"/>
                  </a:cubicBezTo>
                  <a:cubicBezTo>
                    <a:pt x="59" y="60"/>
                    <a:pt x="60" y="13"/>
                    <a:pt x="60" y="11"/>
                  </a:cubicBezTo>
                  <a:cubicBezTo>
                    <a:pt x="62" y="11"/>
                    <a:pt x="75" y="11"/>
                    <a:pt x="75" y="11"/>
                  </a:cubicBezTo>
                  <a:cubicBezTo>
                    <a:pt x="82" y="11"/>
                    <a:pt x="84" y="12"/>
                    <a:pt x="85" y="12"/>
                  </a:cubicBezTo>
                  <a:cubicBezTo>
                    <a:pt x="86" y="12"/>
                    <a:pt x="87" y="13"/>
                    <a:pt x="88" y="15"/>
                  </a:cubicBezTo>
                  <a:cubicBezTo>
                    <a:pt x="88" y="16"/>
                    <a:pt x="89" y="19"/>
                    <a:pt x="92" y="31"/>
                  </a:cubicBezTo>
                  <a:cubicBezTo>
                    <a:pt x="92" y="32"/>
                    <a:pt x="92" y="32"/>
                    <a:pt x="92" y="32"/>
                  </a:cubicBezTo>
                  <a:cubicBezTo>
                    <a:pt x="101" y="32"/>
                    <a:pt x="101" y="32"/>
                    <a:pt x="101" y="32"/>
                  </a:cubicBezTo>
                  <a:cubicBezTo>
                    <a:pt x="98" y="0"/>
                    <a:pt x="98" y="0"/>
                    <a:pt x="98" y="0"/>
                  </a:cubicBezTo>
                  <a:cubicBezTo>
                    <a:pt x="97" y="0"/>
                    <a:pt x="97" y="0"/>
                    <a:pt x="97" y="0"/>
                  </a:cubicBezTo>
                  <a:cubicBezTo>
                    <a:pt x="53" y="0"/>
                    <a:pt x="53" y="0"/>
                    <a:pt x="53" y="0"/>
                  </a:cubicBezTo>
                  <a:cubicBezTo>
                    <a:pt x="3" y="0"/>
                    <a:pt x="3" y="0"/>
                    <a:pt x="3" y="0"/>
                  </a:cubicBezTo>
                  <a:lnTo>
                    <a:pt x="3" y="1"/>
                  </a:lnTo>
                  <a:close/>
                </a:path>
              </a:pathLst>
            </a:custGeom>
            <a:solidFill>
              <a:srgbClr val="000000"/>
            </a:solidFill>
            <a:ln w="9525">
              <a:noFill/>
              <a:round/>
              <a:headEnd/>
              <a:tailEnd/>
            </a:ln>
          </p:spPr>
          <p:txBody>
            <a:bodyPr/>
            <a:lstStyle/>
            <a:p>
              <a:endParaRPr lang="en-US"/>
            </a:p>
          </p:txBody>
        </p:sp>
        <p:sp>
          <p:nvSpPr>
            <p:cNvPr id="42" name="Freeform 12"/>
            <p:cNvSpPr>
              <a:spLocks noEditPoints="1"/>
            </p:cNvSpPr>
            <p:nvPr/>
          </p:nvSpPr>
          <p:spPr bwMode="auto">
            <a:xfrm>
              <a:off x="9090900" y="3813418"/>
              <a:ext cx="166396" cy="165020"/>
            </a:xfrm>
            <a:custGeom>
              <a:avLst/>
              <a:gdLst>
                <a:gd name="T0" fmla="*/ 260 w 113"/>
                <a:gd name="T1" fmla="*/ 241 h 111"/>
                <a:gd name="T2" fmla="*/ 227 w 113"/>
                <a:gd name="T3" fmla="*/ 232 h 111"/>
                <a:gd name="T4" fmla="*/ 218 w 113"/>
                <a:gd name="T5" fmla="*/ 225 h 111"/>
                <a:gd name="T6" fmla="*/ 204 w 113"/>
                <a:gd name="T7" fmla="*/ 208 h 111"/>
                <a:gd name="T8" fmla="*/ 148 w 113"/>
                <a:gd name="T9" fmla="*/ 137 h 111"/>
                <a:gd name="T10" fmla="*/ 174 w 113"/>
                <a:gd name="T11" fmla="*/ 125 h 111"/>
                <a:gd name="T12" fmla="*/ 199 w 113"/>
                <a:gd name="T13" fmla="*/ 100 h 111"/>
                <a:gd name="T14" fmla="*/ 206 w 113"/>
                <a:gd name="T15" fmla="*/ 65 h 111"/>
                <a:gd name="T16" fmla="*/ 188 w 113"/>
                <a:gd name="T17" fmla="*/ 16 h 111"/>
                <a:gd name="T18" fmla="*/ 134 w 113"/>
                <a:gd name="T19" fmla="*/ 0 h 111"/>
                <a:gd name="T20" fmla="*/ 109 w 113"/>
                <a:gd name="T21" fmla="*/ 0 h 111"/>
                <a:gd name="T22" fmla="*/ 79 w 113"/>
                <a:gd name="T23" fmla="*/ 0 h 111"/>
                <a:gd name="T24" fmla="*/ 0 w 113"/>
                <a:gd name="T25" fmla="*/ 0 h 111"/>
                <a:gd name="T26" fmla="*/ 0 w 113"/>
                <a:gd name="T27" fmla="*/ 2 h 111"/>
                <a:gd name="T28" fmla="*/ 0 w 113"/>
                <a:gd name="T29" fmla="*/ 14 h 111"/>
                <a:gd name="T30" fmla="*/ 9 w 113"/>
                <a:gd name="T31" fmla="*/ 16 h 111"/>
                <a:gd name="T32" fmla="*/ 37 w 113"/>
                <a:gd name="T33" fmla="*/ 25 h 111"/>
                <a:gd name="T34" fmla="*/ 39 w 113"/>
                <a:gd name="T35" fmla="*/ 28 h 111"/>
                <a:gd name="T36" fmla="*/ 39 w 113"/>
                <a:gd name="T37" fmla="*/ 49 h 111"/>
                <a:gd name="T38" fmla="*/ 39 w 113"/>
                <a:gd name="T39" fmla="*/ 132 h 111"/>
                <a:gd name="T40" fmla="*/ 39 w 113"/>
                <a:gd name="T41" fmla="*/ 222 h 111"/>
                <a:gd name="T42" fmla="*/ 37 w 113"/>
                <a:gd name="T43" fmla="*/ 232 h 111"/>
                <a:gd name="T44" fmla="*/ 9 w 113"/>
                <a:gd name="T45" fmla="*/ 238 h 111"/>
                <a:gd name="T46" fmla="*/ 0 w 113"/>
                <a:gd name="T47" fmla="*/ 241 h 111"/>
                <a:gd name="T48" fmla="*/ 0 w 113"/>
                <a:gd name="T49" fmla="*/ 257 h 111"/>
                <a:gd name="T50" fmla="*/ 63 w 113"/>
                <a:gd name="T51" fmla="*/ 255 h 111"/>
                <a:gd name="T52" fmla="*/ 121 w 113"/>
                <a:gd name="T53" fmla="*/ 257 h 111"/>
                <a:gd name="T54" fmla="*/ 121 w 113"/>
                <a:gd name="T55" fmla="*/ 255 h 111"/>
                <a:gd name="T56" fmla="*/ 121 w 113"/>
                <a:gd name="T57" fmla="*/ 241 h 111"/>
                <a:gd name="T58" fmla="*/ 109 w 113"/>
                <a:gd name="T59" fmla="*/ 238 h 111"/>
                <a:gd name="T60" fmla="*/ 83 w 113"/>
                <a:gd name="T61" fmla="*/ 232 h 111"/>
                <a:gd name="T62" fmla="*/ 81 w 113"/>
                <a:gd name="T63" fmla="*/ 225 h 111"/>
                <a:gd name="T64" fmla="*/ 79 w 113"/>
                <a:gd name="T65" fmla="*/ 139 h 111"/>
                <a:gd name="T66" fmla="*/ 107 w 113"/>
                <a:gd name="T67" fmla="*/ 141 h 111"/>
                <a:gd name="T68" fmla="*/ 146 w 113"/>
                <a:gd name="T69" fmla="*/ 194 h 111"/>
                <a:gd name="T70" fmla="*/ 148 w 113"/>
                <a:gd name="T71" fmla="*/ 199 h 111"/>
                <a:gd name="T72" fmla="*/ 165 w 113"/>
                <a:gd name="T73" fmla="*/ 222 h 111"/>
                <a:gd name="T74" fmla="*/ 188 w 113"/>
                <a:gd name="T75" fmla="*/ 257 h 111"/>
                <a:gd name="T76" fmla="*/ 190 w 113"/>
                <a:gd name="T77" fmla="*/ 257 h 111"/>
                <a:gd name="T78" fmla="*/ 220 w 113"/>
                <a:gd name="T79" fmla="*/ 255 h 111"/>
                <a:gd name="T80" fmla="*/ 262 w 113"/>
                <a:gd name="T81" fmla="*/ 257 h 111"/>
                <a:gd name="T82" fmla="*/ 262 w 113"/>
                <a:gd name="T83" fmla="*/ 255 h 111"/>
                <a:gd name="T84" fmla="*/ 262 w 113"/>
                <a:gd name="T85" fmla="*/ 241 h 111"/>
                <a:gd name="T86" fmla="*/ 260 w 113"/>
                <a:gd name="T87" fmla="*/ 241 h 111"/>
                <a:gd name="T88" fmla="*/ 104 w 113"/>
                <a:gd name="T89" fmla="*/ 120 h 111"/>
                <a:gd name="T90" fmla="*/ 79 w 113"/>
                <a:gd name="T91" fmla="*/ 118 h 111"/>
                <a:gd name="T92" fmla="*/ 81 w 113"/>
                <a:gd name="T93" fmla="*/ 25 h 111"/>
                <a:gd name="T94" fmla="*/ 114 w 113"/>
                <a:gd name="T95" fmla="*/ 23 h 111"/>
                <a:gd name="T96" fmla="*/ 153 w 113"/>
                <a:gd name="T97" fmla="*/ 35 h 111"/>
                <a:gd name="T98" fmla="*/ 165 w 113"/>
                <a:gd name="T99" fmla="*/ 69 h 111"/>
                <a:gd name="T100" fmla="*/ 151 w 113"/>
                <a:gd name="T101" fmla="*/ 107 h 111"/>
                <a:gd name="T102" fmla="*/ 104 w 113"/>
                <a:gd name="T103" fmla="*/ 120 h 1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3"/>
                <a:gd name="T157" fmla="*/ 0 h 111"/>
                <a:gd name="T158" fmla="*/ 113 w 113"/>
                <a:gd name="T159" fmla="*/ 111 h 1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3" h="111">
                  <a:moveTo>
                    <a:pt x="112" y="104"/>
                  </a:moveTo>
                  <a:cubicBezTo>
                    <a:pt x="106" y="102"/>
                    <a:pt x="101" y="101"/>
                    <a:pt x="98" y="100"/>
                  </a:cubicBezTo>
                  <a:cubicBezTo>
                    <a:pt x="96" y="99"/>
                    <a:pt x="95" y="98"/>
                    <a:pt x="94" y="97"/>
                  </a:cubicBezTo>
                  <a:cubicBezTo>
                    <a:pt x="93" y="97"/>
                    <a:pt x="92" y="95"/>
                    <a:pt x="88" y="90"/>
                  </a:cubicBezTo>
                  <a:cubicBezTo>
                    <a:pt x="88" y="90"/>
                    <a:pt x="68" y="65"/>
                    <a:pt x="64" y="59"/>
                  </a:cubicBezTo>
                  <a:cubicBezTo>
                    <a:pt x="69" y="57"/>
                    <a:pt x="73" y="56"/>
                    <a:pt x="75" y="54"/>
                  </a:cubicBezTo>
                  <a:cubicBezTo>
                    <a:pt x="80" y="51"/>
                    <a:pt x="83" y="47"/>
                    <a:pt x="86" y="43"/>
                  </a:cubicBezTo>
                  <a:cubicBezTo>
                    <a:pt x="88" y="38"/>
                    <a:pt x="89" y="33"/>
                    <a:pt x="89" y="28"/>
                  </a:cubicBezTo>
                  <a:cubicBezTo>
                    <a:pt x="89" y="19"/>
                    <a:pt x="87" y="12"/>
                    <a:pt x="81" y="7"/>
                  </a:cubicBezTo>
                  <a:cubicBezTo>
                    <a:pt x="76" y="2"/>
                    <a:pt x="68" y="0"/>
                    <a:pt x="58" y="0"/>
                  </a:cubicBezTo>
                  <a:cubicBezTo>
                    <a:pt x="47" y="0"/>
                    <a:pt x="47" y="0"/>
                    <a:pt x="47" y="0"/>
                  </a:cubicBezTo>
                  <a:cubicBezTo>
                    <a:pt x="34" y="0"/>
                    <a:pt x="34" y="0"/>
                    <a:pt x="34" y="0"/>
                  </a:cubicBezTo>
                  <a:cubicBezTo>
                    <a:pt x="0" y="0"/>
                    <a:pt x="0" y="0"/>
                    <a:pt x="0" y="0"/>
                  </a:cubicBezTo>
                  <a:cubicBezTo>
                    <a:pt x="0" y="1"/>
                    <a:pt x="0" y="1"/>
                    <a:pt x="0" y="1"/>
                  </a:cubicBezTo>
                  <a:cubicBezTo>
                    <a:pt x="0" y="6"/>
                    <a:pt x="0" y="6"/>
                    <a:pt x="0" y="6"/>
                  </a:cubicBezTo>
                  <a:cubicBezTo>
                    <a:pt x="4" y="7"/>
                    <a:pt x="4" y="7"/>
                    <a:pt x="4" y="7"/>
                  </a:cubicBezTo>
                  <a:cubicBezTo>
                    <a:pt x="10" y="8"/>
                    <a:pt x="14" y="9"/>
                    <a:pt x="16" y="11"/>
                  </a:cubicBezTo>
                  <a:cubicBezTo>
                    <a:pt x="17" y="12"/>
                    <a:pt x="17" y="12"/>
                    <a:pt x="17" y="12"/>
                  </a:cubicBezTo>
                  <a:cubicBezTo>
                    <a:pt x="17" y="12"/>
                    <a:pt x="17" y="13"/>
                    <a:pt x="17" y="21"/>
                  </a:cubicBezTo>
                  <a:cubicBezTo>
                    <a:pt x="17" y="57"/>
                    <a:pt x="17" y="57"/>
                    <a:pt x="17" y="57"/>
                  </a:cubicBezTo>
                  <a:cubicBezTo>
                    <a:pt x="17" y="87"/>
                    <a:pt x="17" y="95"/>
                    <a:pt x="17" y="96"/>
                  </a:cubicBezTo>
                  <a:cubicBezTo>
                    <a:pt x="17" y="98"/>
                    <a:pt x="17" y="99"/>
                    <a:pt x="16" y="100"/>
                  </a:cubicBezTo>
                  <a:cubicBezTo>
                    <a:pt x="15" y="100"/>
                    <a:pt x="14" y="101"/>
                    <a:pt x="4" y="103"/>
                  </a:cubicBezTo>
                  <a:cubicBezTo>
                    <a:pt x="0" y="104"/>
                    <a:pt x="0" y="104"/>
                    <a:pt x="0" y="104"/>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47" y="103"/>
                    <a:pt x="47" y="103"/>
                    <a:pt x="47" y="103"/>
                  </a:cubicBezTo>
                  <a:cubicBezTo>
                    <a:pt x="39" y="101"/>
                    <a:pt x="37" y="100"/>
                    <a:pt x="36" y="100"/>
                  </a:cubicBezTo>
                  <a:cubicBezTo>
                    <a:pt x="35" y="99"/>
                    <a:pt x="35" y="99"/>
                    <a:pt x="35" y="97"/>
                  </a:cubicBezTo>
                  <a:cubicBezTo>
                    <a:pt x="35" y="97"/>
                    <a:pt x="35" y="67"/>
                    <a:pt x="34" y="60"/>
                  </a:cubicBezTo>
                  <a:cubicBezTo>
                    <a:pt x="37" y="61"/>
                    <a:pt x="45" y="61"/>
                    <a:pt x="46" y="61"/>
                  </a:cubicBezTo>
                  <a:cubicBezTo>
                    <a:pt x="47" y="62"/>
                    <a:pt x="63" y="84"/>
                    <a:pt x="63" y="84"/>
                  </a:cubicBezTo>
                  <a:cubicBezTo>
                    <a:pt x="64" y="86"/>
                    <a:pt x="64" y="86"/>
                    <a:pt x="64" y="86"/>
                  </a:cubicBezTo>
                  <a:cubicBezTo>
                    <a:pt x="64" y="86"/>
                    <a:pt x="71" y="96"/>
                    <a:pt x="71" y="96"/>
                  </a:cubicBezTo>
                  <a:cubicBezTo>
                    <a:pt x="81" y="111"/>
                    <a:pt x="81" y="111"/>
                    <a:pt x="81" y="111"/>
                  </a:cubicBezTo>
                  <a:cubicBezTo>
                    <a:pt x="82" y="111"/>
                    <a:pt x="82" y="111"/>
                    <a:pt x="82" y="111"/>
                  </a:cubicBezTo>
                  <a:cubicBezTo>
                    <a:pt x="95" y="110"/>
                    <a:pt x="95" y="110"/>
                    <a:pt x="95" y="110"/>
                  </a:cubicBezTo>
                  <a:cubicBezTo>
                    <a:pt x="113" y="111"/>
                    <a:pt x="113" y="111"/>
                    <a:pt x="113" y="111"/>
                  </a:cubicBezTo>
                  <a:cubicBezTo>
                    <a:pt x="113" y="110"/>
                    <a:pt x="113" y="110"/>
                    <a:pt x="113" y="110"/>
                  </a:cubicBezTo>
                  <a:cubicBezTo>
                    <a:pt x="113" y="104"/>
                    <a:pt x="113" y="104"/>
                    <a:pt x="113" y="104"/>
                  </a:cubicBezTo>
                  <a:lnTo>
                    <a:pt x="112" y="104"/>
                  </a:lnTo>
                  <a:close/>
                  <a:moveTo>
                    <a:pt x="45" y="52"/>
                  </a:moveTo>
                  <a:cubicBezTo>
                    <a:pt x="45" y="52"/>
                    <a:pt x="36" y="51"/>
                    <a:pt x="34" y="51"/>
                  </a:cubicBezTo>
                  <a:cubicBezTo>
                    <a:pt x="34" y="49"/>
                    <a:pt x="35" y="13"/>
                    <a:pt x="35" y="11"/>
                  </a:cubicBezTo>
                  <a:cubicBezTo>
                    <a:pt x="37" y="11"/>
                    <a:pt x="49" y="10"/>
                    <a:pt x="49" y="10"/>
                  </a:cubicBezTo>
                  <a:cubicBezTo>
                    <a:pt x="57" y="10"/>
                    <a:pt x="62" y="12"/>
                    <a:pt x="66" y="15"/>
                  </a:cubicBezTo>
                  <a:cubicBezTo>
                    <a:pt x="69" y="19"/>
                    <a:pt x="71" y="24"/>
                    <a:pt x="71" y="30"/>
                  </a:cubicBezTo>
                  <a:cubicBezTo>
                    <a:pt x="71" y="37"/>
                    <a:pt x="69" y="42"/>
                    <a:pt x="65" y="46"/>
                  </a:cubicBezTo>
                  <a:cubicBezTo>
                    <a:pt x="61" y="50"/>
                    <a:pt x="54" y="52"/>
                    <a:pt x="45" y="52"/>
                  </a:cubicBezTo>
                  <a:close/>
                </a:path>
              </a:pathLst>
            </a:custGeom>
            <a:solidFill>
              <a:srgbClr val="000000"/>
            </a:solidFill>
            <a:ln w="9525">
              <a:noFill/>
              <a:round/>
              <a:headEnd/>
              <a:tailEnd/>
            </a:ln>
          </p:spPr>
          <p:txBody>
            <a:bodyPr/>
            <a:lstStyle/>
            <a:p>
              <a:endParaRPr lang="en-US"/>
            </a:p>
          </p:txBody>
        </p:sp>
        <p:sp>
          <p:nvSpPr>
            <p:cNvPr id="43" name="Freeform 13"/>
            <p:cNvSpPr>
              <a:spLocks/>
            </p:cNvSpPr>
            <p:nvPr/>
          </p:nvSpPr>
          <p:spPr bwMode="auto">
            <a:xfrm>
              <a:off x="9279524" y="3813418"/>
              <a:ext cx="146073" cy="165020"/>
            </a:xfrm>
            <a:custGeom>
              <a:avLst/>
              <a:gdLst>
                <a:gd name="T0" fmla="*/ 0 w 99"/>
                <a:gd name="T1" fmla="*/ 2 h 111"/>
                <a:gd name="T2" fmla="*/ 0 w 99"/>
                <a:gd name="T3" fmla="*/ 14 h 111"/>
                <a:gd name="T4" fmla="*/ 21 w 99"/>
                <a:gd name="T5" fmla="*/ 19 h 111"/>
                <a:gd name="T6" fmla="*/ 37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6" y="10"/>
                  </a:cubicBezTo>
                  <a:cubicBezTo>
                    <a:pt x="16" y="11"/>
                    <a:pt x="16" y="11"/>
                    <a:pt x="16" y="11"/>
                  </a:cubicBezTo>
                  <a:cubicBezTo>
                    <a:pt x="17" y="11"/>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5" y="91"/>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2"/>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2"/>
                    <a:pt x="66" y="45"/>
                    <a:pt x="66" y="45"/>
                  </a:cubicBezTo>
                  <a:cubicBezTo>
                    <a:pt x="65" y="46"/>
                    <a:pt x="65"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a:p>
          </p:txBody>
        </p:sp>
        <p:sp>
          <p:nvSpPr>
            <p:cNvPr id="44" name="Freeform 14"/>
            <p:cNvSpPr>
              <a:spLocks/>
            </p:cNvSpPr>
            <p:nvPr/>
          </p:nvSpPr>
          <p:spPr bwMode="auto">
            <a:xfrm>
              <a:off x="9451636" y="3813418"/>
              <a:ext cx="146073" cy="165020"/>
            </a:xfrm>
            <a:custGeom>
              <a:avLst/>
              <a:gdLst>
                <a:gd name="T0" fmla="*/ 0 w 99"/>
                <a:gd name="T1" fmla="*/ 2 h 111"/>
                <a:gd name="T2" fmla="*/ 0 w 99"/>
                <a:gd name="T3" fmla="*/ 14 h 111"/>
                <a:gd name="T4" fmla="*/ 21 w 99"/>
                <a:gd name="T5" fmla="*/ 19 h 111"/>
                <a:gd name="T6" fmla="*/ 35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5" y="10"/>
                  </a:cubicBezTo>
                  <a:cubicBezTo>
                    <a:pt x="16" y="11"/>
                    <a:pt x="16" y="11"/>
                    <a:pt x="16" y="11"/>
                  </a:cubicBezTo>
                  <a:cubicBezTo>
                    <a:pt x="17" y="12"/>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4" y="92"/>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3"/>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3"/>
                    <a:pt x="66" y="45"/>
                    <a:pt x="66" y="45"/>
                  </a:cubicBezTo>
                  <a:cubicBezTo>
                    <a:pt x="65" y="46"/>
                    <a:pt x="64"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a:p>
          </p:txBody>
        </p:sp>
      </p:grpSp>
    </p:spTree>
    <p:extLst>
      <p:ext uri="{BB962C8B-B14F-4D97-AF65-F5344CB8AC3E}">
        <p14:creationId xmlns:p14="http://schemas.microsoft.com/office/powerpoint/2010/main" val="23351910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Section Divider">
    <p:spTree>
      <p:nvGrpSpPr>
        <p:cNvPr id="1" name=""/>
        <p:cNvGrpSpPr/>
        <p:nvPr/>
      </p:nvGrpSpPr>
      <p:grpSpPr>
        <a:xfrm>
          <a:off x="0" y="0"/>
          <a:ext cx="0" cy="0"/>
          <a:chOff x="0" y="0"/>
          <a:chExt cx="0" cy="0"/>
        </a:xfrm>
      </p:grpSpPr>
      <p:sp>
        <p:nvSpPr>
          <p:cNvPr id="2" name="Rectangle 3"/>
          <p:cNvSpPr>
            <a:spLocks noChangeArrowheads="1"/>
          </p:cNvSpPr>
          <p:nvPr userDrawn="1"/>
        </p:nvSpPr>
        <p:spPr bwMode="auto">
          <a:xfrm>
            <a:off x="0" y="3212306"/>
            <a:ext cx="10058400" cy="1347788"/>
          </a:xfrm>
          <a:prstGeom prst="rect">
            <a:avLst/>
          </a:prstGeom>
          <a:solidFill>
            <a:schemeClr val="accent1"/>
          </a:solidFill>
          <a:ln w="9525">
            <a:noFill/>
            <a:miter lim="800000"/>
            <a:headEnd/>
            <a:tailEnd/>
          </a:ln>
          <a:effectLst/>
        </p:spPr>
        <p:txBody>
          <a:bodyPr wrap="none" anchor="ctr"/>
          <a:lstStyle/>
          <a:p>
            <a:pPr algn="ctr"/>
            <a:endParaRPr lang="en-US" b="1"/>
          </a:p>
        </p:txBody>
      </p:sp>
      <p:sp>
        <p:nvSpPr>
          <p:cNvPr id="17" name="Text Placeholder 34"/>
          <p:cNvSpPr>
            <a:spLocks noGrp="1"/>
          </p:cNvSpPr>
          <p:nvPr>
            <p:ph type="body" sz="quarter" idx="12" hasCustomPrompt="1"/>
          </p:nvPr>
        </p:nvSpPr>
        <p:spPr bwMode="gray">
          <a:xfrm>
            <a:off x="441782" y="3657600"/>
            <a:ext cx="6949618" cy="457200"/>
          </a:xfrm>
        </p:spPr>
        <p:txBody>
          <a:bodyPr anchor="ctr">
            <a:noAutofit/>
          </a:bodyPr>
          <a:lstStyle>
            <a:lvl1pPr>
              <a:lnSpc>
                <a:spcPct val="100000"/>
              </a:lnSpc>
              <a:spcBef>
                <a:spcPts val="0"/>
              </a:spcBef>
              <a:defRPr sz="2500" baseline="0">
                <a:solidFill>
                  <a:schemeClr val="bg1"/>
                </a:solidFill>
                <a:latin typeface="+mj-lt"/>
              </a:defRPr>
            </a:lvl1pPr>
          </a:lstStyle>
          <a:p>
            <a:pPr lvl="0"/>
            <a:r>
              <a:rPr lang="en-US" dirty="0" smtClean="0"/>
              <a:t>Click to add section divider text</a:t>
            </a:r>
          </a:p>
        </p:txBody>
      </p:sp>
      <p:sp>
        <p:nvSpPr>
          <p:cNvPr id="13" name="Rectangle 12"/>
          <p:cNvSpPr/>
          <p:nvPr userDrawn="1"/>
        </p:nvSpPr>
        <p:spPr bwMode="auto">
          <a:xfrm>
            <a:off x="0" y="3113500"/>
            <a:ext cx="10058400" cy="45719"/>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bg1"/>
              </a:solidFill>
              <a:effectLst/>
            </a:endParaRPr>
          </a:p>
        </p:txBody>
      </p:sp>
      <p:sp>
        <p:nvSpPr>
          <p:cNvPr id="14" name="Rectangle 13"/>
          <p:cNvSpPr/>
          <p:nvPr userDrawn="1"/>
        </p:nvSpPr>
        <p:spPr bwMode="auto">
          <a:xfrm>
            <a:off x="0" y="4612100"/>
            <a:ext cx="10058400" cy="45719"/>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bg1"/>
              </a:solidFill>
              <a:effectLst/>
            </a:endParaRPr>
          </a:p>
        </p:txBody>
      </p:sp>
      <p:grpSp>
        <p:nvGrpSpPr>
          <p:cNvPr id="15" name="Group 426"/>
          <p:cNvGrpSpPr>
            <a:grpSpLocks/>
          </p:cNvGrpSpPr>
          <p:nvPr userDrawn="1"/>
        </p:nvGrpSpPr>
        <p:grpSpPr bwMode="gray">
          <a:xfrm>
            <a:off x="7543800" y="3630168"/>
            <a:ext cx="2052638" cy="544512"/>
            <a:chOff x="4165" y="3469"/>
            <a:chExt cx="1293" cy="343"/>
          </a:xfrm>
        </p:grpSpPr>
        <p:sp>
          <p:nvSpPr>
            <p:cNvPr id="16" name="Oval 427"/>
            <p:cNvSpPr>
              <a:spLocks noChangeArrowheads="1"/>
            </p:cNvSpPr>
            <p:nvPr/>
          </p:nvSpPr>
          <p:spPr bwMode="gray">
            <a:xfrm>
              <a:off x="4178" y="3481"/>
              <a:ext cx="404" cy="320"/>
            </a:xfrm>
            <a:prstGeom prst="ellipse">
              <a:avLst/>
            </a:prstGeom>
            <a:solidFill>
              <a:schemeClr val="accent1"/>
            </a:solidFill>
            <a:ln w="9525">
              <a:noFill/>
              <a:round/>
              <a:headEnd/>
              <a:tailEnd/>
            </a:ln>
            <a:effectLst/>
          </p:spPr>
          <p:txBody>
            <a:bodyPr wrap="none" anchor="ctr"/>
            <a:lstStyle/>
            <a:p>
              <a:endParaRPr lang="en-US" dirty="0"/>
            </a:p>
          </p:txBody>
        </p:sp>
        <p:sp>
          <p:nvSpPr>
            <p:cNvPr id="18" name="Freeform 7"/>
            <p:cNvSpPr>
              <a:spLocks noEditPoints="1"/>
            </p:cNvSpPr>
            <p:nvPr/>
          </p:nvSpPr>
          <p:spPr bwMode="gray">
            <a:xfrm>
              <a:off x="4165" y="3469"/>
              <a:ext cx="430" cy="343"/>
            </a:xfrm>
            <a:custGeom>
              <a:avLst/>
              <a:gdLst>
                <a:gd name="T0" fmla="*/ 1075 w 463"/>
                <a:gd name="T1" fmla="*/ 428 h 369"/>
                <a:gd name="T2" fmla="*/ 597 w 463"/>
                <a:gd name="T3" fmla="*/ 595 h 369"/>
                <a:gd name="T4" fmla="*/ 629 w 463"/>
                <a:gd name="T5" fmla="*/ 544 h 369"/>
                <a:gd name="T6" fmla="*/ 590 w 463"/>
                <a:gd name="T7" fmla="*/ 590 h 369"/>
                <a:gd name="T8" fmla="*/ 671 w 463"/>
                <a:gd name="T9" fmla="*/ 602 h 369"/>
                <a:gd name="T10" fmla="*/ 636 w 463"/>
                <a:gd name="T11" fmla="*/ 590 h 369"/>
                <a:gd name="T12" fmla="*/ 576 w 463"/>
                <a:gd name="T13" fmla="*/ 562 h 369"/>
                <a:gd name="T14" fmla="*/ 611 w 463"/>
                <a:gd name="T15" fmla="*/ 532 h 369"/>
                <a:gd name="T16" fmla="*/ 504 w 463"/>
                <a:gd name="T17" fmla="*/ 549 h 369"/>
                <a:gd name="T18" fmla="*/ 478 w 463"/>
                <a:gd name="T19" fmla="*/ 588 h 369"/>
                <a:gd name="T20" fmla="*/ 488 w 463"/>
                <a:gd name="T21" fmla="*/ 523 h 369"/>
                <a:gd name="T22" fmla="*/ 437 w 463"/>
                <a:gd name="T23" fmla="*/ 595 h 369"/>
                <a:gd name="T24" fmla="*/ 423 w 463"/>
                <a:gd name="T25" fmla="*/ 579 h 369"/>
                <a:gd name="T26" fmla="*/ 450 w 463"/>
                <a:gd name="T27" fmla="*/ 574 h 369"/>
                <a:gd name="T28" fmla="*/ 474 w 463"/>
                <a:gd name="T29" fmla="*/ 592 h 369"/>
                <a:gd name="T30" fmla="*/ 543 w 463"/>
                <a:gd name="T31" fmla="*/ 768 h 369"/>
                <a:gd name="T32" fmla="*/ 590 w 463"/>
                <a:gd name="T33" fmla="*/ 743 h 369"/>
                <a:gd name="T34" fmla="*/ 641 w 463"/>
                <a:gd name="T35" fmla="*/ 618 h 369"/>
                <a:gd name="T36" fmla="*/ 720 w 463"/>
                <a:gd name="T37" fmla="*/ 646 h 369"/>
                <a:gd name="T38" fmla="*/ 782 w 463"/>
                <a:gd name="T39" fmla="*/ 660 h 369"/>
                <a:gd name="T40" fmla="*/ 845 w 463"/>
                <a:gd name="T41" fmla="*/ 623 h 369"/>
                <a:gd name="T42" fmla="*/ 880 w 463"/>
                <a:gd name="T43" fmla="*/ 569 h 369"/>
                <a:gd name="T44" fmla="*/ 885 w 463"/>
                <a:gd name="T45" fmla="*/ 518 h 369"/>
                <a:gd name="T46" fmla="*/ 899 w 463"/>
                <a:gd name="T47" fmla="*/ 456 h 369"/>
                <a:gd name="T48" fmla="*/ 912 w 463"/>
                <a:gd name="T49" fmla="*/ 398 h 369"/>
                <a:gd name="T50" fmla="*/ 882 w 463"/>
                <a:gd name="T51" fmla="*/ 359 h 369"/>
                <a:gd name="T52" fmla="*/ 824 w 463"/>
                <a:gd name="T53" fmla="*/ 324 h 369"/>
                <a:gd name="T54" fmla="*/ 796 w 463"/>
                <a:gd name="T55" fmla="*/ 264 h 369"/>
                <a:gd name="T56" fmla="*/ 759 w 463"/>
                <a:gd name="T57" fmla="*/ 243 h 369"/>
                <a:gd name="T58" fmla="*/ 748 w 463"/>
                <a:gd name="T59" fmla="*/ 187 h 369"/>
                <a:gd name="T60" fmla="*/ 697 w 463"/>
                <a:gd name="T61" fmla="*/ 146 h 369"/>
                <a:gd name="T62" fmla="*/ 650 w 463"/>
                <a:gd name="T63" fmla="*/ 109 h 369"/>
                <a:gd name="T64" fmla="*/ 592 w 463"/>
                <a:gd name="T65" fmla="*/ 95 h 369"/>
                <a:gd name="T66" fmla="*/ 585 w 463"/>
                <a:gd name="T67" fmla="*/ 120 h 369"/>
                <a:gd name="T68" fmla="*/ 527 w 463"/>
                <a:gd name="T69" fmla="*/ 97 h 369"/>
                <a:gd name="T70" fmla="*/ 460 w 463"/>
                <a:gd name="T71" fmla="*/ 88 h 369"/>
                <a:gd name="T72" fmla="*/ 427 w 463"/>
                <a:gd name="T73" fmla="*/ 134 h 369"/>
                <a:gd name="T74" fmla="*/ 383 w 463"/>
                <a:gd name="T75" fmla="*/ 118 h 369"/>
                <a:gd name="T76" fmla="*/ 332 w 463"/>
                <a:gd name="T77" fmla="*/ 162 h 369"/>
                <a:gd name="T78" fmla="*/ 279 w 463"/>
                <a:gd name="T79" fmla="*/ 211 h 369"/>
                <a:gd name="T80" fmla="*/ 279 w 463"/>
                <a:gd name="T81" fmla="*/ 275 h 369"/>
                <a:gd name="T82" fmla="*/ 244 w 463"/>
                <a:gd name="T83" fmla="*/ 310 h 369"/>
                <a:gd name="T84" fmla="*/ 188 w 463"/>
                <a:gd name="T85" fmla="*/ 349 h 369"/>
                <a:gd name="T86" fmla="*/ 153 w 463"/>
                <a:gd name="T87" fmla="*/ 424 h 369"/>
                <a:gd name="T88" fmla="*/ 172 w 463"/>
                <a:gd name="T89" fmla="*/ 502 h 369"/>
                <a:gd name="T90" fmla="*/ 174 w 463"/>
                <a:gd name="T91" fmla="*/ 569 h 369"/>
                <a:gd name="T92" fmla="*/ 195 w 463"/>
                <a:gd name="T93" fmla="*/ 630 h 369"/>
                <a:gd name="T94" fmla="*/ 262 w 463"/>
                <a:gd name="T95" fmla="*/ 669 h 369"/>
                <a:gd name="T96" fmla="*/ 320 w 463"/>
                <a:gd name="T97" fmla="*/ 648 h 369"/>
                <a:gd name="T98" fmla="*/ 365 w 463"/>
                <a:gd name="T99" fmla="*/ 660 h 369"/>
                <a:gd name="T100" fmla="*/ 418 w 463"/>
                <a:gd name="T101" fmla="*/ 662 h 369"/>
                <a:gd name="T102" fmla="*/ 457 w 463"/>
                <a:gd name="T103" fmla="*/ 611 h 369"/>
                <a:gd name="T104" fmla="*/ 508 w 463"/>
                <a:gd name="T105" fmla="*/ 741 h 369"/>
                <a:gd name="T106" fmla="*/ 543 w 463"/>
                <a:gd name="T107" fmla="*/ 768 h 369"/>
                <a:gd name="T108" fmla="*/ 594 w 463"/>
                <a:gd name="T109" fmla="*/ 511 h 369"/>
                <a:gd name="T110" fmla="*/ 573 w 463"/>
                <a:gd name="T111" fmla="*/ 523 h 369"/>
                <a:gd name="T112" fmla="*/ 543 w 463"/>
                <a:gd name="T113" fmla="*/ 502 h 369"/>
                <a:gd name="T114" fmla="*/ 532 w 463"/>
                <a:gd name="T115" fmla="*/ 535 h 369"/>
                <a:gd name="T116" fmla="*/ 555 w 463"/>
                <a:gd name="T117" fmla="*/ 549 h 369"/>
                <a:gd name="T118" fmla="*/ 541 w 463"/>
                <a:gd name="T119" fmla="*/ 576 h 369"/>
                <a:gd name="T120" fmla="*/ 462 w 463"/>
                <a:gd name="T121" fmla="*/ 539 h 369"/>
                <a:gd name="T122" fmla="*/ 425 w 463"/>
                <a:gd name="T123" fmla="*/ 521 h 3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3"/>
                <a:gd name="T187" fmla="*/ 0 h 369"/>
                <a:gd name="T188" fmla="*/ 463 w 463"/>
                <a:gd name="T189" fmla="*/ 369 h 3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3" h="369">
                  <a:moveTo>
                    <a:pt x="0" y="185"/>
                  </a:moveTo>
                  <a:cubicBezTo>
                    <a:pt x="0" y="83"/>
                    <a:pt x="104" y="0"/>
                    <a:pt x="232" y="0"/>
                  </a:cubicBezTo>
                  <a:cubicBezTo>
                    <a:pt x="360" y="0"/>
                    <a:pt x="463" y="83"/>
                    <a:pt x="463" y="185"/>
                  </a:cubicBezTo>
                  <a:cubicBezTo>
                    <a:pt x="463" y="287"/>
                    <a:pt x="360" y="369"/>
                    <a:pt x="232" y="369"/>
                  </a:cubicBezTo>
                  <a:cubicBezTo>
                    <a:pt x="104" y="369"/>
                    <a:pt x="0" y="287"/>
                    <a:pt x="0" y="185"/>
                  </a:cubicBezTo>
                  <a:close/>
                  <a:moveTo>
                    <a:pt x="257" y="257"/>
                  </a:moveTo>
                  <a:cubicBezTo>
                    <a:pt x="262" y="253"/>
                    <a:pt x="271" y="250"/>
                    <a:pt x="274" y="250"/>
                  </a:cubicBezTo>
                  <a:cubicBezTo>
                    <a:pt x="277" y="250"/>
                    <a:pt x="289" y="243"/>
                    <a:pt x="278" y="242"/>
                  </a:cubicBezTo>
                  <a:cubicBezTo>
                    <a:pt x="274" y="242"/>
                    <a:pt x="275" y="235"/>
                    <a:pt x="271" y="235"/>
                  </a:cubicBezTo>
                  <a:cubicBezTo>
                    <a:pt x="267" y="235"/>
                    <a:pt x="267" y="239"/>
                    <a:pt x="264" y="242"/>
                  </a:cubicBezTo>
                  <a:cubicBezTo>
                    <a:pt x="261" y="244"/>
                    <a:pt x="259" y="245"/>
                    <a:pt x="256" y="248"/>
                  </a:cubicBezTo>
                  <a:cubicBezTo>
                    <a:pt x="254" y="250"/>
                    <a:pt x="254" y="253"/>
                    <a:pt x="254" y="255"/>
                  </a:cubicBezTo>
                  <a:cubicBezTo>
                    <a:pt x="256" y="258"/>
                    <a:pt x="256" y="254"/>
                    <a:pt x="257" y="257"/>
                  </a:cubicBezTo>
                  <a:close/>
                  <a:moveTo>
                    <a:pt x="274" y="255"/>
                  </a:moveTo>
                  <a:cubicBezTo>
                    <a:pt x="283" y="256"/>
                    <a:pt x="284" y="261"/>
                    <a:pt x="289" y="260"/>
                  </a:cubicBezTo>
                  <a:cubicBezTo>
                    <a:pt x="293" y="259"/>
                    <a:pt x="303" y="255"/>
                    <a:pt x="298" y="255"/>
                  </a:cubicBezTo>
                  <a:cubicBezTo>
                    <a:pt x="290" y="256"/>
                    <a:pt x="284" y="248"/>
                    <a:pt x="284" y="248"/>
                  </a:cubicBezTo>
                  <a:cubicBezTo>
                    <a:pt x="280" y="254"/>
                    <a:pt x="274" y="255"/>
                    <a:pt x="274" y="255"/>
                  </a:cubicBezTo>
                  <a:close/>
                  <a:moveTo>
                    <a:pt x="255" y="231"/>
                  </a:moveTo>
                  <a:cubicBezTo>
                    <a:pt x="254" y="232"/>
                    <a:pt x="253" y="232"/>
                    <a:pt x="252" y="235"/>
                  </a:cubicBezTo>
                  <a:cubicBezTo>
                    <a:pt x="250" y="238"/>
                    <a:pt x="248" y="243"/>
                    <a:pt x="248" y="243"/>
                  </a:cubicBezTo>
                  <a:cubicBezTo>
                    <a:pt x="248" y="243"/>
                    <a:pt x="254" y="241"/>
                    <a:pt x="256" y="239"/>
                  </a:cubicBezTo>
                  <a:cubicBezTo>
                    <a:pt x="257" y="238"/>
                    <a:pt x="260" y="235"/>
                    <a:pt x="262" y="235"/>
                  </a:cubicBezTo>
                  <a:cubicBezTo>
                    <a:pt x="264" y="234"/>
                    <a:pt x="265" y="231"/>
                    <a:pt x="263" y="230"/>
                  </a:cubicBezTo>
                  <a:cubicBezTo>
                    <a:pt x="261" y="229"/>
                    <a:pt x="261" y="232"/>
                    <a:pt x="259" y="232"/>
                  </a:cubicBezTo>
                  <a:cubicBezTo>
                    <a:pt x="258" y="231"/>
                    <a:pt x="256" y="230"/>
                    <a:pt x="255" y="231"/>
                  </a:cubicBezTo>
                  <a:close/>
                  <a:moveTo>
                    <a:pt x="217" y="237"/>
                  </a:moveTo>
                  <a:cubicBezTo>
                    <a:pt x="219" y="244"/>
                    <a:pt x="219" y="244"/>
                    <a:pt x="219" y="244"/>
                  </a:cubicBezTo>
                  <a:cubicBezTo>
                    <a:pt x="220" y="247"/>
                    <a:pt x="221" y="250"/>
                    <a:pt x="217" y="253"/>
                  </a:cubicBezTo>
                  <a:cubicBezTo>
                    <a:pt x="214" y="256"/>
                    <a:pt x="210" y="256"/>
                    <a:pt x="206" y="254"/>
                  </a:cubicBezTo>
                  <a:cubicBezTo>
                    <a:pt x="201" y="250"/>
                    <a:pt x="204" y="243"/>
                    <a:pt x="208" y="237"/>
                  </a:cubicBezTo>
                  <a:cubicBezTo>
                    <a:pt x="208" y="237"/>
                    <a:pt x="205" y="232"/>
                    <a:pt x="206" y="230"/>
                  </a:cubicBezTo>
                  <a:cubicBezTo>
                    <a:pt x="206" y="229"/>
                    <a:pt x="208" y="223"/>
                    <a:pt x="210" y="226"/>
                  </a:cubicBezTo>
                  <a:cubicBezTo>
                    <a:pt x="212" y="230"/>
                    <a:pt x="215" y="232"/>
                    <a:pt x="217" y="237"/>
                  </a:cubicBezTo>
                  <a:close/>
                  <a:moveTo>
                    <a:pt x="196" y="256"/>
                  </a:moveTo>
                  <a:cubicBezTo>
                    <a:pt x="195" y="255"/>
                    <a:pt x="192" y="258"/>
                    <a:pt x="188" y="257"/>
                  </a:cubicBezTo>
                  <a:cubicBezTo>
                    <a:pt x="184" y="256"/>
                    <a:pt x="183" y="255"/>
                    <a:pt x="181" y="257"/>
                  </a:cubicBezTo>
                  <a:cubicBezTo>
                    <a:pt x="178" y="262"/>
                    <a:pt x="176" y="258"/>
                    <a:pt x="174" y="257"/>
                  </a:cubicBezTo>
                  <a:cubicBezTo>
                    <a:pt x="172" y="255"/>
                    <a:pt x="177" y="252"/>
                    <a:pt x="182" y="250"/>
                  </a:cubicBezTo>
                  <a:cubicBezTo>
                    <a:pt x="185" y="248"/>
                    <a:pt x="183" y="241"/>
                    <a:pt x="187" y="241"/>
                  </a:cubicBezTo>
                  <a:cubicBezTo>
                    <a:pt x="189" y="241"/>
                    <a:pt x="189" y="245"/>
                    <a:pt x="192" y="244"/>
                  </a:cubicBezTo>
                  <a:cubicBezTo>
                    <a:pt x="195" y="242"/>
                    <a:pt x="194" y="248"/>
                    <a:pt x="194" y="248"/>
                  </a:cubicBezTo>
                  <a:cubicBezTo>
                    <a:pt x="195" y="249"/>
                    <a:pt x="195" y="249"/>
                    <a:pt x="195" y="249"/>
                  </a:cubicBezTo>
                  <a:cubicBezTo>
                    <a:pt x="196" y="249"/>
                    <a:pt x="197" y="248"/>
                    <a:pt x="198" y="249"/>
                  </a:cubicBezTo>
                  <a:cubicBezTo>
                    <a:pt x="200" y="250"/>
                    <a:pt x="201" y="254"/>
                    <a:pt x="204" y="256"/>
                  </a:cubicBezTo>
                  <a:cubicBezTo>
                    <a:pt x="205" y="257"/>
                    <a:pt x="206" y="257"/>
                    <a:pt x="207" y="258"/>
                  </a:cubicBezTo>
                  <a:cubicBezTo>
                    <a:pt x="208" y="258"/>
                    <a:pt x="201" y="258"/>
                    <a:pt x="196" y="256"/>
                  </a:cubicBezTo>
                  <a:close/>
                  <a:moveTo>
                    <a:pt x="234" y="332"/>
                  </a:moveTo>
                  <a:cubicBezTo>
                    <a:pt x="241" y="331"/>
                    <a:pt x="252" y="337"/>
                    <a:pt x="263" y="336"/>
                  </a:cubicBezTo>
                  <a:cubicBezTo>
                    <a:pt x="274" y="335"/>
                    <a:pt x="270" y="332"/>
                    <a:pt x="270" y="332"/>
                  </a:cubicBezTo>
                  <a:cubicBezTo>
                    <a:pt x="270" y="332"/>
                    <a:pt x="260" y="331"/>
                    <a:pt x="254" y="321"/>
                  </a:cubicBezTo>
                  <a:cubicBezTo>
                    <a:pt x="248" y="311"/>
                    <a:pt x="249" y="281"/>
                    <a:pt x="251" y="275"/>
                  </a:cubicBezTo>
                  <a:cubicBezTo>
                    <a:pt x="254" y="269"/>
                    <a:pt x="262" y="265"/>
                    <a:pt x="262" y="265"/>
                  </a:cubicBezTo>
                  <a:cubicBezTo>
                    <a:pt x="262" y="265"/>
                    <a:pt x="273" y="268"/>
                    <a:pt x="276" y="267"/>
                  </a:cubicBezTo>
                  <a:cubicBezTo>
                    <a:pt x="288" y="270"/>
                    <a:pt x="288" y="270"/>
                    <a:pt x="288" y="270"/>
                  </a:cubicBezTo>
                  <a:cubicBezTo>
                    <a:pt x="288" y="270"/>
                    <a:pt x="288" y="275"/>
                    <a:pt x="292" y="277"/>
                  </a:cubicBezTo>
                  <a:cubicBezTo>
                    <a:pt x="296" y="279"/>
                    <a:pt x="304" y="280"/>
                    <a:pt x="310" y="279"/>
                  </a:cubicBezTo>
                  <a:cubicBezTo>
                    <a:pt x="315" y="277"/>
                    <a:pt x="312" y="272"/>
                    <a:pt x="317" y="272"/>
                  </a:cubicBezTo>
                  <a:cubicBezTo>
                    <a:pt x="321" y="272"/>
                    <a:pt x="324" y="279"/>
                    <a:pt x="328" y="282"/>
                  </a:cubicBezTo>
                  <a:cubicBezTo>
                    <a:pt x="333" y="285"/>
                    <a:pt x="332" y="281"/>
                    <a:pt x="337" y="285"/>
                  </a:cubicBezTo>
                  <a:cubicBezTo>
                    <a:pt x="342" y="288"/>
                    <a:pt x="348" y="291"/>
                    <a:pt x="352" y="287"/>
                  </a:cubicBezTo>
                  <a:cubicBezTo>
                    <a:pt x="356" y="284"/>
                    <a:pt x="355" y="282"/>
                    <a:pt x="356" y="279"/>
                  </a:cubicBezTo>
                  <a:cubicBezTo>
                    <a:pt x="358" y="275"/>
                    <a:pt x="364" y="272"/>
                    <a:pt x="364" y="269"/>
                  </a:cubicBezTo>
                  <a:cubicBezTo>
                    <a:pt x="363" y="265"/>
                    <a:pt x="359" y="263"/>
                    <a:pt x="361" y="258"/>
                  </a:cubicBezTo>
                  <a:cubicBezTo>
                    <a:pt x="363" y="254"/>
                    <a:pt x="367" y="248"/>
                    <a:pt x="367" y="248"/>
                  </a:cubicBezTo>
                  <a:cubicBezTo>
                    <a:pt x="367" y="248"/>
                    <a:pt x="375" y="248"/>
                    <a:pt x="379" y="246"/>
                  </a:cubicBezTo>
                  <a:cubicBezTo>
                    <a:pt x="382" y="244"/>
                    <a:pt x="385" y="245"/>
                    <a:pt x="381" y="241"/>
                  </a:cubicBezTo>
                  <a:cubicBezTo>
                    <a:pt x="378" y="236"/>
                    <a:pt x="376" y="232"/>
                    <a:pt x="376" y="232"/>
                  </a:cubicBezTo>
                  <a:cubicBezTo>
                    <a:pt x="376" y="232"/>
                    <a:pt x="382" y="227"/>
                    <a:pt x="381" y="224"/>
                  </a:cubicBezTo>
                  <a:cubicBezTo>
                    <a:pt x="380" y="220"/>
                    <a:pt x="381" y="221"/>
                    <a:pt x="385" y="218"/>
                  </a:cubicBezTo>
                  <a:cubicBezTo>
                    <a:pt x="388" y="214"/>
                    <a:pt x="384" y="212"/>
                    <a:pt x="384" y="207"/>
                  </a:cubicBezTo>
                  <a:cubicBezTo>
                    <a:pt x="384" y="202"/>
                    <a:pt x="385" y="199"/>
                    <a:pt x="387" y="197"/>
                  </a:cubicBezTo>
                  <a:cubicBezTo>
                    <a:pt x="390" y="195"/>
                    <a:pt x="388" y="192"/>
                    <a:pt x="394" y="191"/>
                  </a:cubicBezTo>
                  <a:cubicBezTo>
                    <a:pt x="399" y="190"/>
                    <a:pt x="398" y="187"/>
                    <a:pt x="400" y="184"/>
                  </a:cubicBezTo>
                  <a:cubicBezTo>
                    <a:pt x="402" y="180"/>
                    <a:pt x="397" y="175"/>
                    <a:pt x="393" y="172"/>
                  </a:cubicBezTo>
                  <a:cubicBezTo>
                    <a:pt x="388" y="170"/>
                    <a:pt x="393" y="166"/>
                    <a:pt x="387" y="165"/>
                  </a:cubicBezTo>
                  <a:cubicBezTo>
                    <a:pt x="380" y="165"/>
                    <a:pt x="379" y="171"/>
                    <a:pt x="379" y="165"/>
                  </a:cubicBezTo>
                  <a:cubicBezTo>
                    <a:pt x="379" y="160"/>
                    <a:pt x="380" y="155"/>
                    <a:pt x="380" y="155"/>
                  </a:cubicBezTo>
                  <a:cubicBezTo>
                    <a:pt x="380" y="155"/>
                    <a:pt x="381" y="153"/>
                    <a:pt x="376" y="149"/>
                  </a:cubicBezTo>
                  <a:cubicBezTo>
                    <a:pt x="371" y="144"/>
                    <a:pt x="372" y="143"/>
                    <a:pt x="367" y="143"/>
                  </a:cubicBezTo>
                  <a:cubicBezTo>
                    <a:pt x="363" y="143"/>
                    <a:pt x="357" y="144"/>
                    <a:pt x="355" y="140"/>
                  </a:cubicBezTo>
                  <a:cubicBezTo>
                    <a:pt x="352" y="135"/>
                    <a:pt x="360" y="136"/>
                    <a:pt x="356" y="132"/>
                  </a:cubicBezTo>
                  <a:cubicBezTo>
                    <a:pt x="353" y="127"/>
                    <a:pt x="350" y="128"/>
                    <a:pt x="348" y="124"/>
                  </a:cubicBezTo>
                  <a:cubicBezTo>
                    <a:pt x="345" y="119"/>
                    <a:pt x="348" y="116"/>
                    <a:pt x="343" y="114"/>
                  </a:cubicBezTo>
                  <a:cubicBezTo>
                    <a:pt x="339" y="112"/>
                    <a:pt x="339" y="112"/>
                    <a:pt x="333" y="114"/>
                  </a:cubicBezTo>
                  <a:cubicBezTo>
                    <a:pt x="326" y="116"/>
                    <a:pt x="324" y="118"/>
                    <a:pt x="325" y="113"/>
                  </a:cubicBezTo>
                  <a:cubicBezTo>
                    <a:pt x="326" y="109"/>
                    <a:pt x="327" y="110"/>
                    <a:pt x="327" y="105"/>
                  </a:cubicBezTo>
                  <a:cubicBezTo>
                    <a:pt x="327" y="101"/>
                    <a:pt x="331" y="100"/>
                    <a:pt x="329" y="95"/>
                  </a:cubicBezTo>
                  <a:cubicBezTo>
                    <a:pt x="327" y="89"/>
                    <a:pt x="326" y="89"/>
                    <a:pt x="326" y="85"/>
                  </a:cubicBezTo>
                  <a:cubicBezTo>
                    <a:pt x="326" y="81"/>
                    <a:pt x="325" y="84"/>
                    <a:pt x="322" y="81"/>
                  </a:cubicBezTo>
                  <a:cubicBezTo>
                    <a:pt x="319" y="77"/>
                    <a:pt x="324" y="74"/>
                    <a:pt x="318" y="73"/>
                  </a:cubicBezTo>
                  <a:cubicBezTo>
                    <a:pt x="313" y="71"/>
                    <a:pt x="307" y="74"/>
                    <a:pt x="305" y="71"/>
                  </a:cubicBezTo>
                  <a:cubicBezTo>
                    <a:pt x="303" y="67"/>
                    <a:pt x="303" y="66"/>
                    <a:pt x="300" y="63"/>
                  </a:cubicBezTo>
                  <a:cubicBezTo>
                    <a:pt x="296" y="60"/>
                    <a:pt x="295" y="63"/>
                    <a:pt x="291" y="58"/>
                  </a:cubicBezTo>
                  <a:cubicBezTo>
                    <a:pt x="288" y="54"/>
                    <a:pt x="286" y="57"/>
                    <a:pt x="283" y="53"/>
                  </a:cubicBezTo>
                  <a:cubicBezTo>
                    <a:pt x="280" y="50"/>
                    <a:pt x="284" y="51"/>
                    <a:pt x="280" y="47"/>
                  </a:cubicBezTo>
                  <a:cubicBezTo>
                    <a:pt x="277" y="43"/>
                    <a:pt x="275" y="44"/>
                    <a:pt x="271" y="42"/>
                  </a:cubicBezTo>
                  <a:cubicBezTo>
                    <a:pt x="266" y="39"/>
                    <a:pt x="266" y="35"/>
                    <a:pt x="261" y="36"/>
                  </a:cubicBezTo>
                  <a:cubicBezTo>
                    <a:pt x="256" y="36"/>
                    <a:pt x="255" y="36"/>
                    <a:pt x="255" y="41"/>
                  </a:cubicBezTo>
                  <a:cubicBezTo>
                    <a:pt x="255" y="45"/>
                    <a:pt x="250" y="48"/>
                    <a:pt x="256" y="50"/>
                  </a:cubicBezTo>
                  <a:cubicBezTo>
                    <a:pt x="261" y="51"/>
                    <a:pt x="265" y="55"/>
                    <a:pt x="260" y="55"/>
                  </a:cubicBezTo>
                  <a:cubicBezTo>
                    <a:pt x="256" y="55"/>
                    <a:pt x="256" y="54"/>
                    <a:pt x="252" y="52"/>
                  </a:cubicBezTo>
                  <a:cubicBezTo>
                    <a:pt x="249" y="51"/>
                    <a:pt x="246" y="48"/>
                    <a:pt x="242" y="46"/>
                  </a:cubicBezTo>
                  <a:cubicBezTo>
                    <a:pt x="237" y="44"/>
                    <a:pt x="240" y="51"/>
                    <a:pt x="234" y="49"/>
                  </a:cubicBezTo>
                  <a:cubicBezTo>
                    <a:pt x="227" y="46"/>
                    <a:pt x="231" y="45"/>
                    <a:pt x="227" y="42"/>
                  </a:cubicBezTo>
                  <a:cubicBezTo>
                    <a:pt x="222" y="38"/>
                    <a:pt x="223" y="37"/>
                    <a:pt x="218" y="36"/>
                  </a:cubicBezTo>
                  <a:cubicBezTo>
                    <a:pt x="212" y="34"/>
                    <a:pt x="212" y="32"/>
                    <a:pt x="207" y="35"/>
                  </a:cubicBezTo>
                  <a:cubicBezTo>
                    <a:pt x="202" y="37"/>
                    <a:pt x="204" y="36"/>
                    <a:pt x="198" y="38"/>
                  </a:cubicBezTo>
                  <a:cubicBezTo>
                    <a:pt x="192" y="40"/>
                    <a:pt x="189" y="39"/>
                    <a:pt x="191" y="43"/>
                  </a:cubicBezTo>
                  <a:cubicBezTo>
                    <a:pt x="193" y="48"/>
                    <a:pt x="194" y="50"/>
                    <a:pt x="189" y="52"/>
                  </a:cubicBezTo>
                  <a:cubicBezTo>
                    <a:pt x="185" y="55"/>
                    <a:pt x="188" y="60"/>
                    <a:pt x="184" y="58"/>
                  </a:cubicBezTo>
                  <a:cubicBezTo>
                    <a:pt x="181" y="57"/>
                    <a:pt x="178" y="59"/>
                    <a:pt x="176" y="54"/>
                  </a:cubicBezTo>
                  <a:cubicBezTo>
                    <a:pt x="174" y="49"/>
                    <a:pt x="178" y="48"/>
                    <a:pt x="175" y="46"/>
                  </a:cubicBezTo>
                  <a:cubicBezTo>
                    <a:pt x="172" y="43"/>
                    <a:pt x="171" y="51"/>
                    <a:pt x="165" y="51"/>
                  </a:cubicBezTo>
                  <a:cubicBezTo>
                    <a:pt x="159" y="52"/>
                    <a:pt x="162" y="53"/>
                    <a:pt x="159" y="57"/>
                  </a:cubicBezTo>
                  <a:cubicBezTo>
                    <a:pt x="155" y="60"/>
                    <a:pt x="167" y="61"/>
                    <a:pt x="157" y="66"/>
                  </a:cubicBezTo>
                  <a:cubicBezTo>
                    <a:pt x="146" y="70"/>
                    <a:pt x="147" y="66"/>
                    <a:pt x="143" y="70"/>
                  </a:cubicBezTo>
                  <a:cubicBezTo>
                    <a:pt x="140" y="74"/>
                    <a:pt x="142" y="75"/>
                    <a:pt x="136" y="77"/>
                  </a:cubicBezTo>
                  <a:cubicBezTo>
                    <a:pt x="131" y="79"/>
                    <a:pt x="133" y="76"/>
                    <a:pt x="128" y="81"/>
                  </a:cubicBezTo>
                  <a:cubicBezTo>
                    <a:pt x="122" y="87"/>
                    <a:pt x="120" y="86"/>
                    <a:pt x="120" y="91"/>
                  </a:cubicBezTo>
                  <a:cubicBezTo>
                    <a:pt x="120" y="96"/>
                    <a:pt x="123" y="96"/>
                    <a:pt x="119" y="100"/>
                  </a:cubicBezTo>
                  <a:cubicBezTo>
                    <a:pt x="114" y="104"/>
                    <a:pt x="115" y="106"/>
                    <a:pt x="118" y="111"/>
                  </a:cubicBezTo>
                  <a:cubicBezTo>
                    <a:pt x="121" y="115"/>
                    <a:pt x="127" y="122"/>
                    <a:pt x="120" y="119"/>
                  </a:cubicBezTo>
                  <a:cubicBezTo>
                    <a:pt x="113" y="117"/>
                    <a:pt x="111" y="114"/>
                    <a:pt x="110" y="118"/>
                  </a:cubicBezTo>
                  <a:cubicBezTo>
                    <a:pt x="109" y="121"/>
                    <a:pt x="105" y="120"/>
                    <a:pt x="104" y="127"/>
                  </a:cubicBezTo>
                  <a:cubicBezTo>
                    <a:pt x="102" y="133"/>
                    <a:pt x="104" y="128"/>
                    <a:pt x="105" y="134"/>
                  </a:cubicBezTo>
                  <a:cubicBezTo>
                    <a:pt x="105" y="141"/>
                    <a:pt x="110" y="140"/>
                    <a:pt x="100" y="142"/>
                  </a:cubicBezTo>
                  <a:cubicBezTo>
                    <a:pt x="95" y="143"/>
                    <a:pt x="98" y="145"/>
                    <a:pt x="91" y="147"/>
                  </a:cubicBezTo>
                  <a:cubicBezTo>
                    <a:pt x="85" y="149"/>
                    <a:pt x="82" y="147"/>
                    <a:pt x="81" y="151"/>
                  </a:cubicBezTo>
                  <a:cubicBezTo>
                    <a:pt x="80" y="156"/>
                    <a:pt x="83" y="158"/>
                    <a:pt x="79" y="161"/>
                  </a:cubicBezTo>
                  <a:cubicBezTo>
                    <a:pt x="75" y="164"/>
                    <a:pt x="75" y="165"/>
                    <a:pt x="73" y="170"/>
                  </a:cubicBezTo>
                  <a:cubicBezTo>
                    <a:pt x="70" y="175"/>
                    <a:pt x="66" y="178"/>
                    <a:pt x="66" y="183"/>
                  </a:cubicBezTo>
                  <a:cubicBezTo>
                    <a:pt x="66" y="188"/>
                    <a:pt x="71" y="189"/>
                    <a:pt x="67" y="195"/>
                  </a:cubicBezTo>
                  <a:cubicBezTo>
                    <a:pt x="62" y="200"/>
                    <a:pt x="62" y="200"/>
                    <a:pt x="66" y="205"/>
                  </a:cubicBezTo>
                  <a:cubicBezTo>
                    <a:pt x="69" y="210"/>
                    <a:pt x="74" y="211"/>
                    <a:pt x="74" y="217"/>
                  </a:cubicBezTo>
                  <a:cubicBezTo>
                    <a:pt x="74" y="222"/>
                    <a:pt x="72" y="225"/>
                    <a:pt x="75" y="229"/>
                  </a:cubicBezTo>
                  <a:cubicBezTo>
                    <a:pt x="79" y="233"/>
                    <a:pt x="88" y="235"/>
                    <a:pt x="83" y="240"/>
                  </a:cubicBezTo>
                  <a:cubicBezTo>
                    <a:pt x="77" y="244"/>
                    <a:pt x="80" y="242"/>
                    <a:pt x="75" y="246"/>
                  </a:cubicBezTo>
                  <a:cubicBezTo>
                    <a:pt x="69" y="249"/>
                    <a:pt x="65" y="247"/>
                    <a:pt x="68" y="253"/>
                  </a:cubicBezTo>
                  <a:cubicBezTo>
                    <a:pt x="72" y="259"/>
                    <a:pt x="75" y="256"/>
                    <a:pt x="75" y="263"/>
                  </a:cubicBezTo>
                  <a:cubicBezTo>
                    <a:pt x="75" y="270"/>
                    <a:pt x="78" y="270"/>
                    <a:pt x="84" y="272"/>
                  </a:cubicBezTo>
                  <a:cubicBezTo>
                    <a:pt x="90" y="275"/>
                    <a:pt x="92" y="284"/>
                    <a:pt x="97" y="281"/>
                  </a:cubicBezTo>
                  <a:cubicBezTo>
                    <a:pt x="101" y="279"/>
                    <a:pt x="101" y="277"/>
                    <a:pt x="105" y="283"/>
                  </a:cubicBezTo>
                  <a:cubicBezTo>
                    <a:pt x="108" y="289"/>
                    <a:pt x="111" y="294"/>
                    <a:pt x="113" y="289"/>
                  </a:cubicBezTo>
                  <a:cubicBezTo>
                    <a:pt x="116" y="284"/>
                    <a:pt x="118" y="285"/>
                    <a:pt x="121" y="283"/>
                  </a:cubicBezTo>
                  <a:cubicBezTo>
                    <a:pt x="125" y="281"/>
                    <a:pt x="121" y="279"/>
                    <a:pt x="128" y="279"/>
                  </a:cubicBezTo>
                  <a:cubicBezTo>
                    <a:pt x="134" y="279"/>
                    <a:pt x="134" y="283"/>
                    <a:pt x="138" y="280"/>
                  </a:cubicBezTo>
                  <a:cubicBezTo>
                    <a:pt x="143" y="278"/>
                    <a:pt x="139" y="274"/>
                    <a:pt x="144" y="275"/>
                  </a:cubicBezTo>
                  <a:cubicBezTo>
                    <a:pt x="150" y="276"/>
                    <a:pt x="151" y="276"/>
                    <a:pt x="151" y="279"/>
                  </a:cubicBezTo>
                  <a:cubicBezTo>
                    <a:pt x="152" y="283"/>
                    <a:pt x="151" y="285"/>
                    <a:pt x="157" y="285"/>
                  </a:cubicBezTo>
                  <a:cubicBezTo>
                    <a:pt x="162" y="285"/>
                    <a:pt x="164" y="277"/>
                    <a:pt x="165" y="282"/>
                  </a:cubicBezTo>
                  <a:cubicBezTo>
                    <a:pt x="165" y="286"/>
                    <a:pt x="170" y="291"/>
                    <a:pt x="173" y="290"/>
                  </a:cubicBezTo>
                  <a:cubicBezTo>
                    <a:pt x="177" y="289"/>
                    <a:pt x="180" y="292"/>
                    <a:pt x="180" y="286"/>
                  </a:cubicBezTo>
                  <a:cubicBezTo>
                    <a:pt x="179" y="280"/>
                    <a:pt x="182" y="283"/>
                    <a:pt x="183" y="279"/>
                  </a:cubicBezTo>
                  <a:cubicBezTo>
                    <a:pt x="184" y="274"/>
                    <a:pt x="183" y="272"/>
                    <a:pt x="186" y="268"/>
                  </a:cubicBezTo>
                  <a:cubicBezTo>
                    <a:pt x="189" y="265"/>
                    <a:pt x="197" y="264"/>
                    <a:pt x="197" y="264"/>
                  </a:cubicBezTo>
                  <a:cubicBezTo>
                    <a:pt x="197" y="264"/>
                    <a:pt x="207" y="263"/>
                    <a:pt x="214" y="271"/>
                  </a:cubicBezTo>
                  <a:cubicBezTo>
                    <a:pt x="221" y="280"/>
                    <a:pt x="222" y="289"/>
                    <a:pt x="222" y="301"/>
                  </a:cubicBezTo>
                  <a:cubicBezTo>
                    <a:pt x="222" y="308"/>
                    <a:pt x="223" y="313"/>
                    <a:pt x="219" y="320"/>
                  </a:cubicBezTo>
                  <a:cubicBezTo>
                    <a:pt x="216" y="326"/>
                    <a:pt x="205" y="332"/>
                    <a:pt x="205" y="332"/>
                  </a:cubicBezTo>
                  <a:cubicBezTo>
                    <a:pt x="205" y="332"/>
                    <a:pt x="201" y="336"/>
                    <a:pt x="208" y="336"/>
                  </a:cubicBezTo>
                  <a:cubicBezTo>
                    <a:pt x="214" y="336"/>
                    <a:pt x="230" y="333"/>
                    <a:pt x="234" y="332"/>
                  </a:cubicBezTo>
                  <a:close/>
                  <a:moveTo>
                    <a:pt x="243" y="214"/>
                  </a:moveTo>
                  <a:cubicBezTo>
                    <a:pt x="245" y="216"/>
                    <a:pt x="251" y="215"/>
                    <a:pt x="253" y="214"/>
                  </a:cubicBezTo>
                  <a:cubicBezTo>
                    <a:pt x="256" y="214"/>
                    <a:pt x="256" y="218"/>
                    <a:pt x="256" y="221"/>
                  </a:cubicBezTo>
                  <a:cubicBezTo>
                    <a:pt x="255" y="224"/>
                    <a:pt x="251" y="227"/>
                    <a:pt x="251" y="227"/>
                  </a:cubicBezTo>
                  <a:cubicBezTo>
                    <a:pt x="250" y="226"/>
                    <a:pt x="250" y="226"/>
                    <a:pt x="250" y="226"/>
                  </a:cubicBezTo>
                  <a:cubicBezTo>
                    <a:pt x="249" y="227"/>
                    <a:pt x="248" y="227"/>
                    <a:pt x="247" y="226"/>
                  </a:cubicBezTo>
                  <a:cubicBezTo>
                    <a:pt x="246" y="226"/>
                    <a:pt x="246" y="225"/>
                    <a:pt x="246" y="224"/>
                  </a:cubicBezTo>
                  <a:cubicBezTo>
                    <a:pt x="245" y="222"/>
                    <a:pt x="243" y="220"/>
                    <a:pt x="242" y="220"/>
                  </a:cubicBezTo>
                  <a:cubicBezTo>
                    <a:pt x="239" y="218"/>
                    <a:pt x="237" y="217"/>
                    <a:pt x="234" y="217"/>
                  </a:cubicBezTo>
                  <a:cubicBezTo>
                    <a:pt x="234" y="217"/>
                    <a:pt x="241" y="212"/>
                    <a:pt x="243" y="214"/>
                  </a:cubicBezTo>
                  <a:close/>
                  <a:moveTo>
                    <a:pt x="232" y="239"/>
                  </a:moveTo>
                  <a:cubicBezTo>
                    <a:pt x="229" y="231"/>
                    <a:pt x="229" y="231"/>
                    <a:pt x="229" y="231"/>
                  </a:cubicBezTo>
                  <a:cubicBezTo>
                    <a:pt x="228" y="228"/>
                    <a:pt x="227" y="226"/>
                    <a:pt x="230" y="222"/>
                  </a:cubicBezTo>
                  <a:cubicBezTo>
                    <a:pt x="233" y="220"/>
                    <a:pt x="237" y="220"/>
                    <a:pt x="240" y="222"/>
                  </a:cubicBezTo>
                  <a:cubicBezTo>
                    <a:pt x="244" y="225"/>
                    <a:pt x="243" y="232"/>
                    <a:pt x="239" y="237"/>
                  </a:cubicBezTo>
                  <a:cubicBezTo>
                    <a:pt x="239" y="237"/>
                    <a:pt x="240" y="238"/>
                    <a:pt x="240" y="239"/>
                  </a:cubicBezTo>
                  <a:cubicBezTo>
                    <a:pt x="239" y="241"/>
                    <a:pt x="238" y="244"/>
                    <a:pt x="236" y="245"/>
                  </a:cubicBezTo>
                  <a:cubicBezTo>
                    <a:pt x="235" y="245"/>
                    <a:pt x="233" y="248"/>
                    <a:pt x="233" y="249"/>
                  </a:cubicBezTo>
                  <a:cubicBezTo>
                    <a:pt x="232" y="252"/>
                    <a:pt x="233" y="243"/>
                    <a:pt x="232" y="239"/>
                  </a:cubicBezTo>
                  <a:close/>
                  <a:moveTo>
                    <a:pt x="197" y="230"/>
                  </a:moveTo>
                  <a:cubicBezTo>
                    <a:pt x="196" y="231"/>
                    <a:pt x="201" y="232"/>
                    <a:pt x="199" y="233"/>
                  </a:cubicBezTo>
                  <a:cubicBezTo>
                    <a:pt x="196" y="234"/>
                    <a:pt x="194" y="238"/>
                    <a:pt x="194" y="238"/>
                  </a:cubicBezTo>
                  <a:cubicBezTo>
                    <a:pt x="194" y="238"/>
                    <a:pt x="186" y="235"/>
                    <a:pt x="188" y="234"/>
                  </a:cubicBezTo>
                  <a:cubicBezTo>
                    <a:pt x="189" y="232"/>
                    <a:pt x="182" y="226"/>
                    <a:pt x="183" y="225"/>
                  </a:cubicBezTo>
                  <a:cubicBezTo>
                    <a:pt x="183" y="224"/>
                    <a:pt x="193" y="226"/>
                    <a:pt x="193" y="228"/>
                  </a:cubicBezTo>
                  <a:cubicBezTo>
                    <a:pt x="193" y="229"/>
                    <a:pt x="198" y="229"/>
                    <a:pt x="197" y="230"/>
                  </a:cubicBezTo>
                  <a:close/>
                </a:path>
              </a:pathLst>
            </a:custGeom>
            <a:solidFill>
              <a:srgbClr val="FFFFFF"/>
            </a:solidFill>
            <a:ln w="9525">
              <a:noFill/>
              <a:round/>
              <a:headEnd/>
              <a:tailEnd/>
            </a:ln>
          </p:spPr>
          <p:txBody>
            <a:bodyPr/>
            <a:lstStyle/>
            <a:p>
              <a:endParaRPr lang="en-US" dirty="0"/>
            </a:p>
          </p:txBody>
        </p:sp>
        <p:grpSp>
          <p:nvGrpSpPr>
            <p:cNvPr id="19" name="Group 429"/>
            <p:cNvGrpSpPr>
              <a:grpSpLocks/>
            </p:cNvGrpSpPr>
            <p:nvPr/>
          </p:nvGrpSpPr>
          <p:grpSpPr bwMode="gray">
            <a:xfrm>
              <a:off x="4662" y="3576"/>
              <a:ext cx="796" cy="111"/>
              <a:chOff x="4662" y="3576"/>
              <a:chExt cx="796" cy="111"/>
            </a:xfrm>
          </p:grpSpPr>
          <p:sp>
            <p:nvSpPr>
              <p:cNvPr id="20" name="Freeform 8"/>
              <p:cNvSpPr>
                <a:spLocks noEditPoints="1"/>
              </p:cNvSpPr>
              <p:nvPr/>
            </p:nvSpPr>
            <p:spPr bwMode="gray">
              <a:xfrm>
                <a:off x="4662" y="3576"/>
                <a:ext cx="108" cy="111"/>
              </a:xfrm>
              <a:custGeom>
                <a:avLst/>
                <a:gdLst>
                  <a:gd name="T0" fmla="*/ 237 w 117"/>
                  <a:gd name="T1" fmla="*/ 35 h 120"/>
                  <a:gd name="T2" fmla="*/ 142 w 117"/>
                  <a:gd name="T3" fmla="*/ 0 h 120"/>
                  <a:gd name="T4" fmla="*/ 40 w 117"/>
                  <a:gd name="T5" fmla="*/ 39 h 120"/>
                  <a:gd name="T6" fmla="*/ 0 w 117"/>
                  <a:gd name="T7" fmla="*/ 141 h 120"/>
                  <a:gd name="T8" fmla="*/ 35 w 117"/>
                  <a:gd name="T9" fmla="*/ 243 h 120"/>
                  <a:gd name="T10" fmla="*/ 128 w 117"/>
                  <a:gd name="T11" fmla="*/ 278 h 120"/>
                  <a:gd name="T12" fmla="*/ 232 w 117"/>
                  <a:gd name="T13" fmla="*/ 239 h 120"/>
                  <a:gd name="T14" fmla="*/ 272 w 117"/>
                  <a:gd name="T15" fmla="*/ 132 h 120"/>
                  <a:gd name="T16" fmla="*/ 237 w 117"/>
                  <a:gd name="T17" fmla="*/ 35 h 120"/>
                  <a:gd name="T18" fmla="*/ 216 w 117"/>
                  <a:gd name="T19" fmla="*/ 202 h 120"/>
                  <a:gd name="T20" fmla="*/ 186 w 117"/>
                  <a:gd name="T21" fmla="*/ 243 h 120"/>
                  <a:gd name="T22" fmla="*/ 137 w 117"/>
                  <a:gd name="T23" fmla="*/ 257 h 120"/>
                  <a:gd name="T24" fmla="*/ 70 w 117"/>
                  <a:gd name="T25" fmla="*/ 227 h 120"/>
                  <a:gd name="T26" fmla="*/ 44 w 117"/>
                  <a:gd name="T27" fmla="*/ 134 h 120"/>
                  <a:gd name="T28" fmla="*/ 56 w 117"/>
                  <a:gd name="T29" fmla="*/ 76 h 120"/>
                  <a:gd name="T30" fmla="*/ 86 w 117"/>
                  <a:gd name="T31" fmla="*/ 35 h 120"/>
                  <a:gd name="T32" fmla="*/ 135 w 117"/>
                  <a:gd name="T33" fmla="*/ 21 h 120"/>
                  <a:gd name="T34" fmla="*/ 179 w 117"/>
                  <a:gd name="T35" fmla="*/ 32 h 120"/>
                  <a:gd name="T36" fmla="*/ 214 w 117"/>
                  <a:gd name="T37" fmla="*/ 72 h 120"/>
                  <a:gd name="T38" fmla="*/ 228 w 117"/>
                  <a:gd name="T39" fmla="*/ 141 h 120"/>
                  <a:gd name="T40" fmla="*/ 216 w 117"/>
                  <a:gd name="T41" fmla="*/ 202 h 1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7"/>
                  <a:gd name="T64" fmla="*/ 0 h 120"/>
                  <a:gd name="T65" fmla="*/ 117 w 117"/>
                  <a:gd name="T66" fmla="*/ 120 h 1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7" h="120">
                    <a:moveTo>
                      <a:pt x="102" y="15"/>
                    </a:moveTo>
                    <a:cubicBezTo>
                      <a:pt x="92" y="5"/>
                      <a:pt x="78" y="0"/>
                      <a:pt x="61" y="0"/>
                    </a:cubicBezTo>
                    <a:cubicBezTo>
                      <a:pt x="43" y="0"/>
                      <a:pt x="28" y="5"/>
                      <a:pt x="17" y="17"/>
                    </a:cubicBezTo>
                    <a:cubicBezTo>
                      <a:pt x="5" y="28"/>
                      <a:pt x="0" y="43"/>
                      <a:pt x="0" y="61"/>
                    </a:cubicBezTo>
                    <a:cubicBezTo>
                      <a:pt x="0" y="80"/>
                      <a:pt x="5" y="94"/>
                      <a:pt x="15" y="105"/>
                    </a:cubicBezTo>
                    <a:cubicBezTo>
                      <a:pt x="25" y="115"/>
                      <a:pt x="38" y="120"/>
                      <a:pt x="55" y="120"/>
                    </a:cubicBezTo>
                    <a:cubicBezTo>
                      <a:pt x="74" y="120"/>
                      <a:pt x="89" y="115"/>
                      <a:pt x="100" y="103"/>
                    </a:cubicBezTo>
                    <a:cubicBezTo>
                      <a:pt x="111" y="92"/>
                      <a:pt x="117" y="76"/>
                      <a:pt x="117" y="57"/>
                    </a:cubicBezTo>
                    <a:cubicBezTo>
                      <a:pt x="117" y="39"/>
                      <a:pt x="112" y="25"/>
                      <a:pt x="102" y="15"/>
                    </a:cubicBezTo>
                    <a:close/>
                    <a:moveTo>
                      <a:pt x="93" y="87"/>
                    </a:moveTo>
                    <a:cubicBezTo>
                      <a:pt x="90" y="95"/>
                      <a:pt x="85" y="101"/>
                      <a:pt x="80" y="105"/>
                    </a:cubicBezTo>
                    <a:cubicBezTo>
                      <a:pt x="74" y="109"/>
                      <a:pt x="67" y="111"/>
                      <a:pt x="59" y="111"/>
                    </a:cubicBezTo>
                    <a:cubicBezTo>
                      <a:pt x="48" y="111"/>
                      <a:pt x="38" y="106"/>
                      <a:pt x="30" y="98"/>
                    </a:cubicBezTo>
                    <a:cubicBezTo>
                      <a:pt x="23" y="89"/>
                      <a:pt x="19" y="76"/>
                      <a:pt x="19" y="58"/>
                    </a:cubicBezTo>
                    <a:cubicBezTo>
                      <a:pt x="19" y="50"/>
                      <a:pt x="21" y="41"/>
                      <a:pt x="24" y="33"/>
                    </a:cubicBezTo>
                    <a:cubicBezTo>
                      <a:pt x="26" y="25"/>
                      <a:pt x="31" y="19"/>
                      <a:pt x="37" y="15"/>
                    </a:cubicBezTo>
                    <a:cubicBezTo>
                      <a:pt x="43" y="11"/>
                      <a:pt x="50" y="9"/>
                      <a:pt x="58" y="9"/>
                    </a:cubicBezTo>
                    <a:cubicBezTo>
                      <a:pt x="65" y="9"/>
                      <a:pt x="72" y="11"/>
                      <a:pt x="77" y="14"/>
                    </a:cubicBezTo>
                    <a:cubicBezTo>
                      <a:pt x="83" y="18"/>
                      <a:pt x="88" y="23"/>
                      <a:pt x="92" y="31"/>
                    </a:cubicBezTo>
                    <a:cubicBezTo>
                      <a:pt x="96" y="39"/>
                      <a:pt x="98" y="49"/>
                      <a:pt x="98" y="61"/>
                    </a:cubicBezTo>
                    <a:cubicBezTo>
                      <a:pt x="98" y="70"/>
                      <a:pt x="96" y="79"/>
                      <a:pt x="93" y="87"/>
                    </a:cubicBezTo>
                    <a:close/>
                  </a:path>
                </a:pathLst>
              </a:custGeom>
              <a:solidFill>
                <a:srgbClr val="FFFFFF"/>
              </a:solidFill>
              <a:ln w="9525">
                <a:noFill/>
                <a:round/>
                <a:headEnd/>
                <a:tailEnd/>
              </a:ln>
            </p:spPr>
            <p:txBody>
              <a:bodyPr/>
              <a:lstStyle/>
              <a:p>
                <a:endParaRPr lang="en-US" dirty="0"/>
              </a:p>
            </p:txBody>
          </p:sp>
          <p:sp>
            <p:nvSpPr>
              <p:cNvPr id="21" name="Freeform 9"/>
              <p:cNvSpPr>
                <a:spLocks noEditPoints="1"/>
              </p:cNvSpPr>
              <p:nvPr/>
            </p:nvSpPr>
            <p:spPr bwMode="gray">
              <a:xfrm>
                <a:off x="4775" y="3579"/>
                <a:ext cx="114" cy="105"/>
              </a:xfrm>
              <a:custGeom>
                <a:avLst/>
                <a:gdLst>
                  <a:gd name="T0" fmla="*/ 281 w 122"/>
                  <a:gd name="T1" fmla="*/ 246 h 113"/>
                  <a:gd name="T2" fmla="*/ 255 w 122"/>
                  <a:gd name="T3" fmla="*/ 236 h 113"/>
                  <a:gd name="T4" fmla="*/ 251 w 122"/>
                  <a:gd name="T5" fmla="*/ 232 h 113"/>
                  <a:gd name="T6" fmla="*/ 209 w 122"/>
                  <a:gd name="T7" fmla="*/ 141 h 113"/>
                  <a:gd name="T8" fmla="*/ 151 w 122"/>
                  <a:gd name="T9" fmla="*/ 2 h 113"/>
                  <a:gd name="T10" fmla="*/ 148 w 122"/>
                  <a:gd name="T11" fmla="*/ 0 h 113"/>
                  <a:gd name="T12" fmla="*/ 135 w 122"/>
                  <a:gd name="T13" fmla="*/ 0 h 113"/>
                  <a:gd name="T14" fmla="*/ 84 w 122"/>
                  <a:gd name="T15" fmla="*/ 114 h 113"/>
                  <a:gd name="T16" fmla="*/ 32 w 122"/>
                  <a:gd name="T17" fmla="*/ 227 h 113"/>
                  <a:gd name="T18" fmla="*/ 26 w 122"/>
                  <a:gd name="T19" fmla="*/ 239 h 113"/>
                  <a:gd name="T20" fmla="*/ 2 w 122"/>
                  <a:gd name="T21" fmla="*/ 246 h 113"/>
                  <a:gd name="T22" fmla="*/ 0 w 122"/>
                  <a:gd name="T23" fmla="*/ 246 h 113"/>
                  <a:gd name="T24" fmla="*/ 0 w 122"/>
                  <a:gd name="T25" fmla="*/ 262 h 113"/>
                  <a:gd name="T26" fmla="*/ 44 w 122"/>
                  <a:gd name="T27" fmla="*/ 260 h 113"/>
                  <a:gd name="T28" fmla="*/ 90 w 122"/>
                  <a:gd name="T29" fmla="*/ 262 h 113"/>
                  <a:gd name="T30" fmla="*/ 90 w 122"/>
                  <a:gd name="T31" fmla="*/ 260 h 113"/>
                  <a:gd name="T32" fmla="*/ 90 w 122"/>
                  <a:gd name="T33" fmla="*/ 246 h 113"/>
                  <a:gd name="T34" fmla="*/ 84 w 122"/>
                  <a:gd name="T35" fmla="*/ 243 h 113"/>
                  <a:gd name="T36" fmla="*/ 63 w 122"/>
                  <a:gd name="T37" fmla="*/ 239 h 113"/>
                  <a:gd name="T38" fmla="*/ 63 w 122"/>
                  <a:gd name="T39" fmla="*/ 236 h 113"/>
                  <a:gd name="T40" fmla="*/ 67 w 122"/>
                  <a:gd name="T41" fmla="*/ 225 h 113"/>
                  <a:gd name="T42" fmla="*/ 84 w 122"/>
                  <a:gd name="T43" fmla="*/ 183 h 113"/>
                  <a:gd name="T44" fmla="*/ 130 w 122"/>
                  <a:gd name="T45" fmla="*/ 181 h 113"/>
                  <a:gd name="T46" fmla="*/ 183 w 122"/>
                  <a:gd name="T47" fmla="*/ 183 h 113"/>
                  <a:gd name="T48" fmla="*/ 202 w 122"/>
                  <a:gd name="T49" fmla="*/ 223 h 113"/>
                  <a:gd name="T50" fmla="*/ 204 w 122"/>
                  <a:gd name="T51" fmla="*/ 234 h 113"/>
                  <a:gd name="T52" fmla="*/ 202 w 122"/>
                  <a:gd name="T53" fmla="*/ 239 h 113"/>
                  <a:gd name="T54" fmla="*/ 179 w 122"/>
                  <a:gd name="T55" fmla="*/ 246 h 113"/>
                  <a:gd name="T56" fmla="*/ 176 w 122"/>
                  <a:gd name="T57" fmla="*/ 246 h 113"/>
                  <a:gd name="T58" fmla="*/ 176 w 122"/>
                  <a:gd name="T59" fmla="*/ 262 h 113"/>
                  <a:gd name="T60" fmla="*/ 232 w 122"/>
                  <a:gd name="T61" fmla="*/ 260 h 113"/>
                  <a:gd name="T62" fmla="*/ 283 w 122"/>
                  <a:gd name="T63" fmla="*/ 262 h 113"/>
                  <a:gd name="T64" fmla="*/ 283 w 122"/>
                  <a:gd name="T65" fmla="*/ 260 h 113"/>
                  <a:gd name="T66" fmla="*/ 283 w 122"/>
                  <a:gd name="T67" fmla="*/ 246 h 113"/>
                  <a:gd name="T68" fmla="*/ 281 w 122"/>
                  <a:gd name="T69" fmla="*/ 246 h 113"/>
                  <a:gd name="T70" fmla="*/ 125 w 122"/>
                  <a:gd name="T71" fmla="*/ 158 h 113"/>
                  <a:gd name="T72" fmla="*/ 93 w 122"/>
                  <a:gd name="T73" fmla="*/ 158 h 113"/>
                  <a:gd name="T74" fmla="*/ 135 w 122"/>
                  <a:gd name="T75" fmla="*/ 63 h 113"/>
                  <a:gd name="T76" fmla="*/ 174 w 122"/>
                  <a:gd name="T77" fmla="*/ 158 h 113"/>
                  <a:gd name="T78" fmla="*/ 125 w 122"/>
                  <a:gd name="T79" fmla="*/ 158 h 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
                  <a:gd name="T121" fmla="*/ 0 h 113"/>
                  <a:gd name="T122" fmla="*/ 122 w 122"/>
                  <a:gd name="T123" fmla="*/ 113 h 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 h="113">
                    <a:moveTo>
                      <a:pt x="121" y="106"/>
                    </a:moveTo>
                    <a:cubicBezTo>
                      <a:pt x="112" y="103"/>
                      <a:pt x="110" y="102"/>
                      <a:pt x="110" y="102"/>
                    </a:cubicBezTo>
                    <a:cubicBezTo>
                      <a:pt x="108" y="100"/>
                      <a:pt x="108" y="100"/>
                      <a:pt x="108" y="100"/>
                    </a:cubicBezTo>
                    <a:cubicBezTo>
                      <a:pt x="90" y="61"/>
                      <a:pt x="90" y="61"/>
                      <a:pt x="90" y="61"/>
                    </a:cubicBezTo>
                    <a:cubicBezTo>
                      <a:pt x="80" y="39"/>
                      <a:pt x="72" y="18"/>
                      <a:pt x="65" y="1"/>
                    </a:cubicBezTo>
                    <a:cubicBezTo>
                      <a:pt x="64" y="0"/>
                      <a:pt x="64" y="0"/>
                      <a:pt x="64" y="0"/>
                    </a:cubicBezTo>
                    <a:cubicBezTo>
                      <a:pt x="58" y="0"/>
                      <a:pt x="58" y="0"/>
                      <a:pt x="58" y="0"/>
                    </a:cubicBezTo>
                    <a:cubicBezTo>
                      <a:pt x="36" y="49"/>
                      <a:pt x="36" y="49"/>
                      <a:pt x="36" y="49"/>
                    </a:cubicBezTo>
                    <a:cubicBezTo>
                      <a:pt x="25" y="77"/>
                      <a:pt x="17" y="93"/>
                      <a:pt x="14" y="98"/>
                    </a:cubicBezTo>
                    <a:cubicBezTo>
                      <a:pt x="13" y="100"/>
                      <a:pt x="12" y="102"/>
                      <a:pt x="11" y="103"/>
                    </a:cubicBezTo>
                    <a:cubicBezTo>
                      <a:pt x="9" y="104"/>
                      <a:pt x="6" y="105"/>
                      <a:pt x="1" y="106"/>
                    </a:cubicBezTo>
                    <a:cubicBezTo>
                      <a:pt x="0" y="106"/>
                      <a:pt x="0" y="106"/>
                      <a:pt x="0" y="106"/>
                    </a:cubicBezTo>
                    <a:cubicBezTo>
                      <a:pt x="0" y="113"/>
                      <a:pt x="0" y="113"/>
                      <a:pt x="0" y="113"/>
                    </a:cubicBezTo>
                    <a:cubicBezTo>
                      <a:pt x="19" y="112"/>
                      <a:pt x="19" y="112"/>
                      <a:pt x="19" y="112"/>
                    </a:cubicBezTo>
                    <a:cubicBezTo>
                      <a:pt x="39" y="113"/>
                      <a:pt x="39" y="113"/>
                      <a:pt x="39" y="113"/>
                    </a:cubicBezTo>
                    <a:cubicBezTo>
                      <a:pt x="39" y="112"/>
                      <a:pt x="39" y="112"/>
                      <a:pt x="39" y="112"/>
                    </a:cubicBezTo>
                    <a:cubicBezTo>
                      <a:pt x="39" y="106"/>
                      <a:pt x="39" y="106"/>
                      <a:pt x="39" y="106"/>
                    </a:cubicBezTo>
                    <a:cubicBezTo>
                      <a:pt x="36" y="105"/>
                      <a:pt x="36" y="105"/>
                      <a:pt x="36" y="105"/>
                    </a:cubicBezTo>
                    <a:cubicBezTo>
                      <a:pt x="29" y="104"/>
                      <a:pt x="27" y="103"/>
                      <a:pt x="27" y="103"/>
                    </a:cubicBezTo>
                    <a:cubicBezTo>
                      <a:pt x="27" y="103"/>
                      <a:pt x="27" y="103"/>
                      <a:pt x="27" y="102"/>
                    </a:cubicBezTo>
                    <a:cubicBezTo>
                      <a:pt x="27" y="102"/>
                      <a:pt x="27" y="101"/>
                      <a:pt x="29" y="97"/>
                    </a:cubicBezTo>
                    <a:cubicBezTo>
                      <a:pt x="29" y="97"/>
                      <a:pt x="35" y="82"/>
                      <a:pt x="36" y="79"/>
                    </a:cubicBezTo>
                    <a:cubicBezTo>
                      <a:pt x="38" y="79"/>
                      <a:pt x="56" y="78"/>
                      <a:pt x="56" y="78"/>
                    </a:cubicBezTo>
                    <a:cubicBezTo>
                      <a:pt x="56" y="78"/>
                      <a:pt x="75" y="79"/>
                      <a:pt x="79" y="79"/>
                    </a:cubicBezTo>
                    <a:cubicBezTo>
                      <a:pt x="80" y="80"/>
                      <a:pt x="87" y="96"/>
                      <a:pt x="87" y="96"/>
                    </a:cubicBezTo>
                    <a:cubicBezTo>
                      <a:pt x="88" y="99"/>
                      <a:pt x="88" y="101"/>
                      <a:pt x="88" y="101"/>
                    </a:cubicBezTo>
                    <a:cubicBezTo>
                      <a:pt x="88" y="102"/>
                      <a:pt x="88" y="102"/>
                      <a:pt x="87" y="103"/>
                    </a:cubicBezTo>
                    <a:cubicBezTo>
                      <a:pt x="87" y="103"/>
                      <a:pt x="85" y="104"/>
                      <a:pt x="77" y="106"/>
                    </a:cubicBezTo>
                    <a:cubicBezTo>
                      <a:pt x="76" y="106"/>
                      <a:pt x="76" y="106"/>
                      <a:pt x="76" y="106"/>
                    </a:cubicBezTo>
                    <a:cubicBezTo>
                      <a:pt x="76" y="113"/>
                      <a:pt x="76" y="113"/>
                      <a:pt x="76" y="113"/>
                    </a:cubicBezTo>
                    <a:cubicBezTo>
                      <a:pt x="100" y="112"/>
                      <a:pt x="100" y="112"/>
                      <a:pt x="100" y="112"/>
                    </a:cubicBezTo>
                    <a:cubicBezTo>
                      <a:pt x="122" y="113"/>
                      <a:pt x="122" y="113"/>
                      <a:pt x="122" y="113"/>
                    </a:cubicBezTo>
                    <a:cubicBezTo>
                      <a:pt x="122" y="112"/>
                      <a:pt x="122" y="112"/>
                      <a:pt x="122" y="112"/>
                    </a:cubicBezTo>
                    <a:cubicBezTo>
                      <a:pt x="122" y="106"/>
                      <a:pt x="122" y="106"/>
                      <a:pt x="122" y="106"/>
                    </a:cubicBezTo>
                    <a:lnTo>
                      <a:pt x="121" y="106"/>
                    </a:lnTo>
                    <a:close/>
                    <a:moveTo>
                      <a:pt x="54" y="68"/>
                    </a:moveTo>
                    <a:cubicBezTo>
                      <a:pt x="54" y="68"/>
                      <a:pt x="43" y="68"/>
                      <a:pt x="40" y="68"/>
                    </a:cubicBezTo>
                    <a:cubicBezTo>
                      <a:pt x="42" y="65"/>
                      <a:pt x="56" y="32"/>
                      <a:pt x="58" y="27"/>
                    </a:cubicBezTo>
                    <a:cubicBezTo>
                      <a:pt x="60" y="32"/>
                      <a:pt x="74" y="65"/>
                      <a:pt x="75" y="68"/>
                    </a:cubicBezTo>
                    <a:cubicBezTo>
                      <a:pt x="72" y="68"/>
                      <a:pt x="54" y="68"/>
                      <a:pt x="54" y="68"/>
                    </a:cubicBezTo>
                    <a:close/>
                  </a:path>
                </a:pathLst>
              </a:custGeom>
              <a:solidFill>
                <a:srgbClr val="FFFFFF"/>
              </a:solidFill>
              <a:ln w="9525">
                <a:noFill/>
                <a:round/>
                <a:headEnd/>
                <a:tailEnd/>
              </a:ln>
            </p:spPr>
            <p:txBody>
              <a:bodyPr/>
              <a:lstStyle/>
              <a:p>
                <a:endParaRPr lang="en-US" dirty="0"/>
              </a:p>
            </p:txBody>
          </p:sp>
          <p:sp>
            <p:nvSpPr>
              <p:cNvPr id="22" name="Freeform 10"/>
              <p:cNvSpPr>
                <a:spLocks/>
              </p:cNvSpPr>
              <p:nvPr/>
            </p:nvSpPr>
            <p:spPr bwMode="gray">
              <a:xfrm>
                <a:off x="4903" y="3581"/>
                <a:ext cx="113" cy="103"/>
              </a:xfrm>
              <a:custGeom>
                <a:avLst/>
                <a:gdLst>
                  <a:gd name="T0" fmla="*/ 153 w 121"/>
                  <a:gd name="T1" fmla="*/ 14 h 111"/>
                  <a:gd name="T2" fmla="*/ 176 w 121"/>
                  <a:gd name="T3" fmla="*/ 21 h 111"/>
                  <a:gd name="T4" fmla="*/ 167 w 121"/>
                  <a:gd name="T5" fmla="*/ 37 h 111"/>
                  <a:gd name="T6" fmla="*/ 81 w 121"/>
                  <a:gd name="T7" fmla="*/ 63 h 111"/>
                  <a:gd name="T8" fmla="*/ 84 w 121"/>
                  <a:gd name="T9" fmla="*/ 23 h 111"/>
                  <a:gd name="T10" fmla="*/ 121 w 121"/>
                  <a:gd name="T11" fmla="*/ 14 h 111"/>
                  <a:gd name="T12" fmla="*/ 67 w 121"/>
                  <a:gd name="T13" fmla="*/ 0 h 111"/>
                  <a:gd name="T14" fmla="*/ 0 w 121"/>
                  <a:gd name="T15" fmla="*/ 0 h 111"/>
                  <a:gd name="T16" fmla="*/ 0 w 121"/>
                  <a:gd name="T17" fmla="*/ 14 h 111"/>
                  <a:gd name="T18" fmla="*/ 37 w 121"/>
                  <a:gd name="T19" fmla="*/ 25 h 111"/>
                  <a:gd name="T20" fmla="*/ 39 w 121"/>
                  <a:gd name="T21" fmla="*/ 25 h 111"/>
                  <a:gd name="T22" fmla="*/ 39 w 121"/>
                  <a:gd name="T23" fmla="*/ 137 h 111"/>
                  <a:gd name="T24" fmla="*/ 37 w 121"/>
                  <a:gd name="T25" fmla="*/ 232 h 111"/>
                  <a:gd name="T26" fmla="*/ 0 w 121"/>
                  <a:gd name="T27" fmla="*/ 241 h 111"/>
                  <a:gd name="T28" fmla="*/ 0 w 121"/>
                  <a:gd name="T29" fmla="*/ 257 h 111"/>
                  <a:gd name="T30" fmla="*/ 121 w 121"/>
                  <a:gd name="T31" fmla="*/ 257 h 111"/>
                  <a:gd name="T32" fmla="*/ 121 w 121"/>
                  <a:gd name="T33" fmla="*/ 241 h 111"/>
                  <a:gd name="T34" fmla="*/ 86 w 121"/>
                  <a:gd name="T35" fmla="*/ 234 h 111"/>
                  <a:gd name="T36" fmla="*/ 79 w 121"/>
                  <a:gd name="T37" fmla="*/ 220 h 111"/>
                  <a:gd name="T38" fmla="*/ 100 w 121"/>
                  <a:gd name="T39" fmla="*/ 155 h 111"/>
                  <a:gd name="T40" fmla="*/ 179 w 121"/>
                  <a:gd name="T41" fmla="*/ 234 h 111"/>
                  <a:gd name="T42" fmla="*/ 160 w 121"/>
                  <a:gd name="T43" fmla="*/ 241 h 111"/>
                  <a:gd name="T44" fmla="*/ 158 w 121"/>
                  <a:gd name="T45" fmla="*/ 257 h 111"/>
                  <a:gd name="T46" fmla="*/ 281 w 121"/>
                  <a:gd name="T47" fmla="*/ 257 h 111"/>
                  <a:gd name="T48" fmla="*/ 281 w 121"/>
                  <a:gd name="T49" fmla="*/ 241 h 111"/>
                  <a:gd name="T50" fmla="*/ 242 w 121"/>
                  <a:gd name="T51" fmla="*/ 232 h 111"/>
                  <a:gd name="T52" fmla="*/ 172 w 121"/>
                  <a:gd name="T53" fmla="*/ 171 h 111"/>
                  <a:gd name="T54" fmla="*/ 137 w 121"/>
                  <a:gd name="T55" fmla="*/ 102 h 111"/>
                  <a:gd name="T56" fmla="*/ 216 w 121"/>
                  <a:gd name="T57" fmla="*/ 28 h 111"/>
                  <a:gd name="T58" fmla="*/ 253 w 121"/>
                  <a:gd name="T59" fmla="*/ 16 h 111"/>
                  <a:gd name="T60" fmla="*/ 255 w 121"/>
                  <a:gd name="T61" fmla="*/ 0 h 111"/>
                  <a:gd name="T62" fmla="*/ 153 w 121"/>
                  <a:gd name="T63" fmla="*/ 0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1"/>
                  <a:gd name="T97" fmla="*/ 0 h 111"/>
                  <a:gd name="T98" fmla="*/ 121 w 121"/>
                  <a:gd name="T99" fmla="*/ 111 h 1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1" h="111">
                    <a:moveTo>
                      <a:pt x="66" y="1"/>
                    </a:moveTo>
                    <a:cubicBezTo>
                      <a:pt x="66" y="6"/>
                      <a:pt x="66" y="6"/>
                      <a:pt x="66" y="6"/>
                    </a:cubicBezTo>
                    <a:cubicBezTo>
                      <a:pt x="69" y="7"/>
                      <a:pt x="69" y="7"/>
                      <a:pt x="69" y="7"/>
                    </a:cubicBezTo>
                    <a:cubicBezTo>
                      <a:pt x="75" y="8"/>
                      <a:pt x="76" y="9"/>
                      <a:pt x="76" y="9"/>
                    </a:cubicBezTo>
                    <a:cubicBezTo>
                      <a:pt x="76" y="9"/>
                      <a:pt x="77" y="10"/>
                      <a:pt x="77" y="10"/>
                    </a:cubicBezTo>
                    <a:cubicBezTo>
                      <a:pt x="77" y="10"/>
                      <a:pt x="76" y="12"/>
                      <a:pt x="72" y="16"/>
                    </a:cubicBezTo>
                    <a:cubicBezTo>
                      <a:pt x="59" y="29"/>
                      <a:pt x="47" y="41"/>
                      <a:pt x="34" y="51"/>
                    </a:cubicBezTo>
                    <a:cubicBezTo>
                      <a:pt x="34" y="46"/>
                      <a:pt x="35" y="27"/>
                      <a:pt x="35" y="27"/>
                    </a:cubicBezTo>
                    <a:cubicBezTo>
                      <a:pt x="35" y="14"/>
                      <a:pt x="35" y="12"/>
                      <a:pt x="35" y="11"/>
                    </a:cubicBezTo>
                    <a:cubicBezTo>
                      <a:pt x="35" y="11"/>
                      <a:pt x="36" y="10"/>
                      <a:pt x="36" y="10"/>
                    </a:cubicBezTo>
                    <a:cubicBezTo>
                      <a:pt x="36" y="10"/>
                      <a:pt x="38" y="9"/>
                      <a:pt x="47" y="7"/>
                    </a:cubicBezTo>
                    <a:cubicBezTo>
                      <a:pt x="47" y="7"/>
                      <a:pt x="52" y="6"/>
                      <a:pt x="52" y="6"/>
                    </a:cubicBezTo>
                    <a:cubicBezTo>
                      <a:pt x="52" y="0"/>
                      <a:pt x="52" y="0"/>
                      <a:pt x="52" y="0"/>
                    </a:cubicBezTo>
                    <a:cubicBezTo>
                      <a:pt x="29" y="0"/>
                      <a:pt x="29" y="0"/>
                      <a:pt x="29" y="0"/>
                    </a:cubicBezTo>
                    <a:cubicBezTo>
                      <a:pt x="25" y="0"/>
                      <a:pt x="25" y="0"/>
                      <a:pt x="25" y="0"/>
                    </a:cubicBezTo>
                    <a:cubicBezTo>
                      <a:pt x="0" y="0"/>
                      <a:pt x="0" y="0"/>
                      <a:pt x="0" y="0"/>
                    </a:cubicBezTo>
                    <a:cubicBezTo>
                      <a:pt x="0" y="1"/>
                      <a:pt x="0" y="1"/>
                      <a:pt x="0" y="1"/>
                    </a:cubicBezTo>
                    <a:cubicBezTo>
                      <a:pt x="0" y="6"/>
                      <a:pt x="0" y="6"/>
                      <a:pt x="0" y="6"/>
                    </a:cubicBezTo>
                    <a:cubicBezTo>
                      <a:pt x="4" y="7"/>
                      <a:pt x="4" y="7"/>
                      <a:pt x="4" y="7"/>
                    </a:cubicBezTo>
                    <a:cubicBezTo>
                      <a:pt x="12" y="9"/>
                      <a:pt x="15" y="10"/>
                      <a:pt x="16" y="11"/>
                    </a:cubicBezTo>
                    <a:cubicBezTo>
                      <a:pt x="16" y="11"/>
                      <a:pt x="16" y="11"/>
                      <a:pt x="16" y="11"/>
                    </a:cubicBezTo>
                    <a:cubicBezTo>
                      <a:pt x="16" y="11"/>
                      <a:pt x="17" y="11"/>
                      <a:pt x="17" y="11"/>
                    </a:cubicBezTo>
                    <a:cubicBezTo>
                      <a:pt x="17" y="11"/>
                      <a:pt x="17" y="12"/>
                      <a:pt x="17" y="17"/>
                    </a:cubicBezTo>
                    <a:cubicBezTo>
                      <a:pt x="17" y="59"/>
                      <a:pt x="17" y="59"/>
                      <a:pt x="17" y="59"/>
                    </a:cubicBezTo>
                    <a:cubicBezTo>
                      <a:pt x="17" y="96"/>
                      <a:pt x="17" y="96"/>
                      <a:pt x="17" y="96"/>
                    </a:cubicBezTo>
                    <a:cubicBezTo>
                      <a:pt x="17" y="99"/>
                      <a:pt x="16" y="100"/>
                      <a:pt x="16" y="100"/>
                    </a:cubicBezTo>
                    <a:cubicBezTo>
                      <a:pt x="16" y="101"/>
                      <a:pt x="14" y="102"/>
                      <a:pt x="5" y="103"/>
                    </a:cubicBezTo>
                    <a:cubicBezTo>
                      <a:pt x="4" y="103"/>
                      <a:pt x="0" y="104"/>
                      <a:pt x="0" y="104"/>
                    </a:cubicBezTo>
                    <a:cubicBezTo>
                      <a:pt x="0" y="105"/>
                      <a:pt x="0" y="105"/>
                      <a:pt x="0" y="105"/>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51" y="104"/>
                      <a:pt x="51" y="104"/>
                      <a:pt x="51" y="104"/>
                    </a:cubicBezTo>
                    <a:cubicBezTo>
                      <a:pt x="48" y="103"/>
                      <a:pt x="38" y="101"/>
                      <a:pt x="37" y="101"/>
                    </a:cubicBezTo>
                    <a:cubicBezTo>
                      <a:pt x="36" y="100"/>
                      <a:pt x="35" y="100"/>
                      <a:pt x="35" y="99"/>
                    </a:cubicBezTo>
                    <a:cubicBezTo>
                      <a:pt x="35" y="99"/>
                      <a:pt x="34" y="98"/>
                      <a:pt x="34" y="95"/>
                    </a:cubicBezTo>
                    <a:cubicBezTo>
                      <a:pt x="34" y="95"/>
                      <a:pt x="34" y="67"/>
                      <a:pt x="34" y="58"/>
                    </a:cubicBezTo>
                    <a:cubicBezTo>
                      <a:pt x="37" y="61"/>
                      <a:pt x="43" y="67"/>
                      <a:pt x="43" y="67"/>
                    </a:cubicBezTo>
                    <a:cubicBezTo>
                      <a:pt x="61" y="84"/>
                      <a:pt x="72" y="95"/>
                      <a:pt x="76" y="99"/>
                    </a:cubicBezTo>
                    <a:cubicBezTo>
                      <a:pt x="77" y="100"/>
                      <a:pt x="77" y="101"/>
                      <a:pt x="77" y="101"/>
                    </a:cubicBezTo>
                    <a:cubicBezTo>
                      <a:pt x="77" y="101"/>
                      <a:pt x="77" y="101"/>
                      <a:pt x="77" y="102"/>
                    </a:cubicBezTo>
                    <a:cubicBezTo>
                      <a:pt x="76" y="102"/>
                      <a:pt x="75" y="102"/>
                      <a:pt x="69" y="104"/>
                    </a:cubicBezTo>
                    <a:cubicBezTo>
                      <a:pt x="68" y="104"/>
                      <a:pt x="68" y="104"/>
                      <a:pt x="68" y="104"/>
                    </a:cubicBezTo>
                    <a:cubicBezTo>
                      <a:pt x="68" y="111"/>
                      <a:pt x="68" y="111"/>
                      <a:pt x="68" y="111"/>
                    </a:cubicBezTo>
                    <a:cubicBezTo>
                      <a:pt x="96" y="110"/>
                      <a:pt x="96" y="110"/>
                      <a:pt x="96" y="110"/>
                    </a:cubicBezTo>
                    <a:cubicBezTo>
                      <a:pt x="121" y="111"/>
                      <a:pt x="121" y="111"/>
                      <a:pt x="121" y="111"/>
                    </a:cubicBezTo>
                    <a:cubicBezTo>
                      <a:pt x="121" y="110"/>
                      <a:pt x="121" y="110"/>
                      <a:pt x="121" y="110"/>
                    </a:cubicBezTo>
                    <a:cubicBezTo>
                      <a:pt x="121" y="104"/>
                      <a:pt x="121" y="104"/>
                      <a:pt x="121" y="104"/>
                    </a:cubicBezTo>
                    <a:cubicBezTo>
                      <a:pt x="120" y="104"/>
                      <a:pt x="120" y="104"/>
                      <a:pt x="120" y="104"/>
                    </a:cubicBezTo>
                    <a:cubicBezTo>
                      <a:pt x="111" y="102"/>
                      <a:pt x="106" y="100"/>
                      <a:pt x="104" y="100"/>
                    </a:cubicBezTo>
                    <a:cubicBezTo>
                      <a:pt x="104" y="100"/>
                      <a:pt x="99" y="97"/>
                      <a:pt x="99" y="97"/>
                    </a:cubicBezTo>
                    <a:cubicBezTo>
                      <a:pt x="99" y="97"/>
                      <a:pt x="74" y="74"/>
                      <a:pt x="74" y="74"/>
                    </a:cubicBezTo>
                    <a:cubicBezTo>
                      <a:pt x="63" y="64"/>
                      <a:pt x="56" y="56"/>
                      <a:pt x="51" y="51"/>
                    </a:cubicBezTo>
                    <a:cubicBezTo>
                      <a:pt x="52" y="50"/>
                      <a:pt x="59" y="44"/>
                      <a:pt x="59" y="44"/>
                    </a:cubicBezTo>
                    <a:cubicBezTo>
                      <a:pt x="59" y="44"/>
                      <a:pt x="80" y="25"/>
                      <a:pt x="80" y="25"/>
                    </a:cubicBezTo>
                    <a:cubicBezTo>
                      <a:pt x="80" y="25"/>
                      <a:pt x="93" y="12"/>
                      <a:pt x="93" y="12"/>
                    </a:cubicBezTo>
                    <a:cubicBezTo>
                      <a:pt x="93" y="12"/>
                      <a:pt x="97" y="10"/>
                      <a:pt x="97" y="10"/>
                    </a:cubicBezTo>
                    <a:cubicBezTo>
                      <a:pt x="98" y="10"/>
                      <a:pt x="101" y="9"/>
                      <a:pt x="109" y="7"/>
                    </a:cubicBezTo>
                    <a:cubicBezTo>
                      <a:pt x="110" y="6"/>
                      <a:pt x="110" y="6"/>
                      <a:pt x="110" y="6"/>
                    </a:cubicBezTo>
                    <a:cubicBezTo>
                      <a:pt x="110" y="0"/>
                      <a:pt x="110" y="0"/>
                      <a:pt x="110" y="0"/>
                    </a:cubicBezTo>
                    <a:cubicBezTo>
                      <a:pt x="86" y="0"/>
                      <a:pt x="86" y="0"/>
                      <a:pt x="86" y="0"/>
                    </a:cubicBezTo>
                    <a:cubicBezTo>
                      <a:pt x="66" y="0"/>
                      <a:pt x="66" y="0"/>
                      <a:pt x="66" y="0"/>
                    </a:cubicBezTo>
                    <a:lnTo>
                      <a:pt x="66" y="1"/>
                    </a:lnTo>
                    <a:close/>
                  </a:path>
                </a:pathLst>
              </a:custGeom>
              <a:solidFill>
                <a:srgbClr val="FFFFFF"/>
              </a:solidFill>
              <a:ln w="9525">
                <a:noFill/>
                <a:round/>
                <a:headEnd/>
                <a:tailEnd/>
              </a:ln>
            </p:spPr>
            <p:txBody>
              <a:bodyPr/>
              <a:lstStyle/>
              <a:p>
                <a:endParaRPr lang="en-US" dirty="0"/>
              </a:p>
            </p:txBody>
          </p:sp>
          <p:sp>
            <p:nvSpPr>
              <p:cNvPr id="23" name="Freeform 11"/>
              <p:cNvSpPr>
                <a:spLocks/>
              </p:cNvSpPr>
              <p:nvPr/>
            </p:nvSpPr>
            <p:spPr bwMode="gray">
              <a:xfrm>
                <a:off x="5024" y="3581"/>
                <a:ext cx="94" cy="103"/>
              </a:xfrm>
              <a:custGeom>
                <a:avLst/>
                <a:gdLst>
                  <a:gd name="T0" fmla="*/ 7 w 101"/>
                  <a:gd name="T1" fmla="*/ 2 h 111"/>
                  <a:gd name="T2" fmla="*/ 0 w 101"/>
                  <a:gd name="T3" fmla="*/ 74 h 111"/>
                  <a:gd name="T4" fmla="*/ 5 w 101"/>
                  <a:gd name="T5" fmla="*/ 74 h 111"/>
                  <a:gd name="T6" fmla="*/ 21 w 101"/>
                  <a:gd name="T7" fmla="*/ 74 h 111"/>
                  <a:gd name="T8" fmla="*/ 21 w 101"/>
                  <a:gd name="T9" fmla="*/ 72 h 111"/>
                  <a:gd name="T10" fmla="*/ 30 w 101"/>
                  <a:gd name="T11" fmla="*/ 39 h 111"/>
                  <a:gd name="T12" fmla="*/ 37 w 101"/>
                  <a:gd name="T13" fmla="*/ 28 h 111"/>
                  <a:gd name="T14" fmla="*/ 49 w 101"/>
                  <a:gd name="T15" fmla="*/ 25 h 111"/>
                  <a:gd name="T16" fmla="*/ 58 w 101"/>
                  <a:gd name="T17" fmla="*/ 25 h 111"/>
                  <a:gd name="T18" fmla="*/ 97 w 101"/>
                  <a:gd name="T19" fmla="*/ 25 h 111"/>
                  <a:gd name="T20" fmla="*/ 97 w 101"/>
                  <a:gd name="T21" fmla="*/ 107 h 111"/>
                  <a:gd name="T22" fmla="*/ 97 w 101"/>
                  <a:gd name="T23" fmla="*/ 190 h 111"/>
                  <a:gd name="T24" fmla="*/ 95 w 101"/>
                  <a:gd name="T25" fmla="*/ 229 h 111"/>
                  <a:gd name="T26" fmla="*/ 95 w 101"/>
                  <a:gd name="T27" fmla="*/ 232 h 111"/>
                  <a:gd name="T28" fmla="*/ 67 w 101"/>
                  <a:gd name="T29" fmla="*/ 238 h 111"/>
                  <a:gd name="T30" fmla="*/ 56 w 101"/>
                  <a:gd name="T31" fmla="*/ 241 h 111"/>
                  <a:gd name="T32" fmla="*/ 56 w 101"/>
                  <a:gd name="T33" fmla="*/ 243 h 111"/>
                  <a:gd name="T34" fmla="*/ 56 w 101"/>
                  <a:gd name="T35" fmla="*/ 257 h 111"/>
                  <a:gd name="T36" fmla="*/ 111 w 101"/>
                  <a:gd name="T37" fmla="*/ 255 h 111"/>
                  <a:gd name="T38" fmla="*/ 178 w 101"/>
                  <a:gd name="T39" fmla="*/ 257 h 111"/>
                  <a:gd name="T40" fmla="*/ 178 w 101"/>
                  <a:gd name="T41" fmla="*/ 255 h 111"/>
                  <a:gd name="T42" fmla="*/ 178 w 101"/>
                  <a:gd name="T43" fmla="*/ 241 h 111"/>
                  <a:gd name="T44" fmla="*/ 167 w 101"/>
                  <a:gd name="T45" fmla="*/ 238 h 111"/>
                  <a:gd name="T46" fmla="*/ 139 w 101"/>
                  <a:gd name="T47" fmla="*/ 232 h 111"/>
                  <a:gd name="T48" fmla="*/ 139 w 101"/>
                  <a:gd name="T49" fmla="*/ 227 h 111"/>
                  <a:gd name="T50" fmla="*/ 137 w 101"/>
                  <a:gd name="T51" fmla="*/ 139 h 111"/>
                  <a:gd name="T52" fmla="*/ 139 w 101"/>
                  <a:gd name="T53" fmla="*/ 25 h 111"/>
                  <a:gd name="T54" fmla="*/ 174 w 101"/>
                  <a:gd name="T55" fmla="*/ 25 h 111"/>
                  <a:gd name="T56" fmla="*/ 197 w 101"/>
                  <a:gd name="T57" fmla="*/ 28 h 111"/>
                  <a:gd name="T58" fmla="*/ 204 w 101"/>
                  <a:gd name="T59" fmla="*/ 35 h 111"/>
                  <a:gd name="T60" fmla="*/ 213 w 101"/>
                  <a:gd name="T61" fmla="*/ 72 h 111"/>
                  <a:gd name="T62" fmla="*/ 213 w 101"/>
                  <a:gd name="T63" fmla="*/ 74 h 111"/>
                  <a:gd name="T64" fmla="*/ 234 w 101"/>
                  <a:gd name="T65" fmla="*/ 74 h 111"/>
                  <a:gd name="T66" fmla="*/ 227 w 101"/>
                  <a:gd name="T67" fmla="*/ 0 h 111"/>
                  <a:gd name="T68" fmla="*/ 225 w 101"/>
                  <a:gd name="T69" fmla="*/ 0 h 111"/>
                  <a:gd name="T70" fmla="*/ 123 w 101"/>
                  <a:gd name="T71" fmla="*/ 0 h 111"/>
                  <a:gd name="T72" fmla="*/ 7 w 101"/>
                  <a:gd name="T73" fmla="*/ 0 h 111"/>
                  <a:gd name="T74" fmla="*/ 7 w 101"/>
                  <a:gd name="T75" fmla="*/ 2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1"/>
                  <a:gd name="T115" fmla="*/ 0 h 111"/>
                  <a:gd name="T116" fmla="*/ 101 w 101"/>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1" h="111">
                    <a:moveTo>
                      <a:pt x="3" y="1"/>
                    </a:moveTo>
                    <a:cubicBezTo>
                      <a:pt x="0" y="32"/>
                      <a:pt x="0" y="32"/>
                      <a:pt x="0" y="32"/>
                    </a:cubicBezTo>
                    <a:cubicBezTo>
                      <a:pt x="2" y="32"/>
                      <a:pt x="2" y="32"/>
                      <a:pt x="2" y="32"/>
                    </a:cubicBezTo>
                    <a:cubicBezTo>
                      <a:pt x="9" y="32"/>
                      <a:pt x="9" y="32"/>
                      <a:pt x="9" y="32"/>
                    </a:cubicBezTo>
                    <a:cubicBezTo>
                      <a:pt x="9" y="31"/>
                      <a:pt x="9" y="31"/>
                      <a:pt x="9" y="31"/>
                    </a:cubicBezTo>
                    <a:cubicBezTo>
                      <a:pt x="11" y="24"/>
                      <a:pt x="12" y="19"/>
                      <a:pt x="13" y="17"/>
                    </a:cubicBezTo>
                    <a:cubicBezTo>
                      <a:pt x="14" y="14"/>
                      <a:pt x="15" y="13"/>
                      <a:pt x="16" y="12"/>
                    </a:cubicBezTo>
                    <a:cubicBezTo>
                      <a:pt x="17" y="12"/>
                      <a:pt x="18" y="11"/>
                      <a:pt x="21" y="11"/>
                    </a:cubicBezTo>
                    <a:cubicBezTo>
                      <a:pt x="21" y="11"/>
                      <a:pt x="25" y="11"/>
                      <a:pt x="25" y="11"/>
                    </a:cubicBezTo>
                    <a:cubicBezTo>
                      <a:pt x="25" y="11"/>
                      <a:pt x="39" y="11"/>
                      <a:pt x="42" y="11"/>
                    </a:cubicBezTo>
                    <a:cubicBezTo>
                      <a:pt x="42" y="13"/>
                      <a:pt x="42" y="46"/>
                      <a:pt x="42" y="46"/>
                    </a:cubicBezTo>
                    <a:cubicBezTo>
                      <a:pt x="42" y="82"/>
                      <a:pt x="42" y="82"/>
                      <a:pt x="42" y="82"/>
                    </a:cubicBezTo>
                    <a:cubicBezTo>
                      <a:pt x="41" y="97"/>
                      <a:pt x="41" y="99"/>
                      <a:pt x="41" y="99"/>
                    </a:cubicBezTo>
                    <a:cubicBezTo>
                      <a:pt x="41" y="100"/>
                      <a:pt x="41" y="100"/>
                      <a:pt x="41" y="100"/>
                    </a:cubicBezTo>
                    <a:cubicBezTo>
                      <a:pt x="40" y="100"/>
                      <a:pt x="38" y="101"/>
                      <a:pt x="29" y="103"/>
                    </a:cubicBezTo>
                    <a:cubicBezTo>
                      <a:pt x="24" y="104"/>
                      <a:pt x="24" y="104"/>
                      <a:pt x="24" y="104"/>
                    </a:cubicBezTo>
                    <a:cubicBezTo>
                      <a:pt x="24" y="105"/>
                      <a:pt x="24" y="105"/>
                      <a:pt x="24" y="105"/>
                    </a:cubicBezTo>
                    <a:cubicBezTo>
                      <a:pt x="24" y="111"/>
                      <a:pt x="24" y="111"/>
                      <a:pt x="24" y="111"/>
                    </a:cubicBezTo>
                    <a:cubicBezTo>
                      <a:pt x="48" y="110"/>
                      <a:pt x="48" y="110"/>
                      <a:pt x="48" y="110"/>
                    </a:cubicBezTo>
                    <a:cubicBezTo>
                      <a:pt x="77" y="111"/>
                      <a:pt x="77" y="111"/>
                      <a:pt x="77" y="111"/>
                    </a:cubicBezTo>
                    <a:cubicBezTo>
                      <a:pt x="77" y="110"/>
                      <a:pt x="77" y="110"/>
                      <a:pt x="77" y="110"/>
                    </a:cubicBezTo>
                    <a:cubicBezTo>
                      <a:pt x="77" y="104"/>
                      <a:pt x="77" y="104"/>
                      <a:pt x="77" y="104"/>
                    </a:cubicBezTo>
                    <a:cubicBezTo>
                      <a:pt x="72" y="103"/>
                      <a:pt x="72" y="103"/>
                      <a:pt x="72" y="103"/>
                    </a:cubicBezTo>
                    <a:cubicBezTo>
                      <a:pt x="62" y="101"/>
                      <a:pt x="61" y="100"/>
                      <a:pt x="60" y="100"/>
                    </a:cubicBezTo>
                    <a:cubicBezTo>
                      <a:pt x="60" y="100"/>
                      <a:pt x="60" y="99"/>
                      <a:pt x="60" y="98"/>
                    </a:cubicBezTo>
                    <a:cubicBezTo>
                      <a:pt x="59" y="91"/>
                      <a:pt x="59" y="79"/>
                      <a:pt x="59" y="60"/>
                    </a:cubicBezTo>
                    <a:cubicBezTo>
                      <a:pt x="59" y="60"/>
                      <a:pt x="60" y="13"/>
                      <a:pt x="60" y="11"/>
                    </a:cubicBezTo>
                    <a:cubicBezTo>
                      <a:pt x="62" y="11"/>
                      <a:pt x="75" y="11"/>
                      <a:pt x="75" y="11"/>
                    </a:cubicBezTo>
                    <a:cubicBezTo>
                      <a:pt x="82" y="11"/>
                      <a:pt x="84" y="12"/>
                      <a:pt x="85" y="12"/>
                    </a:cubicBezTo>
                    <a:cubicBezTo>
                      <a:pt x="86" y="12"/>
                      <a:pt x="87" y="13"/>
                      <a:pt x="88" y="15"/>
                    </a:cubicBezTo>
                    <a:cubicBezTo>
                      <a:pt x="88" y="16"/>
                      <a:pt x="89" y="19"/>
                      <a:pt x="92" y="31"/>
                    </a:cubicBezTo>
                    <a:cubicBezTo>
                      <a:pt x="92" y="32"/>
                      <a:pt x="92" y="32"/>
                      <a:pt x="92" y="32"/>
                    </a:cubicBezTo>
                    <a:cubicBezTo>
                      <a:pt x="101" y="32"/>
                      <a:pt x="101" y="32"/>
                      <a:pt x="101" y="32"/>
                    </a:cubicBezTo>
                    <a:cubicBezTo>
                      <a:pt x="98" y="0"/>
                      <a:pt x="98" y="0"/>
                      <a:pt x="98" y="0"/>
                    </a:cubicBezTo>
                    <a:cubicBezTo>
                      <a:pt x="97" y="0"/>
                      <a:pt x="97" y="0"/>
                      <a:pt x="97" y="0"/>
                    </a:cubicBezTo>
                    <a:cubicBezTo>
                      <a:pt x="53" y="0"/>
                      <a:pt x="53" y="0"/>
                      <a:pt x="53" y="0"/>
                    </a:cubicBezTo>
                    <a:cubicBezTo>
                      <a:pt x="3" y="0"/>
                      <a:pt x="3" y="0"/>
                      <a:pt x="3" y="0"/>
                    </a:cubicBezTo>
                    <a:lnTo>
                      <a:pt x="3" y="1"/>
                    </a:lnTo>
                    <a:close/>
                  </a:path>
                </a:pathLst>
              </a:custGeom>
              <a:solidFill>
                <a:srgbClr val="FFFFFF"/>
              </a:solidFill>
              <a:ln w="9525">
                <a:noFill/>
                <a:round/>
                <a:headEnd/>
                <a:tailEnd/>
              </a:ln>
            </p:spPr>
            <p:txBody>
              <a:bodyPr/>
              <a:lstStyle/>
              <a:p>
                <a:endParaRPr lang="en-US" dirty="0"/>
              </a:p>
            </p:txBody>
          </p:sp>
          <p:sp>
            <p:nvSpPr>
              <p:cNvPr id="24" name="Freeform 12"/>
              <p:cNvSpPr>
                <a:spLocks noEditPoints="1"/>
              </p:cNvSpPr>
              <p:nvPr/>
            </p:nvSpPr>
            <p:spPr bwMode="gray">
              <a:xfrm>
                <a:off x="5139" y="3581"/>
                <a:ext cx="104" cy="103"/>
              </a:xfrm>
              <a:custGeom>
                <a:avLst/>
                <a:gdLst>
                  <a:gd name="T0" fmla="*/ 260 w 113"/>
                  <a:gd name="T1" fmla="*/ 241 h 111"/>
                  <a:gd name="T2" fmla="*/ 227 w 113"/>
                  <a:gd name="T3" fmla="*/ 232 h 111"/>
                  <a:gd name="T4" fmla="*/ 218 w 113"/>
                  <a:gd name="T5" fmla="*/ 225 h 111"/>
                  <a:gd name="T6" fmla="*/ 204 w 113"/>
                  <a:gd name="T7" fmla="*/ 208 h 111"/>
                  <a:gd name="T8" fmla="*/ 148 w 113"/>
                  <a:gd name="T9" fmla="*/ 137 h 111"/>
                  <a:gd name="T10" fmla="*/ 174 w 113"/>
                  <a:gd name="T11" fmla="*/ 125 h 111"/>
                  <a:gd name="T12" fmla="*/ 199 w 113"/>
                  <a:gd name="T13" fmla="*/ 100 h 111"/>
                  <a:gd name="T14" fmla="*/ 206 w 113"/>
                  <a:gd name="T15" fmla="*/ 65 h 111"/>
                  <a:gd name="T16" fmla="*/ 188 w 113"/>
                  <a:gd name="T17" fmla="*/ 16 h 111"/>
                  <a:gd name="T18" fmla="*/ 134 w 113"/>
                  <a:gd name="T19" fmla="*/ 0 h 111"/>
                  <a:gd name="T20" fmla="*/ 109 w 113"/>
                  <a:gd name="T21" fmla="*/ 0 h 111"/>
                  <a:gd name="T22" fmla="*/ 79 w 113"/>
                  <a:gd name="T23" fmla="*/ 0 h 111"/>
                  <a:gd name="T24" fmla="*/ 0 w 113"/>
                  <a:gd name="T25" fmla="*/ 0 h 111"/>
                  <a:gd name="T26" fmla="*/ 0 w 113"/>
                  <a:gd name="T27" fmla="*/ 2 h 111"/>
                  <a:gd name="T28" fmla="*/ 0 w 113"/>
                  <a:gd name="T29" fmla="*/ 14 h 111"/>
                  <a:gd name="T30" fmla="*/ 9 w 113"/>
                  <a:gd name="T31" fmla="*/ 16 h 111"/>
                  <a:gd name="T32" fmla="*/ 37 w 113"/>
                  <a:gd name="T33" fmla="*/ 25 h 111"/>
                  <a:gd name="T34" fmla="*/ 39 w 113"/>
                  <a:gd name="T35" fmla="*/ 28 h 111"/>
                  <a:gd name="T36" fmla="*/ 39 w 113"/>
                  <a:gd name="T37" fmla="*/ 49 h 111"/>
                  <a:gd name="T38" fmla="*/ 39 w 113"/>
                  <a:gd name="T39" fmla="*/ 132 h 111"/>
                  <a:gd name="T40" fmla="*/ 39 w 113"/>
                  <a:gd name="T41" fmla="*/ 222 h 111"/>
                  <a:gd name="T42" fmla="*/ 37 w 113"/>
                  <a:gd name="T43" fmla="*/ 232 h 111"/>
                  <a:gd name="T44" fmla="*/ 9 w 113"/>
                  <a:gd name="T45" fmla="*/ 238 h 111"/>
                  <a:gd name="T46" fmla="*/ 0 w 113"/>
                  <a:gd name="T47" fmla="*/ 241 h 111"/>
                  <a:gd name="T48" fmla="*/ 0 w 113"/>
                  <a:gd name="T49" fmla="*/ 257 h 111"/>
                  <a:gd name="T50" fmla="*/ 63 w 113"/>
                  <a:gd name="T51" fmla="*/ 255 h 111"/>
                  <a:gd name="T52" fmla="*/ 121 w 113"/>
                  <a:gd name="T53" fmla="*/ 257 h 111"/>
                  <a:gd name="T54" fmla="*/ 121 w 113"/>
                  <a:gd name="T55" fmla="*/ 255 h 111"/>
                  <a:gd name="T56" fmla="*/ 121 w 113"/>
                  <a:gd name="T57" fmla="*/ 241 h 111"/>
                  <a:gd name="T58" fmla="*/ 109 w 113"/>
                  <a:gd name="T59" fmla="*/ 238 h 111"/>
                  <a:gd name="T60" fmla="*/ 83 w 113"/>
                  <a:gd name="T61" fmla="*/ 232 h 111"/>
                  <a:gd name="T62" fmla="*/ 81 w 113"/>
                  <a:gd name="T63" fmla="*/ 225 h 111"/>
                  <a:gd name="T64" fmla="*/ 79 w 113"/>
                  <a:gd name="T65" fmla="*/ 139 h 111"/>
                  <a:gd name="T66" fmla="*/ 107 w 113"/>
                  <a:gd name="T67" fmla="*/ 141 h 111"/>
                  <a:gd name="T68" fmla="*/ 146 w 113"/>
                  <a:gd name="T69" fmla="*/ 194 h 111"/>
                  <a:gd name="T70" fmla="*/ 148 w 113"/>
                  <a:gd name="T71" fmla="*/ 199 h 111"/>
                  <a:gd name="T72" fmla="*/ 165 w 113"/>
                  <a:gd name="T73" fmla="*/ 222 h 111"/>
                  <a:gd name="T74" fmla="*/ 188 w 113"/>
                  <a:gd name="T75" fmla="*/ 257 h 111"/>
                  <a:gd name="T76" fmla="*/ 190 w 113"/>
                  <a:gd name="T77" fmla="*/ 257 h 111"/>
                  <a:gd name="T78" fmla="*/ 220 w 113"/>
                  <a:gd name="T79" fmla="*/ 255 h 111"/>
                  <a:gd name="T80" fmla="*/ 262 w 113"/>
                  <a:gd name="T81" fmla="*/ 257 h 111"/>
                  <a:gd name="T82" fmla="*/ 262 w 113"/>
                  <a:gd name="T83" fmla="*/ 255 h 111"/>
                  <a:gd name="T84" fmla="*/ 262 w 113"/>
                  <a:gd name="T85" fmla="*/ 241 h 111"/>
                  <a:gd name="T86" fmla="*/ 260 w 113"/>
                  <a:gd name="T87" fmla="*/ 241 h 111"/>
                  <a:gd name="T88" fmla="*/ 104 w 113"/>
                  <a:gd name="T89" fmla="*/ 120 h 111"/>
                  <a:gd name="T90" fmla="*/ 79 w 113"/>
                  <a:gd name="T91" fmla="*/ 118 h 111"/>
                  <a:gd name="T92" fmla="*/ 81 w 113"/>
                  <a:gd name="T93" fmla="*/ 25 h 111"/>
                  <a:gd name="T94" fmla="*/ 114 w 113"/>
                  <a:gd name="T95" fmla="*/ 23 h 111"/>
                  <a:gd name="T96" fmla="*/ 153 w 113"/>
                  <a:gd name="T97" fmla="*/ 35 h 111"/>
                  <a:gd name="T98" fmla="*/ 165 w 113"/>
                  <a:gd name="T99" fmla="*/ 69 h 111"/>
                  <a:gd name="T100" fmla="*/ 151 w 113"/>
                  <a:gd name="T101" fmla="*/ 107 h 111"/>
                  <a:gd name="T102" fmla="*/ 104 w 113"/>
                  <a:gd name="T103" fmla="*/ 120 h 1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3"/>
                  <a:gd name="T157" fmla="*/ 0 h 111"/>
                  <a:gd name="T158" fmla="*/ 113 w 113"/>
                  <a:gd name="T159" fmla="*/ 111 h 1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3" h="111">
                    <a:moveTo>
                      <a:pt x="112" y="104"/>
                    </a:moveTo>
                    <a:cubicBezTo>
                      <a:pt x="106" y="102"/>
                      <a:pt x="101" y="101"/>
                      <a:pt x="98" y="100"/>
                    </a:cubicBezTo>
                    <a:cubicBezTo>
                      <a:pt x="96" y="99"/>
                      <a:pt x="95" y="98"/>
                      <a:pt x="94" y="97"/>
                    </a:cubicBezTo>
                    <a:cubicBezTo>
                      <a:pt x="93" y="97"/>
                      <a:pt x="92" y="95"/>
                      <a:pt x="88" y="90"/>
                    </a:cubicBezTo>
                    <a:cubicBezTo>
                      <a:pt x="88" y="90"/>
                      <a:pt x="68" y="65"/>
                      <a:pt x="64" y="59"/>
                    </a:cubicBezTo>
                    <a:cubicBezTo>
                      <a:pt x="69" y="57"/>
                      <a:pt x="73" y="56"/>
                      <a:pt x="75" y="54"/>
                    </a:cubicBezTo>
                    <a:cubicBezTo>
                      <a:pt x="80" y="51"/>
                      <a:pt x="83" y="47"/>
                      <a:pt x="86" y="43"/>
                    </a:cubicBezTo>
                    <a:cubicBezTo>
                      <a:pt x="88" y="38"/>
                      <a:pt x="89" y="33"/>
                      <a:pt x="89" y="28"/>
                    </a:cubicBezTo>
                    <a:cubicBezTo>
                      <a:pt x="89" y="19"/>
                      <a:pt x="87" y="12"/>
                      <a:pt x="81" y="7"/>
                    </a:cubicBezTo>
                    <a:cubicBezTo>
                      <a:pt x="76" y="2"/>
                      <a:pt x="68" y="0"/>
                      <a:pt x="58" y="0"/>
                    </a:cubicBezTo>
                    <a:cubicBezTo>
                      <a:pt x="47" y="0"/>
                      <a:pt x="47" y="0"/>
                      <a:pt x="47" y="0"/>
                    </a:cubicBezTo>
                    <a:cubicBezTo>
                      <a:pt x="34" y="0"/>
                      <a:pt x="34" y="0"/>
                      <a:pt x="34" y="0"/>
                    </a:cubicBezTo>
                    <a:cubicBezTo>
                      <a:pt x="0" y="0"/>
                      <a:pt x="0" y="0"/>
                      <a:pt x="0" y="0"/>
                    </a:cubicBezTo>
                    <a:cubicBezTo>
                      <a:pt x="0" y="1"/>
                      <a:pt x="0" y="1"/>
                      <a:pt x="0" y="1"/>
                    </a:cubicBezTo>
                    <a:cubicBezTo>
                      <a:pt x="0" y="6"/>
                      <a:pt x="0" y="6"/>
                      <a:pt x="0" y="6"/>
                    </a:cubicBezTo>
                    <a:cubicBezTo>
                      <a:pt x="4" y="7"/>
                      <a:pt x="4" y="7"/>
                      <a:pt x="4" y="7"/>
                    </a:cubicBezTo>
                    <a:cubicBezTo>
                      <a:pt x="10" y="8"/>
                      <a:pt x="14" y="9"/>
                      <a:pt x="16" y="11"/>
                    </a:cubicBezTo>
                    <a:cubicBezTo>
                      <a:pt x="17" y="12"/>
                      <a:pt x="17" y="12"/>
                      <a:pt x="17" y="12"/>
                    </a:cubicBezTo>
                    <a:cubicBezTo>
                      <a:pt x="17" y="12"/>
                      <a:pt x="17" y="13"/>
                      <a:pt x="17" y="21"/>
                    </a:cubicBezTo>
                    <a:cubicBezTo>
                      <a:pt x="17" y="57"/>
                      <a:pt x="17" y="57"/>
                      <a:pt x="17" y="57"/>
                    </a:cubicBezTo>
                    <a:cubicBezTo>
                      <a:pt x="17" y="87"/>
                      <a:pt x="17" y="95"/>
                      <a:pt x="17" y="96"/>
                    </a:cubicBezTo>
                    <a:cubicBezTo>
                      <a:pt x="17" y="98"/>
                      <a:pt x="17" y="99"/>
                      <a:pt x="16" y="100"/>
                    </a:cubicBezTo>
                    <a:cubicBezTo>
                      <a:pt x="15" y="100"/>
                      <a:pt x="14" y="101"/>
                      <a:pt x="4" y="103"/>
                    </a:cubicBezTo>
                    <a:cubicBezTo>
                      <a:pt x="0" y="104"/>
                      <a:pt x="0" y="104"/>
                      <a:pt x="0" y="104"/>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47" y="103"/>
                      <a:pt x="47" y="103"/>
                      <a:pt x="47" y="103"/>
                    </a:cubicBezTo>
                    <a:cubicBezTo>
                      <a:pt x="39" y="101"/>
                      <a:pt x="37" y="100"/>
                      <a:pt x="36" y="100"/>
                    </a:cubicBezTo>
                    <a:cubicBezTo>
                      <a:pt x="35" y="99"/>
                      <a:pt x="35" y="99"/>
                      <a:pt x="35" y="97"/>
                    </a:cubicBezTo>
                    <a:cubicBezTo>
                      <a:pt x="35" y="97"/>
                      <a:pt x="35" y="67"/>
                      <a:pt x="34" y="60"/>
                    </a:cubicBezTo>
                    <a:cubicBezTo>
                      <a:pt x="37" y="61"/>
                      <a:pt x="45" y="61"/>
                      <a:pt x="46" y="61"/>
                    </a:cubicBezTo>
                    <a:cubicBezTo>
                      <a:pt x="47" y="62"/>
                      <a:pt x="63" y="84"/>
                      <a:pt x="63" y="84"/>
                    </a:cubicBezTo>
                    <a:cubicBezTo>
                      <a:pt x="64" y="86"/>
                      <a:pt x="64" y="86"/>
                      <a:pt x="64" y="86"/>
                    </a:cubicBezTo>
                    <a:cubicBezTo>
                      <a:pt x="64" y="86"/>
                      <a:pt x="71" y="96"/>
                      <a:pt x="71" y="96"/>
                    </a:cubicBezTo>
                    <a:cubicBezTo>
                      <a:pt x="81" y="111"/>
                      <a:pt x="81" y="111"/>
                      <a:pt x="81" y="111"/>
                    </a:cubicBezTo>
                    <a:cubicBezTo>
                      <a:pt x="82" y="111"/>
                      <a:pt x="82" y="111"/>
                      <a:pt x="82" y="111"/>
                    </a:cubicBezTo>
                    <a:cubicBezTo>
                      <a:pt x="95" y="110"/>
                      <a:pt x="95" y="110"/>
                      <a:pt x="95" y="110"/>
                    </a:cubicBezTo>
                    <a:cubicBezTo>
                      <a:pt x="113" y="111"/>
                      <a:pt x="113" y="111"/>
                      <a:pt x="113" y="111"/>
                    </a:cubicBezTo>
                    <a:cubicBezTo>
                      <a:pt x="113" y="110"/>
                      <a:pt x="113" y="110"/>
                      <a:pt x="113" y="110"/>
                    </a:cubicBezTo>
                    <a:cubicBezTo>
                      <a:pt x="113" y="104"/>
                      <a:pt x="113" y="104"/>
                      <a:pt x="113" y="104"/>
                    </a:cubicBezTo>
                    <a:lnTo>
                      <a:pt x="112" y="104"/>
                    </a:lnTo>
                    <a:close/>
                    <a:moveTo>
                      <a:pt x="45" y="52"/>
                    </a:moveTo>
                    <a:cubicBezTo>
                      <a:pt x="45" y="52"/>
                      <a:pt x="36" y="51"/>
                      <a:pt x="34" y="51"/>
                    </a:cubicBezTo>
                    <a:cubicBezTo>
                      <a:pt x="34" y="49"/>
                      <a:pt x="35" y="13"/>
                      <a:pt x="35" y="11"/>
                    </a:cubicBezTo>
                    <a:cubicBezTo>
                      <a:pt x="37" y="11"/>
                      <a:pt x="49" y="10"/>
                      <a:pt x="49" y="10"/>
                    </a:cubicBezTo>
                    <a:cubicBezTo>
                      <a:pt x="57" y="10"/>
                      <a:pt x="62" y="12"/>
                      <a:pt x="66" y="15"/>
                    </a:cubicBezTo>
                    <a:cubicBezTo>
                      <a:pt x="69" y="19"/>
                      <a:pt x="71" y="24"/>
                      <a:pt x="71" y="30"/>
                    </a:cubicBezTo>
                    <a:cubicBezTo>
                      <a:pt x="71" y="37"/>
                      <a:pt x="69" y="42"/>
                      <a:pt x="65" y="46"/>
                    </a:cubicBezTo>
                    <a:cubicBezTo>
                      <a:pt x="61" y="50"/>
                      <a:pt x="54" y="52"/>
                      <a:pt x="45" y="52"/>
                    </a:cubicBezTo>
                    <a:close/>
                  </a:path>
                </a:pathLst>
              </a:custGeom>
              <a:solidFill>
                <a:srgbClr val="FFFFFF"/>
              </a:solidFill>
              <a:ln w="9525">
                <a:noFill/>
                <a:round/>
                <a:headEnd/>
                <a:tailEnd/>
              </a:ln>
            </p:spPr>
            <p:txBody>
              <a:bodyPr/>
              <a:lstStyle/>
              <a:p>
                <a:endParaRPr lang="en-US" dirty="0"/>
              </a:p>
            </p:txBody>
          </p:sp>
          <p:sp>
            <p:nvSpPr>
              <p:cNvPr id="25" name="Freeform 13"/>
              <p:cNvSpPr>
                <a:spLocks/>
              </p:cNvSpPr>
              <p:nvPr/>
            </p:nvSpPr>
            <p:spPr bwMode="gray">
              <a:xfrm>
                <a:off x="5257" y="3581"/>
                <a:ext cx="92" cy="103"/>
              </a:xfrm>
              <a:custGeom>
                <a:avLst/>
                <a:gdLst>
                  <a:gd name="T0" fmla="*/ 0 w 99"/>
                  <a:gd name="T1" fmla="*/ 2 h 111"/>
                  <a:gd name="T2" fmla="*/ 0 w 99"/>
                  <a:gd name="T3" fmla="*/ 14 h 111"/>
                  <a:gd name="T4" fmla="*/ 21 w 99"/>
                  <a:gd name="T5" fmla="*/ 19 h 111"/>
                  <a:gd name="T6" fmla="*/ 37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6" y="10"/>
                    </a:cubicBezTo>
                    <a:cubicBezTo>
                      <a:pt x="16" y="11"/>
                      <a:pt x="16" y="11"/>
                      <a:pt x="16" y="11"/>
                    </a:cubicBezTo>
                    <a:cubicBezTo>
                      <a:pt x="17" y="11"/>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5" y="91"/>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2"/>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2"/>
                      <a:pt x="66" y="45"/>
                      <a:pt x="66" y="45"/>
                    </a:cubicBezTo>
                    <a:cubicBezTo>
                      <a:pt x="65" y="46"/>
                      <a:pt x="65"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FFFFFF"/>
              </a:solidFill>
              <a:ln w="9525">
                <a:noFill/>
                <a:round/>
                <a:headEnd/>
                <a:tailEnd/>
              </a:ln>
            </p:spPr>
            <p:txBody>
              <a:bodyPr/>
              <a:lstStyle/>
              <a:p>
                <a:endParaRPr lang="en-US" dirty="0"/>
              </a:p>
            </p:txBody>
          </p:sp>
          <p:sp>
            <p:nvSpPr>
              <p:cNvPr id="35" name="Freeform 14"/>
              <p:cNvSpPr>
                <a:spLocks/>
              </p:cNvSpPr>
              <p:nvPr/>
            </p:nvSpPr>
            <p:spPr bwMode="gray">
              <a:xfrm>
                <a:off x="5366" y="3581"/>
                <a:ext cx="92" cy="103"/>
              </a:xfrm>
              <a:custGeom>
                <a:avLst/>
                <a:gdLst>
                  <a:gd name="T0" fmla="*/ 0 w 99"/>
                  <a:gd name="T1" fmla="*/ 2 h 111"/>
                  <a:gd name="T2" fmla="*/ 0 w 99"/>
                  <a:gd name="T3" fmla="*/ 14 h 111"/>
                  <a:gd name="T4" fmla="*/ 21 w 99"/>
                  <a:gd name="T5" fmla="*/ 19 h 111"/>
                  <a:gd name="T6" fmla="*/ 35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5" y="10"/>
                    </a:cubicBezTo>
                    <a:cubicBezTo>
                      <a:pt x="16" y="11"/>
                      <a:pt x="16" y="11"/>
                      <a:pt x="16" y="11"/>
                    </a:cubicBezTo>
                    <a:cubicBezTo>
                      <a:pt x="17" y="12"/>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4" y="92"/>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3"/>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3"/>
                      <a:pt x="66" y="45"/>
                      <a:pt x="66" y="45"/>
                    </a:cubicBezTo>
                    <a:cubicBezTo>
                      <a:pt x="65" y="46"/>
                      <a:pt x="64"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FFFFFF"/>
              </a:solidFill>
              <a:ln w="9525">
                <a:noFill/>
                <a:round/>
                <a:headEnd/>
                <a:tailEnd/>
              </a:ln>
            </p:spPr>
            <p:txBody>
              <a:bodyPr/>
              <a:lstStyle/>
              <a:p>
                <a:endParaRPr lang="en-US" dirty="0"/>
              </a:p>
            </p:txBody>
          </p:sp>
        </p:grpSp>
      </p:grpSp>
    </p:spTree>
    <p:extLst>
      <p:ext uri="{BB962C8B-B14F-4D97-AF65-F5344CB8AC3E}">
        <p14:creationId xmlns:p14="http://schemas.microsoft.com/office/powerpoint/2010/main" val="405588581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Section Divider (numbered)">
    <p:spTree>
      <p:nvGrpSpPr>
        <p:cNvPr id="1" name=""/>
        <p:cNvGrpSpPr/>
        <p:nvPr/>
      </p:nvGrpSpPr>
      <p:grpSpPr>
        <a:xfrm>
          <a:off x="0" y="0"/>
          <a:ext cx="0" cy="0"/>
          <a:chOff x="0" y="0"/>
          <a:chExt cx="0" cy="0"/>
        </a:xfrm>
      </p:grpSpPr>
      <p:sp>
        <p:nvSpPr>
          <p:cNvPr id="2" name="Rectangle 3"/>
          <p:cNvSpPr>
            <a:spLocks noChangeArrowheads="1"/>
          </p:cNvSpPr>
          <p:nvPr userDrawn="1"/>
        </p:nvSpPr>
        <p:spPr bwMode="auto">
          <a:xfrm>
            <a:off x="0" y="3212306"/>
            <a:ext cx="10058400" cy="1347788"/>
          </a:xfrm>
          <a:prstGeom prst="rect">
            <a:avLst/>
          </a:prstGeom>
          <a:solidFill>
            <a:schemeClr val="accent1"/>
          </a:solidFill>
          <a:ln w="9525">
            <a:noFill/>
            <a:miter lim="800000"/>
            <a:headEnd/>
            <a:tailEnd/>
          </a:ln>
          <a:effectLst/>
        </p:spPr>
        <p:txBody>
          <a:bodyPr wrap="none" anchor="ctr"/>
          <a:lstStyle/>
          <a:p>
            <a:pPr algn="ctr"/>
            <a:endParaRPr lang="en-US" b="1"/>
          </a:p>
        </p:txBody>
      </p:sp>
      <p:sp>
        <p:nvSpPr>
          <p:cNvPr id="14" name="Text Placeholder 34"/>
          <p:cNvSpPr>
            <a:spLocks noGrp="1"/>
          </p:cNvSpPr>
          <p:nvPr userDrawn="1">
            <p:ph type="body" sz="quarter" idx="11" hasCustomPrompt="1"/>
          </p:nvPr>
        </p:nvSpPr>
        <p:spPr bwMode="gray">
          <a:xfrm>
            <a:off x="441782" y="3638245"/>
            <a:ext cx="244018" cy="457200"/>
          </a:xfrm>
        </p:spPr>
        <p:txBody>
          <a:bodyPr bIns="45720" anchor="ctr">
            <a:normAutofit/>
          </a:bodyPr>
          <a:lstStyle>
            <a:lvl1pPr algn="l">
              <a:lnSpc>
                <a:spcPct val="100000"/>
              </a:lnSpc>
              <a:spcBef>
                <a:spcPts val="0"/>
              </a:spcBef>
              <a:defRPr sz="2500" baseline="0">
                <a:solidFill>
                  <a:schemeClr val="bg1"/>
                </a:solidFill>
                <a:latin typeface="+mn-lt"/>
              </a:defRPr>
            </a:lvl1pPr>
          </a:lstStyle>
          <a:p>
            <a:pPr lvl="0"/>
            <a:r>
              <a:rPr lang="en-US" dirty="0" smtClean="0"/>
              <a:t>#</a:t>
            </a:r>
          </a:p>
        </p:txBody>
      </p:sp>
      <p:sp>
        <p:nvSpPr>
          <p:cNvPr id="15" name="Text Placeholder 34"/>
          <p:cNvSpPr>
            <a:spLocks noGrp="1"/>
          </p:cNvSpPr>
          <p:nvPr userDrawn="1">
            <p:ph type="body" sz="quarter" idx="12" hasCustomPrompt="1"/>
          </p:nvPr>
        </p:nvSpPr>
        <p:spPr bwMode="gray">
          <a:xfrm>
            <a:off x="885825" y="3656025"/>
            <a:ext cx="6581775" cy="457200"/>
          </a:xfrm>
        </p:spPr>
        <p:txBody>
          <a:bodyPr anchor="ctr">
            <a:noAutofit/>
          </a:bodyPr>
          <a:lstStyle>
            <a:lvl1pPr>
              <a:lnSpc>
                <a:spcPct val="100000"/>
              </a:lnSpc>
              <a:spcBef>
                <a:spcPts val="0"/>
              </a:spcBef>
              <a:defRPr sz="2500" baseline="0">
                <a:solidFill>
                  <a:schemeClr val="bg1"/>
                </a:solidFill>
                <a:latin typeface="+mj-lt"/>
              </a:defRPr>
            </a:lvl1pPr>
          </a:lstStyle>
          <a:p>
            <a:pPr lvl="0"/>
            <a:r>
              <a:rPr lang="en-US" dirty="0" smtClean="0"/>
              <a:t>Click to add section divider text</a:t>
            </a:r>
          </a:p>
        </p:txBody>
      </p:sp>
      <p:sp>
        <p:nvSpPr>
          <p:cNvPr id="16" name="TextBox 15"/>
          <p:cNvSpPr txBox="1"/>
          <p:nvPr userDrawn="1"/>
        </p:nvSpPr>
        <p:spPr>
          <a:xfrm>
            <a:off x="671244" y="3648882"/>
            <a:ext cx="133350" cy="457200"/>
          </a:xfrm>
          <a:prstGeom prst="rect">
            <a:avLst/>
          </a:prstGeom>
        </p:spPr>
        <p:txBody>
          <a:bodyPr vert="horz" lIns="0" tIns="45720" rIns="0" bIns="45720" rtlCol="0" anchor="b">
            <a:normAutofit lnSpcReduction="10000"/>
          </a:bodyPr>
          <a:lstStyle/>
          <a:p>
            <a:pPr lvl="0" algn="l" defTabSz="1019056" rtl="0" eaLnBrk="1" fontAlgn="base" hangingPunct="1">
              <a:lnSpc>
                <a:spcPct val="100000"/>
              </a:lnSpc>
              <a:spcBef>
                <a:spcPts val="0"/>
              </a:spcBef>
              <a:spcAft>
                <a:spcPts val="0"/>
              </a:spcAft>
            </a:pPr>
            <a:r>
              <a:rPr lang="en-US" sz="2500" b="0" baseline="0" smtClean="0">
                <a:solidFill>
                  <a:schemeClr val="bg1"/>
                </a:solidFill>
                <a:latin typeface="+mj-lt"/>
                <a:ea typeface="+mn-ea"/>
                <a:cs typeface="+mn-cs"/>
              </a:rPr>
              <a:t>|</a:t>
            </a:r>
            <a:endParaRPr lang="en-US" sz="2500" b="0" baseline="0" dirty="0" err="1" smtClean="0">
              <a:solidFill>
                <a:schemeClr val="bg1"/>
              </a:solidFill>
              <a:latin typeface="+mj-lt"/>
              <a:ea typeface="+mn-ea"/>
              <a:cs typeface="+mn-cs"/>
            </a:endParaRPr>
          </a:p>
        </p:txBody>
      </p:sp>
      <p:sp>
        <p:nvSpPr>
          <p:cNvPr id="17" name="Rectangle 16"/>
          <p:cNvSpPr/>
          <p:nvPr userDrawn="1"/>
        </p:nvSpPr>
        <p:spPr bwMode="auto">
          <a:xfrm>
            <a:off x="0" y="3113500"/>
            <a:ext cx="10058400" cy="45719"/>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bg1"/>
              </a:solidFill>
              <a:effectLst/>
            </a:endParaRPr>
          </a:p>
        </p:txBody>
      </p:sp>
      <p:sp>
        <p:nvSpPr>
          <p:cNvPr id="18" name="Rectangle 17"/>
          <p:cNvSpPr/>
          <p:nvPr userDrawn="1"/>
        </p:nvSpPr>
        <p:spPr bwMode="auto">
          <a:xfrm>
            <a:off x="0" y="4612100"/>
            <a:ext cx="10058400" cy="45719"/>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bg1"/>
              </a:solidFill>
              <a:effectLst/>
            </a:endParaRPr>
          </a:p>
        </p:txBody>
      </p:sp>
      <p:grpSp>
        <p:nvGrpSpPr>
          <p:cNvPr id="19" name="Group 426"/>
          <p:cNvGrpSpPr>
            <a:grpSpLocks/>
          </p:cNvGrpSpPr>
          <p:nvPr userDrawn="1"/>
        </p:nvGrpSpPr>
        <p:grpSpPr bwMode="gray">
          <a:xfrm>
            <a:off x="7543800" y="3630168"/>
            <a:ext cx="2052638" cy="544512"/>
            <a:chOff x="4165" y="3469"/>
            <a:chExt cx="1293" cy="343"/>
          </a:xfrm>
        </p:grpSpPr>
        <p:sp>
          <p:nvSpPr>
            <p:cNvPr id="20" name="Oval 427"/>
            <p:cNvSpPr>
              <a:spLocks noChangeArrowheads="1"/>
            </p:cNvSpPr>
            <p:nvPr/>
          </p:nvSpPr>
          <p:spPr bwMode="gray">
            <a:xfrm>
              <a:off x="4178" y="3481"/>
              <a:ext cx="404" cy="320"/>
            </a:xfrm>
            <a:prstGeom prst="ellipse">
              <a:avLst/>
            </a:prstGeom>
            <a:solidFill>
              <a:schemeClr val="accent1"/>
            </a:solidFill>
            <a:ln w="9525">
              <a:noFill/>
              <a:round/>
              <a:headEnd/>
              <a:tailEnd/>
            </a:ln>
            <a:effectLst/>
          </p:spPr>
          <p:txBody>
            <a:bodyPr wrap="none" anchor="ctr"/>
            <a:lstStyle/>
            <a:p>
              <a:endParaRPr lang="en-US" dirty="0"/>
            </a:p>
          </p:txBody>
        </p:sp>
        <p:sp>
          <p:nvSpPr>
            <p:cNvPr id="21" name="Freeform 7"/>
            <p:cNvSpPr>
              <a:spLocks noEditPoints="1"/>
            </p:cNvSpPr>
            <p:nvPr/>
          </p:nvSpPr>
          <p:spPr bwMode="gray">
            <a:xfrm>
              <a:off x="4165" y="3469"/>
              <a:ext cx="430" cy="343"/>
            </a:xfrm>
            <a:custGeom>
              <a:avLst/>
              <a:gdLst>
                <a:gd name="T0" fmla="*/ 1075 w 463"/>
                <a:gd name="T1" fmla="*/ 428 h 369"/>
                <a:gd name="T2" fmla="*/ 597 w 463"/>
                <a:gd name="T3" fmla="*/ 595 h 369"/>
                <a:gd name="T4" fmla="*/ 629 w 463"/>
                <a:gd name="T5" fmla="*/ 544 h 369"/>
                <a:gd name="T6" fmla="*/ 590 w 463"/>
                <a:gd name="T7" fmla="*/ 590 h 369"/>
                <a:gd name="T8" fmla="*/ 671 w 463"/>
                <a:gd name="T9" fmla="*/ 602 h 369"/>
                <a:gd name="T10" fmla="*/ 636 w 463"/>
                <a:gd name="T11" fmla="*/ 590 h 369"/>
                <a:gd name="T12" fmla="*/ 576 w 463"/>
                <a:gd name="T13" fmla="*/ 562 h 369"/>
                <a:gd name="T14" fmla="*/ 611 w 463"/>
                <a:gd name="T15" fmla="*/ 532 h 369"/>
                <a:gd name="T16" fmla="*/ 504 w 463"/>
                <a:gd name="T17" fmla="*/ 549 h 369"/>
                <a:gd name="T18" fmla="*/ 478 w 463"/>
                <a:gd name="T19" fmla="*/ 588 h 369"/>
                <a:gd name="T20" fmla="*/ 488 w 463"/>
                <a:gd name="T21" fmla="*/ 523 h 369"/>
                <a:gd name="T22" fmla="*/ 437 w 463"/>
                <a:gd name="T23" fmla="*/ 595 h 369"/>
                <a:gd name="T24" fmla="*/ 423 w 463"/>
                <a:gd name="T25" fmla="*/ 579 h 369"/>
                <a:gd name="T26" fmla="*/ 450 w 463"/>
                <a:gd name="T27" fmla="*/ 574 h 369"/>
                <a:gd name="T28" fmla="*/ 474 w 463"/>
                <a:gd name="T29" fmla="*/ 592 h 369"/>
                <a:gd name="T30" fmla="*/ 543 w 463"/>
                <a:gd name="T31" fmla="*/ 768 h 369"/>
                <a:gd name="T32" fmla="*/ 590 w 463"/>
                <a:gd name="T33" fmla="*/ 743 h 369"/>
                <a:gd name="T34" fmla="*/ 641 w 463"/>
                <a:gd name="T35" fmla="*/ 618 h 369"/>
                <a:gd name="T36" fmla="*/ 720 w 463"/>
                <a:gd name="T37" fmla="*/ 646 h 369"/>
                <a:gd name="T38" fmla="*/ 782 w 463"/>
                <a:gd name="T39" fmla="*/ 660 h 369"/>
                <a:gd name="T40" fmla="*/ 845 w 463"/>
                <a:gd name="T41" fmla="*/ 623 h 369"/>
                <a:gd name="T42" fmla="*/ 880 w 463"/>
                <a:gd name="T43" fmla="*/ 569 h 369"/>
                <a:gd name="T44" fmla="*/ 885 w 463"/>
                <a:gd name="T45" fmla="*/ 518 h 369"/>
                <a:gd name="T46" fmla="*/ 899 w 463"/>
                <a:gd name="T47" fmla="*/ 456 h 369"/>
                <a:gd name="T48" fmla="*/ 912 w 463"/>
                <a:gd name="T49" fmla="*/ 398 h 369"/>
                <a:gd name="T50" fmla="*/ 882 w 463"/>
                <a:gd name="T51" fmla="*/ 359 h 369"/>
                <a:gd name="T52" fmla="*/ 824 w 463"/>
                <a:gd name="T53" fmla="*/ 324 h 369"/>
                <a:gd name="T54" fmla="*/ 796 w 463"/>
                <a:gd name="T55" fmla="*/ 264 h 369"/>
                <a:gd name="T56" fmla="*/ 759 w 463"/>
                <a:gd name="T57" fmla="*/ 243 h 369"/>
                <a:gd name="T58" fmla="*/ 748 w 463"/>
                <a:gd name="T59" fmla="*/ 187 h 369"/>
                <a:gd name="T60" fmla="*/ 697 w 463"/>
                <a:gd name="T61" fmla="*/ 146 h 369"/>
                <a:gd name="T62" fmla="*/ 650 w 463"/>
                <a:gd name="T63" fmla="*/ 109 h 369"/>
                <a:gd name="T64" fmla="*/ 592 w 463"/>
                <a:gd name="T65" fmla="*/ 95 h 369"/>
                <a:gd name="T66" fmla="*/ 585 w 463"/>
                <a:gd name="T67" fmla="*/ 120 h 369"/>
                <a:gd name="T68" fmla="*/ 527 w 463"/>
                <a:gd name="T69" fmla="*/ 97 h 369"/>
                <a:gd name="T70" fmla="*/ 460 w 463"/>
                <a:gd name="T71" fmla="*/ 88 h 369"/>
                <a:gd name="T72" fmla="*/ 427 w 463"/>
                <a:gd name="T73" fmla="*/ 134 h 369"/>
                <a:gd name="T74" fmla="*/ 383 w 463"/>
                <a:gd name="T75" fmla="*/ 118 h 369"/>
                <a:gd name="T76" fmla="*/ 332 w 463"/>
                <a:gd name="T77" fmla="*/ 162 h 369"/>
                <a:gd name="T78" fmla="*/ 279 w 463"/>
                <a:gd name="T79" fmla="*/ 211 h 369"/>
                <a:gd name="T80" fmla="*/ 279 w 463"/>
                <a:gd name="T81" fmla="*/ 275 h 369"/>
                <a:gd name="T82" fmla="*/ 244 w 463"/>
                <a:gd name="T83" fmla="*/ 310 h 369"/>
                <a:gd name="T84" fmla="*/ 188 w 463"/>
                <a:gd name="T85" fmla="*/ 349 h 369"/>
                <a:gd name="T86" fmla="*/ 153 w 463"/>
                <a:gd name="T87" fmla="*/ 424 h 369"/>
                <a:gd name="T88" fmla="*/ 172 w 463"/>
                <a:gd name="T89" fmla="*/ 502 h 369"/>
                <a:gd name="T90" fmla="*/ 174 w 463"/>
                <a:gd name="T91" fmla="*/ 569 h 369"/>
                <a:gd name="T92" fmla="*/ 195 w 463"/>
                <a:gd name="T93" fmla="*/ 630 h 369"/>
                <a:gd name="T94" fmla="*/ 262 w 463"/>
                <a:gd name="T95" fmla="*/ 669 h 369"/>
                <a:gd name="T96" fmla="*/ 320 w 463"/>
                <a:gd name="T97" fmla="*/ 648 h 369"/>
                <a:gd name="T98" fmla="*/ 365 w 463"/>
                <a:gd name="T99" fmla="*/ 660 h 369"/>
                <a:gd name="T100" fmla="*/ 418 w 463"/>
                <a:gd name="T101" fmla="*/ 662 h 369"/>
                <a:gd name="T102" fmla="*/ 457 w 463"/>
                <a:gd name="T103" fmla="*/ 611 h 369"/>
                <a:gd name="T104" fmla="*/ 508 w 463"/>
                <a:gd name="T105" fmla="*/ 741 h 369"/>
                <a:gd name="T106" fmla="*/ 543 w 463"/>
                <a:gd name="T107" fmla="*/ 768 h 369"/>
                <a:gd name="T108" fmla="*/ 594 w 463"/>
                <a:gd name="T109" fmla="*/ 511 h 369"/>
                <a:gd name="T110" fmla="*/ 573 w 463"/>
                <a:gd name="T111" fmla="*/ 523 h 369"/>
                <a:gd name="T112" fmla="*/ 543 w 463"/>
                <a:gd name="T113" fmla="*/ 502 h 369"/>
                <a:gd name="T114" fmla="*/ 532 w 463"/>
                <a:gd name="T115" fmla="*/ 535 h 369"/>
                <a:gd name="T116" fmla="*/ 555 w 463"/>
                <a:gd name="T117" fmla="*/ 549 h 369"/>
                <a:gd name="T118" fmla="*/ 541 w 463"/>
                <a:gd name="T119" fmla="*/ 576 h 369"/>
                <a:gd name="T120" fmla="*/ 462 w 463"/>
                <a:gd name="T121" fmla="*/ 539 h 369"/>
                <a:gd name="T122" fmla="*/ 425 w 463"/>
                <a:gd name="T123" fmla="*/ 521 h 3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3"/>
                <a:gd name="T187" fmla="*/ 0 h 369"/>
                <a:gd name="T188" fmla="*/ 463 w 463"/>
                <a:gd name="T189" fmla="*/ 369 h 3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3" h="369">
                  <a:moveTo>
                    <a:pt x="0" y="185"/>
                  </a:moveTo>
                  <a:cubicBezTo>
                    <a:pt x="0" y="83"/>
                    <a:pt x="104" y="0"/>
                    <a:pt x="232" y="0"/>
                  </a:cubicBezTo>
                  <a:cubicBezTo>
                    <a:pt x="360" y="0"/>
                    <a:pt x="463" y="83"/>
                    <a:pt x="463" y="185"/>
                  </a:cubicBezTo>
                  <a:cubicBezTo>
                    <a:pt x="463" y="287"/>
                    <a:pt x="360" y="369"/>
                    <a:pt x="232" y="369"/>
                  </a:cubicBezTo>
                  <a:cubicBezTo>
                    <a:pt x="104" y="369"/>
                    <a:pt x="0" y="287"/>
                    <a:pt x="0" y="185"/>
                  </a:cubicBezTo>
                  <a:close/>
                  <a:moveTo>
                    <a:pt x="257" y="257"/>
                  </a:moveTo>
                  <a:cubicBezTo>
                    <a:pt x="262" y="253"/>
                    <a:pt x="271" y="250"/>
                    <a:pt x="274" y="250"/>
                  </a:cubicBezTo>
                  <a:cubicBezTo>
                    <a:pt x="277" y="250"/>
                    <a:pt x="289" y="243"/>
                    <a:pt x="278" y="242"/>
                  </a:cubicBezTo>
                  <a:cubicBezTo>
                    <a:pt x="274" y="242"/>
                    <a:pt x="275" y="235"/>
                    <a:pt x="271" y="235"/>
                  </a:cubicBezTo>
                  <a:cubicBezTo>
                    <a:pt x="267" y="235"/>
                    <a:pt x="267" y="239"/>
                    <a:pt x="264" y="242"/>
                  </a:cubicBezTo>
                  <a:cubicBezTo>
                    <a:pt x="261" y="244"/>
                    <a:pt x="259" y="245"/>
                    <a:pt x="256" y="248"/>
                  </a:cubicBezTo>
                  <a:cubicBezTo>
                    <a:pt x="254" y="250"/>
                    <a:pt x="254" y="253"/>
                    <a:pt x="254" y="255"/>
                  </a:cubicBezTo>
                  <a:cubicBezTo>
                    <a:pt x="256" y="258"/>
                    <a:pt x="256" y="254"/>
                    <a:pt x="257" y="257"/>
                  </a:cubicBezTo>
                  <a:close/>
                  <a:moveTo>
                    <a:pt x="274" y="255"/>
                  </a:moveTo>
                  <a:cubicBezTo>
                    <a:pt x="283" y="256"/>
                    <a:pt x="284" y="261"/>
                    <a:pt x="289" y="260"/>
                  </a:cubicBezTo>
                  <a:cubicBezTo>
                    <a:pt x="293" y="259"/>
                    <a:pt x="303" y="255"/>
                    <a:pt x="298" y="255"/>
                  </a:cubicBezTo>
                  <a:cubicBezTo>
                    <a:pt x="290" y="256"/>
                    <a:pt x="284" y="248"/>
                    <a:pt x="284" y="248"/>
                  </a:cubicBezTo>
                  <a:cubicBezTo>
                    <a:pt x="280" y="254"/>
                    <a:pt x="274" y="255"/>
                    <a:pt x="274" y="255"/>
                  </a:cubicBezTo>
                  <a:close/>
                  <a:moveTo>
                    <a:pt x="255" y="231"/>
                  </a:moveTo>
                  <a:cubicBezTo>
                    <a:pt x="254" y="232"/>
                    <a:pt x="253" y="232"/>
                    <a:pt x="252" y="235"/>
                  </a:cubicBezTo>
                  <a:cubicBezTo>
                    <a:pt x="250" y="238"/>
                    <a:pt x="248" y="243"/>
                    <a:pt x="248" y="243"/>
                  </a:cubicBezTo>
                  <a:cubicBezTo>
                    <a:pt x="248" y="243"/>
                    <a:pt x="254" y="241"/>
                    <a:pt x="256" y="239"/>
                  </a:cubicBezTo>
                  <a:cubicBezTo>
                    <a:pt x="257" y="238"/>
                    <a:pt x="260" y="235"/>
                    <a:pt x="262" y="235"/>
                  </a:cubicBezTo>
                  <a:cubicBezTo>
                    <a:pt x="264" y="234"/>
                    <a:pt x="265" y="231"/>
                    <a:pt x="263" y="230"/>
                  </a:cubicBezTo>
                  <a:cubicBezTo>
                    <a:pt x="261" y="229"/>
                    <a:pt x="261" y="232"/>
                    <a:pt x="259" y="232"/>
                  </a:cubicBezTo>
                  <a:cubicBezTo>
                    <a:pt x="258" y="231"/>
                    <a:pt x="256" y="230"/>
                    <a:pt x="255" y="231"/>
                  </a:cubicBezTo>
                  <a:close/>
                  <a:moveTo>
                    <a:pt x="217" y="237"/>
                  </a:moveTo>
                  <a:cubicBezTo>
                    <a:pt x="219" y="244"/>
                    <a:pt x="219" y="244"/>
                    <a:pt x="219" y="244"/>
                  </a:cubicBezTo>
                  <a:cubicBezTo>
                    <a:pt x="220" y="247"/>
                    <a:pt x="221" y="250"/>
                    <a:pt x="217" y="253"/>
                  </a:cubicBezTo>
                  <a:cubicBezTo>
                    <a:pt x="214" y="256"/>
                    <a:pt x="210" y="256"/>
                    <a:pt x="206" y="254"/>
                  </a:cubicBezTo>
                  <a:cubicBezTo>
                    <a:pt x="201" y="250"/>
                    <a:pt x="204" y="243"/>
                    <a:pt x="208" y="237"/>
                  </a:cubicBezTo>
                  <a:cubicBezTo>
                    <a:pt x="208" y="237"/>
                    <a:pt x="205" y="232"/>
                    <a:pt x="206" y="230"/>
                  </a:cubicBezTo>
                  <a:cubicBezTo>
                    <a:pt x="206" y="229"/>
                    <a:pt x="208" y="223"/>
                    <a:pt x="210" y="226"/>
                  </a:cubicBezTo>
                  <a:cubicBezTo>
                    <a:pt x="212" y="230"/>
                    <a:pt x="215" y="232"/>
                    <a:pt x="217" y="237"/>
                  </a:cubicBezTo>
                  <a:close/>
                  <a:moveTo>
                    <a:pt x="196" y="256"/>
                  </a:moveTo>
                  <a:cubicBezTo>
                    <a:pt x="195" y="255"/>
                    <a:pt x="192" y="258"/>
                    <a:pt x="188" y="257"/>
                  </a:cubicBezTo>
                  <a:cubicBezTo>
                    <a:pt x="184" y="256"/>
                    <a:pt x="183" y="255"/>
                    <a:pt x="181" y="257"/>
                  </a:cubicBezTo>
                  <a:cubicBezTo>
                    <a:pt x="178" y="262"/>
                    <a:pt x="176" y="258"/>
                    <a:pt x="174" y="257"/>
                  </a:cubicBezTo>
                  <a:cubicBezTo>
                    <a:pt x="172" y="255"/>
                    <a:pt x="177" y="252"/>
                    <a:pt x="182" y="250"/>
                  </a:cubicBezTo>
                  <a:cubicBezTo>
                    <a:pt x="185" y="248"/>
                    <a:pt x="183" y="241"/>
                    <a:pt x="187" y="241"/>
                  </a:cubicBezTo>
                  <a:cubicBezTo>
                    <a:pt x="189" y="241"/>
                    <a:pt x="189" y="245"/>
                    <a:pt x="192" y="244"/>
                  </a:cubicBezTo>
                  <a:cubicBezTo>
                    <a:pt x="195" y="242"/>
                    <a:pt x="194" y="248"/>
                    <a:pt x="194" y="248"/>
                  </a:cubicBezTo>
                  <a:cubicBezTo>
                    <a:pt x="195" y="249"/>
                    <a:pt x="195" y="249"/>
                    <a:pt x="195" y="249"/>
                  </a:cubicBezTo>
                  <a:cubicBezTo>
                    <a:pt x="196" y="249"/>
                    <a:pt x="197" y="248"/>
                    <a:pt x="198" y="249"/>
                  </a:cubicBezTo>
                  <a:cubicBezTo>
                    <a:pt x="200" y="250"/>
                    <a:pt x="201" y="254"/>
                    <a:pt x="204" y="256"/>
                  </a:cubicBezTo>
                  <a:cubicBezTo>
                    <a:pt x="205" y="257"/>
                    <a:pt x="206" y="257"/>
                    <a:pt x="207" y="258"/>
                  </a:cubicBezTo>
                  <a:cubicBezTo>
                    <a:pt x="208" y="258"/>
                    <a:pt x="201" y="258"/>
                    <a:pt x="196" y="256"/>
                  </a:cubicBezTo>
                  <a:close/>
                  <a:moveTo>
                    <a:pt x="234" y="332"/>
                  </a:moveTo>
                  <a:cubicBezTo>
                    <a:pt x="241" y="331"/>
                    <a:pt x="252" y="337"/>
                    <a:pt x="263" y="336"/>
                  </a:cubicBezTo>
                  <a:cubicBezTo>
                    <a:pt x="274" y="335"/>
                    <a:pt x="270" y="332"/>
                    <a:pt x="270" y="332"/>
                  </a:cubicBezTo>
                  <a:cubicBezTo>
                    <a:pt x="270" y="332"/>
                    <a:pt x="260" y="331"/>
                    <a:pt x="254" y="321"/>
                  </a:cubicBezTo>
                  <a:cubicBezTo>
                    <a:pt x="248" y="311"/>
                    <a:pt x="249" y="281"/>
                    <a:pt x="251" y="275"/>
                  </a:cubicBezTo>
                  <a:cubicBezTo>
                    <a:pt x="254" y="269"/>
                    <a:pt x="262" y="265"/>
                    <a:pt x="262" y="265"/>
                  </a:cubicBezTo>
                  <a:cubicBezTo>
                    <a:pt x="262" y="265"/>
                    <a:pt x="273" y="268"/>
                    <a:pt x="276" y="267"/>
                  </a:cubicBezTo>
                  <a:cubicBezTo>
                    <a:pt x="288" y="270"/>
                    <a:pt x="288" y="270"/>
                    <a:pt x="288" y="270"/>
                  </a:cubicBezTo>
                  <a:cubicBezTo>
                    <a:pt x="288" y="270"/>
                    <a:pt x="288" y="275"/>
                    <a:pt x="292" y="277"/>
                  </a:cubicBezTo>
                  <a:cubicBezTo>
                    <a:pt x="296" y="279"/>
                    <a:pt x="304" y="280"/>
                    <a:pt x="310" y="279"/>
                  </a:cubicBezTo>
                  <a:cubicBezTo>
                    <a:pt x="315" y="277"/>
                    <a:pt x="312" y="272"/>
                    <a:pt x="317" y="272"/>
                  </a:cubicBezTo>
                  <a:cubicBezTo>
                    <a:pt x="321" y="272"/>
                    <a:pt x="324" y="279"/>
                    <a:pt x="328" y="282"/>
                  </a:cubicBezTo>
                  <a:cubicBezTo>
                    <a:pt x="333" y="285"/>
                    <a:pt x="332" y="281"/>
                    <a:pt x="337" y="285"/>
                  </a:cubicBezTo>
                  <a:cubicBezTo>
                    <a:pt x="342" y="288"/>
                    <a:pt x="348" y="291"/>
                    <a:pt x="352" y="287"/>
                  </a:cubicBezTo>
                  <a:cubicBezTo>
                    <a:pt x="356" y="284"/>
                    <a:pt x="355" y="282"/>
                    <a:pt x="356" y="279"/>
                  </a:cubicBezTo>
                  <a:cubicBezTo>
                    <a:pt x="358" y="275"/>
                    <a:pt x="364" y="272"/>
                    <a:pt x="364" y="269"/>
                  </a:cubicBezTo>
                  <a:cubicBezTo>
                    <a:pt x="363" y="265"/>
                    <a:pt x="359" y="263"/>
                    <a:pt x="361" y="258"/>
                  </a:cubicBezTo>
                  <a:cubicBezTo>
                    <a:pt x="363" y="254"/>
                    <a:pt x="367" y="248"/>
                    <a:pt x="367" y="248"/>
                  </a:cubicBezTo>
                  <a:cubicBezTo>
                    <a:pt x="367" y="248"/>
                    <a:pt x="375" y="248"/>
                    <a:pt x="379" y="246"/>
                  </a:cubicBezTo>
                  <a:cubicBezTo>
                    <a:pt x="382" y="244"/>
                    <a:pt x="385" y="245"/>
                    <a:pt x="381" y="241"/>
                  </a:cubicBezTo>
                  <a:cubicBezTo>
                    <a:pt x="378" y="236"/>
                    <a:pt x="376" y="232"/>
                    <a:pt x="376" y="232"/>
                  </a:cubicBezTo>
                  <a:cubicBezTo>
                    <a:pt x="376" y="232"/>
                    <a:pt x="382" y="227"/>
                    <a:pt x="381" y="224"/>
                  </a:cubicBezTo>
                  <a:cubicBezTo>
                    <a:pt x="380" y="220"/>
                    <a:pt x="381" y="221"/>
                    <a:pt x="385" y="218"/>
                  </a:cubicBezTo>
                  <a:cubicBezTo>
                    <a:pt x="388" y="214"/>
                    <a:pt x="384" y="212"/>
                    <a:pt x="384" y="207"/>
                  </a:cubicBezTo>
                  <a:cubicBezTo>
                    <a:pt x="384" y="202"/>
                    <a:pt x="385" y="199"/>
                    <a:pt x="387" y="197"/>
                  </a:cubicBezTo>
                  <a:cubicBezTo>
                    <a:pt x="390" y="195"/>
                    <a:pt x="388" y="192"/>
                    <a:pt x="394" y="191"/>
                  </a:cubicBezTo>
                  <a:cubicBezTo>
                    <a:pt x="399" y="190"/>
                    <a:pt x="398" y="187"/>
                    <a:pt x="400" y="184"/>
                  </a:cubicBezTo>
                  <a:cubicBezTo>
                    <a:pt x="402" y="180"/>
                    <a:pt x="397" y="175"/>
                    <a:pt x="393" y="172"/>
                  </a:cubicBezTo>
                  <a:cubicBezTo>
                    <a:pt x="388" y="170"/>
                    <a:pt x="393" y="166"/>
                    <a:pt x="387" y="165"/>
                  </a:cubicBezTo>
                  <a:cubicBezTo>
                    <a:pt x="380" y="165"/>
                    <a:pt x="379" y="171"/>
                    <a:pt x="379" y="165"/>
                  </a:cubicBezTo>
                  <a:cubicBezTo>
                    <a:pt x="379" y="160"/>
                    <a:pt x="380" y="155"/>
                    <a:pt x="380" y="155"/>
                  </a:cubicBezTo>
                  <a:cubicBezTo>
                    <a:pt x="380" y="155"/>
                    <a:pt x="381" y="153"/>
                    <a:pt x="376" y="149"/>
                  </a:cubicBezTo>
                  <a:cubicBezTo>
                    <a:pt x="371" y="144"/>
                    <a:pt x="372" y="143"/>
                    <a:pt x="367" y="143"/>
                  </a:cubicBezTo>
                  <a:cubicBezTo>
                    <a:pt x="363" y="143"/>
                    <a:pt x="357" y="144"/>
                    <a:pt x="355" y="140"/>
                  </a:cubicBezTo>
                  <a:cubicBezTo>
                    <a:pt x="352" y="135"/>
                    <a:pt x="360" y="136"/>
                    <a:pt x="356" y="132"/>
                  </a:cubicBezTo>
                  <a:cubicBezTo>
                    <a:pt x="353" y="127"/>
                    <a:pt x="350" y="128"/>
                    <a:pt x="348" y="124"/>
                  </a:cubicBezTo>
                  <a:cubicBezTo>
                    <a:pt x="345" y="119"/>
                    <a:pt x="348" y="116"/>
                    <a:pt x="343" y="114"/>
                  </a:cubicBezTo>
                  <a:cubicBezTo>
                    <a:pt x="339" y="112"/>
                    <a:pt x="339" y="112"/>
                    <a:pt x="333" y="114"/>
                  </a:cubicBezTo>
                  <a:cubicBezTo>
                    <a:pt x="326" y="116"/>
                    <a:pt x="324" y="118"/>
                    <a:pt x="325" y="113"/>
                  </a:cubicBezTo>
                  <a:cubicBezTo>
                    <a:pt x="326" y="109"/>
                    <a:pt x="327" y="110"/>
                    <a:pt x="327" y="105"/>
                  </a:cubicBezTo>
                  <a:cubicBezTo>
                    <a:pt x="327" y="101"/>
                    <a:pt x="331" y="100"/>
                    <a:pt x="329" y="95"/>
                  </a:cubicBezTo>
                  <a:cubicBezTo>
                    <a:pt x="327" y="89"/>
                    <a:pt x="326" y="89"/>
                    <a:pt x="326" y="85"/>
                  </a:cubicBezTo>
                  <a:cubicBezTo>
                    <a:pt x="326" y="81"/>
                    <a:pt x="325" y="84"/>
                    <a:pt x="322" y="81"/>
                  </a:cubicBezTo>
                  <a:cubicBezTo>
                    <a:pt x="319" y="77"/>
                    <a:pt x="324" y="74"/>
                    <a:pt x="318" y="73"/>
                  </a:cubicBezTo>
                  <a:cubicBezTo>
                    <a:pt x="313" y="71"/>
                    <a:pt x="307" y="74"/>
                    <a:pt x="305" y="71"/>
                  </a:cubicBezTo>
                  <a:cubicBezTo>
                    <a:pt x="303" y="67"/>
                    <a:pt x="303" y="66"/>
                    <a:pt x="300" y="63"/>
                  </a:cubicBezTo>
                  <a:cubicBezTo>
                    <a:pt x="296" y="60"/>
                    <a:pt x="295" y="63"/>
                    <a:pt x="291" y="58"/>
                  </a:cubicBezTo>
                  <a:cubicBezTo>
                    <a:pt x="288" y="54"/>
                    <a:pt x="286" y="57"/>
                    <a:pt x="283" y="53"/>
                  </a:cubicBezTo>
                  <a:cubicBezTo>
                    <a:pt x="280" y="50"/>
                    <a:pt x="284" y="51"/>
                    <a:pt x="280" y="47"/>
                  </a:cubicBezTo>
                  <a:cubicBezTo>
                    <a:pt x="277" y="43"/>
                    <a:pt x="275" y="44"/>
                    <a:pt x="271" y="42"/>
                  </a:cubicBezTo>
                  <a:cubicBezTo>
                    <a:pt x="266" y="39"/>
                    <a:pt x="266" y="35"/>
                    <a:pt x="261" y="36"/>
                  </a:cubicBezTo>
                  <a:cubicBezTo>
                    <a:pt x="256" y="36"/>
                    <a:pt x="255" y="36"/>
                    <a:pt x="255" y="41"/>
                  </a:cubicBezTo>
                  <a:cubicBezTo>
                    <a:pt x="255" y="45"/>
                    <a:pt x="250" y="48"/>
                    <a:pt x="256" y="50"/>
                  </a:cubicBezTo>
                  <a:cubicBezTo>
                    <a:pt x="261" y="51"/>
                    <a:pt x="265" y="55"/>
                    <a:pt x="260" y="55"/>
                  </a:cubicBezTo>
                  <a:cubicBezTo>
                    <a:pt x="256" y="55"/>
                    <a:pt x="256" y="54"/>
                    <a:pt x="252" y="52"/>
                  </a:cubicBezTo>
                  <a:cubicBezTo>
                    <a:pt x="249" y="51"/>
                    <a:pt x="246" y="48"/>
                    <a:pt x="242" y="46"/>
                  </a:cubicBezTo>
                  <a:cubicBezTo>
                    <a:pt x="237" y="44"/>
                    <a:pt x="240" y="51"/>
                    <a:pt x="234" y="49"/>
                  </a:cubicBezTo>
                  <a:cubicBezTo>
                    <a:pt x="227" y="46"/>
                    <a:pt x="231" y="45"/>
                    <a:pt x="227" y="42"/>
                  </a:cubicBezTo>
                  <a:cubicBezTo>
                    <a:pt x="222" y="38"/>
                    <a:pt x="223" y="37"/>
                    <a:pt x="218" y="36"/>
                  </a:cubicBezTo>
                  <a:cubicBezTo>
                    <a:pt x="212" y="34"/>
                    <a:pt x="212" y="32"/>
                    <a:pt x="207" y="35"/>
                  </a:cubicBezTo>
                  <a:cubicBezTo>
                    <a:pt x="202" y="37"/>
                    <a:pt x="204" y="36"/>
                    <a:pt x="198" y="38"/>
                  </a:cubicBezTo>
                  <a:cubicBezTo>
                    <a:pt x="192" y="40"/>
                    <a:pt x="189" y="39"/>
                    <a:pt x="191" y="43"/>
                  </a:cubicBezTo>
                  <a:cubicBezTo>
                    <a:pt x="193" y="48"/>
                    <a:pt x="194" y="50"/>
                    <a:pt x="189" y="52"/>
                  </a:cubicBezTo>
                  <a:cubicBezTo>
                    <a:pt x="185" y="55"/>
                    <a:pt x="188" y="60"/>
                    <a:pt x="184" y="58"/>
                  </a:cubicBezTo>
                  <a:cubicBezTo>
                    <a:pt x="181" y="57"/>
                    <a:pt x="178" y="59"/>
                    <a:pt x="176" y="54"/>
                  </a:cubicBezTo>
                  <a:cubicBezTo>
                    <a:pt x="174" y="49"/>
                    <a:pt x="178" y="48"/>
                    <a:pt x="175" y="46"/>
                  </a:cubicBezTo>
                  <a:cubicBezTo>
                    <a:pt x="172" y="43"/>
                    <a:pt x="171" y="51"/>
                    <a:pt x="165" y="51"/>
                  </a:cubicBezTo>
                  <a:cubicBezTo>
                    <a:pt x="159" y="52"/>
                    <a:pt x="162" y="53"/>
                    <a:pt x="159" y="57"/>
                  </a:cubicBezTo>
                  <a:cubicBezTo>
                    <a:pt x="155" y="60"/>
                    <a:pt x="167" y="61"/>
                    <a:pt x="157" y="66"/>
                  </a:cubicBezTo>
                  <a:cubicBezTo>
                    <a:pt x="146" y="70"/>
                    <a:pt x="147" y="66"/>
                    <a:pt x="143" y="70"/>
                  </a:cubicBezTo>
                  <a:cubicBezTo>
                    <a:pt x="140" y="74"/>
                    <a:pt x="142" y="75"/>
                    <a:pt x="136" y="77"/>
                  </a:cubicBezTo>
                  <a:cubicBezTo>
                    <a:pt x="131" y="79"/>
                    <a:pt x="133" y="76"/>
                    <a:pt x="128" y="81"/>
                  </a:cubicBezTo>
                  <a:cubicBezTo>
                    <a:pt x="122" y="87"/>
                    <a:pt x="120" y="86"/>
                    <a:pt x="120" y="91"/>
                  </a:cubicBezTo>
                  <a:cubicBezTo>
                    <a:pt x="120" y="96"/>
                    <a:pt x="123" y="96"/>
                    <a:pt x="119" y="100"/>
                  </a:cubicBezTo>
                  <a:cubicBezTo>
                    <a:pt x="114" y="104"/>
                    <a:pt x="115" y="106"/>
                    <a:pt x="118" y="111"/>
                  </a:cubicBezTo>
                  <a:cubicBezTo>
                    <a:pt x="121" y="115"/>
                    <a:pt x="127" y="122"/>
                    <a:pt x="120" y="119"/>
                  </a:cubicBezTo>
                  <a:cubicBezTo>
                    <a:pt x="113" y="117"/>
                    <a:pt x="111" y="114"/>
                    <a:pt x="110" y="118"/>
                  </a:cubicBezTo>
                  <a:cubicBezTo>
                    <a:pt x="109" y="121"/>
                    <a:pt x="105" y="120"/>
                    <a:pt x="104" y="127"/>
                  </a:cubicBezTo>
                  <a:cubicBezTo>
                    <a:pt x="102" y="133"/>
                    <a:pt x="104" y="128"/>
                    <a:pt x="105" y="134"/>
                  </a:cubicBezTo>
                  <a:cubicBezTo>
                    <a:pt x="105" y="141"/>
                    <a:pt x="110" y="140"/>
                    <a:pt x="100" y="142"/>
                  </a:cubicBezTo>
                  <a:cubicBezTo>
                    <a:pt x="95" y="143"/>
                    <a:pt x="98" y="145"/>
                    <a:pt x="91" y="147"/>
                  </a:cubicBezTo>
                  <a:cubicBezTo>
                    <a:pt x="85" y="149"/>
                    <a:pt x="82" y="147"/>
                    <a:pt x="81" y="151"/>
                  </a:cubicBezTo>
                  <a:cubicBezTo>
                    <a:pt x="80" y="156"/>
                    <a:pt x="83" y="158"/>
                    <a:pt x="79" y="161"/>
                  </a:cubicBezTo>
                  <a:cubicBezTo>
                    <a:pt x="75" y="164"/>
                    <a:pt x="75" y="165"/>
                    <a:pt x="73" y="170"/>
                  </a:cubicBezTo>
                  <a:cubicBezTo>
                    <a:pt x="70" y="175"/>
                    <a:pt x="66" y="178"/>
                    <a:pt x="66" y="183"/>
                  </a:cubicBezTo>
                  <a:cubicBezTo>
                    <a:pt x="66" y="188"/>
                    <a:pt x="71" y="189"/>
                    <a:pt x="67" y="195"/>
                  </a:cubicBezTo>
                  <a:cubicBezTo>
                    <a:pt x="62" y="200"/>
                    <a:pt x="62" y="200"/>
                    <a:pt x="66" y="205"/>
                  </a:cubicBezTo>
                  <a:cubicBezTo>
                    <a:pt x="69" y="210"/>
                    <a:pt x="74" y="211"/>
                    <a:pt x="74" y="217"/>
                  </a:cubicBezTo>
                  <a:cubicBezTo>
                    <a:pt x="74" y="222"/>
                    <a:pt x="72" y="225"/>
                    <a:pt x="75" y="229"/>
                  </a:cubicBezTo>
                  <a:cubicBezTo>
                    <a:pt x="79" y="233"/>
                    <a:pt x="88" y="235"/>
                    <a:pt x="83" y="240"/>
                  </a:cubicBezTo>
                  <a:cubicBezTo>
                    <a:pt x="77" y="244"/>
                    <a:pt x="80" y="242"/>
                    <a:pt x="75" y="246"/>
                  </a:cubicBezTo>
                  <a:cubicBezTo>
                    <a:pt x="69" y="249"/>
                    <a:pt x="65" y="247"/>
                    <a:pt x="68" y="253"/>
                  </a:cubicBezTo>
                  <a:cubicBezTo>
                    <a:pt x="72" y="259"/>
                    <a:pt x="75" y="256"/>
                    <a:pt x="75" y="263"/>
                  </a:cubicBezTo>
                  <a:cubicBezTo>
                    <a:pt x="75" y="270"/>
                    <a:pt x="78" y="270"/>
                    <a:pt x="84" y="272"/>
                  </a:cubicBezTo>
                  <a:cubicBezTo>
                    <a:pt x="90" y="275"/>
                    <a:pt x="92" y="284"/>
                    <a:pt x="97" y="281"/>
                  </a:cubicBezTo>
                  <a:cubicBezTo>
                    <a:pt x="101" y="279"/>
                    <a:pt x="101" y="277"/>
                    <a:pt x="105" y="283"/>
                  </a:cubicBezTo>
                  <a:cubicBezTo>
                    <a:pt x="108" y="289"/>
                    <a:pt x="111" y="294"/>
                    <a:pt x="113" y="289"/>
                  </a:cubicBezTo>
                  <a:cubicBezTo>
                    <a:pt x="116" y="284"/>
                    <a:pt x="118" y="285"/>
                    <a:pt x="121" y="283"/>
                  </a:cubicBezTo>
                  <a:cubicBezTo>
                    <a:pt x="125" y="281"/>
                    <a:pt x="121" y="279"/>
                    <a:pt x="128" y="279"/>
                  </a:cubicBezTo>
                  <a:cubicBezTo>
                    <a:pt x="134" y="279"/>
                    <a:pt x="134" y="283"/>
                    <a:pt x="138" y="280"/>
                  </a:cubicBezTo>
                  <a:cubicBezTo>
                    <a:pt x="143" y="278"/>
                    <a:pt x="139" y="274"/>
                    <a:pt x="144" y="275"/>
                  </a:cubicBezTo>
                  <a:cubicBezTo>
                    <a:pt x="150" y="276"/>
                    <a:pt x="151" y="276"/>
                    <a:pt x="151" y="279"/>
                  </a:cubicBezTo>
                  <a:cubicBezTo>
                    <a:pt x="152" y="283"/>
                    <a:pt x="151" y="285"/>
                    <a:pt x="157" y="285"/>
                  </a:cubicBezTo>
                  <a:cubicBezTo>
                    <a:pt x="162" y="285"/>
                    <a:pt x="164" y="277"/>
                    <a:pt x="165" y="282"/>
                  </a:cubicBezTo>
                  <a:cubicBezTo>
                    <a:pt x="165" y="286"/>
                    <a:pt x="170" y="291"/>
                    <a:pt x="173" y="290"/>
                  </a:cubicBezTo>
                  <a:cubicBezTo>
                    <a:pt x="177" y="289"/>
                    <a:pt x="180" y="292"/>
                    <a:pt x="180" y="286"/>
                  </a:cubicBezTo>
                  <a:cubicBezTo>
                    <a:pt x="179" y="280"/>
                    <a:pt x="182" y="283"/>
                    <a:pt x="183" y="279"/>
                  </a:cubicBezTo>
                  <a:cubicBezTo>
                    <a:pt x="184" y="274"/>
                    <a:pt x="183" y="272"/>
                    <a:pt x="186" y="268"/>
                  </a:cubicBezTo>
                  <a:cubicBezTo>
                    <a:pt x="189" y="265"/>
                    <a:pt x="197" y="264"/>
                    <a:pt x="197" y="264"/>
                  </a:cubicBezTo>
                  <a:cubicBezTo>
                    <a:pt x="197" y="264"/>
                    <a:pt x="207" y="263"/>
                    <a:pt x="214" y="271"/>
                  </a:cubicBezTo>
                  <a:cubicBezTo>
                    <a:pt x="221" y="280"/>
                    <a:pt x="222" y="289"/>
                    <a:pt x="222" y="301"/>
                  </a:cubicBezTo>
                  <a:cubicBezTo>
                    <a:pt x="222" y="308"/>
                    <a:pt x="223" y="313"/>
                    <a:pt x="219" y="320"/>
                  </a:cubicBezTo>
                  <a:cubicBezTo>
                    <a:pt x="216" y="326"/>
                    <a:pt x="205" y="332"/>
                    <a:pt x="205" y="332"/>
                  </a:cubicBezTo>
                  <a:cubicBezTo>
                    <a:pt x="205" y="332"/>
                    <a:pt x="201" y="336"/>
                    <a:pt x="208" y="336"/>
                  </a:cubicBezTo>
                  <a:cubicBezTo>
                    <a:pt x="214" y="336"/>
                    <a:pt x="230" y="333"/>
                    <a:pt x="234" y="332"/>
                  </a:cubicBezTo>
                  <a:close/>
                  <a:moveTo>
                    <a:pt x="243" y="214"/>
                  </a:moveTo>
                  <a:cubicBezTo>
                    <a:pt x="245" y="216"/>
                    <a:pt x="251" y="215"/>
                    <a:pt x="253" y="214"/>
                  </a:cubicBezTo>
                  <a:cubicBezTo>
                    <a:pt x="256" y="214"/>
                    <a:pt x="256" y="218"/>
                    <a:pt x="256" y="221"/>
                  </a:cubicBezTo>
                  <a:cubicBezTo>
                    <a:pt x="255" y="224"/>
                    <a:pt x="251" y="227"/>
                    <a:pt x="251" y="227"/>
                  </a:cubicBezTo>
                  <a:cubicBezTo>
                    <a:pt x="250" y="226"/>
                    <a:pt x="250" y="226"/>
                    <a:pt x="250" y="226"/>
                  </a:cubicBezTo>
                  <a:cubicBezTo>
                    <a:pt x="249" y="227"/>
                    <a:pt x="248" y="227"/>
                    <a:pt x="247" y="226"/>
                  </a:cubicBezTo>
                  <a:cubicBezTo>
                    <a:pt x="246" y="226"/>
                    <a:pt x="246" y="225"/>
                    <a:pt x="246" y="224"/>
                  </a:cubicBezTo>
                  <a:cubicBezTo>
                    <a:pt x="245" y="222"/>
                    <a:pt x="243" y="220"/>
                    <a:pt x="242" y="220"/>
                  </a:cubicBezTo>
                  <a:cubicBezTo>
                    <a:pt x="239" y="218"/>
                    <a:pt x="237" y="217"/>
                    <a:pt x="234" y="217"/>
                  </a:cubicBezTo>
                  <a:cubicBezTo>
                    <a:pt x="234" y="217"/>
                    <a:pt x="241" y="212"/>
                    <a:pt x="243" y="214"/>
                  </a:cubicBezTo>
                  <a:close/>
                  <a:moveTo>
                    <a:pt x="232" y="239"/>
                  </a:moveTo>
                  <a:cubicBezTo>
                    <a:pt x="229" y="231"/>
                    <a:pt x="229" y="231"/>
                    <a:pt x="229" y="231"/>
                  </a:cubicBezTo>
                  <a:cubicBezTo>
                    <a:pt x="228" y="228"/>
                    <a:pt x="227" y="226"/>
                    <a:pt x="230" y="222"/>
                  </a:cubicBezTo>
                  <a:cubicBezTo>
                    <a:pt x="233" y="220"/>
                    <a:pt x="237" y="220"/>
                    <a:pt x="240" y="222"/>
                  </a:cubicBezTo>
                  <a:cubicBezTo>
                    <a:pt x="244" y="225"/>
                    <a:pt x="243" y="232"/>
                    <a:pt x="239" y="237"/>
                  </a:cubicBezTo>
                  <a:cubicBezTo>
                    <a:pt x="239" y="237"/>
                    <a:pt x="240" y="238"/>
                    <a:pt x="240" y="239"/>
                  </a:cubicBezTo>
                  <a:cubicBezTo>
                    <a:pt x="239" y="241"/>
                    <a:pt x="238" y="244"/>
                    <a:pt x="236" y="245"/>
                  </a:cubicBezTo>
                  <a:cubicBezTo>
                    <a:pt x="235" y="245"/>
                    <a:pt x="233" y="248"/>
                    <a:pt x="233" y="249"/>
                  </a:cubicBezTo>
                  <a:cubicBezTo>
                    <a:pt x="232" y="252"/>
                    <a:pt x="233" y="243"/>
                    <a:pt x="232" y="239"/>
                  </a:cubicBezTo>
                  <a:close/>
                  <a:moveTo>
                    <a:pt x="197" y="230"/>
                  </a:moveTo>
                  <a:cubicBezTo>
                    <a:pt x="196" y="231"/>
                    <a:pt x="201" y="232"/>
                    <a:pt x="199" y="233"/>
                  </a:cubicBezTo>
                  <a:cubicBezTo>
                    <a:pt x="196" y="234"/>
                    <a:pt x="194" y="238"/>
                    <a:pt x="194" y="238"/>
                  </a:cubicBezTo>
                  <a:cubicBezTo>
                    <a:pt x="194" y="238"/>
                    <a:pt x="186" y="235"/>
                    <a:pt x="188" y="234"/>
                  </a:cubicBezTo>
                  <a:cubicBezTo>
                    <a:pt x="189" y="232"/>
                    <a:pt x="182" y="226"/>
                    <a:pt x="183" y="225"/>
                  </a:cubicBezTo>
                  <a:cubicBezTo>
                    <a:pt x="183" y="224"/>
                    <a:pt x="193" y="226"/>
                    <a:pt x="193" y="228"/>
                  </a:cubicBezTo>
                  <a:cubicBezTo>
                    <a:pt x="193" y="229"/>
                    <a:pt x="198" y="229"/>
                    <a:pt x="197" y="230"/>
                  </a:cubicBezTo>
                  <a:close/>
                </a:path>
              </a:pathLst>
            </a:custGeom>
            <a:solidFill>
              <a:srgbClr val="FFFFFF"/>
            </a:solidFill>
            <a:ln w="9525">
              <a:noFill/>
              <a:round/>
              <a:headEnd/>
              <a:tailEnd/>
            </a:ln>
          </p:spPr>
          <p:txBody>
            <a:bodyPr/>
            <a:lstStyle/>
            <a:p>
              <a:endParaRPr lang="en-US" dirty="0"/>
            </a:p>
          </p:txBody>
        </p:sp>
        <p:grpSp>
          <p:nvGrpSpPr>
            <p:cNvPr id="22" name="Group 429"/>
            <p:cNvGrpSpPr>
              <a:grpSpLocks/>
            </p:cNvGrpSpPr>
            <p:nvPr/>
          </p:nvGrpSpPr>
          <p:grpSpPr bwMode="gray">
            <a:xfrm>
              <a:off x="4662" y="3576"/>
              <a:ext cx="796" cy="111"/>
              <a:chOff x="4662" y="3576"/>
              <a:chExt cx="796" cy="111"/>
            </a:xfrm>
          </p:grpSpPr>
          <p:sp>
            <p:nvSpPr>
              <p:cNvPr id="23" name="Freeform 8"/>
              <p:cNvSpPr>
                <a:spLocks noEditPoints="1"/>
              </p:cNvSpPr>
              <p:nvPr/>
            </p:nvSpPr>
            <p:spPr bwMode="gray">
              <a:xfrm>
                <a:off x="4662" y="3576"/>
                <a:ext cx="108" cy="111"/>
              </a:xfrm>
              <a:custGeom>
                <a:avLst/>
                <a:gdLst>
                  <a:gd name="T0" fmla="*/ 237 w 117"/>
                  <a:gd name="T1" fmla="*/ 35 h 120"/>
                  <a:gd name="T2" fmla="*/ 142 w 117"/>
                  <a:gd name="T3" fmla="*/ 0 h 120"/>
                  <a:gd name="T4" fmla="*/ 40 w 117"/>
                  <a:gd name="T5" fmla="*/ 39 h 120"/>
                  <a:gd name="T6" fmla="*/ 0 w 117"/>
                  <a:gd name="T7" fmla="*/ 141 h 120"/>
                  <a:gd name="T8" fmla="*/ 35 w 117"/>
                  <a:gd name="T9" fmla="*/ 243 h 120"/>
                  <a:gd name="T10" fmla="*/ 128 w 117"/>
                  <a:gd name="T11" fmla="*/ 278 h 120"/>
                  <a:gd name="T12" fmla="*/ 232 w 117"/>
                  <a:gd name="T13" fmla="*/ 239 h 120"/>
                  <a:gd name="T14" fmla="*/ 272 w 117"/>
                  <a:gd name="T15" fmla="*/ 132 h 120"/>
                  <a:gd name="T16" fmla="*/ 237 w 117"/>
                  <a:gd name="T17" fmla="*/ 35 h 120"/>
                  <a:gd name="T18" fmla="*/ 216 w 117"/>
                  <a:gd name="T19" fmla="*/ 202 h 120"/>
                  <a:gd name="T20" fmla="*/ 186 w 117"/>
                  <a:gd name="T21" fmla="*/ 243 h 120"/>
                  <a:gd name="T22" fmla="*/ 137 w 117"/>
                  <a:gd name="T23" fmla="*/ 257 h 120"/>
                  <a:gd name="T24" fmla="*/ 70 w 117"/>
                  <a:gd name="T25" fmla="*/ 227 h 120"/>
                  <a:gd name="T26" fmla="*/ 44 w 117"/>
                  <a:gd name="T27" fmla="*/ 134 h 120"/>
                  <a:gd name="T28" fmla="*/ 56 w 117"/>
                  <a:gd name="T29" fmla="*/ 76 h 120"/>
                  <a:gd name="T30" fmla="*/ 86 w 117"/>
                  <a:gd name="T31" fmla="*/ 35 h 120"/>
                  <a:gd name="T32" fmla="*/ 135 w 117"/>
                  <a:gd name="T33" fmla="*/ 21 h 120"/>
                  <a:gd name="T34" fmla="*/ 179 w 117"/>
                  <a:gd name="T35" fmla="*/ 32 h 120"/>
                  <a:gd name="T36" fmla="*/ 214 w 117"/>
                  <a:gd name="T37" fmla="*/ 72 h 120"/>
                  <a:gd name="T38" fmla="*/ 228 w 117"/>
                  <a:gd name="T39" fmla="*/ 141 h 120"/>
                  <a:gd name="T40" fmla="*/ 216 w 117"/>
                  <a:gd name="T41" fmla="*/ 202 h 1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7"/>
                  <a:gd name="T64" fmla="*/ 0 h 120"/>
                  <a:gd name="T65" fmla="*/ 117 w 117"/>
                  <a:gd name="T66" fmla="*/ 120 h 1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7" h="120">
                    <a:moveTo>
                      <a:pt x="102" y="15"/>
                    </a:moveTo>
                    <a:cubicBezTo>
                      <a:pt x="92" y="5"/>
                      <a:pt x="78" y="0"/>
                      <a:pt x="61" y="0"/>
                    </a:cubicBezTo>
                    <a:cubicBezTo>
                      <a:pt x="43" y="0"/>
                      <a:pt x="28" y="5"/>
                      <a:pt x="17" y="17"/>
                    </a:cubicBezTo>
                    <a:cubicBezTo>
                      <a:pt x="5" y="28"/>
                      <a:pt x="0" y="43"/>
                      <a:pt x="0" y="61"/>
                    </a:cubicBezTo>
                    <a:cubicBezTo>
                      <a:pt x="0" y="80"/>
                      <a:pt x="5" y="94"/>
                      <a:pt x="15" y="105"/>
                    </a:cubicBezTo>
                    <a:cubicBezTo>
                      <a:pt x="25" y="115"/>
                      <a:pt x="38" y="120"/>
                      <a:pt x="55" y="120"/>
                    </a:cubicBezTo>
                    <a:cubicBezTo>
                      <a:pt x="74" y="120"/>
                      <a:pt x="89" y="115"/>
                      <a:pt x="100" y="103"/>
                    </a:cubicBezTo>
                    <a:cubicBezTo>
                      <a:pt x="111" y="92"/>
                      <a:pt x="117" y="76"/>
                      <a:pt x="117" y="57"/>
                    </a:cubicBezTo>
                    <a:cubicBezTo>
                      <a:pt x="117" y="39"/>
                      <a:pt x="112" y="25"/>
                      <a:pt x="102" y="15"/>
                    </a:cubicBezTo>
                    <a:close/>
                    <a:moveTo>
                      <a:pt x="93" y="87"/>
                    </a:moveTo>
                    <a:cubicBezTo>
                      <a:pt x="90" y="95"/>
                      <a:pt x="85" y="101"/>
                      <a:pt x="80" y="105"/>
                    </a:cubicBezTo>
                    <a:cubicBezTo>
                      <a:pt x="74" y="109"/>
                      <a:pt x="67" y="111"/>
                      <a:pt x="59" y="111"/>
                    </a:cubicBezTo>
                    <a:cubicBezTo>
                      <a:pt x="48" y="111"/>
                      <a:pt x="38" y="106"/>
                      <a:pt x="30" y="98"/>
                    </a:cubicBezTo>
                    <a:cubicBezTo>
                      <a:pt x="23" y="89"/>
                      <a:pt x="19" y="76"/>
                      <a:pt x="19" y="58"/>
                    </a:cubicBezTo>
                    <a:cubicBezTo>
                      <a:pt x="19" y="50"/>
                      <a:pt x="21" y="41"/>
                      <a:pt x="24" y="33"/>
                    </a:cubicBezTo>
                    <a:cubicBezTo>
                      <a:pt x="26" y="25"/>
                      <a:pt x="31" y="19"/>
                      <a:pt x="37" y="15"/>
                    </a:cubicBezTo>
                    <a:cubicBezTo>
                      <a:pt x="43" y="11"/>
                      <a:pt x="50" y="9"/>
                      <a:pt x="58" y="9"/>
                    </a:cubicBezTo>
                    <a:cubicBezTo>
                      <a:pt x="65" y="9"/>
                      <a:pt x="72" y="11"/>
                      <a:pt x="77" y="14"/>
                    </a:cubicBezTo>
                    <a:cubicBezTo>
                      <a:pt x="83" y="18"/>
                      <a:pt x="88" y="23"/>
                      <a:pt x="92" y="31"/>
                    </a:cubicBezTo>
                    <a:cubicBezTo>
                      <a:pt x="96" y="39"/>
                      <a:pt x="98" y="49"/>
                      <a:pt x="98" y="61"/>
                    </a:cubicBezTo>
                    <a:cubicBezTo>
                      <a:pt x="98" y="70"/>
                      <a:pt x="96" y="79"/>
                      <a:pt x="93" y="87"/>
                    </a:cubicBezTo>
                    <a:close/>
                  </a:path>
                </a:pathLst>
              </a:custGeom>
              <a:solidFill>
                <a:srgbClr val="FFFFFF"/>
              </a:solidFill>
              <a:ln w="9525">
                <a:noFill/>
                <a:round/>
                <a:headEnd/>
                <a:tailEnd/>
              </a:ln>
            </p:spPr>
            <p:txBody>
              <a:bodyPr/>
              <a:lstStyle/>
              <a:p>
                <a:endParaRPr lang="en-US" dirty="0"/>
              </a:p>
            </p:txBody>
          </p:sp>
          <p:sp>
            <p:nvSpPr>
              <p:cNvPr id="24" name="Freeform 9"/>
              <p:cNvSpPr>
                <a:spLocks noEditPoints="1"/>
              </p:cNvSpPr>
              <p:nvPr/>
            </p:nvSpPr>
            <p:spPr bwMode="gray">
              <a:xfrm>
                <a:off x="4775" y="3579"/>
                <a:ext cx="114" cy="105"/>
              </a:xfrm>
              <a:custGeom>
                <a:avLst/>
                <a:gdLst>
                  <a:gd name="T0" fmla="*/ 281 w 122"/>
                  <a:gd name="T1" fmla="*/ 246 h 113"/>
                  <a:gd name="T2" fmla="*/ 255 w 122"/>
                  <a:gd name="T3" fmla="*/ 236 h 113"/>
                  <a:gd name="T4" fmla="*/ 251 w 122"/>
                  <a:gd name="T5" fmla="*/ 232 h 113"/>
                  <a:gd name="T6" fmla="*/ 209 w 122"/>
                  <a:gd name="T7" fmla="*/ 141 h 113"/>
                  <a:gd name="T8" fmla="*/ 151 w 122"/>
                  <a:gd name="T9" fmla="*/ 2 h 113"/>
                  <a:gd name="T10" fmla="*/ 148 w 122"/>
                  <a:gd name="T11" fmla="*/ 0 h 113"/>
                  <a:gd name="T12" fmla="*/ 135 w 122"/>
                  <a:gd name="T13" fmla="*/ 0 h 113"/>
                  <a:gd name="T14" fmla="*/ 84 w 122"/>
                  <a:gd name="T15" fmla="*/ 114 h 113"/>
                  <a:gd name="T16" fmla="*/ 32 w 122"/>
                  <a:gd name="T17" fmla="*/ 227 h 113"/>
                  <a:gd name="T18" fmla="*/ 26 w 122"/>
                  <a:gd name="T19" fmla="*/ 239 h 113"/>
                  <a:gd name="T20" fmla="*/ 2 w 122"/>
                  <a:gd name="T21" fmla="*/ 246 h 113"/>
                  <a:gd name="T22" fmla="*/ 0 w 122"/>
                  <a:gd name="T23" fmla="*/ 246 h 113"/>
                  <a:gd name="T24" fmla="*/ 0 w 122"/>
                  <a:gd name="T25" fmla="*/ 262 h 113"/>
                  <a:gd name="T26" fmla="*/ 44 w 122"/>
                  <a:gd name="T27" fmla="*/ 260 h 113"/>
                  <a:gd name="T28" fmla="*/ 90 w 122"/>
                  <a:gd name="T29" fmla="*/ 262 h 113"/>
                  <a:gd name="T30" fmla="*/ 90 w 122"/>
                  <a:gd name="T31" fmla="*/ 260 h 113"/>
                  <a:gd name="T32" fmla="*/ 90 w 122"/>
                  <a:gd name="T33" fmla="*/ 246 h 113"/>
                  <a:gd name="T34" fmla="*/ 84 w 122"/>
                  <a:gd name="T35" fmla="*/ 243 h 113"/>
                  <a:gd name="T36" fmla="*/ 63 w 122"/>
                  <a:gd name="T37" fmla="*/ 239 h 113"/>
                  <a:gd name="T38" fmla="*/ 63 w 122"/>
                  <a:gd name="T39" fmla="*/ 236 h 113"/>
                  <a:gd name="T40" fmla="*/ 67 w 122"/>
                  <a:gd name="T41" fmla="*/ 225 h 113"/>
                  <a:gd name="T42" fmla="*/ 84 w 122"/>
                  <a:gd name="T43" fmla="*/ 183 h 113"/>
                  <a:gd name="T44" fmla="*/ 130 w 122"/>
                  <a:gd name="T45" fmla="*/ 181 h 113"/>
                  <a:gd name="T46" fmla="*/ 183 w 122"/>
                  <a:gd name="T47" fmla="*/ 183 h 113"/>
                  <a:gd name="T48" fmla="*/ 202 w 122"/>
                  <a:gd name="T49" fmla="*/ 223 h 113"/>
                  <a:gd name="T50" fmla="*/ 204 w 122"/>
                  <a:gd name="T51" fmla="*/ 234 h 113"/>
                  <a:gd name="T52" fmla="*/ 202 w 122"/>
                  <a:gd name="T53" fmla="*/ 239 h 113"/>
                  <a:gd name="T54" fmla="*/ 179 w 122"/>
                  <a:gd name="T55" fmla="*/ 246 h 113"/>
                  <a:gd name="T56" fmla="*/ 176 w 122"/>
                  <a:gd name="T57" fmla="*/ 246 h 113"/>
                  <a:gd name="T58" fmla="*/ 176 w 122"/>
                  <a:gd name="T59" fmla="*/ 262 h 113"/>
                  <a:gd name="T60" fmla="*/ 232 w 122"/>
                  <a:gd name="T61" fmla="*/ 260 h 113"/>
                  <a:gd name="T62" fmla="*/ 283 w 122"/>
                  <a:gd name="T63" fmla="*/ 262 h 113"/>
                  <a:gd name="T64" fmla="*/ 283 w 122"/>
                  <a:gd name="T65" fmla="*/ 260 h 113"/>
                  <a:gd name="T66" fmla="*/ 283 w 122"/>
                  <a:gd name="T67" fmla="*/ 246 h 113"/>
                  <a:gd name="T68" fmla="*/ 281 w 122"/>
                  <a:gd name="T69" fmla="*/ 246 h 113"/>
                  <a:gd name="T70" fmla="*/ 125 w 122"/>
                  <a:gd name="T71" fmla="*/ 158 h 113"/>
                  <a:gd name="T72" fmla="*/ 93 w 122"/>
                  <a:gd name="T73" fmla="*/ 158 h 113"/>
                  <a:gd name="T74" fmla="*/ 135 w 122"/>
                  <a:gd name="T75" fmla="*/ 63 h 113"/>
                  <a:gd name="T76" fmla="*/ 174 w 122"/>
                  <a:gd name="T77" fmla="*/ 158 h 113"/>
                  <a:gd name="T78" fmla="*/ 125 w 122"/>
                  <a:gd name="T79" fmla="*/ 158 h 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
                  <a:gd name="T121" fmla="*/ 0 h 113"/>
                  <a:gd name="T122" fmla="*/ 122 w 122"/>
                  <a:gd name="T123" fmla="*/ 113 h 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 h="113">
                    <a:moveTo>
                      <a:pt x="121" y="106"/>
                    </a:moveTo>
                    <a:cubicBezTo>
                      <a:pt x="112" y="103"/>
                      <a:pt x="110" y="102"/>
                      <a:pt x="110" y="102"/>
                    </a:cubicBezTo>
                    <a:cubicBezTo>
                      <a:pt x="108" y="100"/>
                      <a:pt x="108" y="100"/>
                      <a:pt x="108" y="100"/>
                    </a:cubicBezTo>
                    <a:cubicBezTo>
                      <a:pt x="90" y="61"/>
                      <a:pt x="90" y="61"/>
                      <a:pt x="90" y="61"/>
                    </a:cubicBezTo>
                    <a:cubicBezTo>
                      <a:pt x="80" y="39"/>
                      <a:pt x="72" y="18"/>
                      <a:pt x="65" y="1"/>
                    </a:cubicBezTo>
                    <a:cubicBezTo>
                      <a:pt x="64" y="0"/>
                      <a:pt x="64" y="0"/>
                      <a:pt x="64" y="0"/>
                    </a:cubicBezTo>
                    <a:cubicBezTo>
                      <a:pt x="58" y="0"/>
                      <a:pt x="58" y="0"/>
                      <a:pt x="58" y="0"/>
                    </a:cubicBezTo>
                    <a:cubicBezTo>
                      <a:pt x="36" y="49"/>
                      <a:pt x="36" y="49"/>
                      <a:pt x="36" y="49"/>
                    </a:cubicBezTo>
                    <a:cubicBezTo>
                      <a:pt x="25" y="77"/>
                      <a:pt x="17" y="93"/>
                      <a:pt x="14" y="98"/>
                    </a:cubicBezTo>
                    <a:cubicBezTo>
                      <a:pt x="13" y="100"/>
                      <a:pt x="12" y="102"/>
                      <a:pt x="11" y="103"/>
                    </a:cubicBezTo>
                    <a:cubicBezTo>
                      <a:pt x="9" y="104"/>
                      <a:pt x="6" y="105"/>
                      <a:pt x="1" y="106"/>
                    </a:cubicBezTo>
                    <a:cubicBezTo>
                      <a:pt x="0" y="106"/>
                      <a:pt x="0" y="106"/>
                      <a:pt x="0" y="106"/>
                    </a:cubicBezTo>
                    <a:cubicBezTo>
                      <a:pt x="0" y="113"/>
                      <a:pt x="0" y="113"/>
                      <a:pt x="0" y="113"/>
                    </a:cubicBezTo>
                    <a:cubicBezTo>
                      <a:pt x="19" y="112"/>
                      <a:pt x="19" y="112"/>
                      <a:pt x="19" y="112"/>
                    </a:cubicBezTo>
                    <a:cubicBezTo>
                      <a:pt x="39" y="113"/>
                      <a:pt x="39" y="113"/>
                      <a:pt x="39" y="113"/>
                    </a:cubicBezTo>
                    <a:cubicBezTo>
                      <a:pt x="39" y="112"/>
                      <a:pt x="39" y="112"/>
                      <a:pt x="39" y="112"/>
                    </a:cubicBezTo>
                    <a:cubicBezTo>
                      <a:pt x="39" y="106"/>
                      <a:pt x="39" y="106"/>
                      <a:pt x="39" y="106"/>
                    </a:cubicBezTo>
                    <a:cubicBezTo>
                      <a:pt x="36" y="105"/>
                      <a:pt x="36" y="105"/>
                      <a:pt x="36" y="105"/>
                    </a:cubicBezTo>
                    <a:cubicBezTo>
                      <a:pt x="29" y="104"/>
                      <a:pt x="27" y="103"/>
                      <a:pt x="27" y="103"/>
                    </a:cubicBezTo>
                    <a:cubicBezTo>
                      <a:pt x="27" y="103"/>
                      <a:pt x="27" y="103"/>
                      <a:pt x="27" y="102"/>
                    </a:cubicBezTo>
                    <a:cubicBezTo>
                      <a:pt x="27" y="102"/>
                      <a:pt x="27" y="101"/>
                      <a:pt x="29" y="97"/>
                    </a:cubicBezTo>
                    <a:cubicBezTo>
                      <a:pt x="29" y="97"/>
                      <a:pt x="35" y="82"/>
                      <a:pt x="36" y="79"/>
                    </a:cubicBezTo>
                    <a:cubicBezTo>
                      <a:pt x="38" y="79"/>
                      <a:pt x="56" y="78"/>
                      <a:pt x="56" y="78"/>
                    </a:cubicBezTo>
                    <a:cubicBezTo>
                      <a:pt x="56" y="78"/>
                      <a:pt x="75" y="79"/>
                      <a:pt x="79" y="79"/>
                    </a:cubicBezTo>
                    <a:cubicBezTo>
                      <a:pt x="80" y="80"/>
                      <a:pt x="87" y="96"/>
                      <a:pt x="87" y="96"/>
                    </a:cubicBezTo>
                    <a:cubicBezTo>
                      <a:pt x="88" y="99"/>
                      <a:pt x="88" y="101"/>
                      <a:pt x="88" y="101"/>
                    </a:cubicBezTo>
                    <a:cubicBezTo>
                      <a:pt x="88" y="102"/>
                      <a:pt x="88" y="102"/>
                      <a:pt x="87" y="103"/>
                    </a:cubicBezTo>
                    <a:cubicBezTo>
                      <a:pt x="87" y="103"/>
                      <a:pt x="85" y="104"/>
                      <a:pt x="77" y="106"/>
                    </a:cubicBezTo>
                    <a:cubicBezTo>
                      <a:pt x="76" y="106"/>
                      <a:pt x="76" y="106"/>
                      <a:pt x="76" y="106"/>
                    </a:cubicBezTo>
                    <a:cubicBezTo>
                      <a:pt x="76" y="113"/>
                      <a:pt x="76" y="113"/>
                      <a:pt x="76" y="113"/>
                    </a:cubicBezTo>
                    <a:cubicBezTo>
                      <a:pt x="100" y="112"/>
                      <a:pt x="100" y="112"/>
                      <a:pt x="100" y="112"/>
                    </a:cubicBezTo>
                    <a:cubicBezTo>
                      <a:pt x="122" y="113"/>
                      <a:pt x="122" y="113"/>
                      <a:pt x="122" y="113"/>
                    </a:cubicBezTo>
                    <a:cubicBezTo>
                      <a:pt x="122" y="112"/>
                      <a:pt x="122" y="112"/>
                      <a:pt x="122" y="112"/>
                    </a:cubicBezTo>
                    <a:cubicBezTo>
                      <a:pt x="122" y="106"/>
                      <a:pt x="122" y="106"/>
                      <a:pt x="122" y="106"/>
                    </a:cubicBezTo>
                    <a:lnTo>
                      <a:pt x="121" y="106"/>
                    </a:lnTo>
                    <a:close/>
                    <a:moveTo>
                      <a:pt x="54" y="68"/>
                    </a:moveTo>
                    <a:cubicBezTo>
                      <a:pt x="54" y="68"/>
                      <a:pt x="43" y="68"/>
                      <a:pt x="40" y="68"/>
                    </a:cubicBezTo>
                    <a:cubicBezTo>
                      <a:pt x="42" y="65"/>
                      <a:pt x="56" y="32"/>
                      <a:pt x="58" y="27"/>
                    </a:cubicBezTo>
                    <a:cubicBezTo>
                      <a:pt x="60" y="32"/>
                      <a:pt x="74" y="65"/>
                      <a:pt x="75" y="68"/>
                    </a:cubicBezTo>
                    <a:cubicBezTo>
                      <a:pt x="72" y="68"/>
                      <a:pt x="54" y="68"/>
                      <a:pt x="54" y="68"/>
                    </a:cubicBezTo>
                    <a:close/>
                  </a:path>
                </a:pathLst>
              </a:custGeom>
              <a:solidFill>
                <a:srgbClr val="FFFFFF"/>
              </a:solidFill>
              <a:ln w="9525">
                <a:noFill/>
                <a:round/>
                <a:headEnd/>
                <a:tailEnd/>
              </a:ln>
            </p:spPr>
            <p:txBody>
              <a:bodyPr/>
              <a:lstStyle/>
              <a:p>
                <a:endParaRPr lang="en-US" dirty="0"/>
              </a:p>
            </p:txBody>
          </p:sp>
          <p:sp>
            <p:nvSpPr>
              <p:cNvPr id="25" name="Freeform 10"/>
              <p:cNvSpPr>
                <a:spLocks/>
              </p:cNvSpPr>
              <p:nvPr/>
            </p:nvSpPr>
            <p:spPr bwMode="gray">
              <a:xfrm>
                <a:off x="4903" y="3581"/>
                <a:ext cx="113" cy="103"/>
              </a:xfrm>
              <a:custGeom>
                <a:avLst/>
                <a:gdLst>
                  <a:gd name="T0" fmla="*/ 153 w 121"/>
                  <a:gd name="T1" fmla="*/ 14 h 111"/>
                  <a:gd name="T2" fmla="*/ 176 w 121"/>
                  <a:gd name="T3" fmla="*/ 21 h 111"/>
                  <a:gd name="T4" fmla="*/ 167 w 121"/>
                  <a:gd name="T5" fmla="*/ 37 h 111"/>
                  <a:gd name="T6" fmla="*/ 81 w 121"/>
                  <a:gd name="T7" fmla="*/ 63 h 111"/>
                  <a:gd name="T8" fmla="*/ 84 w 121"/>
                  <a:gd name="T9" fmla="*/ 23 h 111"/>
                  <a:gd name="T10" fmla="*/ 121 w 121"/>
                  <a:gd name="T11" fmla="*/ 14 h 111"/>
                  <a:gd name="T12" fmla="*/ 67 w 121"/>
                  <a:gd name="T13" fmla="*/ 0 h 111"/>
                  <a:gd name="T14" fmla="*/ 0 w 121"/>
                  <a:gd name="T15" fmla="*/ 0 h 111"/>
                  <a:gd name="T16" fmla="*/ 0 w 121"/>
                  <a:gd name="T17" fmla="*/ 14 h 111"/>
                  <a:gd name="T18" fmla="*/ 37 w 121"/>
                  <a:gd name="T19" fmla="*/ 25 h 111"/>
                  <a:gd name="T20" fmla="*/ 39 w 121"/>
                  <a:gd name="T21" fmla="*/ 25 h 111"/>
                  <a:gd name="T22" fmla="*/ 39 w 121"/>
                  <a:gd name="T23" fmla="*/ 137 h 111"/>
                  <a:gd name="T24" fmla="*/ 37 w 121"/>
                  <a:gd name="T25" fmla="*/ 232 h 111"/>
                  <a:gd name="T26" fmla="*/ 0 w 121"/>
                  <a:gd name="T27" fmla="*/ 241 h 111"/>
                  <a:gd name="T28" fmla="*/ 0 w 121"/>
                  <a:gd name="T29" fmla="*/ 257 h 111"/>
                  <a:gd name="T30" fmla="*/ 121 w 121"/>
                  <a:gd name="T31" fmla="*/ 257 h 111"/>
                  <a:gd name="T32" fmla="*/ 121 w 121"/>
                  <a:gd name="T33" fmla="*/ 241 h 111"/>
                  <a:gd name="T34" fmla="*/ 86 w 121"/>
                  <a:gd name="T35" fmla="*/ 234 h 111"/>
                  <a:gd name="T36" fmla="*/ 79 w 121"/>
                  <a:gd name="T37" fmla="*/ 220 h 111"/>
                  <a:gd name="T38" fmla="*/ 100 w 121"/>
                  <a:gd name="T39" fmla="*/ 155 h 111"/>
                  <a:gd name="T40" fmla="*/ 179 w 121"/>
                  <a:gd name="T41" fmla="*/ 234 h 111"/>
                  <a:gd name="T42" fmla="*/ 160 w 121"/>
                  <a:gd name="T43" fmla="*/ 241 h 111"/>
                  <a:gd name="T44" fmla="*/ 158 w 121"/>
                  <a:gd name="T45" fmla="*/ 257 h 111"/>
                  <a:gd name="T46" fmla="*/ 281 w 121"/>
                  <a:gd name="T47" fmla="*/ 257 h 111"/>
                  <a:gd name="T48" fmla="*/ 281 w 121"/>
                  <a:gd name="T49" fmla="*/ 241 h 111"/>
                  <a:gd name="T50" fmla="*/ 242 w 121"/>
                  <a:gd name="T51" fmla="*/ 232 h 111"/>
                  <a:gd name="T52" fmla="*/ 172 w 121"/>
                  <a:gd name="T53" fmla="*/ 171 h 111"/>
                  <a:gd name="T54" fmla="*/ 137 w 121"/>
                  <a:gd name="T55" fmla="*/ 102 h 111"/>
                  <a:gd name="T56" fmla="*/ 216 w 121"/>
                  <a:gd name="T57" fmla="*/ 28 h 111"/>
                  <a:gd name="T58" fmla="*/ 253 w 121"/>
                  <a:gd name="T59" fmla="*/ 16 h 111"/>
                  <a:gd name="T60" fmla="*/ 255 w 121"/>
                  <a:gd name="T61" fmla="*/ 0 h 111"/>
                  <a:gd name="T62" fmla="*/ 153 w 121"/>
                  <a:gd name="T63" fmla="*/ 0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1"/>
                  <a:gd name="T97" fmla="*/ 0 h 111"/>
                  <a:gd name="T98" fmla="*/ 121 w 121"/>
                  <a:gd name="T99" fmla="*/ 111 h 1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1" h="111">
                    <a:moveTo>
                      <a:pt x="66" y="1"/>
                    </a:moveTo>
                    <a:cubicBezTo>
                      <a:pt x="66" y="6"/>
                      <a:pt x="66" y="6"/>
                      <a:pt x="66" y="6"/>
                    </a:cubicBezTo>
                    <a:cubicBezTo>
                      <a:pt x="69" y="7"/>
                      <a:pt x="69" y="7"/>
                      <a:pt x="69" y="7"/>
                    </a:cubicBezTo>
                    <a:cubicBezTo>
                      <a:pt x="75" y="8"/>
                      <a:pt x="76" y="9"/>
                      <a:pt x="76" y="9"/>
                    </a:cubicBezTo>
                    <a:cubicBezTo>
                      <a:pt x="76" y="9"/>
                      <a:pt x="77" y="10"/>
                      <a:pt x="77" y="10"/>
                    </a:cubicBezTo>
                    <a:cubicBezTo>
                      <a:pt x="77" y="10"/>
                      <a:pt x="76" y="12"/>
                      <a:pt x="72" y="16"/>
                    </a:cubicBezTo>
                    <a:cubicBezTo>
                      <a:pt x="59" y="29"/>
                      <a:pt x="47" y="41"/>
                      <a:pt x="34" y="51"/>
                    </a:cubicBezTo>
                    <a:cubicBezTo>
                      <a:pt x="34" y="46"/>
                      <a:pt x="35" y="27"/>
                      <a:pt x="35" y="27"/>
                    </a:cubicBezTo>
                    <a:cubicBezTo>
                      <a:pt x="35" y="14"/>
                      <a:pt x="35" y="12"/>
                      <a:pt x="35" y="11"/>
                    </a:cubicBezTo>
                    <a:cubicBezTo>
                      <a:pt x="35" y="11"/>
                      <a:pt x="36" y="10"/>
                      <a:pt x="36" y="10"/>
                    </a:cubicBezTo>
                    <a:cubicBezTo>
                      <a:pt x="36" y="10"/>
                      <a:pt x="38" y="9"/>
                      <a:pt x="47" y="7"/>
                    </a:cubicBezTo>
                    <a:cubicBezTo>
                      <a:pt x="47" y="7"/>
                      <a:pt x="52" y="6"/>
                      <a:pt x="52" y="6"/>
                    </a:cubicBezTo>
                    <a:cubicBezTo>
                      <a:pt x="52" y="0"/>
                      <a:pt x="52" y="0"/>
                      <a:pt x="52" y="0"/>
                    </a:cubicBezTo>
                    <a:cubicBezTo>
                      <a:pt x="29" y="0"/>
                      <a:pt x="29" y="0"/>
                      <a:pt x="29" y="0"/>
                    </a:cubicBezTo>
                    <a:cubicBezTo>
                      <a:pt x="25" y="0"/>
                      <a:pt x="25" y="0"/>
                      <a:pt x="25" y="0"/>
                    </a:cubicBezTo>
                    <a:cubicBezTo>
                      <a:pt x="0" y="0"/>
                      <a:pt x="0" y="0"/>
                      <a:pt x="0" y="0"/>
                    </a:cubicBezTo>
                    <a:cubicBezTo>
                      <a:pt x="0" y="1"/>
                      <a:pt x="0" y="1"/>
                      <a:pt x="0" y="1"/>
                    </a:cubicBezTo>
                    <a:cubicBezTo>
                      <a:pt x="0" y="6"/>
                      <a:pt x="0" y="6"/>
                      <a:pt x="0" y="6"/>
                    </a:cubicBezTo>
                    <a:cubicBezTo>
                      <a:pt x="4" y="7"/>
                      <a:pt x="4" y="7"/>
                      <a:pt x="4" y="7"/>
                    </a:cubicBezTo>
                    <a:cubicBezTo>
                      <a:pt x="12" y="9"/>
                      <a:pt x="15" y="10"/>
                      <a:pt x="16" y="11"/>
                    </a:cubicBezTo>
                    <a:cubicBezTo>
                      <a:pt x="16" y="11"/>
                      <a:pt x="16" y="11"/>
                      <a:pt x="16" y="11"/>
                    </a:cubicBezTo>
                    <a:cubicBezTo>
                      <a:pt x="16" y="11"/>
                      <a:pt x="17" y="11"/>
                      <a:pt x="17" y="11"/>
                    </a:cubicBezTo>
                    <a:cubicBezTo>
                      <a:pt x="17" y="11"/>
                      <a:pt x="17" y="12"/>
                      <a:pt x="17" y="17"/>
                    </a:cubicBezTo>
                    <a:cubicBezTo>
                      <a:pt x="17" y="59"/>
                      <a:pt x="17" y="59"/>
                      <a:pt x="17" y="59"/>
                    </a:cubicBezTo>
                    <a:cubicBezTo>
                      <a:pt x="17" y="96"/>
                      <a:pt x="17" y="96"/>
                      <a:pt x="17" y="96"/>
                    </a:cubicBezTo>
                    <a:cubicBezTo>
                      <a:pt x="17" y="99"/>
                      <a:pt x="16" y="100"/>
                      <a:pt x="16" y="100"/>
                    </a:cubicBezTo>
                    <a:cubicBezTo>
                      <a:pt x="16" y="101"/>
                      <a:pt x="14" y="102"/>
                      <a:pt x="5" y="103"/>
                    </a:cubicBezTo>
                    <a:cubicBezTo>
                      <a:pt x="4" y="103"/>
                      <a:pt x="0" y="104"/>
                      <a:pt x="0" y="104"/>
                    </a:cubicBezTo>
                    <a:cubicBezTo>
                      <a:pt x="0" y="105"/>
                      <a:pt x="0" y="105"/>
                      <a:pt x="0" y="105"/>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51" y="104"/>
                      <a:pt x="51" y="104"/>
                      <a:pt x="51" y="104"/>
                    </a:cubicBezTo>
                    <a:cubicBezTo>
                      <a:pt x="48" y="103"/>
                      <a:pt x="38" y="101"/>
                      <a:pt x="37" y="101"/>
                    </a:cubicBezTo>
                    <a:cubicBezTo>
                      <a:pt x="36" y="100"/>
                      <a:pt x="35" y="100"/>
                      <a:pt x="35" y="99"/>
                    </a:cubicBezTo>
                    <a:cubicBezTo>
                      <a:pt x="35" y="99"/>
                      <a:pt x="34" y="98"/>
                      <a:pt x="34" y="95"/>
                    </a:cubicBezTo>
                    <a:cubicBezTo>
                      <a:pt x="34" y="95"/>
                      <a:pt x="34" y="67"/>
                      <a:pt x="34" y="58"/>
                    </a:cubicBezTo>
                    <a:cubicBezTo>
                      <a:pt x="37" y="61"/>
                      <a:pt x="43" y="67"/>
                      <a:pt x="43" y="67"/>
                    </a:cubicBezTo>
                    <a:cubicBezTo>
                      <a:pt x="61" y="84"/>
                      <a:pt x="72" y="95"/>
                      <a:pt x="76" y="99"/>
                    </a:cubicBezTo>
                    <a:cubicBezTo>
                      <a:pt x="77" y="100"/>
                      <a:pt x="77" y="101"/>
                      <a:pt x="77" y="101"/>
                    </a:cubicBezTo>
                    <a:cubicBezTo>
                      <a:pt x="77" y="101"/>
                      <a:pt x="77" y="101"/>
                      <a:pt x="77" y="102"/>
                    </a:cubicBezTo>
                    <a:cubicBezTo>
                      <a:pt x="76" y="102"/>
                      <a:pt x="75" y="102"/>
                      <a:pt x="69" y="104"/>
                    </a:cubicBezTo>
                    <a:cubicBezTo>
                      <a:pt x="68" y="104"/>
                      <a:pt x="68" y="104"/>
                      <a:pt x="68" y="104"/>
                    </a:cubicBezTo>
                    <a:cubicBezTo>
                      <a:pt x="68" y="111"/>
                      <a:pt x="68" y="111"/>
                      <a:pt x="68" y="111"/>
                    </a:cubicBezTo>
                    <a:cubicBezTo>
                      <a:pt x="96" y="110"/>
                      <a:pt x="96" y="110"/>
                      <a:pt x="96" y="110"/>
                    </a:cubicBezTo>
                    <a:cubicBezTo>
                      <a:pt x="121" y="111"/>
                      <a:pt x="121" y="111"/>
                      <a:pt x="121" y="111"/>
                    </a:cubicBezTo>
                    <a:cubicBezTo>
                      <a:pt x="121" y="110"/>
                      <a:pt x="121" y="110"/>
                      <a:pt x="121" y="110"/>
                    </a:cubicBezTo>
                    <a:cubicBezTo>
                      <a:pt x="121" y="104"/>
                      <a:pt x="121" y="104"/>
                      <a:pt x="121" y="104"/>
                    </a:cubicBezTo>
                    <a:cubicBezTo>
                      <a:pt x="120" y="104"/>
                      <a:pt x="120" y="104"/>
                      <a:pt x="120" y="104"/>
                    </a:cubicBezTo>
                    <a:cubicBezTo>
                      <a:pt x="111" y="102"/>
                      <a:pt x="106" y="100"/>
                      <a:pt x="104" y="100"/>
                    </a:cubicBezTo>
                    <a:cubicBezTo>
                      <a:pt x="104" y="100"/>
                      <a:pt x="99" y="97"/>
                      <a:pt x="99" y="97"/>
                    </a:cubicBezTo>
                    <a:cubicBezTo>
                      <a:pt x="99" y="97"/>
                      <a:pt x="74" y="74"/>
                      <a:pt x="74" y="74"/>
                    </a:cubicBezTo>
                    <a:cubicBezTo>
                      <a:pt x="63" y="64"/>
                      <a:pt x="56" y="56"/>
                      <a:pt x="51" y="51"/>
                    </a:cubicBezTo>
                    <a:cubicBezTo>
                      <a:pt x="52" y="50"/>
                      <a:pt x="59" y="44"/>
                      <a:pt x="59" y="44"/>
                    </a:cubicBezTo>
                    <a:cubicBezTo>
                      <a:pt x="59" y="44"/>
                      <a:pt x="80" y="25"/>
                      <a:pt x="80" y="25"/>
                    </a:cubicBezTo>
                    <a:cubicBezTo>
                      <a:pt x="80" y="25"/>
                      <a:pt x="93" y="12"/>
                      <a:pt x="93" y="12"/>
                    </a:cubicBezTo>
                    <a:cubicBezTo>
                      <a:pt x="93" y="12"/>
                      <a:pt x="97" y="10"/>
                      <a:pt x="97" y="10"/>
                    </a:cubicBezTo>
                    <a:cubicBezTo>
                      <a:pt x="98" y="10"/>
                      <a:pt x="101" y="9"/>
                      <a:pt x="109" y="7"/>
                    </a:cubicBezTo>
                    <a:cubicBezTo>
                      <a:pt x="110" y="6"/>
                      <a:pt x="110" y="6"/>
                      <a:pt x="110" y="6"/>
                    </a:cubicBezTo>
                    <a:cubicBezTo>
                      <a:pt x="110" y="0"/>
                      <a:pt x="110" y="0"/>
                      <a:pt x="110" y="0"/>
                    </a:cubicBezTo>
                    <a:cubicBezTo>
                      <a:pt x="86" y="0"/>
                      <a:pt x="86" y="0"/>
                      <a:pt x="86" y="0"/>
                    </a:cubicBezTo>
                    <a:cubicBezTo>
                      <a:pt x="66" y="0"/>
                      <a:pt x="66" y="0"/>
                      <a:pt x="66" y="0"/>
                    </a:cubicBezTo>
                    <a:lnTo>
                      <a:pt x="66" y="1"/>
                    </a:lnTo>
                    <a:close/>
                  </a:path>
                </a:pathLst>
              </a:custGeom>
              <a:solidFill>
                <a:srgbClr val="FFFFFF"/>
              </a:solidFill>
              <a:ln w="9525">
                <a:noFill/>
                <a:round/>
                <a:headEnd/>
                <a:tailEnd/>
              </a:ln>
            </p:spPr>
            <p:txBody>
              <a:bodyPr/>
              <a:lstStyle/>
              <a:p>
                <a:endParaRPr lang="en-US" dirty="0"/>
              </a:p>
            </p:txBody>
          </p:sp>
          <p:sp>
            <p:nvSpPr>
              <p:cNvPr id="26" name="Freeform 11"/>
              <p:cNvSpPr>
                <a:spLocks/>
              </p:cNvSpPr>
              <p:nvPr/>
            </p:nvSpPr>
            <p:spPr bwMode="gray">
              <a:xfrm>
                <a:off x="5024" y="3581"/>
                <a:ext cx="94" cy="103"/>
              </a:xfrm>
              <a:custGeom>
                <a:avLst/>
                <a:gdLst>
                  <a:gd name="T0" fmla="*/ 7 w 101"/>
                  <a:gd name="T1" fmla="*/ 2 h 111"/>
                  <a:gd name="T2" fmla="*/ 0 w 101"/>
                  <a:gd name="T3" fmla="*/ 74 h 111"/>
                  <a:gd name="T4" fmla="*/ 5 w 101"/>
                  <a:gd name="T5" fmla="*/ 74 h 111"/>
                  <a:gd name="T6" fmla="*/ 21 w 101"/>
                  <a:gd name="T7" fmla="*/ 74 h 111"/>
                  <a:gd name="T8" fmla="*/ 21 w 101"/>
                  <a:gd name="T9" fmla="*/ 72 h 111"/>
                  <a:gd name="T10" fmla="*/ 30 w 101"/>
                  <a:gd name="T11" fmla="*/ 39 h 111"/>
                  <a:gd name="T12" fmla="*/ 37 w 101"/>
                  <a:gd name="T13" fmla="*/ 28 h 111"/>
                  <a:gd name="T14" fmla="*/ 49 w 101"/>
                  <a:gd name="T15" fmla="*/ 25 h 111"/>
                  <a:gd name="T16" fmla="*/ 58 w 101"/>
                  <a:gd name="T17" fmla="*/ 25 h 111"/>
                  <a:gd name="T18" fmla="*/ 97 w 101"/>
                  <a:gd name="T19" fmla="*/ 25 h 111"/>
                  <a:gd name="T20" fmla="*/ 97 w 101"/>
                  <a:gd name="T21" fmla="*/ 107 h 111"/>
                  <a:gd name="T22" fmla="*/ 97 w 101"/>
                  <a:gd name="T23" fmla="*/ 190 h 111"/>
                  <a:gd name="T24" fmla="*/ 95 w 101"/>
                  <a:gd name="T25" fmla="*/ 229 h 111"/>
                  <a:gd name="T26" fmla="*/ 95 w 101"/>
                  <a:gd name="T27" fmla="*/ 232 h 111"/>
                  <a:gd name="T28" fmla="*/ 67 w 101"/>
                  <a:gd name="T29" fmla="*/ 238 h 111"/>
                  <a:gd name="T30" fmla="*/ 56 w 101"/>
                  <a:gd name="T31" fmla="*/ 241 h 111"/>
                  <a:gd name="T32" fmla="*/ 56 w 101"/>
                  <a:gd name="T33" fmla="*/ 243 h 111"/>
                  <a:gd name="T34" fmla="*/ 56 w 101"/>
                  <a:gd name="T35" fmla="*/ 257 h 111"/>
                  <a:gd name="T36" fmla="*/ 111 w 101"/>
                  <a:gd name="T37" fmla="*/ 255 h 111"/>
                  <a:gd name="T38" fmla="*/ 178 w 101"/>
                  <a:gd name="T39" fmla="*/ 257 h 111"/>
                  <a:gd name="T40" fmla="*/ 178 w 101"/>
                  <a:gd name="T41" fmla="*/ 255 h 111"/>
                  <a:gd name="T42" fmla="*/ 178 w 101"/>
                  <a:gd name="T43" fmla="*/ 241 h 111"/>
                  <a:gd name="T44" fmla="*/ 167 w 101"/>
                  <a:gd name="T45" fmla="*/ 238 h 111"/>
                  <a:gd name="T46" fmla="*/ 139 w 101"/>
                  <a:gd name="T47" fmla="*/ 232 h 111"/>
                  <a:gd name="T48" fmla="*/ 139 w 101"/>
                  <a:gd name="T49" fmla="*/ 227 h 111"/>
                  <a:gd name="T50" fmla="*/ 137 w 101"/>
                  <a:gd name="T51" fmla="*/ 139 h 111"/>
                  <a:gd name="T52" fmla="*/ 139 w 101"/>
                  <a:gd name="T53" fmla="*/ 25 h 111"/>
                  <a:gd name="T54" fmla="*/ 174 w 101"/>
                  <a:gd name="T55" fmla="*/ 25 h 111"/>
                  <a:gd name="T56" fmla="*/ 197 w 101"/>
                  <a:gd name="T57" fmla="*/ 28 h 111"/>
                  <a:gd name="T58" fmla="*/ 204 w 101"/>
                  <a:gd name="T59" fmla="*/ 35 h 111"/>
                  <a:gd name="T60" fmla="*/ 213 w 101"/>
                  <a:gd name="T61" fmla="*/ 72 h 111"/>
                  <a:gd name="T62" fmla="*/ 213 w 101"/>
                  <a:gd name="T63" fmla="*/ 74 h 111"/>
                  <a:gd name="T64" fmla="*/ 234 w 101"/>
                  <a:gd name="T65" fmla="*/ 74 h 111"/>
                  <a:gd name="T66" fmla="*/ 227 w 101"/>
                  <a:gd name="T67" fmla="*/ 0 h 111"/>
                  <a:gd name="T68" fmla="*/ 225 w 101"/>
                  <a:gd name="T69" fmla="*/ 0 h 111"/>
                  <a:gd name="T70" fmla="*/ 123 w 101"/>
                  <a:gd name="T71" fmla="*/ 0 h 111"/>
                  <a:gd name="T72" fmla="*/ 7 w 101"/>
                  <a:gd name="T73" fmla="*/ 0 h 111"/>
                  <a:gd name="T74" fmla="*/ 7 w 101"/>
                  <a:gd name="T75" fmla="*/ 2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1"/>
                  <a:gd name="T115" fmla="*/ 0 h 111"/>
                  <a:gd name="T116" fmla="*/ 101 w 101"/>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1" h="111">
                    <a:moveTo>
                      <a:pt x="3" y="1"/>
                    </a:moveTo>
                    <a:cubicBezTo>
                      <a:pt x="0" y="32"/>
                      <a:pt x="0" y="32"/>
                      <a:pt x="0" y="32"/>
                    </a:cubicBezTo>
                    <a:cubicBezTo>
                      <a:pt x="2" y="32"/>
                      <a:pt x="2" y="32"/>
                      <a:pt x="2" y="32"/>
                    </a:cubicBezTo>
                    <a:cubicBezTo>
                      <a:pt x="9" y="32"/>
                      <a:pt x="9" y="32"/>
                      <a:pt x="9" y="32"/>
                    </a:cubicBezTo>
                    <a:cubicBezTo>
                      <a:pt x="9" y="31"/>
                      <a:pt x="9" y="31"/>
                      <a:pt x="9" y="31"/>
                    </a:cubicBezTo>
                    <a:cubicBezTo>
                      <a:pt x="11" y="24"/>
                      <a:pt x="12" y="19"/>
                      <a:pt x="13" y="17"/>
                    </a:cubicBezTo>
                    <a:cubicBezTo>
                      <a:pt x="14" y="14"/>
                      <a:pt x="15" y="13"/>
                      <a:pt x="16" y="12"/>
                    </a:cubicBezTo>
                    <a:cubicBezTo>
                      <a:pt x="17" y="12"/>
                      <a:pt x="18" y="11"/>
                      <a:pt x="21" y="11"/>
                    </a:cubicBezTo>
                    <a:cubicBezTo>
                      <a:pt x="21" y="11"/>
                      <a:pt x="25" y="11"/>
                      <a:pt x="25" y="11"/>
                    </a:cubicBezTo>
                    <a:cubicBezTo>
                      <a:pt x="25" y="11"/>
                      <a:pt x="39" y="11"/>
                      <a:pt x="42" y="11"/>
                    </a:cubicBezTo>
                    <a:cubicBezTo>
                      <a:pt x="42" y="13"/>
                      <a:pt x="42" y="46"/>
                      <a:pt x="42" y="46"/>
                    </a:cubicBezTo>
                    <a:cubicBezTo>
                      <a:pt x="42" y="82"/>
                      <a:pt x="42" y="82"/>
                      <a:pt x="42" y="82"/>
                    </a:cubicBezTo>
                    <a:cubicBezTo>
                      <a:pt x="41" y="97"/>
                      <a:pt x="41" y="99"/>
                      <a:pt x="41" y="99"/>
                    </a:cubicBezTo>
                    <a:cubicBezTo>
                      <a:pt x="41" y="100"/>
                      <a:pt x="41" y="100"/>
                      <a:pt x="41" y="100"/>
                    </a:cubicBezTo>
                    <a:cubicBezTo>
                      <a:pt x="40" y="100"/>
                      <a:pt x="38" y="101"/>
                      <a:pt x="29" y="103"/>
                    </a:cubicBezTo>
                    <a:cubicBezTo>
                      <a:pt x="24" y="104"/>
                      <a:pt x="24" y="104"/>
                      <a:pt x="24" y="104"/>
                    </a:cubicBezTo>
                    <a:cubicBezTo>
                      <a:pt x="24" y="105"/>
                      <a:pt x="24" y="105"/>
                      <a:pt x="24" y="105"/>
                    </a:cubicBezTo>
                    <a:cubicBezTo>
                      <a:pt x="24" y="111"/>
                      <a:pt x="24" y="111"/>
                      <a:pt x="24" y="111"/>
                    </a:cubicBezTo>
                    <a:cubicBezTo>
                      <a:pt x="48" y="110"/>
                      <a:pt x="48" y="110"/>
                      <a:pt x="48" y="110"/>
                    </a:cubicBezTo>
                    <a:cubicBezTo>
                      <a:pt x="77" y="111"/>
                      <a:pt x="77" y="111"/>
                      <a:pt x="77" y="111"/>
                    </a:cubicBezTo>
                    <a:cubicBezTo>
                      <a:pt x="77" y="110"/>
                      <a:pt x="77" y="110"/>
                      <a:pt x="77" y="110"/>
                    </a:cubicBezTo>
                    <a:cubicBezTo>
                      <a:pt x="77" y="104"/>
                      <a:pt x="77" y="104"/>
                      <a:pt x="77" y="104"/>
                    </a:cubicBezTo>
                    <a:cubicBezTo>
                      <a:pt x="72" y="103"/>
                      <a:pt x="72" y="103"/>
                      <a:pt x="72" y="103"/>
                    </a:cubicBezTo>
                    <a:cubicBezTo>
                      <a:pt x="62" y="101"/>
                      <a:pt x="61" y="100"/>
                      <a:pt x="60" y="100"/>
                    </a:cubicBezTo>
                    <a:cubicBezTo>
                      <a:pt x="60" y="100"/>
                      <a:pt x="60" y="99"/>
                      <a:pt x="60" y="98"/>
                    </a:cubicBezTo>
                    <a:cubicBezTo>
                      <a:pt x="59" y="91"/>
                      <a:pt x="59" y="79"/>
                      <a:pt x="59" y="60"/>
                    </a:cubicBezTo>
                    <a:cubicBezTo>
                      <a:pt x="59" y="60"/>
                      <a:pt x="60" y="13"/>
                      <a:pt x="60" y="11"/>
                    </a:cubicBezTo>
                    <a:cubicBezTo>
                      <a:pt x="62" y="11"/>
                      <a:pt x="75" y="11"/>
                      <a:pt x="75" y="11"/>
                    </a:cubicBezTo>
                    <a:cubicBezTo>
                      <a:pt x="82" y="11"/>
                      <a:pt x="84" y="12"/>
                      <a:pt x="85" y="12"/>
                    </a:cubicBezTo>
                    <a:cubicBezTo>
                      <a:pt x="86" y="12"/>
                      <a:pt x="87" y="13"/>
                      <a:pt x="88" y="15"/>
                    </a:cubicBezTo>
                    <a:cubicBezTo>
                      <a:pt x="88" y="16"/>
                      <a:pt x="89" y="19"/>
                      <a:pt x="92" y="31"/>
                    </a:cubicBezTo>
                    <a:cubicBezTo>
                      <a:pt x="92" y="32"/>
                      <a:pt x="92" y="32"/>
                      <a:pt x="92" y="32"/>
                    </a:cubicBezTo>
                    <a:cubicBezTo>
                      <a:pt x="101" y="32"/>
                      <a:pt x="101" y="32"/>
                      <a:pt x="101" y="32"/>
                    </a:cubicBezTo>
                    <a:cubicBezTo>
                      <a:pt x="98" y="0"/>
                      <a:pt x="98" y="0"/>
                      <a:pt x="98" y="0"/>
                    </a:cubicBezTo>
                    <a:cubicBezTo>
                      <a:pt x="97" y="0"/>
                      <a:pt x="97" y="0"/>
                      <a:pt x="97" y="0"/>
                    </a:cubicBezTo>
                    <a:cubicBezTo>
                      <a:pt x="53" y="0"/>
                      <a:pt x="53" y="0"/>
                      <a:pt x="53" y="0"/>
                    </a:cubicBezTo>
                    <a:cubicBezTo>
                      <a:pt x="3" y="0"/>
                      <a:pt x="3" y="0"/>
                      <a:pt x="3" y="0"/>
                    </a:cubicBezTo>
                    <a:lnTo>
                      <a:pt x="3" y="1"/>
                    </a:lnTo>
                    <a:close/>
                  </a:path>
                </a:pathLst>
              </a:custGeom>
              <a:solidFill>
                <a:srgbClr val="FFFFFF"/>
              </a:solidFill>
              <a:ln w="9525">
                <a:noFill/>
                <a:round/>
                <a:headEnd/>
                <a:tailEnd/>
              </a:ln>
            </p:spPr>
            <p:txBody>
              <a:bodyPr/>
              <a:lstStyle/>
              <a:p>
                <a:endParaRPr lang="en-US" dirty="0"/>
              </a:p>
            </p:txBody>
          </p:sp>
          <p:sp>
            <p:nvSpPr>
              <p:cNvPr id="27" name="Freeform 12"/>
              <p:cNvSpPr>
                <a:spLocks noEditPoints="1"/>
              </p:cNvSpPr>
              <p:nvPr/>
            </p:nvSpPr>
            <p:spPr bwMode="gray">
              <a:xfrm>
                <a:off x="5139" y="3581"/>
                <a:ext cx="104" cy="103"/>
              </a:xfrm>
              <a:custGeom>
                <a:avLst/>
                <a:gdLst>
                  <a:gd name="T0" fmla="*/ 260 w 113"/>
                  <a:gd name="T1" fmla="*/ 241 h 111"/>
                  <a:gd name="T2" fmla="*/ 227 w 113"/>
                  <a:gd name="T3" fmla="*/ 232 h 111"/>
                  <a:gd name="T4" fmla="*/ 218 w 113"/>
                  <a:gd name="T5" fmla="*/ 225 h 111"/>
                  <a:gd name="T6" fmla="*/ 204 w 113"/>
                  <a:gd name="T7" fmla="*/ 208 h 111"/>
                  <a:gd name="T8" fmla="*/ 148 w 113"/>
                  <a:gd name="T9" fmla="*/ 137 h 111"/>
                  <a:gd name="T10" fmla="*/ 174 w 113"/>
                  <a:gd name="T11" fmla="*/ 125 h 111"/>
                  <a:gd name="T12" fmla="*/ 199 w 113"/>
                  <a:gd name="T13" fmla="*/ 100 h 111"/>
                  <a:gd name="T14" fmla="*/ 206 w 113"/>
                  <a:gd name="T15" fmla="*/ 65 h 111"/>
                  <a:gd name="T16" fmla="*/ 188 w 113"/>
                  <a:gd name="T17" fmla="*/ 16 h 111"/>
                  <a:gd name="T18" fmla="*/ 134 w 113"/>
                  <a:gd name="T19" fmla="*/ 0 h 111"/>
                  <a:gd name="T20" fmla="*/ 109 w 113"/>
                  <a:gd name="T21" fmla="*/ 0 h 111"/>
                  <a:gd name="T22" fmla="*/ 79 w 113"/>
                  <a:gd name="T23" fmla="*/ 0 h 111"/>
                  <a:gd name="T24" fmla="*/ 0 w 113"/>
                  <a:gd name="T25" fmla="*/ 0 h 111"/>
                  <a:gd name="T26" fmla="*/ 0 w 113"/>
                  <a:gd name="T27" fmla="*/ 2 h 111"/>
                  <a:gd name="T28" fmla="*/ 0 w 113"/>
                  <a:gd name="T29" fmla="*/ 14 h 111"/>
                  <a:gd name="T30" fmla="*/ 9 w 113"/>
                  <a:gd name="T31" fmla="*/ 16 h 111"/>
                  <a:gd name="T32" fmla="*/ 37 w 113"/>
                  <a:gd name="T33" fmla="*/ 25 h 111"/>
                  <a:gd name="T34" fmla="*/ 39 w 113"/>
                  <a:gd name="T35" fmla="*/ 28 h 111"/>
                  <a:gd name="T36" fmla="*/ 39 w 113"/>
                  <a:gd name="T37" fmla="*/ 49 h 111"/>
                  <a:gd name="T38" fmla="*/ 39 w 113"/>
                  <a:gd name="T39" fmla="*/ 132 h 111"/>
                  <a:gd name="T40" fmla="*/ 39 w 113"/>
                  <a:gd name="T41" fmla="*/ 222 h 111"/>
                  <a:gd name="T42" fmla="*/ 37 w 113"/>
                  <a:gd name="T43" fmla="*/ 232 h 111"/>
                  <a:gd name="T44" fmla="*/ 9 w 113"/>
                  <a:gd name="T45" fmla="*/ 238 h 111"/>
                  <a:gd name="T46" fmla="*/ 0 w 113"/>
                  <a:gd name="T47" fmla="*/ 241 h 111"/>
                  <a:gd name="T48" fmla="*/ 0 w 113"/>
                  <a:gd name="T49" fmla="*/ 257 h 111"/>
                  <a:gd name="T50" fmla="*/ 63 w 113"/>
                  <a:gd name="T51" fmla="*/ 255 h 111"/>
                  <a:gd name="T52" fmla="*/ 121 w 113"/>
                  <a:gd name="T53" fmla="*/ 257 h 111"/>
                  <a:gd name="T54" fmla="*/ 121 w 113"/>
                  <a:gd name="T55" fmla="*/ 255 h 111"/>
                  <a:gd name="T56" fmla="*/ 121 w 113"/>
                  <a:gd name="T57" fmla="*/ 241 h 111"/>
                  <a:gd name="T58" fmla="*/ 109 w 113"/>
                  <a:gd name="T59" fmla="*/ 238 h 111"/>
                  <a:gd name="T60" fmla="*/ 83 w 113"/>
                  <a:gd name="T61" fmla="*/ 232 h 111"/>
                  <a:gd name="T62" fmla="*/ 81 w 113"/>
                  <a:gd name="T63" fmla="*/ 225 h 111"/>
                  <a:gd name="T64" fmla="*/ 79 w 113"/>
                  <a:gd name="T65" fmla="*/ 139 h 111"/>
                  <a:gd name="T66" fmla="*/ 107 w 113"/>
                  <a:gd name="T67" fmla="*/ 141 h 111"/>
                  <a:gd name="T68" fmla="*/ 146 w 113"/>
                  <a:gd name="T69" fmla="*/ 194 h 111"/>
                  <a:gd name="T70" fmla="*/ 148 w 113"/>
                  <a:gd name="T71" fmla="*/ 199 h 111"/>
                  <a:gd name="T72" fmla="*/ 165 w 113"/>
                  <a:gd name="T73" fmla="*/ 222 h 111"/>
                  <a:gd name="T74" fmla="*/ 188 w 113"/>
                  <a:gd name="T75" fmla="*/ 257 h 111"/>
                  <a:gd name="T76" fmla="*/ 190 w 113"/>
                  <a:gd name="T77" fmla="*/ 257 h 111"/>
                  <a:gd name="T78" fmla="*/ 220 w 113"/>
                  <a:gd name="T79" fmla="*/ 255 h 111"/>
                  <a:gd name="T80" fmla="*/ 262 w 113"/>
                  <a:gd name="T81" fmla="*/ 257 h 111"/>
                  <a:gd name="T82" fmla="*/ 262 w 113"/>
                  <a:gd name="T83" fmla="*/ 255 h 111"/>
                  <a:gd name="T84" fmla="*/ 262 w 113"/>
                  <a:gd name="T85" fmla="*/ 241 h 111"/>
                  <a:gd name="T86" fmla="*/ 260 w 113"/>
                  <a:gd name="T87" fmla="*/ 241 h 111"/>
                  <a:gd name="T88" fmla="*/ 104 w 113"/>
                  <a:gd name="T89" fmla="*/ 120 h 111"/>
                  <a:gd name="T90" fmla="*/ 79 w 113"/>
                  <a:gd name="T91" fmla="*/ 118 h 111"/>
                  <a:gd name="T92" fmla="*/ 81 w 113"/>
                  <a:gd name="T93" fmla="*/ 25 h 111"/>
                  <a:gd name="T94" fmla="*/ 114 w 113"/>
                  <a:gd name="T95" fmla="*/ 23 h 111"/>
                  <a:gd name="T96" fmla="*/ 153 w 113"/>
                  <a:gd name="T97" fmla="*/ 35 h 111"/>
                  <a:gd name="T98" fmla="*/ 165 w 113"/>
                  <a:gd name="T99" fmla="*/ 69 h 111"/>
                  <a:gd name="T100" fmla="*/ 151 w 113"/>
                  <a:gd name="T101" fmla="*/ 107 h 111"/>
                  <a:gd name="T102" fmla="*/ 104 w 113"/>
                  <a:gd name="T103" fmla="*/ 120 h 1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3"/>
                  <a:gd name="T157" fmla="*/ 0 h 111"/>
                  <a:gd name="T158" fmla="*/ 113 w 113"/>
                  <a:gd name="T159" fmla="*/ 111 h 1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3" h="111">
                    <a:moveTo>
                      <a:pt x="112" y="104"/>
                    </a:moveTo>
                    <a:cubicBezTo>
                      <a:pt x="106" y="102"/>
                      <a:pt x="101" y="101"/>
                      <a:pt x="98" y="100"/>
                    </a:cubicBezTo>
                    <a:cubicBezTo>
                      <a:pt x="96" y="99"/>
                      <a:pt x="95" y="98"/>
                      <a:pt x="94" y="97"/>
                    </a:cubicBezTo>
                    <a:cubicBezTo>
                      <a:pt x="93" y="97"/>
                      <a:pt x="92" y="95"/>
                      <a:pt x="88" y="90"/>
                    </a:cubicBezTo>
                    <a:cubicBezTo>
                      <a:pt x="88" y="90"/>
                      <a:pt x="68" y="65"/>
                      <a:pt x="64" y="59"/>
                    </a:cubicBezTo>
                    <a:cubicBezTo>
                      <a:pt x="69" y="57"/>
                      <a:pt x="73" y="56"/>
                      <a:pt x="75" y="54"/>
                    </a:cubicBezTo>
                    <a:cubicBezTo>
                      <a:pt x="80" y="51"/>
                      <a:pt x="83" y="47"/>
                      <a:pt x="86" y="43"/>
                    </a:cubicBezTo>
                    <a:cubicBezTo>
                      <a:pt x="88" y="38"/>
                      <a:pt x="89" y="33"/>
                      <a:pt x="89" y="28"/>
                    </a:cubicBezTo>
                    <a:cubicBezTo>
                      <a:pt x="89" y="19"/>
                      <a:pt x="87" y="12"/>
                      <a:pt x="81" y="7"/>
                    </a:cubicBezTo>
                    <a:cubicBezTo>
                      <a:pt x="76" y="2"/>
                      <a:pt x="68" y="0"/>
                      <a:pt x="58" y="0"/>
                    </a:cubicBezTo>
                    <a:cubicBezTo>
                      <a:pt x="47" y="0"/>
                      <a:pt x="47" y="0"/>
                      <a:pt x="47" y="0"/>
                    </a:cubicBezTo>
                    <a:cubicBezTo>
                      <a:pt x="34" y="0"/>
                      <a:pt x="34" y="0"/>
                      <a:pt x="34" y="0"/>
                    </a:cubicBezTo>
                    <a:cubicBezTo>
                      <a:pt x="0" y="0"/>
                      <a:pt x="0" y="0"/>
                      <a:pt x="0" y="0"/>
                    </a:cubicBezTo>
                    <a:cubicBezTo>
                      <a:pt x="0" y="1"/>
                      <a:pt x="0" y="1"/>
                      <a:pt x="0" y="1"/>
                    </a:cubicBezTo>
                    <a:cubicBezTo>
                      <a:pt x="0" y="6"/>
                      <a:pt x="0" y="6"/>
                      <a:pt x="0" y="6"/>
                    </a:cubicBezTo>
                    <a:cubicBezTo>
                      <a:pt x="4" y="7"/>
                      <a:pt x="4" y="7"/>
                      <a:pt x="4" y="7"/>
                    </a:cubicBezTo>
                    <a:cubicBezTo>
                      <a:pt x="10" y="8"/>
                      <a:pt x="14" y="9"/>
                      <a:pt x="16" y="11"/>
                    </a:cubicBezTo>
                    <a:cubicBezTo>
                      <a:pt x="17" y="12"/>
                      <a:pt x="17" y="12"/>
                      <a:pt x="17" y="12"/>
                    </a:cubicBezTo>
                    <a:cubicBezTo>
                      <a:pt x="17" y="12"/>
                      <a:pt x="17" y="13"/>
                      <a:pt x="17" y="21"/>
                    </a:cubicBezTo>
                    <a:cubicBezTo>
                      <a:pt x="17" y="57"/>
                      <a:pt x="17" y="57"/>
                      <a:pt x="17" y="57"/>
                    </a:cubicBezTo>
                    <a:cubicBezTo>
                      <a:pt x="17" y="87"/>
                      <a:pt x="17" y="95"/>
                      <a:pt x="17" y="96"/>
                    </a:cubicBezTo>
                    <a:cubicBezTo>
                      <a:pt x="17" y="98"/>
                      <a:pt x="17" y="99"/>
                      <a:pt x="16" y="100"/>
                    </a:cubicBezTo>
                    <a:cubicBezTo>
                      <a:pt x="15" y="100"/>
                      <a:pt x="14" y="101"/>
                      <a:pt x="4" y="103"/>
                    </a:cubicBezTo>
                    <a:cubicBezTo>
                      <a:pt x="0" y="104"/>
                      <a:pt x="0" y="104"/>
                      <a:pt x="0" y="104"/>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47" y="103"/>
                      <a:pt x="47" y="103"/>
                      <a:pt x="47" y="103"/>
                    </a:cubicBezTo>
                    <a:cubicBezTo>
                      <a:pt x="39" y="101"/>
                      <a:pt x="37" y="100"/>
                      <a:pt x="36" y="100"/>
                    </a:cubicBezTo>
                    <a:cubicBezTo>
                      <a:pt x="35" y="99"/>
                      <a:pt x="35" y="99"/>
                      <a:pt x="35" y="97"/>
                    </a:cubicBezTo>
                    <a:cubicBezTo>
                      <a:pt x="35" y="97"/>
                      <a:pt x="35" y="67"/>
                      <a:pt x="34" y="60"/>
                    </a:cubicBezTo>
                    <a:cubicBezTo>
                      <a:pt x="37" y="61"/>
                      <a:pt x="45" y="61"/>
                      <a:pt x="46" y="61"/>
                    </a:cubicBezTo>
                    <a:cubicBezTo>
                      <a:pt x="47" y="62"/>
                      <a:pt x="63" y="84"/>
                      <a:pt x="63" y="84"/>
                    </a:cubicBezTo>
                    <a:cubicBezTo>
                      <a:pt x="64" y="86"/>
                      <a:pt x="64" y="86"/>
                      <a:pt x="64" y="86"/>
                    </a:cubicBezTo>
                    <a:cubicBezTo>
                      <a:pt x="64" y="86"/>
                      <a:pt x="71" y="96"/>
                      <a:pt x="71" y="96"/>
                    </a:cubicBezTo>
                    <a:cubicBezTo>
                      <a:pt x="81" y="111"/>
                      <a:pt x="81" y="111"/>
                      <a:pt x="81" y="111"/>
                    </a:cubicBezTo>
                    <a:cubicBezTo>
                      <a:pt x="82" y="111"/>
                      <a:pt x="82" y="111"/>
                      <a:pt x="82" y="111"/>
                    </a:cubicBezTo>
                    <a:cubicBezTo>
                      <a:pt x="95" y="110"/>
                      <a:pt x="95" y="110"/>
                      <a:pt x="95" y="110"/>
                    </a:cubicBezTo>
                    <a:cubicBezTo>
                      <a:pt x="113" y="111"/>
                      <a:pt x="113" y="111"/>
                      <a:pt x="113" y="111"/>
                    </a:cubicBezTo>
                    <a:cubicBezTo>
                      <a:pt x="113" y="110"/>
                      <a:pt x="113" y="110"/>
                      <a:pt x="113" y="110"/>
                    </a:cubicBezTo>
                    <a:cubicBezTo>
                      <a:pt x="113" y="104"/>
                      <a:pt x="113" y="104"/>
                      <a:pt x="113" y="104"/>
                    </a:cubicBezTo>
                    <a:lnTo>
                      <a:pt x="112" y="104"/>
                    </a:lnTo>
                    <a:close/>
                    <a:moveTo>
                      <a:pt x="45" y="52"/>
                    </a:moveTo>
                    <a:cubicBezTo>
                      <a:pt x="45" y="52"/>
                      <a:pt x="36" y="51"/>
                      <a:pt x="34" y="51"/>
                    </a:cubicBezTo>
                    <a:cubicBezTo>
                      <a:pt x="34" y="49"/>
                      <a:pt x="35" y="13"/>
                      <a:pt x="35" y="11"/>
                    </a:cubicBezTo>
                    <a:cubicBezTo>
                      <a:pt x="37" y="11"/>
                      <a:pt x="49" y="10"/>
                      <a:pt x="49" y="10"/>
                    </a:cubicBezTo>
                    <a:cubicBezTo>
                      <a:pt x="57" y="10"/>
                      <a:pt x="62" y="12"/>
                      <a:pt x="66" y="15"/>
                    </a:cubicBezTo>
                    <a:cubicBezTo>
                      <a:pt x="69" y="19"/>
                      <a:pt x="71" y="24"/>
                      <a:pt x="71" y="30"/>
                    </a:cubicBezTo>
                    <a:cubicBezTo>
                      <a:pt x="71" y="37"/>
                      <a:pt x="69" y="42"/>
                      <a:pt x="65" y="46"/>
                    </a:cubicBezTo>
                    <a:cubicBezTo>
                      <a:pt x="61" y="50"/>
                      <a:pt x="54" y="52"/>
                      <a:pt x="45" y="52"/>
                    </a:cubicBezTo>
                    <a:close/>
                  </a:path>
                </a:pathLst>
              </a:custGeom>
              <a:solidFill>
                <a:srgbClr val="FFFFFF"/>
              </a:solidFill>
              <a:ln w="9525">
                <a:noFill/>
                <a:round/>
                <a:headEnd/>
                <a:tailEnd/>
              </a:ln>
            </p:spPr>
            <p:txBody>
              <a:bodyPr/>
              <a:lstStyle/>
              <a:p>
                <a:endParaRPr lang="en-US" dirty="0"/>
              </a:p>
            </p:txBody>
          </p:sp>
          <p:sp>
            <p:nvSpPr>
              <p:cNvPr id="28" name="Freeform 13"/>
              <p:cNvSpPr>
                <a:spLocks/>
              </p:cNvSpPr>
              <p:nvPr/>
            </p:nvSpPr>
            <p:spPr bwMode="gray">
              <a:xfrm>
                <a:off x="5257" y="3581"/>
                <a:ext cx="92" cy="103"/>
              </a:xfrm>
              <a:custGeom>
                <a:avLst/>
                <a:gdLst>
                  <a:gd name="T0" fmla="*/ 0 w 99"/>
                  <a:gd name="T1" fmla="*/ 2 h 111"/>
                  <a:gd name="T2" fmla="*/ 0 w 99"/>
                  <a:gd name="T3" fmla="*/ 14 h 111"/>
                  <a:gd name="T4" fmla="*/ 21 w 99"/>
                  <a:gd name="T5" fmla="*/ 19 h 111"/>
                  <a:gd name="T6" fmla="*/ 37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6" y="10"/>
                    </a:cubicBezTo>
                    <a:cubicBezTo>
                      <a:pt x="16" y="11"/>
                      <a:pt x="16" y="11"/>
                      <a:pt x="16" y="11"/>
                    </a:cubicBezTo>
                    <a:cubicBezTo>
                      <a:pt x="17" y="11"/>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5" y="91"/>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2"/>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2"/>
                      <a:pt x="66" y="45"/>
                      <a:pt x="66" y="45"/>
                    </a:cubicBezTo>
                    <a:cubicBezTo>
                      <a:pt x="65" y="46"/>
                      <a:pt x="65"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FFFFFF"/>
              </a:solidFill>
              <a:ln w="9525">
                <a:noFill/>
                <a:round/>
                <a:headEnd/>
                <a:tailEnd/>
              </a:ln>
            </p:spPr>
            <p:txBody>
              <a:bodyPr/>
              <a:lstStyle/>
              <a:p>
                <a:endParaRPr lang="en-US" dirty="0"/>
              </a:p>
            </p:txBody>
          </p:sp>
          <p:sp>
            <p:nvSpPr>
              <p:cNvPr id="29" name="Freeform 14"/>
              <p:cNvSpPr>
                <a:spLocks/>
              </p:cNvSpPr>
              <p:nvPr/>
            </p:nvSpPr>
            <p:spPr bwMode="gray">
              <a:xfrm>
                <a:off x="5366" y="3581"/>
                <a:ext cx="92" cy="103"/>
              </a:xfrm>
              <a:custGeom>
                <a:avLst/>
                <a:gdLst>
                  <a:gd name="T0" fmla="*/ 0 w 99"/>
                  <a:gd name="T1" fmla="*/ 2 h 111"/>
                  <a:gd name="T2" fmla="*/ 0 w 99"/>
                  <a:gd name="T3" fmla="*/ 14 h 111"/>
                  <a:gd name="T4" fmla="*/ 21 w 99"/>
                  <a:gd name="T5" fmla="*/ 19 h 111"/>
                  <a:gd name="T6" fmla="*/ 35 w 99"/>
                  <a:gd name="T7" fmla="*/ 23 h 111"/>
                  <a:gd name="T8" fmla="*/ 37 w 99"/>
                  <a:gd name="T9" fmla="*/ 25 h 111"/>
                  <a:gd name="T10" fmla="*/ 39 w 99"/>
                  <a:gd name="T11" fmla="*/ 51 h 111"/>
                  <a:gd name="T12" fmla="*/ 39 w 99"/>
                  <a:gd name="T13" fmla="*/ 127 h 111"/>
                  <a:gd name="T14" fmla="*/ 39 w 99"/>
                  <a:gd name="T15" fmla="*/ 174 h 111"/>
                  <a:gd name="T16" fmla="*/ 39 w 99"/>
                  <a:gd name="T17" fmla="*/ 215 h 111"/>
                  <a:gd name="T18" fmla="*/ 39 w 99"/>
                  <a:gd name="T19" fmla="*/ 220 h 111"/>
                  <a:gd name="T20" fmla="*/ 37 w 99"/>
                  <a:gd name="T21" fmla="*/ 232 h 111"/>
                  <a:gd name="T22" fmla="*/ 30 w 99"/>
                  <a:gd name="T23" fmla="*/ 234 h 111"/>
                  <a:gd name="T24" fmla="*/ 2 w 99"/>
                  <a:gd name="T25" fmla="*/ 241 h 111"/>
                  <a:gd name="T26" fmla="*/ 0 w 99"/>
                  <a:gd name="T27" fmla="*/ 241 h 111"/>
                  <a:gd name="T28" fmla="*/ 0 w 99"/>
                  <a:gd name="T29" fmla="*/ 257 h 111"/>
                  <a:gd name="T30" fmla="*/ 84 w 99"/>
                  <a:gd name="T31" fmla="*/ 255 h 111"/>
                  <a:gd name="T32" fmla="*/ 204 w 99"/>
                  <a:gd name="T33" fmla="*/ 257 h 111"/>
                  <a:gd name="T34" fmla="*/ 207 w 99"/>
                  <a:gd name="T35" fmla="*/ 255 h 111"/>
                  <a:gd name="T36" fmla="*/ 230 w 99"/>
                  <a:gd name="T37" fmla="*/ 185 h 111"/>
                  <a:gd name="T38" fmla="*/ 225 w 99"/>
                  <a:gd name="T39" fmla="*/ 185 h 111"/>
                  <a:gd name="T40" fmla="*/ 211 w 99"/>
                  <a:gd name="T41" fmla="*/ 185 h 111"/>
                  <a:gd name="T42" fmla="*/ 207 w 99"/>
                  <a:gd name="T43" fmla="*/ 192 h 111"/>
                  <a:gd name="T44" fmla="*/ 188 w 99"/>
                  <a:gd name="T45" fmla="*/ 222 h 111"/>
                  <a:gd name="T46" fmla="*/ 177 w 99"/>
                  <a:gd name="T47" fmla="*/ 229 h 111"/>
                  <a:gd name="T48" fmla="*/ 158 w 99"/>
                  <a:gd name="T49" fmla="*/ 232 h 111"/>
                  <a:gd name="T50" fmla="*/ 151 w 99"/>
                  <a:gd name="T51" fmla="*/ 232 h 111"/>
                  <a:gd name="T52" fmla="*/ 79 w 99"/>
                  <a:gd name="T53" fmla="*/ 232 h 111"/>
                  <a:gd name="T54" fmla="*/ 79 w 99"/>
                  <a:gd name="T55" fmla="*/ 132 h 111"/>
                  <a:gd name="T56" fmla="*/ 125 w 99"/>
                  <a:gd name="T57" fmla="*/ 132 h 111"/>
                  <a:gd name="T58" fmla="*/ 151 w 99"/>
                  <a:gd name="T59" fmla="*/ 134 h 111"/>
                  <a:gd name="T60" fmla="*/ 156 w 99"/>
                  <a:gd name="T61" fmla="*/ 139 h 111"/>
                  <a:gd name="T62" fmla="*/ 160 w 99"/>
                  <a:gd name="T63" fmla="*/ 167 h 111"/>
                  <a:gd name="T64" fmla="*/ 163 w 99"/>
                  <a:gd name="T65" fmla="*/ 169 h 111"/>
                  <a:gd name="T66" fmla="*/ 179 w 99"/>
                  <a:gd name="T67" fmla="*/ 169 h 111"/>
                  <a:gd name="T68" fmla="*/ 177 w 99"/>
                  <a:gd name="T69" fmla="*/ 123 h 111"/>
                  <a:gd name="T70" fmla="*/ 179 w 99"/>
                  <a:gd name="T71" fmla="*/ 74 h 111"/>
                  <a:gd name="T72" fmla="*/ 177 w 99"/>
                  <a:gd name="T73" fmla="*/ 74 h 111"/>
                  <a:gd name="T74" fmla="*/ 163 w 99"/>
                  <a:gd name="T75" fmla="*/ 74 h 111"/>
                  <a:gd name="T76" fmla="*/ 160 w 99"/>
                  <a:gd name="T77" fmla="*/ 81 h 111"/>
                  <a:gd name="T78" fmla="*/ 153 w 99"/>
                  <a:gd name="T79" fmla="*/ 104 h 111"/>
                  <a:gd name="T80" fmla="*/ 146 w 99"/>
                  <a:gd name="T81" fmla="*/ 109 h 111"/>
                  <a:gd name="T82" fmla="*/ 118 w 99"/>
                  <a:gd name="T83" fmla="*/ 111 h 111"/>
                  <a:gd name="T84" fmla="*/ 79 w 99"/>
                  <a:gd name="T85" fmla="*/ 111 h 111"/>
                  <a:gd name="T86" fmla="*/ 79 w 99"/>
                  <a:gd name="T87" fmla="*/ 79 h 111"/>
                  <a:gd name="T88" fmla="*/ 79 w 99"/>
                  <a:gd name="T89" fmla="*/ 25 h 111"/>
                  <a:gd name="T90" fmla="*/ 149 w 99"/>
                  <a:gd name="T91" fmla="*/ 25 h 111"/>
                  <a:gd name="T92" fmla="*/ 174 w 99"/>
                  <a:gd name="T93" fmla="*/ 25 h 111"/>
                  <a:gd name="T94" fmla="*/ 181 w 99"/>
                  <a:gd name="T95" fmla="*/ 32 h 111"/>
                  <a:gd name="T96" fmla="*/ 193 w 99"/>
                  <a:gd name="T97" fmla="*/ 63 h 111"/>
                  <a:gd name="T98" fmla="*/ 193 w 99"/>
                  <a:gd name="T99" fmla="*/ 65 h 111"/>
                  <a:gd name="T100" fmla="*/ 211 w 99"/>
                  <a:gd name="T101" fmla="*/ 65 h 111"/>
                  <a:gd name="T102" fmla="*/ 211 w 99"/>
                  <a:gd name="T103" fmla="*/ 63 h 111"/>
                  <a:gd name="T104" fmla="*/ 207 w 99"/>
                  <a:gd name="T105" fmla="*/ 2 h 111"/>
                  <a:gd name="T106" fmla="*/ 207 w 99"/>
                  <a:gd name="T107" fmla="*/ 0 h 111"/>
                  <a:gd name="T108" fmla="*/ 81 w 99"/>
                  <a:gd name="T109" fmla="*/ 0 h 111"/>
                  <a:gd name="T110" fmla="*/ 2 w 99"/>
                  <a:gd name="T111" fmla="*/ 0 h 111"/>
                  <a:gd name="T112" fmla="*/ 0 w 99"/>
                  <a:gd name="T113" fmla="*/ 0 h 111"/>
                  <a:gd name="T114" fmla="*/ 0 w 99"/>
                  <a:gd name="T115" fmla="*/ 2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5" y="10"/>
                    </a:cubicBezTo>
                    <a:cubicBezTo>
                      <a:pt x="16" y="11"/>
                      <a:pt x="16" y="11"/>
                      <a:pt x="16" y="11"/>
                    </a:cubicBezTo>
                    <a:cubicBezTo>
                      <a:pt x="17" y="12"/>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4" y="92"/>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3"/>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3"/>
                      <a:pt x="66" y="45"/>
                      <a:pt x="66" y="45"/>
                    </a:cubicBezTo>
                    <a:cubicBezTo>
                      <a:pt x="65" y="46"/>
                      <a:pt x="64"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FFFFFF"/>
              </a:solidFill>
              <a:ln w="9525">
                <a:noFill/>
                <a:round/>
                <a:headEnd/>
                <a:tailEnd/>
              </a:ln>
            </p:spPr>
            <p:txBody>
              <a:bodyPr/>
              <a:lstStyle/>
              <a:p>
                <a:endParaRPr lang="en-US" dirty="0"/>
              </a:p>
            </p:txBody>
          </p:sp>
        </p:grpSp>
      </p:grpSp>
    </p:spTree>
    <p:extLst>
      <p:ext uri="{BB962C8B-B14F-4D97-AF65-F5344CB8AC3E}">
        <p14:creationId xmlns:p14="http://schemas.microsoft.com/office/powerpoint/2010/main" val="884161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3" name="Text Placeholder 19"/>
          <p:cNvSpPr>
            <a:spLocks noGrp="1"/>
          </p:cNvSpPr>
          <p:nvPr>
            <p:ph type="body" sz="quarter" idx="10" hasCustomPrompt="1"/>
          </p:nvPr>
        </p:nvSpPr>
        <p:spPr>
          <a:xfrm>
            <a:off x="438149" y="1572768"/>
            <a:ext cx="8549640" cy="5129784"/>
          </a:xfrm>
        </p:spPr>
        <p:txBody>
          <a:bodyPr/>
          <a:lstStyle>
            <a:lvl1pPr>
              <a:defRPr/>
            </a:lvl1pPr>
            <a:lvl2pPr marL="171450" indent="-169863">
              <a:defRPr/>
            </a:lvl2pPr>
            <a:lvl3pPr marL="347472" indent="-173736">
              <a:defRPr/>
            </a:lvl3pPr>
            <a:lvl4pPr marL="521208">
              <a:defRPr/>
            </a:lvl4pPr>
            <a:lvl5pPr marL="694944">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sp>
        <p:nvSpPr>
          <p:cNvPr id="44" name="Text Placeholder 43"/>
          <p:cNvSpPr>
            <a:spLocks noGrp="1"/>
          </p:cNvSpPr>
          <p:nvPr>
            <p:ph type="body" sz="quarter" idx="10" hasCustomPrompt="1"/>
          </p:nvPr>
        </p:nvSpPr>
        <p:spPr>
          <a:xfrm>
            <a:off x="1151733" y="7130372"/>
            <a:ext cx="5600700" cy="218281"/>
          </a:xfrm>
          <a:noFill/>
          <a:ln w="9525">
            <a:noFill/>
            <a:miter lim="800000"/>
            <a:headEnd/>
            <a:tailEnd/>
          </a:ln>
        </p:spPr>
        <p:txBody>
          <a:bodyPr lIns="0" tIns="45720" rIns="0" bIns="0" anchor="t" anchorCtr="0"/>
          <a:lstStyle>
            <a:lvl1pPr marL="0" algn="l" defTabSz="1017588" rtl="0" eaLnBrk="1" latinLnBrk="0" hangingPunct="1">
              <a:lnSpc>
                <a:spcPct val="100000"/>
              </a:lnSpc>
              <a:spcBef>
                <a:spcPts val="0"/>
              </a:spcBef>
              <a:defRPr lang="en-US" sz="1000" kern="1200" smtClean="0">
                <a:solidFill>
                  <a:schemeClr val="tx1"/>
                </a:solidFill>
                <a:latin typeface="+mn-lt"/>
                <a:ea typeface="+mn-ea"/>
                <a:cs typeface="+mn-cs"/>
              </a:defRPr>
            </a:lvl1pPr>
            <a:lvl2pPr marL="0" algn="l" defTabSz="1017588" rtl="0" eaLnBrk="1" latinLnBrk="0" hangingPunct="1">
              <a:defRPr lang="en-US" sz="1000" kern="1200" smtClean="0">
                <a:solidFill>
                  <a:schemeClr val="tx1"/>
                </a:solidFill>
                <a:latin typeface="+mn-lt"/>
                <a:ea typeface="+mn-ea"/>
                <a:cs typeface="+mn-cs"/>
              </a:defRPr>
            </a:lvl2pPr>
            <a:lvl3pPr marL="0" algn="l" defTabSz="1017588" rtl="0" eaLnBrk="1" latinLnBrk="0" hangingPunct="1">
              <a:defRPr lang="en-US" sz="1000" kern="1200" smtClean="0">
                <a:solidFill>
                  <a:schemeClr val="tx1"/>
                </a:solidFill>
                <a:latin typeface="+mn-lt"/>
                <a:ea typeface="+mn-ea"/>
                <a:cs typeface="+mn-cs"/>
              </a:defRPr>
            </a:lvl3pPr>
            <a:lvl4pPr marL="0" algn="l" defTabSz="1017588" rtl="0" eaLnBrk="1" latinLnBrk="0" hangingPunct="1">
              <a:defRPr lang="en-US" sz="1000" kern="1200" smtClean="0">
                <a:solidFill>
                  <a:schemeClr val="tx1"/>
                </a:solidFill>
                <a:latin typeface="+mn-lt"/>
                <a:ea typeface="+mn-ea"/>
                <a:cs typeface="+mn-cs"/>
              </a:defRPr>
            </a:lvl4pPr>
            <a:lvl5pPr marL="0" algn="l" defTabSz="1017588" rtl="0" eaLnBrk="1" latinLnBrk="0" hangingPunct="1">
              <a:defRPr lang="en-US" sz="1000" kern="1200">
                <a:solidFill>
                  <a:schemeClr val="tx1"/>
                </a:solidFill>
                <a:latin typeface="+mn-lt"/>
                <a:ea typeface="+mn-ea"/>
                <a:cs typeface="+mn-cs"/>
              </a:defRPr>
            </a:lvl5pPr>
          </a:lstStyle>
          <a:p>
            <a:pPr lvl="0"/>
            <a:r>
              <a:rPr lang="en-US" dirty="0" smtClean="0"/>
              <a:t>Client Name Here  </a:t>
            </a:r>
            <a:r>
              <a:rPr lang="en-US" smtClean="0"/>
              <a:t>|  month d, yyyy</a:t>
            </a:r>
            <a:endParaRPr lang="en-US" dirty="0" smtClean="0"/>
          </a:p>
        </p:txBody>
      </p:sp>
      <p:sp>
        <p:nvSpPr>
          <p:cNvPr id="46" name="Text Placeholder 45"/>
          <p:cNvSpPr>
            <a:spLocks noGrp="1"/>
          </p:cNvSpPr>
          <p:nvPr>
            <p:ph type="body" sz="quarter" idx="11" hasCustomPrompt="1"/>
          </p:nvPr>
        </p:nvSpPr>
        <p:spPr>
          <a:xfrm>
            <a:off x="3886200" y="7130372"/>
            <a:ext cx="5600700" cy="218281"/>
          </a:xfrm>
          <a:noFill/>
          <a:ln w="9525">
            <a:noFill/>
            <a:miter lim="800000"/>
            <a:headEnd/>
            <a:tailEnd/>
          </a:ln>
        </p:spPr>
        <p:txBody>
          <a:bodyPr lIns="0" tIns="0" rIns="0" bIns="0" anchor="t" anchorCtr="0"/>
          <a:lstStyle>
            <a:lvl1pPr marL="0" algn="r" defTabSz="1017588" rtl="0" eaLnBrk="1" latinLnBrk="0" hangingPunct="1">
              <a:lnSpc>
                <a:spcPct val="100000"/>
              </a:lnSpc>
              <a:spcBef>
                <a:spcPts val="0"/>
              </a:spcBef>
              <a:defRPr lang="en-US" sz="1400" kern="1200" smtClean="0">
                <a:solidFill>
                  <a:schemeClr val="tx1"/>
                </a:solidFill>
                <a:latin typeface="ScalaSans-Caps" pitchFamily="2" charset="0"/>
                <a:ea typeface="+mn-ea"/>
                <a:cs typeface="+mn-cs"/>
              </a:defRPr>
            </a:lvl1pPr>
            <a:lvl2pPr marL="0" algn="r" defTabSz="1017588" rtl="0" eaLnBrk="1" latinLnBrk="0" hangingPunct="1">
              <a:defRPr lang="en-US" sz="1400" kern="1200" smtClean="0">
                <a:solidFill>
                  <a:schemeClr val="tx1"/>
                </a:solidFill>
                <a:latin typeface="ScalaSans-Caps" pitchFamily="2" charset="0"/>
                <a:ea typeface="+mn-ea"/>
                <a:cs typeface="+mn-cs"/>
              </a:defRPr>
            </a:lvl2pPr>
            <a:lvl3pPr marL="0" algn="r" defTabSz="1017588" rtl="0" eaLnBrk="1" latinLnBrk="0" hangingPunct="1">
              <a:defRPr lang="en-US" sz="1400" kern="1200" smtClean="0">
                <a:solidFill>
                  <a:schemeClr val="tx1"/>
                </a:solidFill>
                <a:latin typeface="ScalaSans-Caps" pitchFamily="2" charset="0"/>
                <a:ea typeface="+mn-ea"/>
                <a:cs typeface="+mn-cs"/>
              </a:defRPr>
            </a:lvl3pPr>
            <a:lvl4pPr marL="0" algn="r" defTabSz="1017588" rtl="0" eaLnBrk="1" latinLnBrk="0" hangingPunct="1">
              <a:defRPr lang="en-US" sz="1400" kern="1200" smtClean="0">
                <a:solidFill>
                  <a:schemeClr val="tx1"/>
                </a:solidFill>
                <a:latin typeface="ScalaSans-Caps" pitchFamily="2" charset="0"/>
                <a:ea typeface="+mn-ea"/>
                <a:cs typeface="+mn-cs"/>
              </a:defRPr>
            </a:lvl4pPr>
            <a:lvl5pPr marL="0" algn="r" defTabSz="1017588" rtl="0" eaLnBrk="1" latinLnBrk="0" hangingPunct="1">
              <a:defRPr lang="en-US" sz="1400" kern="1200" smtClean="0">
                <a:solidFill>
                  <a:schemeClr val="tx1"/>
                </a:solidFill>
                <a:latin typeface="ScalaSans-Caps" pitchFamily="2" charset="0"/>
                <a:ea typeface="+mn-ea"/>
                <a:cs typeface="+mn-cs"/>
              </a:defRPr>
            </a:lvl5pPr>
          </a:lstStyle>
          <a:p>
            <a:pPr lvl="0"/>
            <a:r>
              <a:rPr lang="en-US" dirty="0" smtClean="0"/>
              <a:t>extra long fund or strategy name</a:t>
            </a:r>
          </a:p>
        </p:txBody>
      </p:sp>
      <p:sp>
        <p:nvSpPr>
          <p:cNvPr id="49" name="Text Placeholder 48"/>
          <p:cNvSpPr>
            <a:spLocks noGrp="1"/>
          </p:cNvSpPr>
          <p:nvPr>
            <p:ph type="body" sz="quarter" idx="12" hasCustomPrompt="1"/>
          </p:nvPr>
        </p:nvSpPr>
        <p:spPr>
          <a:xfrm>
            <a:off x="1151733" y="2577945"/>
            <a:ext cx="8344376" cy="3959352"/>
          </a:xfrm>
          <a:noFill/>
          <a:ln w="9525">
            <a:noFill/>
            <a:miter lim="800000"/>
            <a:headEnd/>
            <a:tailEnd/>
          </a:ln>
        </p:spPr>
        <p:txBody>
          <a:bodyPr lIns="0" rIns="91440">
            <a:noAutofit/>
          </a:bodyPr>
          <a:lstStyle>
            <a:lvl1pPr marL="0" algn="l" defTabSz="1019175" rtl="0" eaLnBrk="1" latinLnBrk="0" hangingPunct="1">
              <a:lnSpc>
                <a:spcPct val="104000"/>
              </a:lnSpc>
              <a:spcBef>
                <a:spcPct val="50000"/>
              </a:spcBef>
              <a:defRPr lang="en-US" sz="800" kern="1200" smtClean="0">
                <a:solidFill>
                  <a:schemeClr val="tx1"/>
                </a:solidFill>
                <a:latin typeface="Times New Roman" pitchFamily="18" charset="0"/>
                <a:ea typeface="+mn-ea"/>
                <a:cs typeface="+mn-cs"/>
              </a:defRPr>
            </a:lvl1pPr>
            <a:lvl2pPr marL="0" algn="l" defTabSz="1019175" rtl="0" eaLnBrk="1" latinLnBrk="0" hangingPunct="1">
              <a:spcBef>
                <a:spcPct val="50000"/>
              </a:spcBef>
              <a:defRPr lang="en-US" sz="1400" kern="1200" smtClean="0">
                <a:solidFill>
                  <a:schemeClr val="tx1"/>
                </a:solidFill>
                <a:latin typeface="Times New Roman" pitchFamily="18" charset="0"/>
                <a:ea typeface="+mn-ea"/>
                <a:cs typeface="+mn-cs"/>
              </a:defRPr>
            </a:lvl2pPr>
            <a:lvl3pPr marL="0" algn="l" defTabSz="1019175" rtl="0" eaLnBrk="1" latinLnBrk="0" hangingPunct="1">
              <a:spcBef>
                <a:spcPct val="50000"/>
              </a:spcBef>
              <a:defRPr lang="en-US" sz="1400" kern="1200" smtClean="0">
                <a:solidFill>
                  <a:schemeClr val="tx1"/>
                </a:solidFill>
                <a:latin typeface="Times New Roman" pitchFamily="18" charset="0"/>
                <a:ea typeface="+mn-ea"/>
                <a:cs typeface="+mn-cs"/>
              </a:defRPr>
            </a:lvl3pPr>
            <a:lvl4pPr marL="0" algn="l" defTabSz="1019175" rtl="0" eaLnBrk="1" latinLnBrk="0" hangingPunct="1">
              <a:spcBef>
                <a:spcPct val="50000"/>
              </a:spcBef>
              <a:defRPr lang="en-US" sz="1400" kern="1200" smtClean="0">
                <a:solidFill>
                  <a:schemeClr val="tx1"/>
                </a:solidFill>
                <a:latin typeface="Times New Roman" pitchFamily="18" charset="0"/>
                <a:ea typeface="+mn-ea"/>
                <a:cs typeface="+mn-cs"/>
              </a:defRPr>
            </a:lvl4pPr>
            <a:lvl5pPr marL="0" algn="l" defTabSz="1019175" rtl="0" eaLnBrk="1" latinLnBrk="0" hangingPunct="1">
              <a:spcBef>
                <a:spcPct val="50000"/>
              </a:spcBef>
              <a:defRPr lang="en-US" sz="1400" kern="1200">
                <a:solidFill>
                  <a:schemeClr val="tx1"/>
                </a:solidFill>
                <a:latin typeface="Times New Roman" pitchFamily="18" charset="0"/>
                <a:ea typeface="+mn-ea"/>
                <a:cs typeface="+mn-cs"/>
              </a:defRPr>
            </a:lvl5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 </a:t>
            </a:r>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a:t>
            </a:r>
            <a:r>
              <a:rPr lang="en-US" dirty="0" smtClean="0"/>
              <a:t> </a:t>
            </a:r>
            <a:r>
              <a:rPr lang="en-US" dirty="0" err="1" smtClean="0"/>
              <a:t>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a:t>
            </a:r>
            <a:r>
              <a:rPr lang="en-US" dirty="0" smtClean="0"/>
              <a:t> </a:t>
            </a:r>
            <a:r>
              <a:rPr lang="en-US" dirty="0" err="1" smtClean="0"/>
              <a:t>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t>
            </a:r>
            <a:r>
              <a:rPr lang="en-US" dirty="0" err="1" smtClean="0"/>
              <a:t>vero</a:t>
            </a:r>
            <a:r>
              <a:rPr lang="en-US" dirty="0" smtClean="0"/>
              <a:t> </a:t>
            </a:r>
            <a:r>
              <a:rPr lang="en-US" dirty="0" err="1" smtClean="0"/>
              <a:t>eros</a:t>
            </a:r>
            <a:r>
              <a:rPr lang="en-US" dirty="0" smtClean="0"/>
              <a:t> et </a:t>
            </a:r>
            <a:r>
              <a:rPr lang="en-US" dirty="0" err="1" smtClean="0"/>
              <a:t>accumsan</a:t>
            </a:r>
            <a:r>
              <a:rPr lang="en-US" dirty="0" smtClean="0"/>
              <a:t> et </a:t>
            </a:r>
            <a:r>
              <a:rPr lang="en-US" dirty="0" err="1" smtClean="0"/>
              <a:t>iusto</a:t>
            </a:r>
            <a:r>
              <a:rPr lang="en-US" dirty="0" smtClean="0"/>
              <a:t> </a:t>
            </a:r>
            <a:r>
              <a:rPr lang="en-US" dirty="0" err="1" smtClean="0"/>
              <a:t>odio</a:t>
            </a:r>
            <a:r>
              <a:rPr lang="en-US" dirty="0" smtClean="0"/>
              <a:t> </a:t>
            </a:r>
            <a:r>
              <a:rPr lang="en-US" dirty="0" err="1" smtClean="0"/>
              <a:t>dignissim</a:t>
            </a:r>
            <a:r>
              <a:rPr lang="en-US" dirty="0" smtClean="0"/>
              <a:t> qui </a:t>
            </a:r>
            <a:r>
              <a:rPr lang="en-US" dirty="0" err="1" smtClean="0"/>
              <a:t>blandit</a:t>
            </a:r>
            <a:r>
              <a:rPr lang="en-US" dirty="0" smtClean="0"/>
              <a:t> </a:t>
            </a:r>
            <a:r>
              <a:rPr lang="en-US" dirty="0" err="1" smtClean="0"/>
              <a:t>praesent</a:t>
            </a:r>
            <a:r>
              <a:rPr lang="en-US" dirty="0" smtClean="0"/>
              <a:t> </a:t>
            </a:r>
            <a:r>
              <a:rPr lang="en-US" dirty="0" err="1" smtClean="0"/>
              <a:t>luptatum</a:t>
            </a:r>
            <a:r>
              <a:rPr lang="en-US" dirty="0" smtClean="0"/>
              <a:t> </a:t>
            </a:r>
            <a:r>
              <a:rPr lang="en-US" dirty="0" err="1" smtClean="0"/>
              <a:t>zzril</a:t>
            </a:r>
            <a:r>
              <a:rPr lang="en-US" dirty="0" smtClean="0"/>
              <a:t> </a:t>
            </a:r>
            <a:r>
              <a:rPr lang="en-US" dirty="0" err="1" smtClean="0"/>
              <a:t>delenit</a:t>
            </a:r>
            <a:r>
              <a:rPr lang="en-US" dirty="0" smtClean="0"/>
              <a:t> </a:t>
            </a:r>
            <a:r>
              <a:rPr lang="en-US" dirty="0" err="1" smtClean="0"/>
              <a:t>augue</a:t>
            </a:r>
            <a:r>
              <a:rPr lang="en-US" dirty="0" smtClean="0"/>
              <a:t> </a:t>
            </a:r>
            <a:r>
              <a:rPr lang="en-US" dirty="0" err="1" smtClean="0"/>
              <a:t>duis</a:t>
            </a:r>
            <a:r>
              <a:rPr lang="en-US" dirty="0" smtClean="0"/>
              <a:t> </a:t>
            </a:r>
            <a:r>
              <a:rPr lang="en-US" dirty="0" err="1" smtClean="0"/>
              <a:t>dolore</a:t>
            </a:r>
            <a:r>
              <a:rPr lang="en-US" dirty="0" smtClean="0"/>
              <a:t> </a:t>
            </a:r>
            <a:r>
              <a:rPr lang="en-US" dirty="0" err="1" smtClean="0"/>
              <a:t>te</a:t>
            </a:r>
            <a:r>
              <a:rPr lang="en-US" dirty="0" smtClean="0"/>
              <a:t> </a:t>
            </a:r>
            <a:r>
              <a:rPr lang="en-US" dirty="0" err="1" smtClean="0"/>
              <a:t>feugait</a:t>
            </a:r>
            <a:r>
              <a:rPr lang="en-US" dirty="0" smtClean="0"/>
              <a:t> </a:t>
            </a:r>
            <a:r>
              <a:rPr lang="en-US" dirty="0" err="1" smtClean="0"/>
              <a:t>nulla</a:t>
            </a:r>
            <a:r>
              <a:rPr lang="en-US" dirty="0" smtClean="0"/>
              <a:t> </a:t>
            </a:r>
            <a:r>
              <a:rPr lang="en-US" dirty="0" err="1" smtClean="0"/>
              <a:t>facilisi</a:t>
            </a:r>
            <a:r>
              <a:rPr lang="en-US" dirty="0" smtClean="0"/>
              <a:t>. </a:t>
            </a:r>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a:t>
            </a:r>
          </a:p>
          <a:p>
            <a:pPr lvl="0"/>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a:t>
            </a:r>
            <a:r>
              <a:rPr lang="en-US" dirty="0" smtClean="0"/>
              <a:t> </a:t>
            </a:r>
            <a:r>
              <a:rPr lang="en-US" dirty="0" err="1" smtClean="0"/>
              <a:t>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a:t>
            </a:r>
            <a:r>
              <a:rPr lang="en-US" dirty="0" smtClean="0"/>
              <a:t> </a:t>
            </a:r>
            <a:r>
              <a:rPr lang="en-US" dirty="0" err="1" smtClean="0"/>
              <a:t>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a:t>
            </a:r>
            <a:r>
              <a:rPr lang="en-US" dirty="0" smtClean="0"/>
              <a:t>, </a:t>
            </a:r>
            <a:r>
              <a:rPr lang="en-US" dirty="0" err="1" smtClean="0"/>
              <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t>
            </a:r>
            <a:r>
              <a:rPr lang="en-US" dirty="0" err="1" smtClean="0"/>
              <a:t>vero</a:t>
            </a:r>
            <a:r>
              <a:rPr lang="en-US" dirty="0" smtClean="0"/>
              <a:t> </a:t>
            </a:r>
            <a:r>
              <a:rPr lang="en-US" dirty="0" err="1" smtClean="0"/>
              <a:t>eros</a:t>
            </a:r>
            <a:r>
              <a:rPr lang="en-US" dirty="0" smtClean="0"/>
              <a:t> et </a:t>
            </a:r>
            <a:r>
              <a:rPr lang="en-US" dirty="0" err="1" smtClean="0"/>
              <a:t>accumsan</a:t>
            </a:r>
            <a:r>
              <a:rPr lang="en-US" dirty="0" smtClean="0"/>
              <a:t> et </a:t>
            </a:r>
            <a:r>
              <a:rPr lang="en-US" dirty="0" err="1" smtClean="0"/>
              <a:t>iusto</a:t>
            </a:r>
            <a:r>
              <a:rPr lang="en-US" dirty="0" smtClean="0"/>
              <a:t> </a:t>
            </a:r>
            <a:r>
              <a:rPr lang="en-US" dirty="0" err="1" smtClean="0"/>
              <a:t>odio</a:t>
            </a:r>
            <a:r>
              <a:rPr lang="en-US" dirty="0" smtClean="0"/>
              <a:t> </a:t>
            </a:r>
            <a:r>
              <a:rPr lang="en-US" dirty="0" err="1" smtClean="0"/>
              <a:t>dignissim</a:t>
            </a:r>
            <a:r>
              <a:rPr lang="en-US" dirty="0" smtClean="0"/>
              <a:t> qui </a:t>
            </a:r>
            <a:r>
              <a:rPr lang="en-US" dirty="0" err="1" smtClean="0"/>
              <a:t>blandit</a:t>
            </a:r>
            <a:r>
              <a:rPr lang="en-US" dirty="0" smtClean="0"/>
              <a:t> </a:t>
            </a:r>
            <a:r>
              <a:rPr lang="en-US" dirty="0" err="1" smtClean="0"/>
              <a:t>praesent</a:t>
            </a:r>
            <a:r>
              <a:rPr lang="en-US" dirty="0" smtClean="0"/>
              <a:t> </a:t>
            </a:r>
            <a:r>
              <a:rPr lang="en-US" dirty="0" err="1" smtClean="0"/>
              <a:t>luptatum</a:t>
            </a:r>
            <a:r>
              <a:rPr lang="en-US" dirty="0" smtClean="0"/>
              <a:t> </a:t>
            </a:r>
            <a:r>
              <a:rPr lang="en-US" dirty="0" err="1" smtClean="0"/>
              <a:t>zzril</a:t>
            </a:r>
            <a:r>
              <a:rPr lang="en-US" dirty="0" smtClean="0"/>
              <a:t> </a:t>
            </a:r>
            <a:r>
              <a:rPr lang="en-US" dirty="0" err="1" smtClean="0"/>
              <a:t>delenit</a:t>
            </a:r>
            <a:r>
              <a:rPr lang="en-US" dirty="0" smtClean="0"/>
              <a:t> </a:t>
            </a:r>
            <a:r>
              <a:rPr lang="en-US" dirty="0" err="1" smtClean="0"/>
              <a:t>augue</a:t>
            </a:r>
            <a:r>
              <a:rPr lang="en-US" dirty="0" smtClean="0"/>
              <a:t> </a:t>
            </a:r>
            <a:r>
              <a:rPr lang="en-US" dirty="0" err="1" smtClean="0"/>
              <a:t>duis</a:t>
            </a:r>
            <a:r>
              <a:rPr lang="en-US" dirty="0" smtClean="0"/>
              <a:t> </a:t>
            </a:r>
            <a:r>
              <a:rPr lang="en-US" dirty="0" err="1" smtClean="0"/>
              <a:t>dolore</a:t>
            </a:r>
            <a:r>
              <a:rPr lang="en-US" dirty="0" smtClean="0"/>
              <a:t> </a:t>
            </a:r>
            <a:r>
              <a:rPr lang="en-US" dirty="0" err="1" smtClean="0"/>
              <a:t>te</a:t>
            </a:r>
            <a:r>
              <a:rPr lang="en-US" dirty="0" smtClean="0"/>
              <a:t> </a:t>
            </a:r>
            <a:r>
              <a:rPr lang="en-US" dirty="0" err="1" smtClean="0"/>
              <a:t>feugait</a:t>
            </a:r>
            <a:r>
              <a:rPr lang="en-US" dirty="0" smtClean="0"/>
              <a:t> </a:t>
            </a:r>
            <a:r>
              <a:rPr lang="en-US" dirty="0" err="1" smtClean="0"/>
              <a:t>nulla</a:t>
            </a:r>
            <a:r>
              <a:rPr lang="en-US" dirty="0" smtClean="0"/>
              <a:t> </a:t>
            </a:r>
            <a:r>
              <a:rPr lang="en-US" dirty="0" err="1" smtClean="0"/>
              <a:t>facilisi</a:t>
            </a:r>
            <a:r>
              <a:rPr lang="en-US" dirty="0" smtClean="0"/>
              <a:t>. Nam liber </a:t>
            </a:r>
            <a:r>
              <a:rPr lang="en-US" dirty="0" err="1" smtClean="0"/>
              <a:t>tempor</a:t>
            </a:r>
            <a:r>
              <a:rPr lang="en-US" dirty="0" smtClean="0"/>
              <a:t> cum </a:t>
            </a:r>
            <a:r>
              <a:rPr lang="en-US" dirty="0" err="1" smtClean="0"/>
              <a:t>soluta</a:t>
            </a:r>
            <a:r>
              <a:rPr lang="en-US" dirty="0" smtClean="0"/>
              <a:t> </a:t>
            </a:r>
            <a:r>
              <a:rPr lang="en-US" dirty="0" err="1" smtClean="0"/>
              <a:t>nobis</a:t>
            </a:r>
            <a:r>
              <a:rPr lang="en-US" dirty="0" smtClean="0"/>
              <a:t> </a:t>
            </a:r>
            <a:r>
              <a:rPr lang="en-US" dirty="0" err="1" smtClean="0"/>
              <a:t>eleifend</a:t>
            </a:r>
            <a:r>
              <a:rPr lang="en-US" dirty="0" smtClean="0"/>
              <a:t> option </a:t>
            </a:r>
            <a:r>
              <a:rPr lang="en-US" dirty="0" err="1" smtClean="0"/>
              <a:t>congue</a:t>
            </a:r>
            <a:r>
              <a:rPr lang="en-US" dirty="0" smtClean="0"/>
              <a:t> </a:t>
            </a:r>
            <a:r>
              <a:rPr lang="en-US" dirty="0" err="1" smtClean="0"/>
              <a:t>nihil</a:t>
            </a:r>
            <a:r>
              <a:rPr lang="en-US" dirty="0" smtClean="0"/>
              <a:t> </a:t>
            </a:r>
            <a:r>
              <a:rPr lang="en-US" dirty="0" err="1" smtClean="0"/>
              <a:t>imperdiet</a:t>
            </a:r>
            <a:r>
              <a:rPr lang="en-US" dirty="0" smtClean="0"/>
              <a:t> doming id quod </a:t>
            </a:r>
            <a:r>
              <a:rPr lang="en-US" dirty="0" err="1" smtClean="0"/>
              <a:t>mazim</a:t>
            </a:r>
            <a:r>
              <a:rPr lang="en-US" dirty="0" smtClean="0"/>
              <a:t> </a:t>
            </a:r>
            <a:r>
              <a:rPr lang="en-US" dirty="0" err="1" smtClean="0"/>
              <a:t>placerat</a:t>
            </a:r>
            <a:r>
              <a:rPr lang="en-US" dirty="0" smtClean="0"/>
              <a:t> facer </a:t>
            </a:r>
            <a:r>
              <a:rPr lang="en-US" dirty="0" err="1" smtClean="0"/>
              <a:t>possim</a:t>
            </a:r>
            <a:r>
              <a:rPr lang="en-US" dirty="0" smtClean="0"/>
              <a:t> </a:t>
            </a:r>
            <a:r>
              <a:rPr lang="en-US" dirty="0" err="1" smtClean="0"/>
              <a:t>assum</a:t>
            </a:r>
            <a:r>
              <a:rPr lang="en-US" dirty="0" smtClean="0"/>
              <a:t>. </a:t>
            </a:r>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 </a:t>
            </a:r>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a:t>
            </a:r>
            <a:r>
              <a:rPr lang="en-US" dirty="0" smtClean="0"/>
              <a:t> </a:t>
            </a:r>
            <a:r>
              <a:rPr lang="en-US" dirty="0" err="1" smtClean="0"/>
              <a:t>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a:t>
            </a:r>
          </a:p>
          <a:p>
            <a:pPr lvl="0"/>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a:t>
            </a:r>
            <a:r>
              <a:rPr lang="en-US" dirty="0" smtClean="0"/>
              <a:t>, </a:t>
            </a:r>
            <a:r>
              <a:rPr lang="en-US" dirty="0" err="1" smtClean="0"/>
              <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r>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 </a:t>
            </a:r>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a:t>
            </a:r>
            <a:r>
              <a:rPr lang="en-US" dirty="0" smtClean="0"/>
              <a:t> </a:t>
            </a:r>
            <a:r>
              <a:rPr lang="en-US" dirty="0" err="1" smtClean="0"/>
              <a:t>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a:t>
            </a:r>
            <a:r>
              <a:rPr lang="en-US" dirty="0" smtClean="0"/>
              <a:t>, </a:t>
            </a:r>
            <a:r>
              <a:rPr lang="en-US" dirty="0" err="1" smtClean="0"/>
              <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t>
            </a:r>
            <a:r>
              <a:rPr lang="en-US" dirty="0" err="1" smtClean="0"/>
              <a:t>vero</a:t>
            </a:r>
            <a:r>
              <a:rPr lang="en-US" dirty="0" smtClean="0"/>
              <a:t> </a:t>
            </a:r>
            <a:r>
              <a:rPr lang="en-US" dirty="0" err="1" smtClean="0"/>
              <a:t>eros</a:t>
            </a:r>
            <a:r>
              <a:rPr lang="en-US" dirty="0" smtClean="0"/>
              <a:t> et </a:t>
            </a:r>
            <a:r>
              <a:rPr lang="en-US" dirty="0" err="1" smtClean="0"/>
              <a:t>accumsan</a:t>
            </a:r>
            <a:r>
              <a:rPr lang="en-US" dirty="0" smtClean="0"/>
              <a:t> et </a:t>
            </a:r>
            <a:r>
              <a:rPr lang="en-US" dirty="0" err="1" smtClean="0"/>
              <a:t>iusto</a:t>
            </a:r>
            <a:r>
              <a:rPr lang="en-US" dirty="0" smtClean="0"/>
              <a:t> </a:t>
            </a:r>
            <a:r>
              <a:rPr lang="en-US" dirty="0" err="1" smtClean="0"/>
              <a:t>odio</a:t>
            </a:r>
            <a:r>
              <a:rPr lang="en-US" dirty="0" smtClean="0"/>
              <a:t> </a:t>
            </a:r>
            <a:r>
              <a:rPr lang="en-US" dirty="0" err="1" smtClean="0"/>
              <a:t>dignissim</a:t>
            </a:r>
            <a:r>
              <a:rPr lang="en-US" dirty="0" smtClean="0"/>
              <a:t> qui </a:t>
            </a:r>
            <a:r>
              <a:rPr lang="en-US" dirty="0" err="1" smtClean="0"/>
              <a:t>blandit</a:t>
            </a:r>
            <a:r>
              <a:rPr lang="en-US" dirty="0" smtClean="0"/>
              <a:t> </a:t>
            </a:r>
            <a:r>
              <a:rPr lang="en-US" dirty="0" err="1" smtClean="0"/>
              <a:t>praesent</a:t>
            </a:r>
            <a:r>
              <a:rPr lang="en-US" dirty="0" smtClean="0"/>
              <a:t> </a:t>
            </a:r>
            <a:r>
              <a:rPr lang="en-US" dirty="0" err="1" smtClean="0"/>
              <a:t>luptatum</a:t>
            </a:r>
            <a:r>
              <a:rPr lang="en-US" dirty="0" smtClean="0"/>
              <a:t> </a:t>
            </a:r>
            <a:r>
              <a:rPr lang="en-US" dirty="0" err="1" smtClean="0"/>
              <a:t>zzril</a:t>
            </a:r>
            <a:r>
              <a:rPr lang="en-US" dirty="0" smtClean="0"/>
              <a:t> </a:t>
            </a:r>
            <a:r>
              <a:rPr lang="en-US" dirty="0" err="1" smtClean="0"/>
              <a:t>delenit</a:t>
            </a:r>
            <a:r>
              <a:rPr lang="en-US" dirty="0" smtClean="0"/>
              <a:t> </a:t>
            </a:r>
            <a:r>
              <a:rPr lang="en-US" dirty="0" err="1" smtClean="0"/>
              <a:t>augue</a:t>
            </a:r>
            <a:r>
              <a:rPr lang="en-US" dirty="0" smtClean="0"/>
              <a:t> </a:t>
            </a:r>
            <a:r>
              <a:rPr lang="en-US" dirty="0" err="1" smtClean="0"/>
              <a:t>duis</a:t>
            </a:r>
            <a:r>
              <a:rPr lang="en-US" dirty="0" smtClean="0"/>
              <a:t> </a:t>
            </a:r>
            <a:r>
              <a:rPr lang="en-US" dirty="0" err="1" smtClean="0"/>
              <a:t>dolore</a:t>
            </a:r>
            <a:r>
              <a:rPr lang="en-US" dirty="0" smtClean="0"/>
              <a:t> </a:t>
            </a:r>
            <a:r>
              <a:rPr lang="en-US" dirty="0" err="1" smtClean="0"/>
              <a:t>te</a:t>
            </a:r>
            <a:r>
              <a:rPr lang="en-US" dirty="0" smtClean="0"/>
              <a:t> </a:t>
            </a:r>
            <a:r>
              <a:rPr lang="en-US" dirty="0" err="1" smtClean="0"/>
              <a:t>feugait</a:t>
            </a:r>
            <a:r>
              <a:rPr lang="en-US" dirty="0" smtClean="0"/>
              <a:t> </a:t>
            </a:r>
            <a:r>
              <a:rPr lang="en-US" dirty="0" err="1" smtClean="0"/>
              <a:t>nulla</a:t>
            </a:r>
            <a:r>
              <a:rPr lang="en-US" dirty="0" smtClean="0"/>
              <a:t>.</a:t>
            </a:r>
          </a:p>
        </p:txBody>
      </p:sp>
      <p:grpSp>
        <p:nvGrpSpPr>
          <p:cNvPr id="16" name="Group 5"/>
          <p:cNvGrpSpPr>
            <a:grpSpLocks noChangeAspect="1"/>
          </p:cNvGrpSpPr>
          <p:nvPr userDrawn="1"/>
        </p:nvGrpSpPr>
        <p:grpSpPr bwMode="auto">
          <a:xfrm>
            <a:off x="7442200" y="830263"/>
            <a:ext cx="2052638" cy="542925"/>
            <a:chOff x="11721" y="1308"/>
            <a:chExt cx="3232" cy="854"/>
          </a:xfrm>
        </p:grpSpPr>
        <p:sp>
          <p:nvSpPr>
            <p:cNvPr id="17" name="AutoShape 6"/>
            <p:cNvSpPr>
              <a:spLocks noChangeAspect="1" noChangeArrowheads="1"/>
            </p:cNvSpPr>
            <p:nvPr/>
          </p:nvSpPr>
          <p:spPr bwMode="auto">
            <a:xfrm>
              <a:off x="11721" y="1308"/>
              <a:ext cx="3232" cy="854"/>
            </a:xfrm>
            <a:prstGeom prst="rect">
              <a:avLst/>
            </a:prstGeom>
            <a:noFill/>
            <a:ln w="9525">
              <a:noFill/>
              <a:miter lim="800000"/>
              <a:headEnd/>
              <a:tailEnd/>
            </a:ln>
          </p:spPr>
          <p:txBody>
            <a:bodyPr/>
            <a:lstStyle/>
            <a:p>
              <a:endParaRPr lang="en-US" dirty="0"/>
            </a:p>
          </p:txBody>
        </p:sp>
        <p:sp>
          <p:nvSpPr>
            <p:cNvPr id="18" name="Freeform 7"/>
            <p:cNvSpPr>
              <a:spLocks noEditPoints="1"/>
            </p:cNvSpPr>
            <p:nvPr/>
          </p:nvSpPr>
          <p:spPr bwMode="auto">
            <a:xfrm>
              <a:off x="11723" y="1308"/>
              <a:ext cx="1075" cy="854"/>
            </a:xfrm>
            <a:custGeom>
              <a:avLst/>
              <a:gdLst>
                <a:gd name="T0" fmla="*/ 31240 w 463"/>
                <a:gd name="T1" fmla="*/ 12287 h 369"/>
                <a:gd name="T2" fmla="*/ 17349 w 463"/>
                <a:gd name="T3" fmla="*/ 17071 h 369"/>
                <a:gd name="T4" fmla="*/ 18275 w 463"/>
                <a:gd name="T5" fmla="*/ 15608 h 369"/>
                <a:gd name="T6" fmla="*/ 17149 w 463"/>
                <a:gd name="T7" fmla="*/ 16920 h 369"/>
                <a:gd name="T8" fmla="*/ 19499 w 463"/>
                <a:gd name="T9" fmla="*/ 17270 h 369"/>
                <a:gd name="T10" fmla="*/ 18486 w 463"/>
                <a:gd name="T11" fmla="*/ 16920 h 369"/>
                <a:gd name="T12" fmla="*/ 16733 w 463"/>
                <a:gd name="T13" fmla="*/ 16129 h 369"/>
                <a:gd name="T14" fmla="*/ 17762 w 463"/>
                <a:gd name="T15" fmla="*/ 15261 h 369"/>
                <a:gd name="T16" fmla="*/ 14646 w 463"/>
                <a:gd name="T17" fmla="*/ 15758 h 369"/>
                <a:gd name="T18" fmla="*/ 13891 w 463"/>
                <a:gd name="T19" fmla="*/ 16872 h 369"/>
                <a:gd name="T20" fmla="*/ 14184 w 463"/>
                <a:gd name="T21" fmla="*/ 14997 h 369"/>
                <a:gd name="T22" fmla="*/ 12707 w 463"/>
                <a:gd name="T23" fmla="*/ 17071 h 369"/>
                <a:gd name="T24" fmla="*/ 12292 w 463"/>
                <a:gd name="T25" fmla="*/ 16610 h 369"/>
                <a:gd name="T26" fmla="*/ 13079 w 463"/>
                <a:gd name="T27" fmla="*/ 16460 h 369"/>
                <a:gd name="T28" fmla="*/ 13780 w 463"/>
                <a:gd name="T29" fmla="*/ 16985 h 369"/>
                <a:gd name="T30" fmla="*/ 15784 w 463"/>
                <a:gd name="T31" fmla="*/ 22030 h 369"/>
                <a:gd name="T32" fmla="*/ 17149 w 463"/>
                <a:gd name="T33" fmla="*/ 21322 h 369"/>
                <a:gd name="T34" fmla="*/ 18626 w 463"/>
                <a:gd name="T35" fmla="*/ 17730 h 369"/>
                <a:gd name="T36" fmla="*/ 20927 w 463"/>
                <a:gd name="T37" fmla="*/ 18533 h 369"/>
                <a:gd name="T38" fmla="*/ 22728 w 463"/>
                <a:gd name="T39" fmla="*/ 18929 h 369"/>
                <a:gd name="T40" fmla="*/ 24556 w 463"/>
                <a:gd name="T41" fmla="*/ 17874 h 369"/>
                <a:gd name="T42" fmla="*/ 25568 w 463"/>
                <a:gd name="T43" fmla="*/ 16326 h 369"/>
                <a:gd name="T44" fmla="*/ 25719 w 463"/>
                <a:gd name="T45" fmla="*/ 14863 h 369"/>
                <a:gd name="T46" fmla="*/ 26125 w 463"/>
                <a:gd name="T47" fmla="*/ 13081 h 369"/>
                <a:gd name="T48" fmla="*/ 26497 w 463"/>
                <a:gd name="T49" fmla="*/ 11419 h 369"/>
                <a:gd name="T50" fmla="*/ 25633 w 463"/>
                <a:gd name="T51" fmla="*/ 10301 h 369"/>
                <a:gd name="T52" fmla="*/ 23947 w 463"/>
                <a:gd name="T53" fmla="*/ 9299 h 369"/>
                <a:gd name="T54" fmla="*/ 23132 w 463"/>
                <a:gd name="T55" fmla="*/ 7575 h 369"/>
                <a:gd name="T56" fmla="*/ 22055 w 463"/>
                <a:gd name="T57" fmla="*/ 6969 h 369"/>
                <a:gd name="T58" fmla="*/ 21741 w 463"/>
                <a:gd name="T59" fmla="*/ 5367 h 369"/>
                <a:gd name="T60" fmla="*/ 20253 w 463"/>
                <a:gd name="T61" fmla="*/ 4189 h 369"/>
                <a:gd name="T62" fmla="*/ 18890 w 463"/>
                <a:gd name="T63" fmla="*/ 3122 h 369"/>
                <a:gd name="T64" fmla="*/ 17207 w 463"/>
                <a:gd name="T65" fmla="*/ 2726 h 369"/>
                <a:gd name="T66" fmla="*/ 16998 w 463"/>
                <a:gd name="T67" fmla="*/ 3444 h 369"/>
                <a:gd name="T68" fmla="*/ 15322 w 463"/>
                <a:gd name="T69" fmla="*/ 2775 h 369"/>
                <a:gd name="T70" fmla="*/ 13369 w 463"/>
                <a:gd name="T71" fmla="*/ 2527 h 369"/>
                <a:gd name="T72" fmla="*/ 12403 w 463"/>
                <a:gd name="T73" fmla="*/ 3840 h 369"/>
                <a:gd name="T74" fmla="*/ 11126 w 463"/>
                <a:gd name="T75" fmla="*/ 3386 h 369"/>
                <a:gd name="T76" fmla="*/ 9649 w 463"/>
                <a:gd name="T77" fmla="*/ 4650 h 369"/>
                <a:gd name="T78" fmla="*/ 8112 w 463"/>
                <a:gd name="T79" fmla="*/ 6047 h 369"/>
                <a:gd name="T80" fmla="*/ 8112 w 463"/>
                <a:gd name="T81" fmla="*/ 7885 h 369"/>
                <a:gd name="T82" fmla="*/ 7095 w 463"/>
                <a:gd name="T83" fmla="*/ 8887 h 369"/>
                <a:gd name="T84" fmla="*/ 5473 w 463"/>
                <a:gd name="T85" fmla="*/ 10017 h 369"/>
                <a:gd name="T86" fmla="*/ 4442 w 463"/>
                <a:gd name="T87" fmla="*/ 12160 h 369"/>
                <a:gd name="T88" fmla="*/ 4992 w 463"/>
                <a:gd name="T89" fmla="*/ 14402 h 369"/>
                <a:gd name="T90" fmla="*/ 5057 w 463"/>
                <a:gd name="T91" fmla="*/ 16326 h 369"/>
                <a:gd name="T92" fmla="*/ 5672 w 463"/>
                <a:gd name="T93" fmla="*/ 18073 h 369"/>
                <a:gd name="T94" fmla="*/ 7611 w 463"/>
                <a:gd name="T95" fmla="*/ 19191 h 369"/>
                <a:gd name="T96" fmla="*/ 9299 w 463"/>
                <a:gd name="T97" fmla="*/ 18596 h 369"/>
                <a:gd name="T98" fmla="*/ 10604 w 463"/>
                <a:gd name="T99" fmla="*/ 18929 h 369"/>
                <a:gd name="T100" fmla="*/ 12150 w 463"/>
                <a:gd name="T101" fmla="*/ 18994 h 369"/>
                <a:gd name="T102" fmla="*/ 13278 w 463"/>
                <a:gd name="T103" fmla="*/ 17531 h 369"/>
                <a:gd name="T104" fmla="*/ 14755 w 463"/>
                <a:gd name="T105" fmla="*/ 21260 h 369"/>
                <a:gd name="T106" fmla="*/ 15784 w 463"/>
                <a:gd name="T107" fmla="*/ 22030 h 369"/>
                <a:gd name="T108" fmla="*/ 17260 w 463"/>
                <a:gd name="T109" fmla="*/ 14666 h 369"/>
                <a:gd name="T110" fmla="*/ 16647 w 463"/>
                <a:gd name="T111" fmla="*/ 14997 h 369"/>
                <a:gd name="T112" fmla="*/ 15784 w 463"/>
                <a:gd name="T113" fmla="*/ 14402 h 369"/>
                <a:gd name="T114" fmla="*/ 15456 w 463"/>
                <a:gd name="T115" fmla="*/ 15347 h 369"/>
                <a:gd name="T116" fmla="*/ 16134 w 463"/>
                <a:gd name="T117" fmla="*/ 15758 h 369"/>
                <a:gd name="T118" fmla="*/ 15719 w 463"/>
                <a:gd name="T119" fmla="*/ 16525 h 369"/>
                <a:gd name="T120" fmla="*/ 13429 w 463"/>
                <a:gd name="T121" fmla="*/ 15458 h 369"/>
                <a:gd name="T122" fmla="*/ 12357 w 463"/>
                <a:gd name="T123" fmla="*/ 14948 h 3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3"/>
                <a:gd name="T187" fmla="*/ 0 h 369"/>
                <a:gd name="T188" fmla="*/ 463 w 463"/>
                <a:gd name="T189" fmla="*/ 369 h 3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3" h="369">
                  <a:moveTo>
                    <a:pt x="0" y="185"/>
                  </a:moveTo>
                  <a:cubicBezTo>
                    <a:pt x="0" y="83"/>
                    <a:pt x="104" y="0"/>
                    <a:pt x="232" y="0"/>
                  </a:cubicBezTo>
                  <a:cubicBezTo>
                    <a:pt x="360" y="0"/>
                    <a:pt x="463" y="83"/>
                    <a:pt x="463" y="185"/>
                  </a:cubicBezTo>
                  <a:cubicBezTo>
                    <a:pt x="463" y="287"/>
                    <a:pt x="360" y="369"/>
                    <a:pt x="232" y="369"/>
                  </a:cubicBezTo>
                  <a:cubicBezTo>
                    <a:pt x="104" y="369"/>
                    <a:pt x="0" y="287"/>
                    <a:pt x="0" y="185"/>
                  </a:cubicBezTo>
                  <a:close/>
                  <a:moveTo>
                    <a:pt x="257" y="257"/>
                  </a:moveTo>
                  <a:cubicBezTo>
                    <a:pt x="262" y="253"/>
                    <a:pt x="271" y="250"/>
                    <a:pt x="274" y="250"/>
                  </a:cubicBezTo>
                  <a:cubicBezTo>
                    <a:pt x="277" y="250"/>
                    <a:pt x="289" y="243"/>
                    <a:pt x="278" y="242"/>
                  </a:cubicBezTo>
                  <a:cubicBezTo>
                    <a:pt x="274" y="242"/>
                    <a:pt x="275" y="235"/>
                    <a:pt x="271" y="235"/>
                  </a:cubicBezTo>
                  <a:cubicBezTo>
                    <a:pt x="267" y="235"/>
                    <a:pt x="267" y="239"/>
                    <a:pt x="264" y="242"/>
                  </a:cubicBezTo>
                  <a:cubicBezTo>
                    <a:pt x="261" y="244"/>
                    <a:pt x="259" y="245"/>
                    <a:pt x="256" y="248"/>
                  </a:cubicBezTo>
                  <a:cubicBezTo>
                    <a:pt x="254" y="250"/>
                    <a:pt x="254" y="253"/>
                    <a:pt x="254" y="255"/>
                  </a:cubicBezTo>
                  <a:cubicBezTo>
                    <a:pt x="256" y="258"/>
                    <a:pt x="256" y="254"/>
                    <a:pt x="257" y="257"/>
                  </a:cubicBezTo>
                  <a:close/>
                  <a:moveTo>
                    <a:pt x="274" y="255"/>
                  </a:moveTo>
                  <a:cubicBezTo>
                    <a:pt x="283" y="256"/>
                    <a:pt x="284" y="261"/>
                    <a:pt x="289" y="260"/>
                  </a:cubicBezTo>
                  <a:cubicBezTo>
                    <a:pt x="293" y="259"/>
                    <a:pt x="303" y="255"/>
                    <a:pt x="298" y="255"/>
                  </a:cubicBezTo>
                  <a:cubicBezTo>
                    <a:pt x="290" y="256"/>
                    <a:pt x="284" y="248"/>
                    <a:pt x="284" y="248"/>
                  </a:cubicBezTo>
                  <a:cubicBezTo>
                    <a:pt x="280" y="254"/>
                    <a:pt x="274" y="255"/>
                    <a:pt x="274" y="255"/>
                  </a:cubicBezTo>
                  <a:close/>
                  <a:moveTo>
                    <a:pt x="255" y="231"/>
                  </a:moveTo>
                  <a:cubicBezTo>
                    <a:pt x="254" y="232"/>
                    <a:pt x="253" y="232"/>
                    <a:pt x="252" y="235"/>
                  </a:cubicBezTo>
                  <a:cubicBezTo>
                    <a:pt x="250" y="238"/>
                    <a:pt x="248" y="243"/>
                    <a:pt x="248" y="243"/>
                  </a:cubicBezTo>
                  <a:cubicBezTo>
                    <a:pt x="248" y="243"/>
                    <a:pt x="254" y="241"/>
                    <a:pt x="256" y="239"/>
                  </a:cubicBezTo>
                  <a:cubicBezTo>
                    <a:pt x="257" y="238"/>
                    <a:pt x="260" y="235"/>
                    <a:pt x="262" y="235"/>
                  </a:cubicBezTo>
                  <a:cubicBezTo>
                    <a:pt x="264" y="234"/>
                    <a:pt x="265" y="231"/>
                    <a:pt x="263" y="230"/>
                  </a:cubicBezTo>
                  <a:cubicBezTo>
                    <a:pt x="261" y="229"/>
                    <a:pt x="261" y="232"/>
                    <a:pt x="259" y="232"/>
                  </a:cubicBezTo>
                  <a:cubicBezTo>
                    <a:pt x="258" y="231"/>
                    <a:pt x="256" y="230"/>
                    <a:pt x="255" y="231"/>
                  </a:cubicBezTo>
                  <a:close/>
                  <a:moveTo>
                    <a:pt x="217" y="237"/>
                  </a:moveTo>
                  <a:cubicBezTo>
                    <a:pt x="219" y="244"/>
                    <a:pt x="219" y="244"/>
                    <a:pt x="219" y="244"/>
                  </a:cubicBezTo>
                  <a:cubicBezTo>
                    <a:pt x="220" y="247"/>
                    <a:pt x="221" y="250"/>
                    <a:pt x="217" y="253"/>
                  </a:cubicBezTo>
                  <a:cubicBezTo>
                    <a:pt x="214" y="256"/>
                    <a:pt x="210" y="256"/>
                    <a:pt x="206" y="254"/>
                  </a:cubicBezTo>
                  <a:cubicBezTo>
                    <a:pt x="201" y="250"/>
                    <a:pt x="204" y="243"/>
                    <a:pt x="208" y="237"/>
                  </a:cubicBezTo>
                  <a:cubicBezTo>
                    <a:pt x="208" y="237"/>
                    <a:pt x="205" y="232"/>
                    <a:pt x="206" y="230"/>
                  </a:cubicBezTo>
                  <a:cubicBezTo>
                    <a:pt x="206" y="229"/>
                    <a:pt x="208" y="223"/>
                    <a:pt x="210" y="226"/>
                  </a:cubicBezTo>
                  <a:cubicBezTo>
                    <a:pt x="212" y="230"/>
                    <a:pt x="215" y="232"/>
                    <a:pt x="217" y="237"/>
                  </a:cubicBezTo>
                  <a:close/>
                  <a:moveTo>
                    <a:pt x="196" y="256"/>
                  </a:moveTo>
                  <a:cubicBezTo>
                    <a:pt x="195" y="255"/>
                    <a:pt x="192" y="258"/>
                    <a:pt x="188" y="257"/>
                  </a:cubicBezTo>
                  <a:cubicBezTo>
                    <a:pt x="184" y="256"/>
                    <a:pt x="183" y="255"/>
                    <a:pt x="181" y="257"/>
                  </a:cubicBezTo>
                  <a:cubicBezTo>
                    <a:pt x="178" y="262"/>
                    <a:pt x="176" y="258"/>
                    <a:pt x="174" y="257"/>
                  </a:cubicBezTo>
                  <a:cubicBezTo>
                    <a:pt x="172" y="255"/>
                    <a:pt x="177" y="252"/>
                    <a:pt x="182" y="250"/>
                  </a:cubicBezTo>
                  <a:cubicBezTo>
                    <a:pt x="185" y="248"/>
                    <a:pt x="183" y="241"/>
                    <a:pt x="187" y="241"/>
                  </a:cubicBezTo>
                  <a:cubicBezTo>
                    <a:pt x="189" y="241"/>
                    <a:pt x="189" y="245"/>
                    <a:pt x="192" y="244"/>
                  </a:cubicBezTo>
                  <a:cubicBezTo>
                    <a:pt x="195" y="242"/>
                    <a:pt x="194" y="248"/>
                    <a:pt x="194" y="248"/>
                  </a:cubicBezTo>
                  <a:cubicBezTo>
                    <a:pt x="195" y="249"/>
                    <a:pt x="195" y="249"/>
                    <a:pt x="195" y="249"/>
                  </a:cubicBezTo>
                  <a:cubicBezTo>
                    <a:pt x="196" y="249"/>
                    <a:pt x="197" y="248"/>
                    <a:pt x="198" y="249"/>
                  </a:cubicBezTo>
                  <a:cubicBezTo>
                    <a:pt x="200" y="250"/>
                    <a:pt x="201" y="254"/>
                    <a:pt x="204" y="256"/>
                  </a:cubicBezTo>
                  <a:cubicBezTo>
                    <a:pt x="205" y="257"/>
                    <a:pt x="206" y="257"/>
                    <a:pt x="207" y="258"/>
                  </a:cubicBezTo>
                  <a:cubicBezTo>
                    <a:pt x="208" y="258"/>
                    <a:pt x="201" y="258"/>
                    <a:pt x="196" y="256"/>
                  </a:cubicBezTo>
                  <a:close/>
                  <a:moveTo>
                    <a:pt x="234" y="332"/>
                  </a:moveTo>
                  <a:cubicBezTo>
                    <a:pt x="241" y="331"/>
                    <a:pt x="252" y="337"/>
                    <a:pt x="263" y="336"/>
                  </a:cubicBezTo>
                  <a:cubicBezTo>
                    <a:pt x="274" y="335"/>
                    <a:pt x="270" y="332"/>
                    <a:pt x="270" y="332"/>
                  </a:cubicBezTo>
                  <a:cubicBezTo>
                    <a:pt x="270" y="332"/>
                    <a:pt x="260" y="331"/>
                    <a:pt x="254" y="321"/>
                  </a:cubicBezTo>
                  <a:cubicBezTo>
                    <a:pt x="248" y="311"/>
                    <a:pt x="249" y="281"/>
                    <a:pt x="251" y="275"/>
                  </a:cubicBezTo>
                  <a:cubicBezTo>
                    <a:pt x="254" y="269"/>
                    <a:pt x="262" y="265"/>
                    <a:pt x="262" y="265"/>
                  </a:cubicBezTo>
                  <a:cubicBezTo>
                    <a:pt x="262" y="265"/>
                    <a:pt x="273" y="268"/>
                    <a:pt x="276" y="267"/>
                  </a:cubicBezTo>
                  <a:cubicBezTo>
                    <a:pt x="288" y="270"/>
                    <a:pt x="288" y="270"/>
                    <a:pt x="288" y="270"/>
                  </a:cubicBezTo>
                  <a:cubicBezTo>
                    <a:pt x="288" y="270"/>
                    <a:pt x="288" y="275"/>
                    <a:pt x="292" y="277"/>
                  </a:cubicBezTo>
                  <a:cubicBezTo>
                    <a:pt x="296" y="279"/>
                    <a:pt x="304" y="280"/>
                    <a:pt x="310" y="279"/>
                  </a:cubicBezTo>
                  <a:cubicBezTo>
                    <a:pt x="315" y="277"/>
                    <a:pt x="312" y="272"/>
                    <a:pt x="317" y="272"/>
                  </a:cubicBezTo>
                  <a:cubicBezTo>
                    <a:pt x="321" y="272"/>
                    <a:pt x="324" y="279"/>
                    <a:pt x="328" y="282"/>
                  </a:cubicBezTo>
                  <a:cubicBezTo>
                    <a:pt x="333" y="285"/>
                    <a:pt x="332" y="281"/>
                    <a:pt x="337" y="285"/>
                  </a:cubicBezTo>
                  <a:cubicBezTo>
                    <a:pt x="342" y="288"/>
                    <a:pt x="348" y="291"/>
                    <a:pt x="352" y="287"/>
                  </a:cubicBezTo>
                  <a:cubicBezTo>
                    <a:pt x="356" y="284"/>
                    <a:pt x="355" y="282"/>
                    <a:pt x="356" y="279"/>
                  </a:cubicBezTo>
                  <a:cubicBezTo>
                    <a:pt x="358" y="275"/>
                    <a:pt x="364" y="272"/>
                    <a:pt x="364" y="269"/>
                  </a:cubicBezTo>
                  <a:cubicBezTo>
                    <a:pt x="363" y="265"/>
                    <a:pt x="359" y="263"/>
                    <a:pt x="361" y="258"/>
                  </a:cubicBezTo>
                  <a:cubicBezTo>
                    <a:pt x="363" y="254"/>
                    <a:pt x="367" y="248"/>
                    <a:pt x="367" y="248"/>
                  </a:cubicBezTo>
                  <a:cubicBezTo>
                    <a:pt x="367" y="248"/>
                    <a:pt x="375" y="248"/>
                    <a:pt x="379" y="246"/>
                  </a:cubicBezTo>
                  <a:cubicBezTo>
                    <a:pt x="382" y="244"/>
                    <a:pt x="385" y="245"/>
                    <a:pt x="381" y="241"/>
                  </a:cubicBezTo>
                  <a:cubicBezTo>
                    <a:pt x="378" y="236"/>
                    <a:pt x="376" y="232"/>
                    <a:pt x="376" y="232"/>
                  </a:cubicBezTo>
                  <a:cubicBezTo>
                    <a:pt x="376" y="232"/>
                    <a:pt x="382" y="227"/>
                    <a:pt x="381" y="224"/>
                  </a:cubicBezTo>
                  <a:cubicBezTo>
                    <a:pt x="380" y="220"/>
                    <a:pt x="381" y="221"/>
                    <a:pt x="385" y="218"/>
                  </a:cubicBezTo>
                  <a:cubicBezTo>
                    <a:pt x="388" y="214"/>
                    <a:pt x="384" y="212"/>
                    <a:pt x="384" y="207"/>
                  </a:cubicBezTo>
                  <a:cubicBezTo>
                    <a:pt x="384" y="202"/>
                    <a:pt x="385" y="199"/>
                    <a:pt x="387" y="197"/>
                  </a:cubicBezTo>
                  <a:cubicBezTo>
                    <a:pt x="390" y="195"/>
                    <a:pt x="388" y="192"/>
                    <a:pt x="394" y="191"/>
                  </a:cubicBezTo>
                  <a:cubicBezTo>
                    <a:pt x="399" y="190"/>
                    <a:pt x="398" y="187"/>
                    <a:pt x="400" y="184"/>
                  </a:cubicBezTo>
                  <a:cubicBezTo>
                    <a:pt x="402" y="180"/>
                    <a:pt x="397" y="175"/>
                    <a:pt x="393" y="172"/>
                  </a:cubicBezTo>
                  <a:cubicBezTo>
                    <a:pt x="388" y="170"/>
                    <a:pt x="393" y="166"/>
                    <a:pt x="387" y="165"/>
                  </a:cubicBezTo>
                  <a:cubicBezTo>
                    <a:pt x="380" y="165"/>
                    <a:pt x="379" y="171"/>
                    <a:pt x="379" y="165"/>
                  </a:cubicBezTo>
                  <a:cubicBezTo>
                    <a:pt x="379" y="160"/>
                    <a:pt x="380" y="155"/>
                    <a:pt x="380" y="155"/>
                  </a:cubicBezTo>
                  <a:cubicBezTo>
                    <a:pt x="380" y="155"/>
                    <a:pt x="381" y="153"/>
                    <a:pt x="376" y="149"/>
                  </a:cubicBezTo>
                  <a:cubicBezTo>
                    <a:pt x="371" y="144"/>
                    <a:pt x="372" y="143"/>
                    <a:pt x="367" y="143"/>
                  </a:cubicBezTo>
                  <a:cubicBezTo>
                    <a:pt x="363" y="143"/>
                    <a:pt x="357" y="144"/>
                    <a:pt x="355" y="140"/>
                  </a:cubicBezTo>
                  <a:cubicBezTo>
                    <a:pt x="352" y="135"/>
                    <a:pt x="360" y="136"/>
                    <a:pt x="356" y="132"/>
                  </a:cubicBezTo>
                  <a:cubicBezTo>
                    <a:pt x="353" y="127"/>
                    <a:pt x="350" y="128"/>
                    <a:pt x="348" y="124"/>
                  </a:cubicBezTo>
                  <a:cubicBezTo>
                    <a:pt x="345" y="119"/>
                    <a:pt x="348" y="116"/>
                    <a:pt x="343" y="114"/>
                  </a:cubicBezTo>
                  <a:cubicBezTo>
                    <a:pt x="339" y="112"/>
                    <a:pt x="339" y="112"/>
                    <a:pt x="333" y="114"/>
                  </a:cubicBezTo>
                  <a:cubicBezTo>
                    <a:pt x="326" y="116"/>
                    <a:pt x="324" y="118"/>
                    <a:pt x="325" y="113"/>
                  </a:cubicBezTo>
                  <a:cubicBezTo>
                    <a:pt x="326" y="109"/>
                    <a:pt x="327" y="110"/>
                    <a:pt x="327" y="105"/>
                  </a:cubicBezTo>
                  <a:cubicBezTo>
                    <a:pt x="327" y="101"/>
                    <a:pt x="331" y="100"/>
                    <a:pt x="329" y="95"/>
                  </a:cubicBezTo>
                  <a:cubicBezTo>
                    <a:pt x="327" y="89"/>
                    <a:pt x="326" y="89"/>
                    <a:pt x="326" y="85"/>
                  </a:cubicBezTo>
                  <a:cubicBezTo>
                    <a:pt x="326" y="81"/>
                    <a:pt x="325" y="84"/>
                    <a:pt x="322" y="81"/>
                  </a:cubicBezTo>
                  <a:cubicBezTo>
                    <a:pt x="319" y="77"/>
                    <a:pt x="324" y="74"/>
                    <a:pt x="318" y="73"/>
                  </a:cubicBezTo>
                  <a:cubicBezTo>
                    <a:pt x="313" y="71"/>
                    <a:pt x="307" y="74"/>
                    <a:pt x="305" y="71"/>
                  </a:cubicBezTo>
                  <a:cubicBezTo>
                    <a:pt x="303" y="67"/>
                    <a:pt x="303" y="66"/>
                    <a:pt x="300" y="63"/>
                  </a:cubicBezTo>
                  <a:cubicBezTo>
                    <a:pt x="296" y="60"/>
                    <a:pt x="295" y="63"/>
                    <a:pt x="291" y="58"/>
                  </a:cubicBezTo>
                  <a:cubicBezTo>
                    <a:pt x="288" y="54"/>
                    <a:pt x="286" y="57"/>
                    <a:pt x="283" y="53"/>
                  </a:cubicBezTo>
                  <a:cubicBezTo>
                    <a:pt x="280" y="50"/>
                    <a:pt x="284" y="51"/>
                    <a:pt x="280" y="47"/>
                  </a:cubicBezTo>
                  <a:cubicBezTo>
                    <a:pt x="277" y="43"/>
                    <a:pt x="275" y="44"/>
                    <a:pt x="271" y="42"/>
                  </a:cubicBezTo>
                  <a:cubicBezTo>
                    <a:pt x="266" y="39"/>
                    <a:pt x="266" y="35"/>
                    <a:pt x="261" y="36"/>
                  </a:cubicBezTo>
                  <a:cubicBezTo>
                    <a:pt x="256" y="36"/>
                    <a:pt x="255" y="36"/>
                    <a:pt x="255" y="41"/>
                  </a:cubicBezTo>
                  <a:cubicBezTo>
                    <a:pt x="255" y="45"/>
                    <a:pt x="250" y="48"/>
                    <a:pt x="256" y="50"/>
                  </a:cubicBezTo>
                  <a:cubicBezTo>
                    <a:pt x="261" y="51"/>
                    <a:pt x="265" y="55"/>
                    <a:pt x="260" y="55"/>
                  </a:cubicBezTo>
                  <a:cubicBezTo>
                    <a:pt x="256" y="55"/>
                    <a:pt x="256" y="54"/>
                    <a:pt x="252" y="52"/>
                  </a:cubicBezTo>
                  <a:cubicBezTo>
                    <a:pt x="249" y="51"/>
                    <a:pt x="246" y="48"/>
                    <a:pt x="242" y="46"/>
                  </a:cubicBezTo>
                  <a:cubicBezTo>
                    <a:pt x="237" y="44"/>
                    <a:pt x="240" y="51"/>
                    <a:pt x="234" y="49"/>
                  </a:cubicBezTo>
                  <a:cubicBezTo>
                    <a:pt x="227" y="46"/>
                    <a:pt x="231" y="45"/>
                    <a:pt x="227" y="42"/>
                  </a:cubicBezTo>
                  <a:cubicBezTo>
                    <a:pt x="222" y="38"/>
                    <a:pt x="223" y="37"/>
                    <a:pt x="218" y="36"/>
                  </a:cubicBezTo>
                  <a:cubicBezTo>
                    <a:pt x="212" y="34"/>
                    <a:pt x="212" y="32"/>
                    <a:pt x="207" y="35"/>
                  </a:cubicBezTo>
                  <a:cubicBezTo>
                    <a:pt x="202" y="37"/>
                    <a:pt x="204" y="36"/>
                    <a:pt x="198" y="38"/>
                  </a:cubicBezTo>
                  <a:cubicBezTo>
                    <a:pt x="192" y="40"/>
                    <a:pt x="189" y="39"/>
                    <a:pt x="191" y="43"/>
                  </a:cubicBezTo>
                  <a:cubicBezTo>
                    <a:pt x="193" y="48"/>
                    <a:pt x="194" y="50"/>
                    <a:pt x="189" y="52"/>
                  </a:cubicBezTo>
                  <a:cubicBezTo>
                    <a:pt x="185" y="55"/>
                    <a:pt x="188" y="60"/>
                    <a:pt x="184" y="58"/>
                  </a:cubicBezTo>
                  <a:cubicBezTo>
                    <a:pt x="181" y="57"/>
                    <a:pt x="178" y="59"/>
                    <a:pt x="176" y="54"/>
                  </a:cubicBezTo>
                  <a:cubicBezTo>
                    <a:pt x="174" y="49"/>
                    <a:pt x="178" y="48"/>
                    <a:pt x="175" y="46"/>
                  </a:cubicBezTo>
                  <a:cubicBezTo>
                    <a:pt x="172" y="43"/>
                    <a:pt x="171" y="51"/>
                    <a:pt x="165" y="51"/>
                  </a:cubicBezTo>
                  <a:cubicBezTo>
                    <a:pt x="159" y="52"/>
                    <a:pt x="162" y="53"/>
                    <a:pt x="159" y="57"/>
                  </a:cubicBezTo>
                  <a:cubicBezTo>
                    <a:pt x="155" y="60"/>
                    <a:pt x="167" y="61"/>
                    <a:pt x="157" y="66"/>
                  </a:cubicBezTo>
                  <a:cubicBezTo>
                    <a:pt x="146" y="70"/>
                    <a:pt x="147" y="66"/>
                    <a:pt x="143" y="70"/>
                  </a:cubicBezTo>
                  <a:cubicBezTo>
                    <a:pt x="140" y="74"/>
                    <a:pt x="142" y="75"/>
                    <a:pt x="136" y="77"/>
                  </a:cubicBezTo>
                  <a:cubicBezTo>
                    <a:pt x="131" y="79"/>
                    <a:pt x="133" y="76"/>
                    <a:pt x="128" y="81"/>
                  </a:cubicBezTo>
                  <a:cubicBezTo>
                    <a:pt x="122" y="87"/>
                    <a:pt x="120" y="86"/>
                    <a:pt x="120" y="91"/>
                  </a:cubicBezTo>
                  <a:cubicBezTo>
                    <a:pt x="120" y="96"/>
                    <a:pt x="123" y="96"/>
                    <a:pt x="119" y="100"/>
                  </a:cubicBezTo>
                  <a:cubicBezTo>
                    <a:pt x="114" y="104"/>
                    <a:pt x="115" y="106"/>
                    <a:pt x="118" y="111"/>
                  </a:cubicBezTo>
                  <a:cubicBezTo>
                    <a:pt x="121" y="115"/>
                    <a:pt x="127" y="122"/>
                    <a:pt x="120" y="119"/>
                  </a:cubicBezTo>
                  <a:cubicBezTo>
                    <a:pt x="113" y="117"/>
                    <a:pt x="111" y="114"/>
                    <a:pt x="110" y="118"/>
                  </a:cubicBezTo>
                  <a:cubicBezTo>
                    <a:pt x="109" y="121"/>
                    <a:pt x="105" y="120"/>
                    <a:pt x="104" y="127"/>
                  </a:cubicBezTo>
                  <a:cubicBezTo>
                    <a:pt x="102" y="133"/>
                    <a:pt x="104" y="128"/>
                    <a:pt x="105" y="134"/>
                  </a:cubicBezTo>
                  <a:cubicBezTo>
                    <a:pt x="105" y="141"/>
                    <a:pt x="110" y="140"/>
                    <a:pt x="100" y="142"/>
                  </a:cubicBezTo>
                  <a:cubicBezTo>
                    <a:pt x="95" y="143"/>
                    <a:pt x="98" y="145"/>
                    <a:pt x="91" y="147"/>
                  </a:cubicBezTo>
                  <a:cubicBezTo>
                    <a:pt x="85" y="149"/>
                    <a:pt x="82" y="147"/>
                    <a:pt x="81" y="151"/>
                  </a:cubicBezTo>
                  <a:cubicBezTo>
                    <a:pt x="80" y="156"/>
                    <a:pt x="83" y="158"/>
                    <a:pt x="79" y="161"/>
                  </a:cubicBezTo>
                  <a:cubicBezTo>
                    <a:pt x="75" y="164"/>
                    <a:pt x="75" y="165"/>
                    <a:pt x="73" y="170"/>
                  </a:cubicBezTo>
                  <a:cubicBezTo>
                    <a:pt x="70" y="175"/>
                    <a:pt x="66" y="178"/>
                    <a:pt x="66" y="183"/>
                  </a:cubicBezTo>
                  <a:cubicBezTo>
                    <a:pt x="66" y="188"/>
                    <a:pt x="71" y="189"/>
                    <a:pt x="67" y="195"/>
                  </a:cubicBezTo>
                  <a:cubicBezTo>
                    <a:pt x="62" y="200"/>
                    <a:pt x="62" y="200"/>
                    <a:pt x="66" y="205"/>
                  </a:cubicBezTo>
                  <a:cubicBezTo>
                    <a:pt x="69" y="210"/>
                    <a:pt x="74" y="211"/>
                    <a:pt x="74" y="217"/>
                  </a:cubicBezTo>
                  <a:cubicBezTo>
                    <a:pt x="74" y="222"/>
                    <a:pt x="72" y="225"/>
                    <a:pt x="75" y="229"/>
                  </a:cubicBezTo>
                  <a:cubicBezTo>
                    <a:pt x="79" y="233"/>
                    <a:pt x="88" y="235"/>
                    <a:pt x="83" y="240"/>
                  </a:cubicBezTo>
                  <a:cubicBezTo>
                    <a:pt x="77" y="244"/>
                    <a:pt x="80" y="242"/>
                    <a:pt x="75" y="246"/>
                  </a:cubicBezTo>
                  <a:cubicBezTo>
                    <a:pt x="69" y="249"/>
                    <a:pt x="65" y="247"/>
                    <a:pt x="68" y="253"/>
                  </a:cubicBezTo>
                  <a:cubicBezTo>
                    <a:pt x="72" y="259"/>
                    <a:pt x="75" y="256"/>
                    <a:pt x="75" y="263"/>
                  </a:cubicBezTo>
                  <a:cubicBezTo>
                    <a:pt x="75" y="270"/>
                    <a:pt x="78" y="270"/>
                    <a:pt x="84" y="272"/>
                  </a:cubicBezTo>
                  <a:cubicBezTo>
                    <a:pt x="90" y="275"/>
                    <a:pt x="92" y="284"/>
                    <a:pt x="97" y="281"/>
                  </a:cubicBezTo>
                  <a:cubicBezTo>
                    <a:pt x="101" y="279"/>
                    <a:pt x="101" y="277"/>
                    <a:pt x="105" y="283"/>
                  </a:cubicBezTo>
                  <a:cubicBezTo>
                    <a:pt x="108" y="289"/>
                    <a:pt x="111" y="294"/>
                    <a:pt x="113" y="289"/>
                  </a:cubicBezTo>
                  <a:cubicBezTo>
                    <a:pt x="116" y="284"/>
                    <a:pt x="118" y="285"/>
                    <a:pt x="121" y="283"/>
                  </a:cubicBezTo>
                  <a:cubicBezTo>
                    <a:pt x="125" y="281"/>
                    <a:pt x="121" y="279"/>
                    <a:pt x="128" y="279"/>
                  </a:cubicBezTo>
                  <a:cubicBezTo>
                    <a:pt x="134" y="279"/>
                    <a:pt x="134" y="283"/>
                    <a:pt x="138" y="280"/>
                  </a:cubicBezTo>
                  <a:cubicBezTo>
                    <a:pt x="143" y="278"/>
                    <a:pt x="139" y="274"/>
                    <a:pt x="144" y="275"/>
                  </a:cubicBezTo>
                  <a:cubicBezTo>
                    <a:pt x="150" y="276"/>
                    <a:pt x="151" y="276"/>
                    <a:pt x="151" y="279"/>
                  </a:cubicBezTo>
                  <a:cubicBezTo>
                    <a:pt x="152" y="283"/>
                    <a:pt x="151" y="285"/>
                    <a:pt x="157" y="285"/>
                  </a:cubicBezTo>
                  <a:cubicBezTo>
                    <a:pt x="162" y="285"/>
                    <a:pt x="164" y="277"/>
                    <a:pt x="165" y="282"/>
                  </a:cubicBezTo>
                  <a:cubicBezTo>
                    <a:pt x="165" y="286"/>
                    <a:pt x="170" y="291"/>
                    <a:pt x="173" y="290"/>
                  </a:cubicBezTo>
                  <a:cubicBezTo>
                    <a:pt x="177" y="289"/>
                    <a:pt x="180" y="292"/>
                    <a:pt x="180" y="286"/>
                  </a:cubicBezTo>
                  <a:cubicBezTo>
                    <a:pt x="179" y="280"/>
                    <a:pt x="182" y="283"/>
                    <a:pt x="183" y="279"/>
                  </a:cubicBezTo>
                  <a:cubicBezTo>
                    <a:pt x="184" y="274"/>
                    <a:pt x="183" y="272"/>
                    <a:pt x="186" y="268"/>
                  </a:cubicBezTo>
                  <a:cubicBezTo>
                    <a:pt x="189" y="265"/>
                    <a:pt x="197" y="264"/>
                    <a:pt x="197" y="264"/>
                  </a:cubicBezTo>
                  <a:cubicBezTo>
                    <a:pt x="197" y="264"/>
                    <a:pt x="207" y="263"/>
                    <a:pt x="214" y="271"/>
                  </a:cubicBezTo>
                  <a:cubicBezTo>
                    <a:pt x="221" y="280"/>
                    <a:pt x="222" y="289"/>
                    <a:pt x="222" y="301"/>
                  </a:cubicBezTo>
                  <a:cubicBezTo>
                    <a:pt x="222" y="308"/>
                    <a:pt x="223" y="313"/>
                    <a:pt x="219" y="320"/>
                  </a:cubicBezTo>
                  <a:cubicBezTo>
                    <a:pt x="216" y="326"/>
                    <a:pt x="205" y="332"/>
                    <a:pt x="205" y="332"/>
                  </a:cubicBezTo>
                  <a:cubicBezTo>
                    <a:pt x="205" y="332"/>
                    <a:pt x="201" y="336"/>
                    <a:pt x="208" y="336"/>
                  </a:cubicBezTo>
                  <a:cubicBezTo>
                    <a:pt x="214" y="336"/>
                    <a:pt x="230" y="333"/>
                    <a:pt x="234" y="332"/>
                  </a:cubicBezTo>
                  <a:close/>
                  <a:moveTo>
                    <a:pt x="243" y="214"/>
                  </a:moveTo>
                  <a:cubicBezTo>
                    <a:pt x="245" y="216"/>
                    <a:pt x="251" y="215"/>
                    <a:pt x="253" y="214"/>
                  </a:cubicBezTo>
                  <a:cubicBezTo>
                    <a:pt x="256" y="214"/>
                    <a:pt x="256" y="218"/>
                    <a:pt x="256" y="221"/>
                  </a:cubicBezTo>
                  <a:cubicBezTo>
                    <a:pt x="255" y="224"/>
                    <a:pt x="251" y="227"/>
                    <a:pt x="251" y="227"/>
                  </a:cubicBezTo>
                  <a:cubicBezTo>
                    <a:pt x="250" y="226"/>
                    <a:pt x="250" y="226"/>
                    <a:pt x="250" y="226"/>
                  </a:cubicBezTo>
                  <a:cubicBezTo>
                    <a:pt x="249" y="227"/>
                    <a:pt x="248" y="227"/>
                    <a:pt x="247" y="226"/>
                  </a:cubicBezTo>
                  <a:cubicBezTo>
                    <a:pt x="246" y="226"/>
                    <a:pt x="246" y="225"/>
                    <a:pt x="246" y="224"/>
                  </a:cubicBezTo>
                  <a:cubicBezTo>
                    <a:pt x="245" y="222"/>
                    <a:pt x="243" y="220"/>
                    <a:pt x="242" y="220"/>
                  </a:cubicBezTo>
                  <a:cubicBezTo>
                    <a:pt x="239" y="218"/>
                    <a:pt x="237" y="217"/>
                    <a:pt x="234" y="217"/>
                  </a:cubicBezTo>
                  <a:cubicBezTo>
                    <a:pt x="234" y="217"/>
                    <a:pt x="241" y="212"/>
                    <a:pt x="243" y="214"/>
                  </a:cubicBezTo>
                  <a:close/>
                  <a:moveTo>
                    <a:pt x="232" y="239"/>
                  </a:moveTo>
                  <a:cubicBezTo>
                    <a:pt x="229" y="231"/>
                    <a:pt x="229" y="231"/>
                    <a:pt x="229" y="231"/>
                  </a:cubicBezTo>
                  <a:cubicBezTo>
                    <a:pt x="228" y="228"/>
                    <a:pt x="227" y="226"/>
                    <a:pt x="230" y="222"/>
                  </a:cubicBezTo>
                  <a:cubicBezTo>
                    <a:pt x="233" y="220"/>
                    <a:pt x="237" y="220"/>
                    <a:pt x="240" y="222"/>
                  </a:cubicBezTo>
                  <a:cubicBezTo>
                    <a:pt x="244" y="225"/>
                    <a:pt x="243" y="232"/>
                    <a:pt x="239" y="237"/>
                  </a:cubicBezTo>
                  <a:cubicBezTo>
                    <a:pt x="239" y="237"/>
                    <a:pt x="240" y="238"/>
                    <a:pt x="240" y="239"/>
                  </a:cubicBezTo>
                  <a:cubicBezTo>
                    <a:pt x="239" y="241"/>
                    <a:pt x="238" y="244"/>
                    <a:pt x="236" y="245"/>
                  </a:cubicBezTo>
                  <a:cubicBezTo>
                    <a:pt x="235" y="245"/>
                    <a:pt x="233" y="248"/>
                    <a:pt x="233" y="249"/>
                  </a:cubicBezTo>
                  <a:cubicBezTo>
                    <a:pt x="232" y="252"/>
                    <a:pt x="233" y="243"/>
                    <a:pt x="232" y="239"/>
                  </a:cubicBezTo>
                  <a:close/>
                  <a:moveTo>
                    <a:pt x="197" y="230"/>
                  </a:moveTo>
                  <a:cubicBezTo>
                    <a:pt x="196" y="231"/>
                    <a:pt x="201" y="232"/>
                    <a:pt x="199" y="233"/>
                  </a:cubicBezTo>
                  <a:cubicBezTo>
                    <a:pt x="196" y="234"/>
                    <a:pt x="194" y="238"/>
                    <a:pt x="194" y="238"/>
                  </a:cubicBezTo>
                  <a:cubicBezTo>
                    <a:pt x="194" y="238"/>
                    <a:pt x="186" y="235"/>
                    <a:pt x="188" y="234"/>
                  </a:cubicBezTo>
                  <a:cubicBezTo>
                    <a:pt x="189" y="232"/>
                    <a:pt x="182" y="226"/>
                    <a:pt x="183" y="225"/>
                  </a:cubicBezTo>
                  <a:cubicBezTo>
                    <a:pt x="183" y="224"/>
                    <a:pt x="193" y="226"/>
                    <a:pt x="193" y="228"/>
                  </a:cubicBezTo>
                  <a:cubicBezTo>
                    <a:pt x="193" y="229"/>
                    <a:pt x="198" y="229"/>
                    <a:pt x="197" y="230"/>
                  </a:cubicBezTo>
                  <a:close/>
                </a:path>
              </a:pathLst>
            </a:custGeom>
            <a:solidFill>
              <a:srgbClr val="008265"/>
            </a:solidFill>
            <a:ln w="9525">
              <a:noFill/>
              <a:round/>
              <a:headEnd/>
              <a:tailEnd/>
            </a:ln>
          </p:spPr>
          <p:txBody>
            <a:bodyPr/>
            <a:lstStyle/>
            <a:p>
              <a:endParaRPr lang="en-US" dirty="0"/>
            </a:p>
          </p:txBody>
        </p:sp>
        <p:sp>
          <p:nvSpPr>
            <p:cNvPr id="19" name="Freeform 8"/>
            <p:cNvSpPr>
              <a:spLocks noEditPoints="1"/>
            </p:cNvSpPr>
            <p:nvPr/>
          </p:nvSpPr>
          <p:spPr bwMode="auto">
            <a:xfrm>
              <a:off x="12965" y="1574"/>
              <a:ext cx="272" cy="278"/>
            </a:xfrm>
            <a:custGeom>
              <a:avLst/>
              <a:gdLst>
                <a:gd name="T0" fmla="*/ 6923 w 117"/>
                <a:gd name="T1" fmla="*/ 1010 h 120"/>
                <a:gd name="T2" fmla="*/ 4145 w 117"/>
                <a:gd name="T3" fmla="*/ 0 h 120"/>
                <a:gd name="T4" fmla="*/ 1167 w 117"/>
                <a:gd name="T5" fmla="*/ 1121 h 120"/>
                <a:gd name="T6" fmla="*/ 0 w 117"/>
                <a:gd name="T7" fmla="*/ 4068 h 120"/>
                <a:gd name="T8" fmla="*/ 1016 w 117"/>
                <a:gd name="T9" fmla="*/ 6999 h 120"/>
                <a:gd name="T10" fmla="*/ 3745 w 117"/>
                <a:gd name="T11" fmla="*/ 8006 h 120"/>
                <a:gd name="T12" fmla="*/ 6772 w 117"/>
                <a:gd name="T13" fmla="*/ 6885 h 120"/>
                <a:gd name="T14" fmla="*/ 7939 w 117"/>
                <a:gd name="T15" fmla="*/ 3806 h 120"/>
                <a:gd name="T16" fmla="*/ 6923 w 117"/>
                <a:gd name="T17" fmla="*/ 1010 h 120"/>
                <a:gd name="T18" fmla="*/ 6307 w 117"/>
                <a:gd name="T19" fmla="*/ 5817 h 120"/>
                <a:gd name="T20" fmla="*/ 5426 w 117"/>
                <a:gd name="T21" fmla="*/ 6999 h 120"/>
                <a:gd name="T22" fmla="*/ 3994 w 117"/>
                <a:gd name="T23" fmla="*/ 7395 h 120"/>
                <a:gd name="T24" fmla="*/ 2048 w 117"/>
                <a:gd name="T25" fmla="*/ 6542 h 120"/>
                <a:gd name="T26" fmla="*/ 1281 w 117"/>
                <a:gd name="T27" fmla="*/ 3853 h 120"/>
                <a:gd name="T28" fmla="*/ 1632 w 117"/>
                <a:gd name="T29" fmla="*/ 2189 h 120"/>
                <a:gd name="T30" fmla="*/ 2513 w 117"/>
                <a:gd name="T31" fmla="*/ 1010 h 120"/>
                <a:gd name="T32" fmla="*/ 3945 w 117"/>
                <a:gd name="T33" fmla="*/ 612 h 120"/>
                <a:gd name="T34" fmla="*/ 5226 w 117"/>
                <a:gd name="T35" fmla="*/ 917 h 120"/>
                <a:gd name="T36" fmla="*/ 6258 w 117"/>
                <a:gd name="T37" fmla="*/ 2078 h 120"/>
                <a:gd name="T38" fmla="*/ 6658 w 117"/>
                <a:gd name="T39" fmla="*/ 4068 h 120"/>
                <a:gd name="T40" fmla="*/ 6307 w 117"/>
                <a:gd name="T41" fmla="*/ 5817 h 1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7"/>
                <a:gd name="T64" fmla="*/ 0 h 120"/>
                <a:gd name="T65" fmla="*/ 117 w 117"/>
                <a:gd name="T66" fmla="*/ 120 h 1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7" h="120">
                  <a:moveTo>
                    <a:pt x="102" y="15"/>
                  </a:moveTo>
                  <a:cubicBezTo>
                    <a:pt x="92" y="5"/>
                    <a:pt x="78" y="0"/>
                    <a:pt x="61" y="0"/>
                  </a:cubicBezTo>
                  <a:cubicBezTo>
                    <a:pt x="43" y="0"/>
                    <a:pt x="28" y="5"/>
                    <a:pt x="17" y="17"/>
                  </a:cubicBezTo>
                  <a:cubicBezTo>
                    <a:pt x="5" y="28"/>
                    <a:pt x="0" y="43"/>
                    <a:pt x="0" y="61"/>
                  </a:cubicBezTo>
                  <a:cubicBezTo>
                    <a:pt x="0" y="80"/>
                    <a:pt x="5" y="94"/>
                    <a:pt x="15" y="105"/>
                  </a:cubicBezTo>
                  <a:cubicBezTo>
                    <a:pt x="25" y="115"/>
                    <a:pt x="38" y="120"/>
                    <a:pt x="55" y="120"/>
                  </a:cubicBezTo>
                  <a:cubicBezTo>
                    <a:pt x="74" y="120"/>
                    <a:pt x="89" y="115"/>
                    <a:pt x="100" y="103"/>
                  </a:cubicBezTo>
                  <a:cubicBezTo>
                    <a:pt x="111" y="92"/>
                    <a:pt x="117" y="76"/>
                    <a:pt x="117" y="57"/>
                  </a:cubicBezTo>
                  <a:cubicBezTo>
                    <a:pt x="117" y="39"/>
                    <a:pt x="112" y="25"/>
                    <a:pt x="102" y="15"/>
                  </a:cubicBezTo>
                  <a:close/>
                  <a:moveTo>
                    <a:pt x="93" y="87"/>
                  </a:moveTo>
                  <a:cubicBezTo>
                    <a:pt x="90" y="95"/>
                    <a:pt x="85" y="101"/>
                    <a:pt x="80" y="105"/>
                  </a:cubicBezTo>
                  <a:cubicBezTo>
                    <a:pt x="74" y="109"/>
                    <a:pt x="67" y="111"/>
                    <a:pt x="59" y="111"/>
                  </a:cubicBezTo>
                  <a:cubicBezTo>
                    <a:pt x="48" y="111"/>
                    <a:pt x="38" y="106"/>
                    <a:pt x="30" y="98"/>
                  </a:cubicBezTo>
                  <a:cubicBezTo>
                    <a:pt x="23" y="89"/>
                    <a:pt x="19" y="76"/>
                    <a:pt x="19" y="58"/>
                  </a:cubicBezTo>
                  <a:cubicBezTo>
                    <a:pt x="19" y="50"/>
                    <a:pt x="21" y="41"/>
                    <a:pt x="24" y="33"/>
                  </a:cubicBezTo>
                  <a:cubicBezTo>
                    <a:pt x="26" y="25"/>
                    <a:pt x="31" y="19"/>
                    <a:pt x="37" y="15"/>
                  </a:cubicBezTo>
                  <a:cubicBezTo>
                    <a:pt x="43" y="11"/>
                    <a:pt x="50" y="9"/>
                    <a:pt x="58" y="9"/>
                  </a:cubicBezTo>
                  <a:cubicBezTo>
                    <a:pt x="65" y="9"/>
                    <a:pt x="72" y="11"/>
                    <a:pt x="77" y="14"/>
                  </a:cubicBezTo>
                  <a:cubicBezTo>
                    <a:pt x="83" y="18"/>
                    <a:pt x="88" y="23"/>
                    <a:pt x="92" y="31"/>
                  </a:cubicBezTo>
                  <a:cubicBezTo>
                    <a:pt x="96" y="39"/>
                    <a:pt x="98" y="49"/>
                    <a:pt x="98" y="61"/>
                  </a:cubicBezTo>
                  <a:cubicBezTo>
                    <a:pt x="98" y="70"/>
                    <a:pt x="96" y="79"/>
                    <a:pt x="93" y="87"/>
                  </a:cubicBezTo>
                  <a:close/>
                </a:path>
              </a:pathLst>
            </a:custGeom>
            <a:solidFill>
              <a:srgbClr val="000000"/>
            </a:solidFill>
            <a:ln w="9525">
              <a:noFill/>
              <a:round/>
              <a:headEnd/>
              <a:tailEnd/>
            </a:ln>
          </p:spPr>
          <p:txBody>
            <a:bodyPr/>
            <a:lstStyle/>
            <a:p>
              <a:endParaRPr lang="en-US" dirty="0"/>
            </a:p>
          </p:txBody>
        </p:sp>
        <p:sp>
          <p:nvSpPr>
            <p:cNvPr id="20" name="Freeform 9"/>
            <p:cNvSpPr>
              <a:spLocks noEditPoints="1"/>
            </p:cNvSpPr>
            <p:nvPr/>
          </p:nvSpPr>
          <p:spPr bwMode="auto">
            <a:xfrm>
              <a:off x="13249" y="1581"/>
              <a:ext cx="283" cy="262"/>
            </a:xfrm>
            <a:custGeom>
              <a:avLst/>
              <a:gdLst>
                <a:gd name="T0" fmla="*/ 8135 w 122"/>
                <a:gd name="T1" fmla="*/ 7106 h 113"/>
                <a:gd name="T2" fmla="*/ 7388 w 122"/>
                <a:gd name="T3" fmla="*/ 6817 h 113"/>
                <a:gd name="T4" fmla="*/ 7265 w 122"/>
                <a:gd name="T5" fmla="*/ 6703 h 113"/>
                <a:gd name="T6" fmla="*/ 6054 w 122"/>
                <a:gd name="T7" fmla="*/ 4074 h 113"/>
                <a:gd name="T8" fmla="*/ 4370 w 122"/>
                <a:gd name="T9" fmla="*/ 65 h 113"/>
                <a:gd name="T10" fmla="*/ 4282 w 122"/>
                <a:gd name="T11" fmla="*/ 0 h 113"/>
                <a:gd name="T12" fmla="*/ 3906 w 122"/>
                <a:gd name="T13" fmla="*/ 0 h 113"/>
                <a:gd name="T14" fmla="*/ 2431 w 122"/>
                <a:gd name="T15" fmla="*/ 3290 h 113"/>
                <a:gd name="T16" fmla="*/ 926 w 122"/>
                <a:gd name="T17" fmla="*/ 6559 h 113"/>
                <a:gd name="T18" fmla="*/ 747 w 122"/>
                <a:gd name="T19" fmla="*/ 6902 h 113"/>
                <a:gd name="T20" fmla="*/ 65 w 122"/>
                <a:gd name="T21" fmla="*/ 7106 h 113"/>
                <a:gd name="T22" fmla="*/ 0 w 122"/>
                <a:gd name="T23" fmla="*/ 7106 h 113"/>
                <a:gd name="T24" fmla="*/ 0 w 122"/>
                <a:gd name="T25" fmla="*/ 7563 h 113"/>
                <a:gd name="T26" fmla="*/ 1276 w 122"/>
                <a:gd name="T27" fmla="*/ 7515 h 113"/>
                <a:gd name="T28" fmla="*/ 2610 w 122"/>
                <a:gd name="T29" fmla="*/ 7563 h 113"/>
                <a:gd name="T30" fmla="*/ 2610 w 122"/>
                <a:gd name="T31" fmla="*/ 7515 h 113"/>
                <a:gd name="T32" fmla="*/ 2610 w 122"/>
                <a:gd name="T33" fmla="*/ 7106 h 113"/>
                <a:gd name="T34" fmla="*/ 2431 w 122"/>
                <a:gd name="T35" fmla="*/ 7016 h 113"/>
                <a:gd name="T36" fmla="*/ 1823 w 122"/>
                <a:gd name="T37" fmla="*/ 6902 h 113"/>
                <a:gd name="T38" fmla="*/ 1823 w 122"/>
                <a:gd name="T39" fmla="*/ 6817 h 113"/>
                <a:gd name="T40" fmla="*/ 1937 w 122"/>
                <a:gd name="T41" fmla="*/ 6504 h 113"/>
                <a:gd name="T42" fmla="*/ 2431 w 122"/>
                <a:gd name="T43" fmla="*/ 5284 h 113"/>
                <a:gd name="T44" fmla="*/ 3772 w 122"/>
                <a:gd name="T45" fmla="*/ 5235 h 113"/>
                <a:gd name="T46" fmla="*/ 5305 w 122"/>
                <a:gd name="T47" fmla="*/ 5284 h 113"/>
                <a:gd name="T48" fmla="*/ 5855 w 122"/>
                <a:gd name="T49" fmla="*/ 6446 h 113"/>
                <a:gd name="T50" fmla="*/ 5904 w 122"/>
                <a:gd name="T51" fmla="*/ 6768 h 113"/>
                <a:gd name="T52" fmla="*/ 5855 w 122"/>
                <a:gd name="T53" fmla="*/ 6902 h 113"/>
                <a:gd name="T54" fmla="*/ 5182 w 122"/>
                <a:gd name="T55" fmla="*/ 7106 h 113"/>
                <a:gd name="T56" fmla="*/ 5089 w 122"/>
                <a:gd name="T57" fmla="*/ 7106 h 113"/>
                <a:gd name="T58" fmla="*/ 5089 w 122"/>
                <a:gd name="T59" fmla="*/ 7563 h 113"/>
                <a:gd name="T60" fmla="*/ 6715 w 122"/>
                <a:gd name="T61" fmla="*/ 7515 h 113"/>
                <a:gd name="T62" fmla="*/ 8191 w 122"/>
                <a:gd name="T63" fmla="*/ 7563 h 113"/>
                <a:gd name="T64" fmla="*/ 8191 w 122"/>
                <a:gd name="T65" fmla="*/ 7515 h 113"/>
                <a:gd name="T66" fmla="*/ 8191 w 122"/>
                <a:gd name="T67" fmla="*/ 7106 h 113"/>
                <a:gd name="T68" fmla="*/ 8135 w 122"/>
                <a:gd name="T69" fmla="*/ 7106 h 113"/>
                <a:gd name="T70" fmla="*/ 3621 w 122"/>
                <a:gd name="T71" fmla="*/ 4563 h 113"/>
                <a:gd name="T72" fmla="*/ 2695 w 122"/>
                <a:gd name="T73" fmla="*/ 4563 h 113"/>
                <a:gd name="T74" fmla="*/ 3906 w 122"/>
                <a:gd name="T75" fmla="*/ 1822 h 113"/>
                <a:gd name="T76" fmla="*/ 5043 w 122"/>
                <a:gd name="T77" fmla="*/ 4563 h 113"/>
                <a:gd name="T78" fmla="*/ 3621 w 122"/>
                <a:gd name="T79" fmla="*/ 4563 h 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
                <a:gd name="T121" fmla="*/ 0 h 113"/>
                <a:gd name="T122" fmla="*/ 122 w 122"/>
                <a:gd name="T123" fmla="*/ 113 h 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 h="113">
                  <a:moveTo>
                    <a:pt x="121" y="106"/>
                  </a:moveTo>
                  <a:cubicBezTo>
                    <a:pt x="112" y="103"/>
                    <a:pt x="110" y="102"/>
                    <a:pt x="110" y="102"/>
                  </a:cubicBezTo>
                  <a:cubicBezTo>
                    <a:pt x="108" y="100"/>
                    <a:pt x="108" y="100"/>
                    <a:pt x="108" y="100"/>
                  </a:cubicBezTo>
                  <a:cubicBezTo>
                    <a:pt x="90" y="61"/>
                    <a:pt x="90" y="61"/>
                    <a:pt x="90" y="61"/>
                  </a:cubicBezTo>
                  <a:cubicBezTo>
                    <a:pt x="80" y="39"/>
                    <a:pt x="72" y="18"/>
                    <a:pt x="65" y="1"/>
                  </a:cubicBezTo>
                  <a:cubicBezTo>
                    <a:pt x="64" y="0"/>
                    <a:pt x="64" y="0"/>
                    <a:pt x="64" y="0"/>
                  </a:cubicBezTo>
                  <a:cubicBezTo>
                    <a:pt x="58" y="0"/>
                    <a:pt x="58" y="0"/>
                    <a:pt x="58" y="0"/>
                  </a:cubicBezTo>
                  <a:cubicBezTo>
                    <a:pt x="36" y="49"/>
                    <a:pt x="36" y="49"/>
                    <a:pt x="36" y="49"/>
                  </a:cubicBezTo>
                  <a:cubicBezTo>
                    <a:pt x="25" y="77"/>
                    <a:pt x="17" y="93"/>
                    <a:pt x="14" y="98"/>
                  </a:cubicBezTo>
                  <a:cubicBezTo>
                    <a:pt x="13" y="100"/>
                    <a:pt x="12" y="102"/>
                    <a:pt x="11" y="103"/>
                  </a:cubicBezTo>
                  <a:cubicBezTo>
                    <a:pt x="9" y="104"/>
                    <a:pt x="6" y="105"/>
                    <a:pt x="1" y="106"/>
                  </a:cubicBezTo>
                  <a:cubicBezTo>
                    <a:pt x="0" y="106"/>
                    <a:pt x="0" y="106"/>
                    <a:pt x="0" y="106"/>
                  </a:cubicBezTo>
                  <a:cubicBezTo>
                    <a:pt x="0" y="113"/>
                    <a:pt x="0" y="113"/>
                    <a:pt x="0" y="113"/>
                  </a:cubicBezTo>
                  <a:cubicBezTo>
                    <a:pt x="19" y="112"/>
                    <a:pt x="19" y="112"/>
                    <a:pt x="19" y="112"/>
                  </a:cubicBezTo>
                  <a:cubicBezTo>
                    <a:pt x="39" y="113"/>
                    <a:pt x="39" y="113"/>
                    <a:pt x="39" y="113"/>
                  </a:cubicBezTo>
                  <a:cubicBezTo>
                    <a:pt x="39" y="112"/>
                    <a:pt x="39" y="112"/>
                    <a:pt x="39" y="112"/>
                  </a:cubicBezTo>
                  <a:cubicBezTo>
                    <a:pt x="39" y="106"/>
                    <a:pt x="39" y="106"/>
                    <a:pt x="39" y="106"/>
                  </a:cubicBezTo>
                  <a:cubicBezTo>
                    <a:pt x="36" y="105"/>
                    <a:pt x="36" y="105"/>
                    <a:pt x="36" y="105"/>
                  </a:cubicBezTo>
                  <a:cubicBezTo>
                    <a:pt x="29" y="104"/>
                    <a:pt x="27" y="103"/>
                    <a:pt x="27" y="103"/>
                  </a:cubicBezTo>
                  <a:cubicBezTo>
                    <a:pt x="27" y="103"/>
                    <a:pt x="27" y="103"/>
                    <a:pt x="27" y="102"/>
                  </a:cubicBezTo>
                  <a:cubicBezTo>
                    <a:pt x="27" y="102"/>
                    <a:pt x="27" y="101"/>
                    <a:pt x="29" y="97"/>
                  </a:cubicBezTo>
                  <a:cubicBezTo>
                    <a:pt x="29" y="97"/>
                    <a:pt x="35" y="82"/>
                    <a:pt x="36" y="79"/>
                  </a:cubicBezTo>
                  <a:cubicBezTo>
                    <a:pt x="38" y="79"/>
                    <a:pt x="56" y="78"/>
                    <a:pt x="56" y="78"/>
                  </a:cubicBezTo>
                  <a:cubicBezTo>
                    <a:pt x="56" y="78"/>
                    <a:pt x="75" y="79"/>
                    <a:pt x="79" y="79"/>
                  </a:cubicBezTo>
                  <a:cubicBezTo>
                    <a:pt x="80" y="80"/>
                    <a:pt x="87" y="96"/>
                    <a:pt x="87" y="96"/>
                  </a:cubicBezTo>
                  <a:cubicBezTo>
                    <a:pt x="88" y="99"/>
                    <a:pt x="88" y="101"/>
                    <a:pt x="88" y="101"/>
                  </a:cubicBezTo>
                  <a:cubicBezTo>
                    <a:pt x="88" y="102"/>
                    <a:pt x="88" y="102"/>
                    <a:pt x="87" y="103"/>
                  </a:cubicBezTo>
                  <a:cubicBezTo>
                    <a:pt x="87" y="103"/>
                    <a:pt x="85" y="104"/>
                    <a:pt x="77" y="106"/>
                  </a:cubicBezTo>
                  <a:cubicBezTo>
                    <a:pt x="76" y="106"/>
                    <a:pt x="76" y="106"/>
                    <a:pt x="76" y="106"/>
                  </a:cubicBezTo>
                  <a:cubicBezTo>
                    <a:pt x="76" y="113"/>
                    <a:pt x="76" y="113"/>
                    <a:pt x="76" y="113"/>
                  </a:cubicBezTo>
                  <a:cubicBezTo>
                    <a:pt x="100" y="112"/>
                    <a:pt x="100" y="112"/>
                    <a:pt x="100" y="112"/>
                  </a:cubicBezTo>
                  <a:cubicBezTo>
                    <a:pt x="122" y="113"/>
                    <a:pt x="122" y="113"/>
                    <a:pt x="122" y="113"/>
                  </a:cubicBezTo>
                  <a:cubicBezTo>
                    <a:pt x="122" y="112"/>
                    <a:pt x="122" y="112"/>
                    <a:pt x="122" y="112"/>
                  </a:cubicBezTo>
                  <a:cubicBezTo>
                    <a:pt x="122" y="106"/>
                    <a:pt x="122" y="106"/>
                    <a:pt x="122" y="106"/>
                  </a:cubicBezTo>
                  <a:lnTo>
                    <a:pt x="121" y="106"/>
                  </a:lnTo>
                  <a:close/>
                  <a:moveTo>
                    <a:pt x="54" y="68"/>
                  </a:moveTo>
                  <a:cubicBezTo>
                    <a:pt x="54" y="68"/>
                    <a:pt x="43" y="68"/>
                    <a:pt x="40" y="68"/>
                  </a:cubicBezTo>
                  <a:cubicBezTo>
                    <a:pt x="42" y="65"/>
                    <a:pt x="56" y="32"/>
                    <a:pt x="58" y="27"/>
                  </a:cubicBezTo>
                  <a:cubicBezTo>
                    <a:pt x="60" y="32"/>
                    <a:pt x="74" y="65"/>
                    <a:pt x="75" y="68"/>
                  </a:cubicBezTo>
                  <a:cubicBezTo>
                    <a:pt x="72" y="68"/>
                    <a:pt x="54" y="68"/>
                    <a:pt x="54" y="68"/>
                  </a:cubicBezTo>
                  <a:close/>
                </a:path>
              </a:pathLst>
            </a:custGeom>
            <a:solidFill>
              <a:srgbClr val="000000"/>
            </a:solidFill>
            <a:ln w="9525">
              <a:noFill/>
              <a:round/>
              <a:headEnd/>
              <a:tailEnd/>
            </a:ln>
          </p:spPr>
          <p:txBody>
            <a:bodyPr/>
            <a:lstStyle/>
            <a:p>
              <a:endParaRPr lang="en-US" dirty="0"/>
            </a:p>
          </p:txBody>
        </p:sp>
        <p:sp>
          <p:nvSpPr>
            <p:cNvPr id="21" name="Freeform 10"/>
            <p:cNvSpPr>
              <a:spLocks/>
            </p:cNvSpPr>
            <p:nvPr/>
          </p:nvSpPr>
          <p:spPr bwMode="auto">
            <a:xfrm>
              <a:off x="13569" y="1586"/>
              <a:ext cx="281" cy="257"/>
            </a:xfrm>
            <a:custGeom>
              <a:avLst/>
              <a:gdLst>
                <a:gd name="T0" fmla="*/ 4445 w 121"/>
                <a:gd name="T1" fmla="*/ 396 h 111"/>
                <a:gd name="T2" fmla="*/ 5123 w 121"/>
                <a:gd name="T3" fmla="*/ 607 h 111"/>
                <a:gd name="T4" fmla="*/ 4858 w 121"/>
                <a:gd name="T5" fmla="*/ 1067 h 111"/>
                <a:gd name="T6" fmla="*/ 2357 w 121"/>
                <a:gd name="T7" fmla="*/ 1813 h 111"/>
                <a:gd name="T8" fmla="*/ 2443 w 121"/>
                <a:gd name="T9" fmla="*/ 660 h 111"/>
                <a:gd name="T10" fmla="*/ 3521 w 121"/>
                <a:gd name="T11" fmla="*/ 396 h 111"/>
                <a:gd name="T12" fmla="*/ 1953 w 121"/>
                <a:gd name="T13" fmla="*/ 0 h 111"/>
                <a:gd name="T14" fmla="*/ 0 w 121"/>
                <a:gd name="T15" fmla="*/ 0 h 111"/>
                <a:gd name="T16" fmla="*/ 0 w 121"/>
                <a:gd name="T17" fmla="*/ 396 h 111"/>
                <a:gd name="T18" fmla="*/ 1078 w 121"/>
                <a:gd name="T19" fmla="*/ 718 h 111"/>
                <a:gd name="T20" fmla="*/ 1138 w 121"/>
                <a:gd name="T21" fmla="*/ 718 h 111"/>
                <a:gd name="T22" fmla="*/ 1138 w 121"/>
                <a:gd name="T23" fmla="*/ 3934 h 111"/>
                <a:gd name="T24" fmla="*/ 1078 w 121"/>
                <a:gd name="T25" fmla="*/ 6663 h 111"/>
                <a:gd name="T26" fmla="*/ 0 w 121"/>
                <a:gd name="T27" fmla="*/ 6925 h 111"/>
                <a:gd name="T28" fmla="*/ 0 w 121"/>
                <a:gd name="T29" fmla="*/ 7388 h 111"/>
                <a:gd name="T30" fmla="*/ 3521 w 121"/>
                <a:gd name="T31" fmla="*/ 7388 h 111"/>
                <a:gd name="T32" fmla="*/ 3521 w 121"/>
                <a:gd name="T33" fmla="*/ 6925 h 111"/>
                <a:gd name="T34" fmla="*/ 2503 w 121"/>
                <a:gd name="T35" fmla="*/ 6728 h 111"/>
                <a:gd name="T36" fmla="*/ 2292 w 121"/>
                <a:gd name="T37" fmla="*/ 6314 h 111"/>
                <a:gd name="T38" fmla="*/ 2908 w 121"/>
                <a:gd name="T39" fmla="*/ 4455 h 111"/>
                <a:gd name="T40" fmla="*/ 5209 w 121"/>
                <a:gd name="T41" fmla="*/ 6728 h 111"/>
                <a:gd name="T42" fmla="*/ 4659 w 121"/>
                <a:gd name="T43" fmla="*/ 6925 h 111"/>
                <a:gd name="T44" fmla="*/ 4596 w 121"/>
                <a:gd name="T45" fmla="*/ 7388 h 111"/>
                <a:gd name="T46" fmla="*/ 8177 w 121"/>
                <a:gd name="T47" fmla="*/ 7388 h 111"/>
                <a:gd name="T48" fmla="*/ 8177 w 121"/>
                <a:gd name="T49" fmla="*/ 6925 h 111"/>
                <a:gd name="T50" fmla="*/ 7039 w 121"/>
                <a:gd name="T51" fmla="*/ 6663 h 111"/>
                <a:gd name="T52" fmla="*/ 5000 w 121"/>
                <a:gd name="T53" fmla="*/ 4915 h 111"/>
                <a:gd name="T54" fmla="*/ 3980 w 121"/>
                <a:gd name="T55" fmla="*/ 2927 h 111"/>
                <a:gd name="T56" fmla="*/ 6289 w 121"/>
                <a:gd name="T57" fmla="*/ 803 h 111"/>
                <a:gd name="T58" fmla="*/ 7366 w 121"/>
                <a:gd name="T59" fmla="*/ 461 h 111"/>
                <a:gd name="T60" fmla="*/ 7415 w 121"/>
                <a:gd name="T61" fmla="*/ 0 h 111"/>
                <a:gd name="T62" fmla="*/ 4445 w 121"/>
                <a:gd name="T63" fmla="*/ 0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1"/>
                <a:gd name="T97" fmla="*/ 0 h 111"/>
                <a:gd name="T98" fmla="*/ 121 w 121"/>
                <a:gd name="T99" fmla="*/ 111 h 1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1" h="111">
                  <a:moveTo>
                    <a:pt x="66" y="1"/>
                  </a:moveTo>
                  <a:cubicBezTo>
                    <a:pt x="66" y="6"/>
                    <a:pt x="66" y="6"/>
                    <a:pt x="66" y="6"/>
                  </a:cubicBezTo>
                  <a:cubicBezTo>
                    <a:pt x="69" y="7"/>
                    <a:pt x="69" y="7"/>
                    <a:pt x="69" y="7"/>
                  </a:cubicBezTo>
                  <a:cubicBezTo>
                    <a:pt x="75" y="8"/>
                    <a:pt x="76" y="9"/>
                    <a:pt x="76" y="9"/>
                  </a:cubicBezTo>
                  <a:cubicBezTo>
                    <a:pt x="76" y="9"/>
                    <a:pt x="77" y="10"/>
                    <a:pt x="77" y="10"/>
                  </a:cubicBezTo>
                  <a:cubicBezTo>
                    <a:pt x="77" y="10"/>
                    <a:pt x="76" y="12"/>
                    <a:pt x="72" y="16"/>
                  </a:cubicBezTo>
                  <a:cubicBezTo>
                    <a:pt x="59" y="29"/>
                    <a:pt x="47" y="41"/>
                    <a:pt x="34" y="51"/>
                  </a:cubicBezTo>
                  <a:cubicBezTo>
                    <a:pt x="34" y="46"/>
                    <a:pt x="35" y="27"/>
                    <a:pt x="35" y="27"/>
                  </a:cubicBezTo>
                  <a:cubicBezTo>
                    <a:pt x="35" y="14"/>
                    <a:pt x="35" y="12"/>
                    <a:pt x="35" y="11"/>
                  </a:cubicBezTo>
                  <a:cubicBezTo>
                    <a:pt x="35" y="11"/>
                    <a:pt x="36" y="10"/>
                    <a:pt x="36" y="10"/>
                  </a:cubicBezTo>
                  <a:cubicBezTo>
                    <a:pt x="36" y="10"/>
                    <a:pt x="38" y="9"/>
                    <a:pt x="47" y="7"/>
                  </a:cubicBezTo>
                  <a:cubicBezTo>
                    <a:pt x="47" y="7"/>
                    <a:pt x="52" y="6"/>
                    <a:pt x="52" y="6"/>
                  </a:cubicBezTo>
                  <a:cubicBezTo>
                    <a:pt x="52" y="0"/>
                    <a:pt x="52" y="0"/>
                    <a:pt x="52" y="0"/>
                  </a:cubicBezTo>
                  <a:cubicBezTo>
                    <a:pt x="29" y="0"/>
                    <a:pt x="29" y="0"/>
                    <a:pt x="29" y="0"/>
                  </a:cubicBezTo>
                  <a:cubicBezTo>
                    <a:pt x="25" y="0"/>
                    <a:pt x="25" y="0"/>
                    <a:pt x="25" y="0"/>
                  </a:cubicBezTo>
                  <a:cubicBezTo>
                    <a:pt x="0" y="0"/>
                    <a:pt x="0" y="0"/>
                    <a:pt x="0" y="0"/>
                  </a:cubicBezTo>
                  <a:cubicBezTo>
                    <a:pt x="0" y="1"/>
                    <a:pt x="0" y="1"/>
                    <a:pt x="0" y="1"/>
                  </a:cubicBezTo>
                  <a:cubicBezTo>
                    <a:pt x="0" y="6"/>
                    <a:pt x="0" y="6"/>
                    <a:pt x="0" y="6"/>
                  </a:cubicBezTo>
                  <a:cubicBezTo>
                    <a:pt x="4" y="7"/>
                    <a:pt x="4" y="7"/>
                    <a:pt x="4" y="7"/>
                  </a:cubicBezTo>
                  <a:cubicBezTo>
                    <a:pt x="12" y="9"/>
                    <a:pt x="15" y="10"/>
                    <a:pt x="16" y="11"/>
                  </a:cubicBezTo>
                  <a:cubicBezTo>
                    <a:pt x="16" y="11"/>
                    <a:pt x="16" y="11"/>
                    <a:pt x="16" y="11"/>
                  </a:cubicBezTo>
                  <a:cubicBezTo>
                    <a:pt x="16" y="11"/>
                    <a:pt x="17" y="11"/>
                    <a:pt x="17" y="11"/>
                  </a:cubicBezTo>
                  <a:cubicBezTo>
                    <a:pt x="17" y="11"/>
                    <a:pt x="17" y="12"/>
                    <a:pt x="17" y="17"/>
                  </a:cubicBezTo>
                  <a:cubicBezTo>
                    <a:pt x="17" y="59"/>
                    <a:pt x="17" y="59"/>
                    <a:pt x="17" y="59"/>
                  </a:cubicBezTo>
                  <a:cubicBezTo>
                    <a:pt x="17" y="96"/>
                    <a:pt x="17" y="96"/>
                    <a:pt x="17" y="96"/>
                  </a:cubicBezTo>
                  <a:cubicBezTo>
                    <a:pt x="17" y="99"/>
                    <a:pt x="16" y="100"/>
                    <a:pt x="16" y="100"/>
                  </a:cubicBezTo>
                  <a:cubicBezTo>
                    <a:pt x="16" y="101"/>
                    <a:pt x="14" y="102"/>
                    <a:pt x="5" y="103"/>
                  </a:cubicBezTo>
                  <a:cubicBezTo>
                    <a:pt x="4" y="103"/>
                    <a:pt x="0" y="104"/>
                    <a:pt x="0" y="104"/>
                  </a:cubicBezTo>
                  <a:cubicBezTo>
                    <a:pt x="0" y="105"/>
                    <a:pt x="0" y="105"/>
                    <a:pt x="0" y="105"/>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51" y="104"/>
                    <a:pt x="51" y="104"/>
                    <a:pt x="51" y="104"/>
                  </a:cubicBezTo>
                  <a:cubicBezTo>
                    <a:pt x="48" y="103"/>
                    <a:pt x="38" y="101"/>
                    <a:pt x="37" y="101"/>
                  </a:cubicBezTo>
                  <a:cubicBezTo>
                    <a:pt x="36" y="100"/>
                    <a:pt x="35" y="100"/>
                    <a:pt x="35" y="99"/>
                  </a:cubicBezTo>
                  <a:cubicBezTo>
                    <a:pt x="35" y="99"/>
                    <a:pt x="34" y="98"/>
                    <a:pt x="34" y="95"/>
                  </a:cubicBezTo>
                  <a:cubicBezTo>
                    <a:pt x="34" y="95"/>
                    <a:pt x="34" y="67"/>
                    <a:pt x="34" y="58"/>
                  </a:cubicBezTo>
                  <a:cubicBezTo>
                    <a:pt x="37" y="61"/>
                    <a:pt x="43" y="67"/>
                    <a:pt x="43" y="67"/>
                  </a:cubicBezTo>
                  <a:cubicBezTo>
                    <a:pt x="61" y="84"/>
                    <a:pt x="72" y="95"/>
                    <a:pt x="76" y="99"/>
                  </a:cubicBezTo>
                  <a:cubicBezTo>
                    <a:pt x="77" y="100"/>
                    <a:pt x="77" y="101"/>
                    <a:pt x="77" y="101"/>
                  </a:cubicBezTo>
                  <a:cubicBezTo>
                    <a:pt x="77" y="101"/>
                    <a:pt x="77" y="101"/>
                    <a:pt x="77" y="102"/>
                  </a:cubicBezTo>
                  <a:cubicBezTo>
                    <a:pt x="76" y="102"/>
                    <a:pt x="75" y="102"/>
                    <a:pt x="69" y="104"/>
                  </a:cubicBezTo>
                  <a:cubicBezTo>
                    <a:pt x="68" y="104"/>
                    <a:pt x="68" y="104"/>
                    <a:pt x="68" y="104"/>
                  </a:cubicBezTo>
                  <a:cubicBezTo>
                    <a:pt x="68" y="111"/>
                    <a:pt x="68" y="111"/>
                    <a:pt x="68" y="111"/>
                  </a:cubicBezTo>
                  <a:cubicBezTo>
                    <a:pt x="96" y="110"/>
                    <a:pt x="96" y="110"/>
                    <a:pt x="96" y="110"/>
                  </a:cubicBezTo>
                  <a:cubicBezTo>
                    <a:pt x="121" y="111"/>
                    <a:pt x="121" y="111"/>
                    <a:pt x="121" y="111"/>
                  </a:cubicBezTo>
                  <a:cubicBezTo>
                    <a:pt x="121" y="110"/>
                    <a:pt x="121" y="110"/>
                    <a:pt x="121" y="110"/>
                  </a:cubicBezTo>
                  <a:cubicBezTo>
                    <a:pt x="121" y="104"/>
                    <a:pt x="121" y="104"/>
                    <a:pt x="121" y="104"/>
                  </a:cubicBezTo>
                  <a:cubicBezTo>
                    <a:pt x="120" y="104"/>
                    <a:pt x="120" y="104"/>
                    <a:pt x="120" y="104"/>
                  </a:cubicBezTo>
                  <a:cubicBezTo>
                    <a:pt x="111" y="102"/>
                    <a:pt x="106" y="100"/>
                    <a:pt x="104" y="100"/>
                  </a:cubicBezTo>
                  <a:cubicBezTo>
                    <a:pt x="104" y="100"/>
                    <a:pt x="99" y="97"/>
                    <a:pt x="99" y="97"/>
                  </a:cubicBezTo>
                  <a:cubicBezTo>
                    <a:pt x="99" y="97"/>
                    <a:pt x="74" y="74"/>
                    <a:pt x="74" y="74"/>
                  </a:cubicBezTo>
                  <a:cubicBezTo>
                    <a:pt x="63" y="64"/>
                    <a:pt x="56" y="56"/>
                    <a:pt x="51" y="51"/>
                  </a:cubicBezTo>
                  <a:cubicBezTo>
                    <a:pt x="52" y="50"/>
                    <a:pt x="59" y="44"/>
                    <a:pt x="59" y="44"/>
                  </a:cubicBezTo>
                  <a:cubicBezTo>
                    <a:pt x="59" y="44"/>
                    <a:pt x="80" y="25"/>
                    <a:pt x="80" y="25"/>
                  </a:cubicBezTo>
                  <a:cubicBezTo>
                    <a:pt x="80" y="25"/>
                    <a:pt x="93" y="12"/>
                    <a:pt x="93" y="12"/>
                  </a:cubicBezTo>
                  <a:cubicBezTo>
                    <a:pt x="93" y="12"/>
                    <a:pt x="97" y="10"/>
                    <a:pt x="97" y="10"/>
                  </a:cubicBezTo>
                  <a:cubicBezTo>
                    <a:pt x="98" y="10"/>
                    <a:pt x="101" y="9"/>
                    <a:pt x="109" y="7"/>
                  </a:cubicBezTo>
                  <a:cubicBezTo>
                    <a:pt x="110" y="6"/>
                    <a:pt x="110" y="6"/>
                    <a:pt x="110" y="6"/>
                  </a:cubicBezTo>
                  <a:cubicBezTo>
                    <a:pt x="110" y="0"/>
                    <a:pt x="110" y="0"/>
                    <a:pt x="110" y="0"/>
                  </a:cubicBezTo>
                  <a:cubicBezTo>
                    <a:pt x="86" y="0"/>
                    <a:pt x="86" y="0"/>
                    <a:pt x="86" y="0"/>
                  </a:cubicBezTo>
                  <a:cubicBezTo>
                    <a:pt x="66" y="0"/>
                    <a:pt x="66" y="0"/>
                    <a:pt x="66" y="0"/>
                  </a:cubicBezTo>
                  <a:lnTo>
                    <a:pt x="66" y="1"/>
                  </a:lnTo>
                  <a:close/>
                </a:path>
              </a:pathLst>
            </a:custGeom>
            <a:solidFill>
              <a:srgbClr val="000000"/>
            </a:solidFill>
            <a:ln w="9525">
              <a:noFill/>
              <a:round/>
              <a:headEnd/>
              <a:tailEnd/>
            </a:ln>
          </p:spPr>
          <p:txBody>
            <a:bodyPr/>
            <a:lstStyle/>
            <a:p>
              <a:endParaRPr lang="en-US" dirty="0"/>
            </a:p>
          </p:txBody>
        </p:sp>
        <p:sp>
          <p:nvSpPr>
            <p:cNvPr id="22" name="Freeform 11"/>
            <p:cNvSpPr>
              <a:spLocks/>
            </p:cNvSpPr>
            <p:nvPr/>
          </p:nvSpPr>
          <p:spPr bwMode="auto">
            <a:xfrm>
              <a:off x="13871" y="1586"/>
              <a:ext cx="234" cy="257"/>
            </a:xfrm>
            <a:custGeom>
              <a:avLst/>
              <a:gdLst>
                <a:gd name="T0" fmla="*/ 199 w 101"/>
                <a:gd name="T1" fmla="*/ 65 h 111"/>
                <a:gd name="T2" fmla="*/ 0 w 101"/>
                <a:gd name="T3" fmla="*/ 2123 h 111"/>
                <a:gd name="T4" fmla="*/ 151 w 101"/>
                <a:gd name="T5" fmla="*/ 2123 h 111"/>
                <a:gd name="T6" fmla="*/ 612 w 101"/>
                <a:gd name="T7" fmla="*/ 2123 h 111"/>
                <a:gd name="T8" fmla="*/ 612 w 101"/>
                <a:gd name="T9" fmla="*/ 2075 h 111"/>
                <a:gd name="T10" fmla="*/ 869 w 101"/>
                <a:gd name="T11" fmla="*/ 1116 h 111"/>
                <a:gd name="T12" fmla="*/ 1068 w 101"/>
                <a:gd name="T13" fmla="*/ 803 h 111"/>
                <a:gd name="T14" fmla="*/ 1418 w 101"/>
                <a:gd name="T15" fmla="*/ 718 h 111"/>
                <a:gd name="T16" fmla="*/ 1663 w 101"/>
                <a:gd name="T17" fmla="*/ 718 h 111"/>
                <a:gd name="T18" fmla="*/ 2796 w 101"/>
                <a:gd name="T19" fmla="*/ 718 h 111"/>
                <a:gd name="T20" fmla="*/ 2796 w 101"/>
                <a:gd name="T21" fmla="*/ 3077 h 111"/>
                <a:gd name="T22" fmla="*/ 2796 w 101"/>
                <a:gd name="T23" fmla="*/ 5462 h 111"/>
                <a:gd name="T24" fmla="*/ 2738 w 101"/>
                <a:gd name="T25" fmla="*/ 6578 h 111"/>
                <a:gd name="T26" fmla="*/ 2738 w 101"/>
                <a:gd name="T27" fmla="*/ 6663 h 111"/>
                <a:gd name="T28" fmla="*/ 1928 w 101"/>
                <a:gd name="T29" fmla="*/ 6839 h 111"/>
                <a:gd name="T30" fmla="*/ 1615 w 101"/>
                <a:gd name="T31" fmla="*/ 6925 h 111"/>
                <a:gd name="T32" fmla="*/ 1615 w 101"/>
                <a:gd name="T33" fmla="*/ 6990 h 111"/>
                <a:gd name="T34" fmla="*/ 1615 w 101"/>
                <a:gd name="T35" fmla="*/ 7388 h 111"/>
                <a:gd name="T36" fmla="*/ 3195 w 101"/>
                <a:gd name="T37" fmla="*/ 7323 h 111"/>
                <a:gd name="T38" fmla="*/ 5127 w 101"/>
                <a:gd name="T39" fmla="*/ 7388 h 111"/>
                <a:gd name="T40" fmla="*/ 5127 w 101"/>
                <a:gd name="T41" fmla="*/ 7323 h 111"/>
                <a:gd name="T42" fmla="*/ 5127 w 101"/>
                <a:gd name="T43" fmla="*/ 6925 h 111"/>
                <a:gd name="T44" fmla="*/ 4814 w 101"/>
                <a:gd name="T45" fmla="*/ 6839 h 111"/>
                <a:gd name="T46" fmla="*/ 4003 w 101"/>
                <a:gd name="T47" fmla="*/ 6663 h 111"/>
                <a:gd name="T48" fmla="*/ 4003 w 101"/>
                <a:gd name="T49" fmla="*/ 6529 h 111"/>
                <a:gd name="T50" fmla="*/ 3941 w 101"/>
                <a:gd name="T51" fmla="*/ 3999 h 111"/>
                <a:gd name="T52" fmla="*/ 4003 w 101"/>
                <a:gd name="T53" fmla="*/ 718 h 111"/>
                <a:gd name="T54" fmla="*/ 5014 w 101"/>
                <a:gd name="T55" fmla="*/ 718 h 111"/>
                <a:gd name="T56" fmla="*/ 5669 w 101"/>
                <a:gd name="T57" fmla="*/ 803 h 111"/>
                <a:gd name="T58" fmla="*/ 5882 w 101"/>
                <a:gd name="T59" fmla="*/ 1007 h 111"/>
                <a:gd name="T60" fmla="*/ 6130 w 101"/>
                <a:gd name="T61" fmla="*/ 2075 h 111"/>
                <a:gd name="T62" fmla="*/ 6130 w 101"/>
                <a:gd name="T63" fmla="*/ 2123 h 111"/>
                <a:gd name="T64" fmla="*/ 6742 w 101"/>
                <a:gd name="T65" fmla="*/ 2123 h 111"/>
                <a:gd name="T66" fmla="*/ 6543 w 101"/>
                <a:gd name="T67" fmla="*/ 0 h 111"/>
                <a:gd name="T68" fmla="*/ 6478 w 101"/>
                <a:gd name="T69" fmla="*/ 0 h 111"/>
                <a:gd name="T70" fmla="*/ 3542 w 101"/>
                <a:gd name="T71" fmla="*/ 0 h 111"/>
                <a:gd name="T72" fmla="*/ 199 w 101"/>
                <a:gd name="T73" fmla="*/ 0 h 111"/>
                <a:gd name="T74" fmla="*/ 199 w 101"/>
                <a:gd name="T75" fmla="*/ 65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1"/>
                <a:gd name="T115" fmla="*/ 0 h 111"/>
                <a:gd name="T116" fmla="*/ 101 w 101"/>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1" h="111">
                  <a:moveTo>
                    <a:pt x="3" y="1"/>
                  </a:moveTo>
                  <a:cubicBezTo>
                    <a:pt x="0" y="32"/>
                    <a:pt x="0" y="32"/>
                    <a:pt x="0" y="32"/>
                  </a:cubicBezTo>
                  <a:cubicBezTo>
                    <a:pt x="2" y="32"/>
                    <a:pt x="2" y="32"/>
                    <a:pt x="2" y="32"/>
                  </a:cubicBezTo>
                  <a:cubicBezTo>
                    <a:pt x="9" y="32"/>
                    <a:pt x="9" y="32"/>
                    <a:pt x="9" y="32"/>
                  </a:cubicBezTo>
                  <a:cubicBezTo>
                    <a:pt x="9" y="31"/>
                    <a:pt x="9" y="31"/>
                    <a:pt x="9" y="31"/>
                  </a:cubicBezTo>
                  <a:cubicBezTo>
                    <a:pt x="11" y="24"/>
                    <a:pt x="12" y="19"/>
                    <a:pt x="13" y="17"/>
                  </a:cubicBezTo>
                  <a:cubicBezTo>
                    <a:pt x="14" y="14"/>
                    <a:pt x="15" y="13"/>
                    <a:pt x="16" y="12"/>
                  </a:cubicBezTo>
                  <a:cubicBezTo>
                    <a:pt x="17" y="12"/>
                    <a:pt x="18" y="11"/>
                    <a:pt x="21" y="11"/>
                  </a:cubicBezTo>
                  <a:cubicBezTo>
                    <a:pt x="21" y="11"/>
                    <a:pt x="25" y="11"/>
                    <a:pt x="25" y="11"/>
                  </a:cubicBezTo>
                  <a:cubicBezTo>
                    <a:pt x="25" y="11"/>
                    <a:pt x="39" y="11"/>
                    <a:pt x="42" y="11"/>
                  </a:cubicBezTo>
                  <a:cubicBezTo>
                    <a:pt x="42" y="13"/>
                    <a:pt x="42" y="46"/>
                    <a:pt x="42" y="46"/>
                  </a:cubicBezTo>
                  <a:cubicBezTo>
                    <a:pt x="42" y="82"/>
                    <a:pt x="42" y="82"/>
                    <a:pt x="42" y="82"/>
                  </a:cubicBezTo>
                  <a:cubicBezTo>
                    <a:pt x="41" y="97"/>
                    <a:pt x="41" y="99"/>
                    <a:pt x="41" y="99"/>
                  </a:cubicBezTo>
                  <a:cubicBezTo>
                    <a:pt x="41" y="100"/>
                    <a:pt x="41" y="100"/>
                    <a:pt x="41" y="100"/>
                  </a:cubicBezTo>
                  <a:cubicBezTo>
                    <a:pt x="40" y="100"/>
                    <a:pt x="38" y="101"/>
                    <a:pt x="29" y="103"/>
                  </a:cubicBezTo>
                  <a:cubicBezTo>
                    <a:pt x="24" y="104"/>
                    <a:pt x="24" y="104"/>
                    <a:pt x="24" y="104"/>
                  </a:cubicBezTo>
                  <a:cubicBezTo>
                    <a:pt x="24" y="105"/>
                    <a:pt x="24" y="105"/>
                    <a:pt x="24" y="105"/>
                  </a:cubicBezTo>
                  <a:cubicBezTo>
                    <a:pt x="24" y="111"/>
                    <a:pt x="24" y="111"/>
                    <a:pt x="24" y="111"/>
                  </a:cubicBezTo>
                  <a:cubicBezTo>
                    <a:pt x="48" y="110"/>
                    <a:pt x="48" y="110"/>
                    <a:pt x="48" y="110"/>
                  </a:cubicBezTo>
                  <a:cubicBezTo>
                    <a:pt x="77" y="111"/>
                    <a:pt x="77" y="111"/>
                    <a:pt x="77" y="111"/>
                  </a:cubicBezTo>
                  <a:cubicBezTo>
                    <a:pt x="77" y="110"/>
                    <a:pt x="77" y="110"/>
                    <a:pt x="77" y="110"/>
                  </a:cubicBezTo>
                  <a:cubicBezTo>
                    <a:pt x="77" y="104"/>
                    <a:pt x="77" y="104"/>
                    <a:pt x="77" y="104"/>
                  </a:cubicBezTo>
                  <a:cubicBezTo>
                    <a:pt x="72" y="103"/>
                    <a:pt x="72" y="103"/>
                    <a:pt x="72" y="103"/>
                  </a:cubicBezTo>
                  <a:cubicBezTo>
                    <a:pt x="62" y="101"/>
                    <a:pt x="61" y="100"/>
                    <a:pt x="60" y="100"/>
                  </a:cubicBezTo>
                  <a:cubicBezTo>
                    <a:pt x="60" y="100"/>
                    <a:pt x="60" y="99"/>
                    <a:pt x="60" y="98"/>
                  </a:cubicBezTo>
                  <a:cubicBezTo>
                    <a:pt x="59" y="91"/>
                    <a:pt x="59" y="79"/>
                    <a:pt x="59" y="60"/>
                  </a:cubicBezTo>
                  <a:cubicBezTo>
                    <a:pt x="59" y="60"/>
                    <a:pt x="60" y="13"/>
                    <a:pt x="60" y="11"/>
                  </a:cubicBezTo>
                  <a:cubicBezTo>
                    <a:pt x="62" y="11"/>
                    <a:pt x="75" y="11"/>
                    <a:pt x="75" y="11"/>
                  </a:cubicBezTo>
                  <a:cubicBezTo>
                    <a:pt x="82" y="11"/>
                    <a:pt x="84" y="12"/>
                    <a:pt x="85" y="12"/>
                  </a:cubicBezTo>
                  <a:cubicBezTo>
                    <a:pt x="86" y="12"/>
                    <a:pt x="87" y="13"/>
                    <a:pt x="88" y="15"/>
                  </a:cubicBezTo>
                  <a:cubicBezTo>
                    <a:pt x="88" y="16"/>
                    <a:pt x="89" y="19"/>
                    <a:pt x="92" y="31"/>
                  </a:cubicBezTo>
                  <a:cubicBezTo>
                    <a:pt x="92" y="32"/>
                    <a:pt x="92" y="32"/>
                    <a:pt x="92" y="32"/>
                  </a:cubicBezTo>
                  <a:cubicBezTo>
                    <a:pt x="101" y="32"/>
                    <a:pt x="101" y="32"/>
                    <a:pt x="101" y="32"/>
                  </a:cubicBezTo>
                  <a:cubicBezTo>
                    <a:pt x="98" y="0"/>
                    <a:pt x="98" y="0"/>
                    <a:pt x="98" y="0"/>
                  </a:cubicBezTo>
                  <a:cubicBezTo>
                    <a:pt x="97" y="0"/>
                    <a:pt x="97" y="0"/>
                    <a:pt x="97" y="0"/>
                  </a:cubicBezTo>
                  <a:cubicBezTo>
                    <a:pt x="53" y="0"/>
                    <a:pt x="53" y="0"/>
                    <a:pt x="53" y="0"/>
                  </a:cubicBezTo>
                  <a:cubicBezTo>
                    <a:pt x="3" y="0"/>
                    <a:pt x="3" y="0"/>
                    <a:pt x="3" y="0"/>
                  </a:cubicBezTo>
                  <a:lnTo>
                    <a:pt x="3" y="1"/>
                  </a:lnTo>
                  <a:close/>
                </a:path>
              </a:pathLst>
            </a:custGeom>
            <a:solidFill>
              <a:srgbClr val="000000"/>
            </a:solidFill>
            <a:ln w="9525">
              <a:noFill/>
              <a:round/>
              <a:headEnd/>
              <a:tailEnd/>
            </a:ln>
          </p:spPr>
          <p:txBody>
            <a:bodyPr/>
            <a:lstStyle/>
            <a:p>
              <a:endParaRPr lang="en-US" dirty="0"/>
            </a:p>
          </p:txBody>
        </p:sp>
        <p:sp>
          <p:nvSpPr>
            <p:cNvPr id="23" name="Freeform 12"/>
            <p:cNvSpPr>
              <a:spLocks noEditPoints="1"/>
            </p:cNvSpPr>
            <p:nvPr/>
          </p:nvSpPr>
          <p:spPr bwMode="auto">
            <a:xfrm>
              <a:off x="14157" y="1586"/>
              <a:ext cx="262" cy="257"/>
            </a:xfrm>
            <a:custGeom>
              <a:avLst/>
              <a:gdLst>
                <a:gd name="T0" fmla="*/ 7515 w 113"/>
                <a:gd name="T1" fmla="*/ 6925 h 111"/>
                <a:gd name="T2" fmla="*/ 6559 w 113"/>
                <a:gd name="T3" fmla="*/ 6663 h 111"/>
                <a:gd name="T4" fmla="*/ 6295 w 113"/>
                <a:gd name="T5" fmla="*/ 6464 h 111"/>
                <a:gd name="T6" fmla="*/ 5896 w 113"/>
                <a:gd name="T7" fmla="*/ 5983 h 111"/>
                <a:gd name="T8" fmla="*/ 4273 w 113"/>
                <a:gd name="T9" fmla="*/ 3934 h 111"/>
                <a:gd name="T10" fmla="*/ 5022 w 113"/>
                <a:gd name="T11" fmla="*/ 3586 h 111"/>
                <a:gd name="T12" fmla="*/ 5748 w 113"/>
                <a:gd name="T13" fmla="*/ 2878 h 111"/>
                <a:gd name="T14" fmla="*/ 5956 w 113"/>
                <a:gd name="T15" fmla="*/ 1859 h 111"/>
                <a:gd name="T16" fmla="*/ 5435 w 113"/>
                <a:gd name="T17" fmla="*/ 461 h 111"/>
                <a:gd name="T18" fmla="*/ 3877 w 113"/>
                <a:gd name="T19" fmla="*/ 0 h 111"/>
                <a:gd name="T20" fmla="*/ 3156 w 113"/>
                <a:gd name="T21" fmla="*/ 0 h 111"/>
                <a:gd name="T22" fmla="*/ 2279 w 113"/>
                <a:gd name="T23" fmla="*/ 0 h 111"/>
                <a:gd name="T24" fmla="*/ 0 w 113"/>
                <a:gd name="T25" fmla="*/ 0 h 111"/>
                <a:gd name="T26" fmla="*/ 0 w 113"/>
                <a:gd name="T27" fmla="*/ 65 h 111"/>
                <a:gd name="T28" fmla="*/ 0 w 113"/>
                <a:gd name="T29" fmla="*/ 396 h 111"/>
                <a:gd name="T30" fmla="*/ 264 w 113"/>
                <a:gd name="T31" fmla="*/ 461 h 111"/>
                <a:gd name="T32" fmla="*/ 1069 w 113"/>
                <a:gd name="T33" fmla="*/ 718 h 111"/>
                <a:gd name="T34" fmla="*/ 1125 w 113"/>
                <a:gd name="T35" fmla="*/ 803 h 111"/>
                <a:gd name="T36" fmla="*/ 1125 w 113"/>
                <a:gd name="T37" fmla="*/ 1405 h 111"/>
                <a:gd name="T38" fmla="*/ 1125 w 113"/>
                <a:gd name="T39" fmla="*/ 3795 h 111"/>
                <a:gd name="T40" fmla="*/ 1125 w 113"/>
                <a:gd name="T41" fmla="*/ 6379 h 111"/>
                <a:gd name="T42" fmla="*/ 1069 w 113"/>
                <a:gd name="T43" fmla="*/ 6663 h 111"/>
                <a:gd name="T44" fmla="*/ 264 w 113"/>
                <a:gd name="T45" fmla="*/ 6839 h 111"/>
                <a:gd name="T46" fmla="*/ 0 w 113"/>
                <a:gd name="T47" fmla="*/ 6925 h 111"/>
                <a:gd name="T48" fmla="*/ 0 w 113"/>
                <a:gd name="T49" fmla="*/ 7388 h 111"/>
                <a:gd name="T50" fmla="*/ 1822 w 113"/>
                <a:gd name="T51" fmla="*/ 7323 h 111"/>
                <a:gd name="T52" fmla="*/ 3506 w 113"/>
                <a:gd name="T53" fmla="*/ 7388 h 111"/>
                <a:gd name="T54" fmla="*/ 3506 w 113"/>
                <a:gd name="T55" fmla="*/ 7323 h 111"/>
                <a:gd name="T56" fmla="*/ 3506 w 113"/>
                <a:gd name="T57" fmla="*/ 6925 h 111"/>
                <a:gd name="T58" fmla="*/ 3156 w 113"/>
                <a:gd name="T59" fmla="*/ 6839 h 111"/>
                <a:gd name="T60" fmla="*/ 2393 w 113"/>
                <a:gd name="T61" fmla="*/ 6663 h 111"/>
                <a:gd name="T62" fmla="*/ 2344 w 113"/>
                <a:gd name="T63" fmla="*/ 6464 h 111"/>
                <a:gd name="T64" fmla="*/ 2279 w 113"/>
                <a:gd name="T65" fmla="*/ 3999 h 111"/>
                <a:gd name="T66" fmla="*/ 3091 w 113"/>
                <a:gd name="T67" fmla="*/ 4047 h 111"/>
                <a:gd name="T68" fmla="*/ 4224 w 113"/>
                <a:gd name="T69" fmla="*/ 5575 h 111"/>
                <a:gd name="T70" fmla="*/ 4273 w 113"/>
                <a:gd name="T71" fmla="*/ 5719 h 111"/>
                <a:gd name="T72" fmla="*/ 4774 w 113"/>
                <a:gd name="T73" fmla="*/ 6379 h 111"/>
                <a:gd name="T74" fmla="*/ 5435 w 113"/>
                <a:gd name="T75" fmla="*/ 7388 h 111"/>
                <a:gd name="T76" fmla="*/ 5495 w 113"/>
                <a:gd name="T77" fmla="*/ 7388 h 111"/>
                <a:gd name="T78" fmla="*/ 6355 w 113"/>
                <a:gd name="T79" fmla="*/ 7323 h 111"/>
                <a:gd name="T80" fmla="*/ 7563 w 113"/>
                <a:gd name="T81" fmla="*/ 7388 h 111"/>
                <a:gd name="T82" fmla="*/ 7563 w 113"/>
                <a:gd name="T83" fmla="*/ 7323 h 111"/>
                <a:gd name="T84" fmla="*/ 7563 w 113"/>
                <a:gd name="T85" fmla="*/ 6925 h 111"/>
                <a:gd name="T86" fmla="*/ 7515 w 113"/>
                <a:gd name="T87" fmla="*/ 6925 h 111"/>
                <a:gd name="T88" fmla="*/ 3005 w 113"/>
                <a:gd name="T89" fmla="*/ 3452 h 111"/>
                <a:gd name="T90" fmla="*/ 2279 w 113"/>
                <a:gd name="T91" fmla="*/ 3387 h 111"/>
                <a:gd name="T92" fmla="*/ 2344 w 113"/>
                <a:gd name="T93" fmla="*/ 718 h 111"/>
                <a:gd name="T94" fmla="*/ 3290 w 113"/>
                <a:gd name="T95" fmla="*/ 660 h 111"/>
                <a:gd name="T96" fmla="*/ 4424 w 113"/>
                <a:gd name="T97" fmla="*/ 1007 h 111"/>
                <a:gd name="T98" fmla="*/ 4774 w 113"/>
                <a:gd name="T99" fmla="*/ 1984 h 111"/>
                <a:gd name="T100" fmla="*/ 4366 w 113"/>
                <a:gd name="T101" fmla="*/ 3077 h 111"/>
                <a:gd name="T102" fmla="*/ 3005 w 113"/>
                <a:gd name="T103" fmla="*/ 3452 h 1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3"/>
                <a:gd name="T157" fmla="*/ 0 h 111"/>
                <a:gd name="T158" fmla="*/ 113 w 113"/>
                <a:gd name="T159" fmla="*/ 111 h 1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3" h="111">
                  <a:moveTo>
                    <a:pt x="112" y="104"/>
                  </a:moveTo>
                  <a:cubicBezTo>
                    <a:pt x="106" y="102"/>
                    <a:pt x="101" y="101"/>
                    <a:pt x="98" y="100"/>
                  </a:cubicBezTo>
                  <a:cubicBezTo>
                    <a:pt x="96" y="99"/>
                    <a:pt x="95" y="98"/>
                    <a:pt x="94" y="97"/>
                  </a:cubicBezTo>
                  <a:cubicBezTo>
                    <a:pt x="93" y="97"/>
                    <a:pt x="92" y="95"/>
                    <a:pt x="88" y="90"/>
                  </a:cubicBezTo>
                  <a:cubicBezTo>
                    <a:pt x="88" y="90"/>
                    <a:pt x="68" y="65"/>
                    <a:pt x="64" y="59"/>
                  </a:cubicBezTo>
                  <a:cubicBezTo>
                    <a:pt x="69" y="57"/>
                    <a:pt x="73" y="56"/>
                    <a:pt x="75" y="54"/>
                  </a:cubicBezTo>
                  <a:cubicBezTo>
                    <a:pt x="80" y="51"/>
                    <a:pt x="83" y="47"/>
                    <a:pt x="86" y="43"/>
                  </a:cubicBezTo>
                  <a:cubicBezTo>
                    <a:pt x="88" y="38"/>
                    <a:pt x="89" y="33"/>
                    <a:pt x="89" y="28"/>
                  </a:cubicBezTo>
                  <a:cubicBezTo>
                    <a:pt x="89" y="19"/>
                    <a:pt x="87" y="12"/>
                    <a:pt x="81" y="7"/>
                  </a:cubicBezTo>
                  <a:cubicBezTo>
                    <a:pt x="76" y="2"/>
                    <a:pt x="68" y="0"/>
                    <a:pt x="58" y="0"/>
                  </a:cubicBezTo>
                  <a:cubicBezTo>
                    <a:pt x="47" y="0"/>
                    <a:pt x="47" y="0"/>
                    <a:pt x="47" y="0"/>
                  </a:cubicBezTo>
                  <a:cubicBezTo>
                    <a:pt x="34" y="0"/>
                    <a:pt x="34" y="0"/>
                    <a:pt x="34" y="0"/>
                  </a:cubicBezTo>
                  <a:cubicBezTo>
                    <a:pt x="0" y="0"/>
                    <a:pt x="0" y="0"/>
                    <a:pt x="0" y="0"/>
                  </a:cubicBezTo>
                  <a:cubicBezTo>
                    <a:pt x="0" y="1"/>
                    <a:pt x="0" y="1"/>
                    <a:pt x="0" y="1"/>
                  </a:cubicBezTo>
                  <a:cubicBezTo>
                    <a:pt x="0" y="6"/>
                    <a:pt x="0" y="6"/>
                    <a:pt x="0" y="6"/>
                  </a:cubicBezTo>
                  <a:cubicBezTo>
                    <a:pt x="4" y="7"/>
                    <a:pt x="4" y="7"/>
                    <a:pt x="4" y="7"/>
                  </a:cubicBezTo>
                  <a:cubicBezTo>
                    <a:pt x="10" y="8"/>
                    <a:pt x="14" y="9"/>
                    <a:pt x="16" y="11"/>
                  </a:cubicBezTo>
                  <a:cubicBezTo>
                    <a:pt x="17" y="12"/>
                    <a:pt x="17" y="12"/>
                    <a:pt x="17" y="12"/>
                  </a:cubicBezTo>
                  <a:cubicBezTo>
                    <a:pt x="17" y="12"/>
                    <a:pt x="17" y="13"/>
                    <a:pt x="17" y="21"/>
                  </a:cubicBezTo>
                  <a:cubicBezTo>
                    <a:pt x="17" y="57"/>
                    <a:pt x="17" y="57"/>
                    <a:pt x="17" y="57"/>
                  </a:cubicBezTo>
                  <a:cubicBezTo>
                    <a:pt x="17" y="87"/>
                    <a:pt x="17" y="95"/>
                    <a:pt x="17" y="96"/>
                  </a:cubicBezTo>
                  <a:cubicBezTo>
                    <a:pt x="17" y="98"/>
                    <a:pt x="17" y="99"/>
                    <a:pt x="16" y="100"/>
                  </a:cubicBezTo>
                  <a:cubicBezTo>
                    <a:pt x="15" y="100"/>
                    <a:pt x="14" y="101"/>
                    <a:pt x="4" y="103"/>
                  </a:cubicBezTo>
                  <a:cubicBezTo>
                    <a:pt x="0" y="104"/>
                    <a:pt x="0" y="104"/>
                    <a:pt x="0" y="104"/>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47" y="103"/>
                    <a:pt x="47" y="103"/>
                    <a:pt x="47" y="103"/>
                  </a:cubicBezTo>
                  <a:cubicBezTo>
                    <a:pt x="39" y="101"/>
                    <a:pt x="37" y="100"/>
                    <a:pt x="36" y="100"/>
                  </a:cubicBezTo>
                  <a:cubicBezTo>
                    <a:pt x="35" y="99"/>
                    <a:pt x="35" y="99"/>
                    <a:pt x="35" y="97"/>
                  </a:cubicBezTo>
                  <a:cubicBezTo>
                    <a:pt x="35" y="97"/>
                    <a:pt x="35" y="67"/>
                    <a:pt x="34" y="60"/>
                  </a:cubicBezTo>
                  <a:cubicBezTo>
                    <a:pt x="37" y="61"/>
                    <a:pt x="45" y="61"/>
                    <a:pt x="46" y="61"/>
                  </a:cubicBezTo>
                  <a:cubicBezTo>
                    <a:pt x="47" y="62"/>
                    <a:pt x="63" y="84"/>
                    <a:pt x="63" y="84"/>
                  </a:cubicBezTo>
                  <a:cubicBezTo>
                    <a:pt x="64" y="86"/>
                    <a:pt x="64" y="86"/>
                    <a:pt x="64" y="86"/>
                  </a:cubicBezTo>
                  <a:cubicBezTo>
                    <a:pt x="64" y="86"/>
                    <a:pt x="71" y="96"/>
                    <a:pt x="71" y="96"/>
                  </a:cubicBezTo>
                  <a:cubicBezTo>
                    <a:pt x="81" y="111"/>
                    <a:pt x="81" y="111"/>
                    <a:pt x="81" y="111"/>
                  </a:cubicBezTo>
                  <a:cubicBezTo>
                    <a:pt x="82" y="111"/>
                    <a:pt x="82" y="111"/>
                    <a:pt x="82" y="111"/>
                  </a:cubicBezTo>
                  <a:cubicBezTo>
                    <a:pt x="95" y="110"/>
                    <a:pt x="95" y="110"/>
                    <a:pt x="95" y="110"/>
                  </a:cubicBezTo>
                  <a:cubicBezTo>
                    <a:pt x="113" y="111"/>
                    <a:pt x="113" y="111"/>
                    <a:pt x="113" y="111"/>
                  </a:cubicBezTo>
                  <a:cubicBezTo>
                    <a:pt x="113" y="110"/>
                    <a:pt x="113" y="110"/>
                    <a:pt x="113" y="110"/>
                  </a:cubicBezTo>
                  <a:cubicBezTo>
                    <a:pt x="113" y="104"/>
                    <a:pt x="113" y="104"/>
                    <a:pt x="113" y="104"/>
                  </a:cubicBezTo>
                  <a:lnTo>
                    <a:pt x="112" y="104"/>
                  </a:lnTo>
                  <a:close/>
                  <a:moveTo>
                    <a:pt x="45" y="52"/>
                  </a:moveTo>
                  <a:cubicBezTo>
                    <a:pt x="45" y="52"/>
                    <a:pt x="36" y="51"/>
                    <a:pt x="34" y="51"/>
                  </a:cubicBezTo>
                  <a:cubicBezTo>
                    <a:pt x="34" y="49"/>
                    <a:pt x="35" y="13"/>
                    <a:pt x="35" y="11"/>
                  </a:cubicBezTo>
                  <a:cubicBezTo>
                    <a:pt x="37" y="11"/>
                    <a:pt x="49" y="10"/>
                    <a:pt x="49" y="10"/>
                  </a:cubicBezTo>
                  <a:cubicBezTo>
                    <a:pt x="57" y="10"/>
                    <a:pt x="62" y="12"/>
                    <a:pt x="66" y="15"/>
                  </a:cubicBezTo>
                  <a:cubicBezTo>
                    <a:pt x="69" y="19"/>
                    <a:pt x="71" y="24"/>
                    <a:pt x="71" y="30"/>
                  </a:cubicBezTo>
                  <a:cubicBezTo>
                    <a:pt x="71" y="37"/>
                    <a:pt x="69" y="42"/>
                    <a:pt x="65" y="46"/>
                  </a:cubicBezTo>
                  <a:cubicBezTo>
                    <a:pt x="61" y="50"/>
                    <a:pt x="54" y="52"/>
                    <a:pt x="45" y="52"/>
                  </a:cubicBezTo>
                  <a:close/>
                </a:path>
              </a:pathLst>
            </a:custGeom>
            <a:solidFill>
              <a:srgbClr val="000000"/>
            </a:solidFill>
            <a:ln w="9525">
              <a:noFill/>
              <a:round/>
              <a:headEnd/>
              <a:tailEnd/>
            </a:ln>
          </p:spPr>
          <p:txBody>
            <a:bodyPr/>
            <a:lstStyle/>
            <a:p>
              <a:endParaRPr lang="en-US" dirty="0"/>
            </a:p>
          </p:txBody>
        </p:sp>
        <p:sp>
          <p:nvSpPr>
            <p:cNvPr id="24" name="Freeform 13"/>
            <p:cNvSpPr>
              <a:spLocks/>
            </p:cNvSpPr>
            <p:nvPr/>
          </p:nvSpPr>
          <p:spPr bwMode="auto">
            <a:xfrm>
              <a:off x="14454" y="1586"/>
              <a:ext cx="230" cy="257"/>
            </a:xfrm>
            <a:custGeom>
              <a:avLst/>
              <a:gdLst>
                <a:gd name="T0" fmla="*/ 0 w 99"/>
                <a:gd name="T1" fmla="*/ 65 h 111"/>
                <a:gd name="T2" fmla="*/ 0 w 99"/>
                <a:gd name="T3" fmla="*/ 396 h 111"/>
                <a:gd name="T4" fmla="*/ 616 w 99"/>
                <a:gd name="T5" fmla="*/ 546 h 111"/>
                <a:gd name="T6" fmla="*/ 1080 w 99"/>
                <a:gd name="T7" fmla="*/ 660 h 111"/>
                <a:gd name="T8" fmla="*/ 1080 w 99"/>
                <a:gd name="T9" fmla="*/ 718 h 111"/>
                <a:gd name="T10" fmla="*/ 1138 w 99"/>
                <a:gd name="T11" fmla="*/ 1463 h 111"/>
                <a:gd name="T12" fmla="*/ 1138 w 99"/>
                <a:gd name="T13" fmla="*/ 3651 h 111"/>
                <a:gd name="T14" fmla="*/ 1138 w 99"/>
                <a:gd name="T15" fmla="*/ 5001 h 111"/>
                <a:gd name="T16" fmla="*/ 1138 w 99"/>
                <a:gd name="T17" fmla="*/ 6182 h 111"/>
                <a:gd name="T18" fmla="*/ 1138 w 99"/>
                <a:gd name="T19" fmla="*/ 6314 h 111"/>
                <a:gd name="T20" fmla="*/ 1080 w 99"/>
                <a:gd name="T21" fmla="*/ 6663 h 111"/>
                <a:gd name="T22" fmla="*/ 881 w 99"/>
                <a:gd name="T23" fmla="*/ 6728 h 111"/>
                <a:gd name="T24" fmla="*/ 65 w 99"/>
                <a:gd name="T25" fmla="*/ 6925 h 111"/>
                <a:gd name="T26" fmla="*/ 0 w 99"/>
                <a:gd name="T27" fmla="*/ 6925 h 111"/>
                <a:gd name="T28" fmla="*/ 0 w 99"/>
                <a:gd name="T29" fmla="*/ 7388 h 111"/>
                <a:gd name="T30" fmla="*/ 2444 w 99"/>
                <a:gd name="T31" fmla="*/ 7323 h 111"/>
                <a:gd name="T32" fmla="*/ 5943 w 99"/>
                <a:gd name="T33" fmla="*/ 7388 h 111"/>
                <a:gd name="T34" fmla="*/ 6029 w 99"/>
                <a:gd name="T35" fmla="*/ 7323 h 111"/>
                <a:gd name="T36" fmla="*/ 6698 w 99"/>
                <a:gd name="T37" fmla="*/ 5311 h 111"/>
                <a:gd name="T38" fmla="*/ 6558 w 99"/>
                <a:gd name="T39" fmla="*/ 5311 h 111"/>
                <a:gd name="T40" fmla="*/ 6143 w 99"/>
                <a:gd name="T41" fmla="*/ 5311 h 111"/>
                <a:gd name="T42" fmla="*/ 6029 w 99"/>
                <a:gd name="T43" fmla="*/ 5522 h 111"/>
                <a:gd name="T44" fmla="*/ 5478 w 99"/>
                <a:gd name="T45" fmla="*/ 6379 h 111"/>
                <a:gd name="T46" fmla="*/ 5155 w 99"/>
                <a:gd name="T47" fmla="*/ 6578 h 111"/>
                <a:gd name="T48" fmla="*/ 4605 w 99"/>
                <a:gd name="T49" fmla="*/ 6663 h 111"/>
                <a:gd name="T50" fmla="*/ 4398 w 99"/>
                <a:gd name="T51" fmla="*/ 6663 h 111"/>
                <a:gd name="T52" fmla="*/ 2305 w 99"/>
                <a:gd name="T53" fmla="*/ 6663 h 111"/>
                <a:gd name="T54" fmla="*/ 2305 w 99"/>
                <a:gd name="T55" fmla="*/ 3795 h 111"/>
                <a:gd name="T56" fmla="*/ 3638 w 99"/>
                <a:gd name="T57" fmla="*/ 3795 h 111"/>
                <a:gd name="T58" fmla="*/ 4398 w 99"/>
                <a:gd name="T59" fmla="*/ 3848 h 111"/>
                <a:gd name="T60" fmla="*/ 4540 w 99"/>
                <a:gd name="T61" fmla="*/ 3999 h 111"/>
                <a:gd name="T62" fmla="*/ 4663 w 99"/>
                <a:gd name="T63" fmla="*/ 4804 h 111"/>
                <a:gd name="T64" fmla="*/ 4756 w 99"/>
                <a:gd name="T65" fmla="*/ 4851 h 111"/>
                <a:gd name="T66" fmla="*/ 5213 w 99"/>
                <a:gd name="T67" fmla="*/ 4851 h 111"/>
                <a:gd name="T68" fmla="*/ 5155 w 99"/>
                <a:gd name="T69" fmla="*/ 3538 h 111"/>
                <a:gd name="T70" fmla="*/ 5213 w 99"/>
                <a:gd name="T71" fmla="*/ 2123 h 111"/>
                <a:gd name="T72" fmla="*/ 5155 w 99"/>
                <a:gd name="T73" fmla="*/ 2123 h 111"/>
                <a:gd name="T74" fmla="*/ 4756 w 99"/>
                <a:gd name="T75" fmla="*/ 2123 h 111"/>
                <a:gd name="T76" fmla="*/ 4663 w 99"/>
                <a:gd name="T77" fmla="*/ 2332 h 111"/>
                <a:gd name="T78" fmla="*/ 4454 w 99"/>
                <a:gd name="T79" fmla="*/ 2991 h 111"/>
                <a:gd name="T80" fmla="*/ 4254 w 99"/>
                <a:gd name="T81" fmla="*/ 3126 h 111"/>
                <a:gd name="T82" fmla="*/ 3438 w 99"/>
                <a:gd name="T83" fmla="*/ 3191 h 111"/>
                <a:gd name="T84" fmla="*/ 2305 w 99"/>
                <a:gd name="T85" fmla="*/ 3191 h 111"/>
                <a:gd name="T86" fmla="*/ 2305 w 99"/>
                <a:gd name="T87" fmla="*/ 2274 h 111"/>
                <a:gd name="T88" fmla="*/ 2305 w 99"/>
                <a:gd name="T89" fmla="*/ 718 h 111"/>
                <a:gd name="T90" fmla="*/ 4340 w 99"/>
                <a:gd name="T91" fmla="*/ 718 h 111"/>
                <a:gd name="T92" fmla="*/ 5069 w 99"/>
                <a:gd name="T93" fmla="*/ 718 h 111"/>
                <a:gd name="T94" fmla="*/ 5278 w 99"/>
                <a:gd name="T95" fmla="*/ 917 h 111"/>
                <a:gd name="T96" fmla="*/ 5618 w 99"/>
                <a:gd name="T97" fmla="*/ 1813 h 111"/>
                <a:gd name="T98" fmla="*/ 5618 w 99"/>
                <a:gd name="T99" fmla="*/ 1859 h 111"/>
                <a:gd name="T100" fmla="*/ 6143 w 99"/>
                <a:gd name="T101" fmla="*/ 1859 h 111"/>
                <a:gd name="T102" fmla="*/ 6143 w 99"/>
                <a:gd name="T103" fmla="*/ 1813 h 111"/>
                <a:gd name="T104" fmla="*/ 6029 w 99"/>
                <a:gd name="T105" fmla="*/ 65 h 111"/>
                <a:gd name="T106" fmla="*/ 6029 w 99"/>
                <a:gd name="T107" fmla="*/ 0 h 111"/>
                <a:gd name="T108" fmla="*/ 2358 w 99"/>
                <a:gd name="T109" fmla="*/ 0 h 111"/>
                <a:gd name="T110" fmla="*/ 65 w 99"/>
                <a:gd name="T111" fmla="*/ 0 h 111"/>
                <a:gd name="T112" fmla="*/ 0 w 99"/>
                <a:gd name="T113" fmla="*/ 0 h 111"/>
                <a:gd name="T114" fmla="*/ 0 w 99"/>
                <a:gd name="T115" fmla="*/ 65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6" y="10"/>
                  </a:cubicBezTo>
                  <a:cubicBezTo>
                    <a:pt x="16" y="11"/>
                    <a:pt x="16" y="11"/>
                    <a:pt x="16" y="11"/>
                  </a:cubicBezTo>
                  <a:cubicBezTo>
                    <a:pt x="17" y="11"/>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5" y="91"/>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2"/>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2"/>
                    <a:pt x="66" y="45"/>
                    <a:pt x="66" y="45"/>
                  </a:cubicBezTo>
                  <a:cubicBezTo>
                    <a:pt x="65" y="46"/>
                    <a:pt x="65"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dirty="0"/>
            </a:p>
          </p:txBody>
        </p:sp>
        <p:sp>
          <p:nvSpPr>
            <p:cNvPr id="25" name="Freeform 14"/>
            <p:cNvSpPr>
              <a:spLocks/>
            </p:cNvSpPr>
            <p:nvPr/>
          </p:nvSpPr>
          <p:spPr bwMode="auto">
            <a:xfrm>
              <a:off x="14725" y="1586"/>
              <a:ext cx="230" cy="257"/>
            </a:xfrm>
            <a:custGeom>
              <a:avLst/>
              <a:gdLst>
                <a:gd name="T0" fmla="*/ 0 w 99"/>
                <a:gd name="T1" fmla="*/ 65 h 111"/>
                <a:gd name="T2" fmla="*/ 0 w 99"/>
                <a:gd name="T3" fmla="*/ 396 h 111"/>
                <a:gd name="T4" fmla="*/ 616 w 99"/>
                <a:gd name="T5" fmla="*/ 546 h 111"/>
                <a:gd name="T6" fmla="*/ 1015 w 99"/>
                <a:gd name="T7" fmla="*/ 660 h 111"/>
                <a:gd name="T8" fmla="*/ 1080 w 99"/>
                <a:gd name="T9" fmla="*/ 718 h 111"/>
                <a:gd name="T10" fmla="*/ 1138 w 99"/>
                <a:gd name="T11" fmla="*/ 1463 h 111"/>
                <a:gd name="T12" fmla="*/ 1138 w 99"/>
                <a:gd name="T13" fmla="*/ 3651 h 111"/>
                <a:gd name="T14" fmla="*/ 1138 w 99"/>
                <a:gd name="T15" fmla="*/ 5001 h 111"/>
                <a:gd name="T16" fmla="*/ 1138 w 99"/>
                <a:gd name="T17" fmla="*/ 6182 h 111"/>
                <a:gd name="T18" fmla="*/ 1138 w 99"/>
                <a:gd name="T19" fmla="*/ 6314 h 111"/>
                <a:gd name="T20" fmla="*/ 1080 w 99"/>
                <a:gd name="T21" fmla="*/ 6663 h 111"/>
                <a:gd name="T22" fmla="*/ 881 w 99"/>
                <a:gd name="T23" fmla="*/ 6728 h 111"/>
                <a:gd name="T24" fmla="*/ 65 w 99"/>
                <a:gd name="T25" fmla="*/ 6925 h 111"/>
                <a:gd name="T26" fmla="*/ 0 w 99"/>
                <a:gd name="T27" fmla="*/ 6925 h 111"/>
                <a:gd name="T28" fmla="*/ 0 w 99"/>
                <a:gd name="T29" fmla="*/ 7388 h 111"/>
                <a:gd name="T30" fmla="*/ 2444 w 99"/>
                <a:gd name="T31" fmla="*/ 7323 h 111"/>
                <a:gd name="T32" fmla="*/ 5943 w 99"/>
                <a:gd name="T33" fmla="*/ 7388 h 111"/>
                <a:gd name="T34" fmla="*/ 6029 w 99"/>
                <a:gd name="T35" fmla="*/ 7323 h 111"/>
                <a:gd name="T36" fmla="*/ 6698 w 99"/>
                <a:gd name="T37" fmla="*/ 5311 h 111"/>
                <a:gd name="T38" fmla="*/ 6558 w 99"/>
                <a:gd name="T39" fmla="*/ 5311 h 111"/>
                <a:gd name="T40" fmla="*/ 6143 w 99"/>
                <a:gd name="T41" fmla="*/ 5311 h 111"/>
                <a:gd name="T42" fmla="*/ 6029 w 99"/>
                <a:gd name="T43" fmla="*/ 5522 h 111"/>
                <a:gd name="T44" fmla="*/ 5478 w 99"/>
                <a:gd name="T45" fmla="*/ 6379 h 111"/>
                <a:gd name="T46" fmla="*/ 5155 w 99"/>
                <a:gd name="T47" fmla="*/ 6578 h 111"/>
                <a:gd name="T48" fmla="*/ 4605 w 99"/>
                <a:gd name="T49" fmla="*/ 6663 h 111"/>
                <a:gd name="T50" fmla="*/ 4398 w 99"/>
                <a:gd name="T51" fmla="*/ 6663 h 111"/>
                <a:gd name="T52" fmla="*/ 2305 w 99"/>
                <a:gd name="T53" fmla="*/ 6663 h 111"/>
                <a:gd name="T54" fmla="*/ 2305 w 99"/>
                <a:gd name="T55" fmla="*/ 3795 h 111"/>
                <a:gd name="T56" fmla="*/ 3638 w 99"/>
                <a:gd name="T57" fmla="*/ 3795 h 111"/>
                <a:gd name="T58" fmla="*/ 4398 w 99"/>
                <a:gd name="T59" fmla="*/ 3848 h 111"/>
                <a:gd name="T60" fmla="*/ 4540 w 99"/>
                <a:gd name="T61" fmla="*/ 3999 h 111"/>
                <a:gd name="T62" fmla="*/ 4663 w 99"/>
                <a:gd name="T63" fmla="*/ 4804 h 111"/>
                <a:gd name="T64" fmla="*/ 4756 w 99"/>
                <a:gd name="T65" fmla="*/ 4851 h 111"/>
                <a:gd name="T66" fmla="*/ 5213 w 99"/>
                <a:gd name="T67" fmla="*/ 4851 h 111"/>
                <a:gd name="T68" fmla="*/ 5155 w 99"/>
                <a:gd name="T69" fmla="*/ 3538 h 111"/>
                <a:gd name="T70" fmla="*/ 5213 w 99"/>
                <a:gd name="T71" fmla="*/ 2123 h 111"/>
                <a:gd name="T72" fmla="*/ 5155 w 99"/>
                <a:gd name="T73" fmla="*/ 2123 h 111"/>
                <a:gd name="T74" fmla="*/ 4756 w 99"/>
                <a:gd name="T75" fmla="*/ 2123 h 111"/>
                <a:gd name="T76" fmla="*/ 4663 w 99"/>
                <a:gd name="T77" fmla="*/ 2332 h 111"/>
                <a:gd name="T78" fmla="*/ 4454 w 99"/>
                <a:gd name="T79" fmla="*/ 2991 h 111"/>
                <a:gd name="T80" fmla="*/ 4254 w 99"/>
                <a:gd name="T81" fmla="*/ 3126 h 111"/>
                <a:gd name="T82" fmla="*/ 3438 w 99"/>
                <a:gd name="T83" fmla="*/ 3191 h 111"/>
                <a:gd name="T84" fmla="*/ 2305 w 99"/>
                <a:gd name="T85" fmla="*/ 3191 h 111"/>
                <a:gd name="T86" fmla="*/ 2305 w 99"/>
                <a:gd name="T87" fmla="*/ 2274 h 111"/>
                <a:gd name="T88" fmla="*/ 2305 w 99"/>
                <a:gd name="T89" fmla="*/ 718 h 111"/>
                <a:gd name="T90" fmla="*/ 4340 w 99"/>
                <a:gd name="T91" fmla="*/ 718 h 111"/>
                <a:gd name="T92" fmla="*/ 5069 w 99"/>
                <a:gd name="T93" fmla="*/ 718 h 111"/>
                <a:gd name="T94" fmla="*/ 5278 w 99"/>
                <a:gd name="T95" fmla="*/ 917 h 111"/>
                <a:gd name="T96" fmla="*/ 5618 w 99"/>
                <a:gd name="T97" fmla="*/ 1813 h 111"/>
                <a:gd name="T98" fmla="*/ 5618 w 99"/>
                <a:gd name="T99" fmla="*/ 1859 h 111"/>
                <a:gd name="T100" fmla="*/ 6143 w 99"/>
                <a:gd name="T101" fmla="*/ 1859 h 111"/>
                <a:gd name="T102" fmla="*/ 6143 w 99"/>
                <a:gd name="T103" fmla="*/ 1813 h 111"/>
                <a:gd name="T104" fmla="*/ 6029 w 99"/>
                <a:gd name="T105" fmla="*/ 65 h 111"/>
                <a:gd name="T106" fmla="*/ 6029 w 99"/>
                <a:gd name="T107" fmla="*/ 0 h 111"/>
                <a:gd name="T108" fmla="*/ 2358 w 99"/>
                <a:gd name="T109" fmla="*/ 0 h 111"/>
                <a:gd name="T110" fmla="*/ 65 w 99"/>
                <a:gd name="T111" fmla="*/ 0 h 111"/>
                <a:gd name="T112" fmla="*/ 0 w 99"/>
                <a:gd name="T113" fmla="*/ 0 h 111"/>
                <a:gd name="T114" fmla="*/ 0 w 99"/>
                <a:gd name="T115" fmla="*/ 65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5" y="10"/>
                  </a:cubicBezTo>
                  <a:cubicBezTo>
                    <a:pt x="16" y="11"/>
                    <a:pt x="16" y="11"/>
                    <a:pt x="16" y="11"/>
                  </a:cubicBezTo>
                  <a:cubicBezTo>
                    <a:pt x="17" y="12"/>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4" y="92"/>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3"/>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3"/>
                    <a:pt x="66" y="45"/>
                    <a:pt x="66" y="45"/>
                  </a:cubicBezTo>
                  <a:cubicBezTo>
                    <a:pt x="65" y="46"/>
                    <a:pt x="64"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dirty="0"/>
            </a:p>
          </p:txBody>
        </p:sp>
      </p:grpSp>
      <p:sp>
        <p:nvSpPr>
          <p:cNvPr id="6" name="Text Placeholder 5"/>
          <p:cNvSpPr>
            <a:spLocks noGrp="1"/>
          </p:cNvSpPr>
          <p:nvPr>
            <p:ph type="body" sz="quarter" idx="13" hasCustomPrompt="1"/>
          </p:nvPr>
        </p:nvSpPr>
        <p:spPr>
          <a:xfrm>
            <a:off x="1151733" y="2209800"/>
            <a:ext cx="2133600" cy="323165"/>
          </a:xfrm>
          <a:noFill/>
          <a:ln w="9525">
            <a:noFill/>
            <a:miter lim="800000"/>
            <a:headEnd/>
            <a:tailEnd/>
          </a:ln>
        </p:spPr>
        <p:txBody>
          <a:bodyPr wrap="square" lIns="0" rIns="91440">
            <a:noAutofit/>
          </a:bodyPr>
          <a:lstStyle>
            <a:lvl1pPr>
              <a:defRPr lang="en-US" sz="1400" kern="1200" dirty="0" smtClean="0">
                <a:latin typeface="Times New Roman" pitchFamily="18" charset="0"/>
              </a:defRPr>
            </a:lvl1pPr>
          </a:lstStyle>
          <a:p>
            <a:pPr marL="0" lvl="0" defTabSz="1019175" latinLnBrk="0">
              <a:spcBef>
                <a:spcPct val="50000"/>
              </a:spcBef>
              <a:spcAft>
                <a:spcPct val="35000"/>
              </a:spcAft>
            </a:pPr>
            <a:r>
              <a:rPr lang="en-US" dirty="0" smtClean="0"/>
              <a:t>CONFIDENTIAL</a:t>
            </a:r>
          </a:p>
        </p:txBody>
      </p:sp>
      <p:cxnSp>
        <p:nvCxnSpPr>
          <p:cNvPr id="26" name="Straight Connector 25"/>
          <p:cNvCxnSpPr/>
          <p:nvPr userDrawn="1"/>
        </p:nvCxnSpPr>
        <p:spPr bwMode="auto">
          <a:xfrm>
            <a:off x="-1633141" y="6542690"/>
            <a:ext cx="1513681" cy="0"/>
          </a:xfrm>
          <a:prstGeom prst="line">
            <a:avLst/>
          </a:prstGeom>
          <a:solidFill>
            <a:schemeClr val="accent1"/>
          </a:solidFill>
          <a:ln w="12700" cap="flat" cmpd="sng" algn="ctr">
            <a:solidFill>
              <a:srgbClr val="FF0000"/>
            </a:solidFill>
            <a:prstDash val="dash"/>
            <a:round/>
            <a:headEnd type="none" w="med" len="med"/>
            <a:tailEnd type="arrow" w="med" len="med"/>
          </a:ln>
          <a:effectLst/>
        </p:spPr>
      </p:cxnSp>
      <p:sp>
        <p:nvSpPr>
          <p:cNvPr id="27" name="TextBox 26"/>
          <p:cNvSpPr txBox="1"/>
          <p:nvPr userDrawn="1"/>
        </p:nvSpPr>
        <p:spPr>
          <a:xfrm>
            <a:off x="-1633141" y="6118225"/>
            <a:ext cx="1513681" cy="381000"/>
          </a:xfrm>
          <a:prstGeom prst="rect">
            <a:avLst/>
          </a:prstGeom>
          <a:noFill/>
        </p:spPr>
        <p:txBody>
          <a:bodyPr wrap="square" lIns="0" tIns="0" rIns="0" bIns="0" rtlCol="0" anchor="b">
            <a:noAutofit/>
          </a:bodyPr>
          <a:lstStyle/>
          <a:p>
            <a:pPr algn="l"/>
            <a:r>
              <a:rPr lang="en-US" sz="1100" dirty="0" smtClean="0">
                <a:solidFill>
                  <a:srgbClr val="FF0000"/>
                </a:solidFill>
              </a:rPr>
              <a:t>Cover disclosure</a:t>
            </a:r>
            <a:r>
              <a:rPr lang="en-US" sz="1100" baseline="0" dirty="0" smtClean="0">
                <a:solidFill>
                  <a:srgbClr val="FF0000"/>
                </a:solidFill>
              </a:rPr>
              <a:t> text not to go below this line:</a:t>
            </a:r>
            <a:endParaRPr lang="en-US" sz="1100" dirty="0" smtClean="0">
              <a:solidFill>
                <a:srgbClr val="FF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Cover (date only)">
    <p:spTree>
      <p:nvGrpSpPr>
        <p:cNvPr id="1" name=""/>
        <p:cNvGrpSpPr/>
        <p:nvPr/>
      </p:nvGrpSpPr>
      <p:grpSpPr>
        <a:xfrm>
          <a:off x="0" y="0"/>
          <a:ext cx="0" cy="0"/>
          <a:chOff x="0" y="0"/>
          <a:chExt cx="0" cy="0"/>
        </a:xfrm>
      </p:grpSpPr>
      <p:grpSp>
        <p:nvGrpSpPr>
          <p:cNvPr id="2" name="Group 5"/>
          <p:cNvGrpSpPr>
            <a:grpSpLocks noChangeAspect="1"/>
          </p:cNvGrpSpPr>
          <p:nvPr/>
        </p:nvGrpSpPr>
        <p:grpSpPr bwMode="auto">
          <a:xfrm>
            <a:off x="7442200" y="830263"/>
            <a:ext cx="2052638" cy="542925"/>
            <a:chOff x="11721" y="1308"/>
            <a:chExt cx="3232" cy="854"/>
          </a:xfrm>
        </p:grpSpPr>
        <p:sp>
          <p:nvSpPr>
            <p:cNvPr id="34" name="AutoShape 6"/>
            <p:cNvSpPr>
              <a:spLocks noChangeAspect="1" noChangeArrowheads="1"/>
            </p:cNvSpPr>
            <p:nvPr/>
          </p:nvSpPr>
          <p:spPr bwMode="auto">
            <a:xfrm>
              <a:off x="11721" y="1308"/>
              <a:ext cx="3232" cy="854"/>
            </a:xfrm>
            <a:prstGeom prst="rect">
              <a:avLst/>
            </a:prstGeom>
            <a:noFill/>
            <a:ln w="9525">
              <a:noFill/>
              <a:miter lim="800000"/>
              <a:headEnd/>
              <a:tailEnd/>
            </a:ln>
          </p:spPr>
          <p:txBody>
            <a:bodyPr/>
            <a:lstStyle/>
            <a:p>
              <a:endParaRPr lang="en-US" dirty="0"/>
            </a:p>
          </p:txBody>
        </p:sp>
        <p:sp>
          <p:nvSpPr>
            <p:cNvPr id="35" name="Freeform 7"/>
            <p:cNvSpPr>
              <a:spLocks noEditPoints="1"/>
            </p:cNvSpPr>
            <p:nvPr/>
          </p:nvSpPr>
          <p:spPr bwMode="auto">
            <a:xfrm>
              <a:off x="11723" y="1308"/>
              <a:ext cx="1075" cy="854"/>
            </a:xfrm>
            <a:custGeom>
              <a:avLst/>
              <a:gdLst>
                <a:gd name="T0" fmla="*/ 31240 w 463"/>
                <a:gd name="T1" fmla="*/ 12287 h 369"/>
                <a:gd name="T2" fmla="*/ 17349 w 463"/>
                <a:gd name="T3" fmla="*/ 17071 h 369"/>
                <a:gd name="T4" fmla="*/ 18275 w 463"/>
                <a:gd name="T5" fmla="*/ 15608 h 369"/>
                <a:gd name="T6" fmla="*/ 17149 w 463"/>
                <a:gd name="T7" fmla="*/ 16920 h 369"/>
                <a:gd name="T8" fmla="*/ 19499 w 463"/>
                <a:gd name="T9" fmla="*/ 17270 h 369"/>
                <a:gd name="T10" fmla="*/ 18486 w 463"/>
                <a:gd name="T11" fmla="*/ 16920 h 369"/>
                <a:gd name="T12" fmla="*/ 16733 w 463"/>
                <a:gd name="T13" fmla="*/ 16129 h 369"/>
                <a:gd name="T14" fmla="*/ 17762 w 463"/>
                <a:gd name="T15" fmla="*/ 15261 h 369"/>
                <a:gd name="T16" fmla="*/ 14646 w 463"/>
                <a:gd name="T17" fmla="*/ 15758 h 369"/>
                <a:gd name="T18" fmla="*/ 13891 w 463"/>
                <a:gd name="T19" fmla="*/ 16872 h 369"/>
                <a:gd name="T20" fmla="*/ 14184 w 463"/>
                <a:gd name="T21" fmla="*/ 14997 h 369"/>
                <a:gd name="T22" fmla="*/ 12707 w 463"/>
                <a:gd name="T23" fmla="*/ 17071 h 369"/>
                <a:gd name="T24" fmla="*/ 12292 w 463"/>
                <a:gd name="T25" fmla="*/ 16610 h 369"/>
                <a:gd name="T26" fmla="*/ 13079 w 463"/>
                <a:gd name="T27" fmla="*/ 16460 h 369"/>
                <a:gd name="T28" fmla="*/ 13780 w 463"/>
                <a:gd name="T29" fmla="*/ 16985 h 369"/>
                <a:gd name="T30" fmla="*/ 15784 w 463"/>
                <a:gd name="T31" fmla="*/ 22030 h 369"/>
                <a:gd name="T32" fmla="*/ 17149 w 463"/>
                <a:gd name="T33" fmla="*/ 21322 h 369"/>
                <a:gd name="T34" fmla="*/ 18626 w 463"/>
                <a:gd name="T35" fmla="*/ 17730 h 369"/>
                <a:gd name="T36" fmla="*/ 20927 w 463"/>
                <a:gd name="T37" fmla="*/ 18533 h 369"/>
                <a:gd name="T38" fmla="*/ 22728 w 463"/>
                <a:gd name="T39" fmla="*/ 18929 h 369"/>
                <a:gd name="T40" fmla="*/ 24556 w 463"/>
                <a:gd name="T41" fmla="*/ 17874 h 369"/>
                <a:gd name="T42" fmla="*/ 25568 w 463"/>
                <a:gd name="T43" fmla="*/ 16326 h 369"/>
                <a:gd name="T44" fmla="*/ 25719 w 463"/>
                <a:gd name="T45" fmla="*/ 14863 h 369"/>
                <a:gd name="T46" fmla="*/ 26125 w 463"/>
                <a:gd name="T47" fmla="*/ 13081 h 369"/>
                <a:gd name="T48" fmla="*/ 26497 w 463"/>
                <a:gd name="T49" fmla="*/ 11419 h 369"/>
                <a:gd name="T50" fmla="*/ 25633 w 463"/>
                <a:gd name="T51" fmla="*/ 10301 h 369"/>
                <a:gd name="T52" fmla="*/ 23947 w 463"/>
                <a:gd name="T53" fmla="*/ 9299 h 369"/>
                <a:gd name="T54" fmla="*/ 23132 w 463"/>
                <a:gd name="T55" fmla="*/ 7575 h 369"/>
                <a:gd name="T56" fmla="*/ 22055 w 463"/>
                <a:gd name="T57" fmla="*/ 6969 h 369"/>
                <a:gd name="T58" fmla="*/ 21741 w 463"/>
                <a:gd name="T59" fmla="*/ 5367 h 369"/>
                <a:gd name="T60" fmla="*/ 20253 w 463"/>
                <a:gd name="T61" fmla="*/ 4189 h 369"/>
                <a:gd name="T62" fmla="*/ 18890 w 463"/>
                <a:gd name="T63" fmla="*/ 3122 h 369"/>
                <a:gd name="T64" fmla="*/ 17207 w 463"/>
                <a:gd name="T65" fmla="*/ 2726 h 369"/>
                <a:gd name="T66" fmla="*/ 16998 w 463"/>
                <a:gd name="T67" fmla="*/ 3444 h 369"/>
                <a:gd name="T68" fmla="*/ 15322 w 463"/>
                <a:gd name="T69" fmla="*/ 2775 h 369"/>
                <a:gd name="T70" fmla="*/ 13369 w 463"/>
                <a:gd name="T71" fmla="*/ 2527 h 369"/>
                <a:gd name="T72" fmla="*/ 12403 w 463"/>
                <a:gd name="T73" fmla="*/ 3840 h 369"/>
                <a:gd name="T74" fmla="*/ 11126 w 463"/>
                <a:gd name="T75" fmla="*/ 3386 h 369"/>
                <a:gd name="T76" fmla="*/ 9649 w 463"/>
                <a:gd name="T77" fmla="*/ 4650 h 369"/>
                <a:gd name="T78" fmla="*/ 8112 w 463"/>
                <a:gd name="T79" fmla="*/ 6047 h 369"/>
                <a:gd name="T80" fmla="*/ 8112 w 463"/>
                <a:gd name="T81" fmla="*/ 7885 h 369"/>
                <a:gd name="T82" fmla="*/ 7095 w 463"/>
                <a:gd name="T83" fmla="*/ 8887 h 369"/>
                <a:gd name="T84" fmla="*/ 5473 w 463"/>
                <a:gd name="T85" fmla="*/ 10017 h 369"/>
                <a:gd name="T86" fmla="*/ 4442 w 463"/>
                <a:gd name="T87" fmla="*/ 12160 h 369"/>
                <a:gd name="T88" fmla="*/ 4992 w 463"/>
                <a:gd name="T89" fmla="*/ 14402 h 369"/>
                <a:gd name="T90" fmla="*/ 5057 w 463"/>
                <a:gd name="T91" fmla="*/ 16326 h 369"/>
                <a:gd name="T92" fmla="*/ 5672 w 463"/>
                <a:gd name="T93" fmla="*/ 18073 h 369"/>
                <a:gd name="T94" fmla="*/ 7611 w 463"/>
                <a:gd name="T95" fmla="*/ 19191 h 369"/>
                <a:gd name="T96" fmla="*/ 9299 w 463"/>
                <a:gd name="T97" fmla="*/ 18596 h 369"/>
                <a:gd name="T98" fmla="*/ 10604 w 463"/>
                <a:gd name="T99" fmla="*/ 18929 h 369"/>
                <a:gd name="T100" fmla="*/ 12150 w 463"/>
                <a:gd name="T101" fmla="*/ 18994 h 369"/>
                <a:gd name="T102" fmla="*/ 13278 w 463"/>
                <a:gd name="T103" fmla="*/ 17531 h 369"/>
                <a:gd name="T104" fmla="*/ 14755 w 463"/>
                <a:gd name="T105" fmla="*/ 21260 h 369"/>
                <a:gd name="T106" fmla="*/ 15784 w 463"/>
                <a:gd name="T107" fmla="*/ 22030 h 369"/>
                <a:gd name="T108" fmla="*/ 17260 w 463"/>
                <a:gd name="T109" fmla="*/ 14666 h 369"/>
                <a:gd name="T110" fmla="*/ 16647 w 463"/>
                <a:gd name="T111" fmla="*/ 14997 h 369"/>
                <a:gd name="T112" fmla="*/ 15784 w 463"/>
                <a:gd name="T113" fmla="*/ 14402 h 369"/>
                <a:gd name="T114" fmla="*/ 15456 w 463"/>
                <a:gd name="T115" fmla="*/ 15347 h 369"/>
                <a:gd name="T116" fmla="*/ 16134 w 463"/>
                <a:gd name="T117" fmla="*/ 15758 h 369"/>
                <a:gd name="T118" fmla="*/ 15719 w 463"/>
                <a:gd name="T119" fmla="*/ 16525 h 369"/>
                <a:gd name="T120" fmla="*/ 13429 w 463"/>
                <a:gd name="T121" fmla="*/ 15458 h 369"/>
                <a:gd name="T122" fmla="*/ 12357 w 463"/>
                <a:gd name="T123" fmla="*/ 14948 h 36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463"/>
                <a:gd name="T187" fmla="*/ 0 h 369"/>
                <a:gd name="T188" fmla="*/ 463 w 463"/>
                <a:gd name="T189" fmla="*/ 369 h 36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463" h="369">
                  <a:moveTo>
                    <a:pt x="0" y="185"/>
                  </a:moveTo>
                  <a:cubicBezTo>
                    <a:pt x="0" y="83"/>
                    <a:pt x="104" y="0"/>
                    <a:pt x="232" y="0"/>
                  </a:cubicBezTo>
                  <a:cubicBezTo>
                    <a:pt x="360" y="0"/>
                    <a:pt x="463" y="83"/>
                    <a:pt x="463" y="185"/>
                  </a:cubicBezTo>
                  <a:cubicBezTo>
                    <a:pt x="463" y="287"/>
                    <a:pt x="360" y="369"/>
                    <a:pt x="232" y="369"/>
                  </a:cubicBezTo>
                  <a:cubicBezTo>
                    <a:pt x="104" y="369"/>
                    <a:pt x="0" y="287"/>
                    <a:pt x="0" y="185"/>
                  </a:cubicBezTo>
                  <a:close/>
                  <a:moveTo>
                    <a:pt x="257" y="257"/>
                  </a:moveTo>
                  <a:cubicBezTo>
                    <a:pt x="262" y="253"/>
                    <a:pt x="271" y="250"/>
                    <a:pt x="274" y="250"/>
                  </a:cubicBezTo>
                  <a:cubicBezTo>
                    <a:pt x="277" y="250"/>
                    <a:pt x="289" y="243"/>
                    <a:pt x="278" y="242"/>
                  </a:cubicBezTo>
                  <a:cubicBezTo>
                    <a:pt x="274" y="242"/>
                    <a:pt x="275" y="235"/>
                    <a:pt x="271" y="235"/>
                  </a:cubicBezTo>
                  <a:cubicBezTo>
                    <a:pt x="267" y="235"/>
                    <a:pt x="267" y="239"/>
                    <a:pt x="264" y="242"/>
                  </a:cubicBezTo>
                  <a:cubicBezTo>
                    <a:pt x="261" y="244"/>
                    <a:pt x="259" y="245"/>
                    <a:pt x="256" y="248"/>
                  </a:cubicBezTo>
                  <a:cubicBezTo>
                    <a:pt x="254" y="250"/>
                    <a:pt x="254" y="253"/>
                    <a:pt x="254" y="255"/>
                  </a:cubicBezTo>
                  <a:cubicBezTo>
                    <a:pt x="256" y="258"/>
                    <a:pt x="256" y="254"/>
                    <a:pt x="257" y="257"/>
                  </a:cubicBezTo>
                  <a:close/>
                  <a:moveTo>
                    <a:pt x="274" y="255"/>
                  </a:moveTo>
                  <a:cubicBezTo>
                    <a:pt x="283" y="256"/>
                    <a:pt x="284" y="261"/>
                    <a:pt x="289" y="260"/>
                  </a:cubicBezTo>
                  <a:cubicBezTo>
                    <a:pt x="293" y="259"/>
                    <a:pt x="303" y="255"/>
                    <a:pt x="298" y="255"/>
                  </a:cubicBezTo>
                  <a:cubicBezTo>
                    <a:pt x="290" y="256"/>
                    <a:pt x="284" y="248"/>
                    <a:pt x="284" y="248"/>
                  </a:cubicBezTo>
                  <a:cubicBezTo>
                    <a:pt x="280" y="254"/>
                    <a:pt x="274" y="255"/>
                    <a:pt x="274" y="255"/>
                  </a:cubicBezTo>
                  <a:close/>
                  <a:moveTo>
                    <a:pt x="255" y="231"/>
                  </a:moveTo>
                  <a:cubicBezTo>
                    <a:pt x="254" y="232"/>
                    <a:pt x="253" y="232"/>
                    <a:pt x="252" y="235"/>
                  </a:cubicBezTo>
                  <a:cubicBezTo>
                    <a:pt x="250" y="238"/>
                    <a:pt x="248" y="243"/>
                    <a:pt x="248" y="243"/>
                  </a:cubicBezTo>
                  <a:cubicBezTo>
                    <a:pt x="248" y="243"/>
                    <a:pt x="254" y="241"/>
                    <a:pt x="256" y="239"/>
                  </a:cubicBezTo>
                  <a:cubicBezTo>
                    <a:pt x="257" y="238"/>
                    <a:pt x="260" y="235"/>
                    <a:pt x="262" y="235"/>
                  </a:cubicBezTo>
                  <a:cubicBezTo>
                    <a:pt x="264" y="234"/>
                    <a:pt x="265" y="231"/>
                    <a:pt x="263" y="230"/>
                  </a:cubicBezTo>
                  <a:cubicBezTo>
                    <a:pt x="261" y="229"/>
                    <a:pt x="261" y="232"/>
                    <a:pt x="259" y="232"/>
                  </a:cubicBezTo>
                  <a:cubicBezTo>
                    <a:pt x="258" y="231"/>
                    <a:pt x="256" y="230"/>
                    <a:pt x="255" y="231"/>
                  </a:cubicBezTo>
                  <a:close/>
                  <a:moveTo>
                    <a:pt x="217" y="237"/>
                  </a:moveTo>
                  <a:cubicBezTo>
                    <a:pt x="219" y="244"/>
                    <a:pt x="219" y="244"/>
                    <a:pt x="219" y="244"/>
                  </a:cubicBezTo>
                  <a:cubicBezTo>
                    <a:pt x="220" y="247"/>
                    <a:pt x="221" y="250"/>
                    <a:pt x="217" y="253"/>
                  </a:cubicBezTo>
                  <a:cubicBezTo>
                    <a:pt x="214" y="256"/>
                    <a:pt x="210" y="256"/>
                    <a:pt x="206" y="254"/>
                  </a:cubicBezTo>
                  <a:cubicBezTo>
                    <a:pt x="201" y="250"/>
                    <a:pt x="204" y="243"/>
                    <a:pt x="208" y="237"/>
                  </a:cubicBezTo>
                  <a:cubicBezTo>
                    <a:pt x="208" y="237"/>
                    <a:pt x="205" y="232"/>
                    <a:pt x="206" y="230"/>
                  </a:cubicBezTo>
                  <a:cubicBezTo>
                    <a:pt x="206" y="229"/>
                    <a:pt x="208" y="223"/>
                    <a:pt x="210" y="226"/>
                  </a:cubicBezTo>
                  <a:cubicBezTo>
                    <a:pt x="212" y="230"/>
                    <a:pt x="215" y="232"/>
                    <a:pt x="217" y="237"/>
                  </a:cubicBezTo>
                  <a:close/>
                  <a:moveTo>
                    <a:pt x="196" y="256"/>
                  </a:moveTo>
                  <a:cubicBezTo>
                    <a:pt x="195" y="255"/>
                    <a:pt x="192" y="258"/>
                    <a:pt x="188" y="257"/>
                  </a:cubicBezTo>
                  <a:cubicBezTo>
                    <a:pt x="184" y="256"/>
                    <a:pt x="183" y="255"/>
                    <a:pt x="181" y="257"/>
                  </a:cubicBezTo>
                  <a:cubicBezTo>
                    <a:pt x="178" y="262"/>
                    <a:pt x="176" y="258"/>
                    <a:pt x="174" y="257"/>
                  </a:cubicBezTo>
                  <a:cubicBezTo>
                    <a:pt x="172" y="255"/>
                    <a:pt x="177" y="252"/>
                    <a:pt x="182" y="250"/>
                  </a:cubicBezTo>
                  <a:cubicBezTo>
                    <a:pt x="185" y="248"/>
                    <a:pt x="183" y="241"/>
                    <a:pt x="187" y="241"/>
                  </a:cubicBezTo>
                  <a:cubicBezTo>
                    <a:pt x="189" y="241"/>
                    <a:pt x="189" y="245"/>
                    <a:pt x="192" y="244"/>
                  </a:cubicBezTo>
                  <a:cubicBezTo>
                    <a:pt x="195" y="242"/>
                    <a:pt x="194" y="248"/>
                    <a:pt x="194" y="248"/>
                  </a:cubicBezTo>
                  <a:cubicBezTo>
                    <a:pt x="195" y="249"/>
                    <a:pt x="195" y="249"/>
                    <a:pt x="195" y="249"/>
                  </a:cubicBezTo>
                  <a:cubicBezTo>
                    <a:pt x="196" y="249"/>
                    <a:pt x="197" y="248"/>
                    <a:pt x="198" y="249"/>
                  </a:cubicBezTo>
                  <a:cubicBezTo>
                    <a:pt x="200" y="250"/>
                    <a:pt x="201" y="254"/>
                    <a:pt x="204" y="256"/>
                  </a:cubicBezTo>
                  <a:cubicBezTo>
                    <a:pt x="205" y="257"/>
                    <a:pt x="206" y="257"/>
                    <a:pt x="207" y="258"/>
                  </a:cubicBezTo>
                  <a:cubicBezTo>
                    <a:pt x="208" y="258"/>
                    <a:pt x="201" y="258"/>
                    <a:pt x="196" y="256"/>
                  </a:cubicBezTo>
                  <a:close/>
                  <a:moveTo>
                    <a:pt x="234" y="332"/>
                  </a:moveTo>
                  <a:cubicBezTo>
                    <a:pt x="241" y="331"/>
                    <a:pt x="252" y="337"/>
                    <a:pt x="263" y="336"/>
                  </a:cubicBezTo>
                  <a:cubicBezTo>
                    <a:pt x="274" y="335"/>
                    <a:pt x="270" y="332"/>
                    <a:pt x="270" y="332"/>
                  </a:cubicBezTo>
                  <a:cubicBezTo>
                    <a:pt x="270" y="332"/>
                    <a:pt x="260" y="331"/>
                    <a:pt x="254" y="321"/>
                  </a:cubicBezTo>
                  <a:cubicBezTo>
                    <a:pt x="248" y="311"/>
                    <a:pt x="249" y="281"/>
                    <a:pt x="251" y="275"/>
                  </a:cubicBezTo>
                  <a:cubicBezTo>
                    <a:pt x="254" y="269"/>
                    <a:pt x="262" y="265"/>
                    <a:pt x="262" y="265"/>
                  </a:cubicBezTo>
                  <a:cubicBezTo>
                    <a:pt x="262" y="265"/>
                    <a:pt x="273" y="268"/>
                    <a:pt x="276" y="267"/>
                  </a:cubicBezTo>
                  <a:cubicBezTo>
                    <a:pt x="288" y="270"/>
                    <a:pt x="288" y="270"/>
                    <a:pt x="288" y="270"/>
                  </a:cubicBezTo>
                  <a:cubicBezTo>
                    <a:pt x="288" y="270"/>
                    <a:pt x="288" y="275"/>
                    <a:pt x="292" y="277"/>
                  </a:cubicBezTo>
                  <a:cubicBezTo>
                    <a:pt x="296" y="279"/>
                    <a:pt x="304" y="280"/>
                    <a:pt x="310" y="279"/>
                  </a:cubicBezTo>
                  <a:cubicBezTo>
                    <a:pt x="315" y="277"/>
                    <a:pt x="312" y="272"/>
                    <a:pt x="317" y="272"/>
                  </a:cubicBezTo>
                  <a:cubicBezTo>
                    <a:pt x="321" y="272"/>
                    <a:pt x="324" y="279"/>
                    <a:pt x="328" y="282"/>
                  </a:cubicBezTo>
                  <a:cubicBezTo>
                    <a:pt x="333" y="285"/>
                    <a:pt x="332" y="281"/>
                    <a:pt x="337" y="285"/>
                  </a:cubicBezTo>
                  <a:cubicBezTo>
                    <a:pt x="342" y="288"/>
                    <a:pt x="348" y="291"/>
                    <a:pt x="352" y="287"/>
                  </a:cubicBezTo>
                  <a:cubicBezTo>
                    <a:pt x="356" y="284"/>
                    <a:pt x="355" y="282"/>
                    <a:pt x="356" y="279"/>
                  </a:cubicBezTo>
                  <a:cubicBezTo>
                    <a:pt x="358" y="275"/>
                    <a:pt x="364" y="272"/>
                    <a:pt x="364" y="269"/>
                  </a:cubicBezTo>
                  <a:cubicBezTo>
                    <a:pt x="363" y="265"/>
                    <a:pt x="359" y="263"/>
                    <a:pt x="361" y="258"/>
                  </a:cubicBezTo>
                  <a:cubicBezTo>
                    <a:pt x="363" y="254"/>
                    <a:pt x="367" y="248"/>
                    <a:pt x="367" y="248"/>
                  </a:cubicBezTo>
                  <a:cubicBezTo>
                    <a:pt x="367" y="248"/>
                    <a:pt x="375" y="248"/>
                    <a:pt x="379" y="246"/>
                  </a:cubicBezTo>
                  <a:cubicBezTo>
                    <a:pt x="382" y="244"/>
                    <a:pt x="385" y="245"/>
                    <a:pt x="381" y="241"/>
                  </a:cubicBezTo>
                  <a:cubicBezTo>
                    <a:pt x="378" y="236"/>
                    <a:pt x="376" y="232"/>
                    <a:pt x="376" y="232"/>
                  </a:cubicBezTo>
                  <a:cubicBezTo>
                    <a:pt x="376" y="232"/>
                    <a:pt x="382" y="227"/>
                    <a:pt x="381" y="224"/>
                  </a:cubicBezTo>
                  <a:cubicBezTo>
                    <a:pt x="380" y="220"/>
                    <a:pt x="381" y="221"/>
                    <a:pt x="385" y="218"/>
                  </a:cubicBezTo>
                  <a:cubicBezTo>
                    <a:pt x="388" y="214"/>
                    <a:pt x="384" y="212"/>
                    <a:pt x="384" y="207"/>
                  </a:cubicBezTo>
                  <a:cubicBezTo>
                    <a:pt x="384" y="202"/>
                    <a:pt x="385" y="199"/>
                    <a:pt x="387" y="197"/>
                  </a:cubicBezTo>
                  <a:cubicBezTo>
                    <a:pt x="390" y="195"/>
                    <a:pt x="388" y="192"/>
                    <a:pt x="394" y="191"/>
                  </a:cubicBezTo>
                  <a:cubicBezTo>
                    <a:pt x="399" y="190"/>
                    <a:pt x="398" y="187"/>
                    <a:pt x="400" y="184"/>
                  </a:cubicBezTo>
                  <a:cubicBezTo>
                    <a:pt x="402" y="180"/>
                    <a:pt x="397" y="175"/>
                    <a:pt x="393" y="172"/>
                  </a:cubicBezTo>
                  <a:cubicBezTo>
                    <a:pt x="388" y="170"/>
                    <a:pt x="393" y="166"/>
                    <a:pt x="387" y="165"/>
                  </a:cubicBezTo>
                  <a:cubicBezTo>
                    <a:pt x="380" y="165"/>
                    <a:pt x="379" y="171"/>
                    <a:pt x="379" y="165"/>
                  </a:cubicBezTo>
                  <a:cubicBezTo>
                    <a:pt x="379" y="160"/>
                    <a:pt x="380" y="155"/>
                    <a:pt x="380" y="155"/>
                  </a:cubicBezTo>
                  <a:cubicBezTo>
                    <a:pt x="380" y="155"/>
                    <a:pt x="381" y="153"/>
                    <a:pt x="376" y="149"/>
                  </a:cubicBezTo>
                  <a:cubicBezTo>
                    <a:pt x="371" y="144"/>
                    <a:pt x="372" y="143"/>
                    <a:pt x="367" y="143"/>
                  </a:cubicBezTo>
                  <a:cubicBezTo>
                    <a:pt x="363" y="143"/>
                    <a:pt x="357" y="144"/>
                    <a:pt x="355" y="140"/>
                  </a:cubicBezTo>
                  <a:cubicBezTo>
                    <a:pt x="352" y="135"/>
                    <a:pt x="360" y="136"/>
                    <a:pt x="356" y="132"/>
                  </a:cubicBezTo>
                  <a:cubicBezTo>
                    <a:pt x="353" y="127"/>
                    <a:pt x="350" y="128"/>
                    <a:pt x="348" y="124"/>
                  </a:cubicBezTo>
                  <a:cubicBezTo>
                    <a:pt x="345" y="119"/>
                    <a:pt x="348" y="116"/>
                    <a:pt x="343" y="114"/>
                  </a:cubicBezTo>
                  <a:cubicBezTo>
                    <a:pt x="339" y="112"/>
                    <a:pt x="339" y="112"/>
                    <a:pt x="333" y="114"/>
                  </a:cubicBezTo>
                  <a:cubicBezTo>
                    <a:pt x="326" y="116"/>
                    <a:pt x="324" y="118"/>
                    <a:pt x="325" y="113"/>
                  </a:cubicBezTo>
                  <a:cubicBezTo>
                    <a:pt x="326" y="109"/>
                    <a:pt x="327" y="110"/>
                    <a:pt x="327" y="105"/>
                  </a:cubicBezTo>
                  <a:cubicBezTo>
                    <a:pt x="327" y="101"/>
                    <a:pt x="331" y="100"/>
                    <a:pt x="329" y="95"/>
                  </a:cubicBezTo>
                  <a:cubicBezTo>
                    <a:pt x="327" y="89"/>
                    <a:pt x="326" y="89"/>
                    <a:pt x="326" y="85"/>
                  </a:cubicBezTo>
                  <a:cubicBezTo>
                    <a:pt x="326" y="81"/>
                    <a:pt x="325" y="84"/>
                    <a:pt x="322" y="81"/>
                  </a:cubicBezTo>
                  <a:cubicBezTo>
                    <a:pt x="319" y="77"/>
                    <a:pt x="324" y="74"/>
                    <a:pt x="318" y="73"/>
                  </a:cubicBezTo>
                  <a:cubicBezTo>
                    <a:pt x="313" y="71"/>
                    <a:pt x="307" y="74"/>
                    <a:pt x="305" y="71"/>
                  </a:cubicBezTo>
                  <a:cubicBezTo>
                    <a:pt x="303" y="67"/>
                    <a:pt x="303" y="66"/>
                    <a:pt x="300" y="63"/>
                  </a:cubicBezTo>
                  <a:cubicBezTo>
                    <a:pt x="296" y="60"/>
                    <a:pt x="295" y="63"/>
                    <a:pt x="291" y="58"/>
                  </a:cubicBezTo>
                  <a:cubicBezTo>
                    <a:pt x="288" y="54"/>
                    <a:pt x="286" y="57"/>
                    <a:pt x="283" y="53"/>
                  </a:cubicBezTo>
                  <a:cubicBezTo>
                    <a:pt x="280" y="50"/>
                    <a:pt x="284" y="51"/>
                    <a:pt x="280" y="47"/>
                  </a:cubicBezTo>
                  <a:cubicBezTo>
                    <a:pt x="277" y="43"/>
                    <a:pt x="275" y="44"/>
                    <a:pt x="271" y="42"/>
                  </a:cubicBezTo>
                  <a:cubicBezTo>
                    <a:pt x="266" y="39"/>
                    <a:pt x="266" y="35"/>
                    <a:pt x="261" y="36"/>
                  </a:cubicBezTo>
                  <a:cubicBezTo>
                    <a:pt x="256" y="36"/>
                    <a:pt x="255" y="36"/>
                    <a:pt x="255" y="41"/>
                  </a:cubicBezTo>
                  <a:cubicBezTo>
                    <a:pt x="255" y="45"/>
                    <a:pt x="250" y="48"/>
                    <a:pt x="256" y="50"/>
                  </a:cubicBezTo>
                  <a:cubicBezTo>
                    <a:pt x="261" y="51"/>
                    <a:pt x="265" y="55"/>
                    <a:pt x="260" y="55"/>
                  </a:cubicBezTo>
                  <a:cubicBezTo>
                    <a:pt x="256" y="55"/>
                    <a:pt x="256" y="54"/>
                    <a:pt x="252" y="52"/>
                  </a:cubicBezTo>
                  <a:cubicBezTo>
                    <a:pt x="249" y="51"/>
                    <a:pt x="246" y="48"/>
                    <a:pt x="242" y="46"/>
                  </a:cubicBezTo>
                  <a:cubicBezTo>
                    <a:pt x="237" y="44"/>
                    <a:pt x="240" y="51"/>
                    <a:pt x="234" y="49"/>
                  </a:cubicBezTo>
                  <a:cubicBezTo>
                    <a:pt x="227" y="46"/>
                    <a:pt x="231" y="45"/>
                    <a:pt x="227" y="42"/>
                  </a:cubicBezTo>
                  <a:cubicBezTo>
                    <a:pt x="222" y="38"/>
                    <a:pt x="223" y="37"/>
                    <a:pt x="218" y="36"/>
                  </a:cubicBezTo>
                  <a:cubicBezTo>
                    <a:pt x="212" y="34"/>
                    <a:pt x="212" y="32"/>
                    <a:pt x="207" y="35"/>
                  </a:cubicBezTo>
                  <a:cubicBezTo>
                    <a:pt x="202" y="37"/>
                    <a:pt x="204" y="36"/>
                    <a:pt x="198" y="38"/>
                  </a:cubicBezTo>
                  <a:cubicBezTo>
                    <a:pt x="192" y="40"/>
                    <a:pt x="189" y="39"/>
                    <a:pt x="191" y="43"/>
                  </a:cubicBezTo>
                  <a:cubicBezTo>
                    <a:pt x="193" y="48"/>
                    <a:pt x="194" y="50"/>
                    <a:pt x="189" y="52"/>
                  </a:cubicBezTo>
                  <a:cubicBezTo>
                    <a:pt x="185" y="55"/>
                    <a:pt x="188" y="60"/>
                    <a:pt x="184" y="58"/>
                  </a:cubicBezTo>
                  <a:cubicBezTo>
                    <a:pt x="181" y="57"/>
                    <a:pt x="178" y="59"/>
                    <a:pt x="176" y="54"/>
                  </a:cubicBezTo>
                  <a:cubicBezTo>
                    <a:pt x="174" y="49"/>
                    <a:pt x="178" y="48"/>
                    <a:pt x="175" y="46"/>
                  </a:cubicBezTo>
                  <a:cubicBezTo>
                    <a:pt x="172" y="43"/>
                    <a:pt x="171" y="51"/>
                    <a:pt x="165" y="51"/>
                  </a:cubicBezTo>
                  <a:cubicBezTo>
                    <a:pt x="159" y="52"/>
                    <a:pt x="162" y="53"/>
                    <a:pt x="159" y="57"/>
                  </a:cubicBezTo>
                  <a:cubicBezTo>
                    <a:pt x="155" y="60"/>
                    <a:pt x="167" y="61"/>
                    <a:pt x="157" y="66"/>
                  </a:cubicBezTo>
                  <a:cubicBezTo>
                    <a:pt x="146" y="70"/>
                    <a:pt x="147" y="66"/>
                    <a:pt x="143" y="70"/>
                  </a:cubicBezTo>
                  <a:cubicBezTo>
                    <a:pt x="140" y="74"/>
                    <a:pt x="142" y="75"/>
                    <a:pt x="136" y="77"/>
                  </a:cubicBezTo>
                  <a:cubicBezTo>
                    <a:pt x="131" y="79"/>
                    <a:pt x="133" y="76"/>
                    <a:pt x="128" y="81"/>
                  </a:cubicBezTo>
                  <a:cubicBezTo>
                    <a:pt x="122" y="87"/>
                    <a:pt x="120" y="86"/>
                    <a:pt x="120" y="91"/>
                  </a:cubicBezTo>
                  <a:cubicBezTo>
                    <a:pt x="120" y="96"/>
                    <a:pt x="123" y="96"/>
                    <a:pt x="119" y="100"/>
                  </a:cubicBezTo>
                  <a:cubicBezTo>
                    <a:pt x="114" y="104"/>
                    <a:pt x="115" y="106"/>
                    <a:pt x="118" y="111"/>
                  </a:cubicBezTo>
                  <a:cubicBezTo>
                    <a:pt x="121" y="115"/>
                    <a:pt x="127" y="122"/>
                    <a:pt x="120" y="119"/>
                  </a:cubicBezTo>
                  <a:cubicBezTo>
                    <a:pt x="113" y="117"/>
                    <a:pt x="111" y="114"/>
                    <a:pt x="110" y="118"/>
                  </a:cubicBezTo>
                  <a:cubicBezTo>
                    <a:pt x="109" y="121"/>
                    <a:pt x="105" y="120"/>
                    <a:pt x="104" y="127"/>
                  </a:cubicBezTo>
                  <a:cubicBezTo>
                    <a:pt x="102" y="133"/>
                    <a:pt x="104" y="128"/>
                    <a:pt x="105" y="134"/>
                  </a:cubicBezTo>
                  <a:cubicBezTo>
                    <a:pt x="105" y="141"/>
                    <a:pt x="110" y="140"/>
                    <a:pt x="100" y="142"/>
                  </a:cubicBezTo>
                  <a:cubicBezTo>
                    <a:pt x="95" y="143"/>
                    <a:pt x="98" y="145"/>
                    <a:pt x="91" y="147"/>
                  </a:cubicBezTo>
                  <a:cubicBezTo>
                    <a:pt x="85" y="149"/>
                    <a:pt x="82" y="147"/>
                    <a:pt x="81" y="151"/>
                  </a:cubicBezTo>
                  <a:cubicBezTo>
                    <a:pt x="80" y="156"/>
                    <a:pt x="83" y="158"/>
                    <a:pt x="79" y="161"/>
                  </a:cubicBezTo>
                  <a:cubicBezTo>
                    <a:pt x="75" y="164"/>
                    <a:pt x="75" y="165"/>
                    <a:pt x="73" y="170"/>
                  </a:cubicBezTo>
                  <a:cubicBezTo>
                    <a:pt x="70" y="175"/>
                    <a:pt x="66" y="178"/>
                    <a:pt x="66" y="183"/>
                  </a:cubicBezTo>
                  <a:cubicBezTo>
                    <a:pt x="66" y="188"/>
                    <a:pt x="71" y="189"/>
                    <a:pt x="67" y="195"/>
                  </a:cubicBezTo>
                  <a:cubicBezTo>
                    <a:pt x="62" y="200"/>
                    <a:pt x="62" y="200"/>
                    <a:pt x="66" y="205"/>
                  </a:cubicBezTo>
                  <a:cubicBezTo>
                    <a:pt x="69" y="210"/>
                    <a:pt x="74" y="211"/>
                    <a:pt x="74" y="217"/>
                  </a:cubicBezTo>
                  <a:cubicBezTo>
                    <a:pt x="74" y="222"/>
                    <a:pt x="72" y="225"/>
                    <a:pt x="75" y="229"/>
                  </a:cubicBezTo>
                  <a:cubicBezTo>
                    <a:pt x="79" y="233"/>
                    <a:pt x="88" y="235"/>
                    <a:pt x="83" y="240"/>
                  </a:cubicBezTo>
                  <a:cubicBezTo>
                    <a:pt x="77" y="244"/>
                    <a:pt x="80" y="242"/>
                    <a:pt x="75" y="246"/>
                  </a:cubicBezTo>
                  <a:cubicBezTo>
                    <a:pt x="69" y="249"/>
                    <a:pt x="65" y="247"/>
                    <a:pt x="68" y="253"/>
                  </a:cubicBezTo>
                  <a:cubicBezTo>
                    <a:pt x="72" y="259"/>
                    <a:pt x="75" y="256"/>
                    <a:pt x="75" y="263"/>
                  </a:cubicBezTo>
                  <a:cubicBezTo>
                    <a:pt x="75" y="270"/>
                    <a:pt x="78" y="270"/>
                    <a:pt x="84" y="272"/>
                  </a:cubicBezTo>
                  <a:cubicBezTo>
                    <a:pt x="90" y="275"/>
                    <a:pt x="92" y="284"/>
                    <a:pt x="97" y="281"/>
                  </a:cubicBezTo>
                  <a:cubicBezTo>
                    <a:pt x="101" y="279"/>
                    <a:pt x="101" y="277"/>
                    <a:pt x="105" y="283"/>
                  </a:cubicBezTo>
                  <a:cubicBezTo>
                    <a:pt x="108" y="289"/>
                    <a:pt x="111" y="294"/>
                    <a:pt x="113" y="289"/>
                  </a:cubicBezTo>
                  <a:cubicBezTo>
                    <a:pt x="116" y="284"/>
                    <a:pt x="118" y="285"/>
                    <a:pt x="121" y="283"/>
                  </a:cubicBezTo>
                  <a:cubicBezTo>
                    <a:pt x="125" y="281"/>
                    <a:pt x="121" y="279"/>
                    <a:pt x="128" y="279"/>
                  </a:cubicBezTo>
                  <a:cubicBezTo>
                    <a:pt x="134" y="279"/>
                    <a:pt x="134" y="283"/>
                    <a:pt x="138" y="280"/>
                  </a:cubicBezTo>
                  <a:cubicBezTo>
                    <a:pt x="143" y="278"/>
                    <a:pt x="139" y="274"/>
                    <a:pt x="144" y="275"/>
                  </a:cubicBezTo>
                  <a:cubicBezTo>
                    <a:pt x="150" y="276"/>
                    <a:pt x="151" y="276"/>
                    <a:pt x="151" y="279"/>
                  </a:cubicBezTo>
                  <a:cubicBezTo>
                    <a:pt x="152" y="283"/>
                    <a:pt x="151" y="285"/>
                    <a:pt x="157" y="285"/>
                  </a:cubicBezTo>
                  <a:cubicBezTo>
                    <a:pt x="162" y="285"/>
                    <a:pt x="164" y="277"/>
                    <a:pt x="165" y="282"/>
                  </a:cubicBezTo>
                  <a:cubicBezTo>
                    <a:pt x="165" y="286"/>
                    <a:pt x="170" y="291"/>
                    <a:pt x="173" y="290"/>
                  </a:cubicBezTo>
                  <a:cubicBezTo>
                    <a:pt x="177" y="289"/>
                    <a:pt x="180" y="292"/>
                    <a:pt x="180" y="286"/>
                  </a:cubicBezTo>
                  <a:cubicBezTo>
                    <a:pt x="179" y="280"/>
                    <a:pt x="182" y="283"/>
                    <a:pt x="183" y="279"/>
                  </a:cubicBezTo>
                  <a:cubicBezTo>
                    <a:pt x="184" y="274"/>
                    <a:pt x="183" y="272"/>
                    <a:pt x="186" y="268"/>
                  </a:cubicBezTo>
                  <a:cubicBezTo>
                    <a:pt x="189" y="265"/>
                    <a:pt x="197" y="264"/>
                    <a:pt x="197" y="264"/>
                  </a:cubicBezTo>
                  <a:cubicBezTo>
                    <a:pt x="197" y="264"/>
                    <a:pt x="207" y="263"/>
                    <a:pt x="214" y="271"/>
                  </a:cubicBezTo>
                  <a:cubicBezTo>
                    <a:pt x="221" y="280"/>
                    <a:pt x="222" y="289"/>
                    <a:pt x="222" y="301"/>
                  </a:cubicBezTo>
                  <a:cubicBezTo>
                    <a:pt x="222" y="308"/>
                    <a:pt x="223" y="313"/>
                    <a:pt x="219" y="320"/>
                  </a:cubicBezTo>
                  <a:cubicBezTo>
                    <a:pt x="216" y="326"/>
                    <a:pt x="205" y="332"/>
                    <a:pt x="205" y="332"/>
                  </a:cubicBezTo>
                  <a:cubicBezTo>
                    <a:pt x="205" y="332"/>
                    <a:pt x="201" y="336"/>
                    <a:pt x="208" y="336"/>
                  </a:cubicBezTo>
                  <a:cubicBezTo>
                    <a:pt x="214" y="336"/>
                    <a:pt x="230" y="333"/>
                    <a:pt x="234" y="332"/>
                  </a:cubicBezTo>
                  <a:close/>
                  <a:moveTo>
                    <a:pt x="243" y="214"/>
                  </a:moveTo>
                  <a:cubicBezTo>
                    <a:pt x="245" y="216"/>
                    <a:pt x="251" y="215"/>
                    <a:pt x="253" y="214"/>
                  </a:cubicBezTo>
                  <a:cubicBezTo>
                    <a:pt x="256" y="214"/>
                    <a:pt x="256" y="218"/>
                    <a:pt x="256" y="221"/>
                  </a:cubicBezTo>
                  <a:cubicBezTo>
                    <a:pt x="255" y="224"/>
                    <a:pt x="251" y="227"/>
                    <a:pt x="251" y="227"/>
                  </a:cubicBezTo>
                  <a:cubicBezTo>
                    <a:pt x="250" y="226"/>
                    <a:pt x="250" y="226"/>
                    <a:pt x="250" y="226"/>
                  </a:cubicBezTo>
                  <a:cubicBezTo>
                    <a:pt x="249" y="227"/>
                    <a:pt x="248" y="227"/>
                    <a:pt x="247" y="226"/>
                  </a:cubicBezTo>
                  <a:cubicBezTo>
                    <a:pt x="246" y="226"/>
                    <a:pt x="246" y="225"/>
                    <a:pt x="246" y="224"/>
                  </a:cubicBezTo>
                  <a:cubicBezTo>
                    <a:pt x="245" y="222"/>
                    <a:pt x="243" y="220"/>
                    <a:pt x="242" y="220"/>
                  </a:cubicBezTo>
                  <a:cubicBezTo>
                    <a:pt x="239" y="218"/>
                    <a:pt x="237" y="217"/>
                    <a:pt x="234" y="217"/>
                  </a:cubicBezTo>
                  <a:cubicBezTo>
                    <a:pt x="234" y="217"/>
                    <a:pt x="241" y="212"/>
                    <a:pt x="243" y="214"/>
                  </a:cubicBezTo>
                  <a:close/>
                  <a:moveTo>
                    <a:pt x="232" y="239"/>
                  </a:moveTo>
                  <a:cubicBezTo>
                    <a:pt x="229" y="231"/>
                    <a:pt x="229" y="231"/>
                    <a:pt x="229" y="231"/>
                  </a:cubicBezTo>
                  <a:cubicBezTo>
                    <a:pt x="228" y="228"/>
                    <a:pt x="227" y="226"/>
                    <a:pt x="230" y="222"/>
                  </a:cubicBezTo>
                  <a:cubicBezTo>
                    <a:pt x="233" y="220"/>
                    <a:pt x="237" y="220"/>
                    <a:pt x="240" y="222"/>
                  </a:cubicBezTo>
                  <a:cubicBezTo>
                    <a:pt x="244" y="225"/>
                    <a:pt x="243" y="232"/>
                    <a:pt x="239" y="237"/>
                  </a:cubicBezTo>
                  <a:cubicBezTo>
                    <a:pt x="239" y="237"/>
                    <a:pt x="240" y="238"/>
                    <a:pt x="240" y="239"/>
                  </a:cubicBezTo>
                  <a:cubicBezTo>
                    <a:pt x="239" y="241"/>
                    <a:pt x="238" y="244"/>
                    <a:pt x="236" y="245"/>
                  </a:cubicBezTo>
                  <a:cubicBezTo>
                    <a:pt x="235" y="245"/>
                    <a:pt x="233" y="248"/>
                    <a:pt x="233" y="249"/>
                  </a:cubicBezTo>
                  <a:cubicBezTo>
                    <a:pt x="232" y="252"/>
                    <a:pt x="233" y="243"/>
                    <a:pt x="232" y="239"/>
                  </a:cubicBezTo>
                  <a:close/>
                  <a:moveTo>
                    <a:pt x="197" y="230"/>
                  </a:moveTo>
                  <a:cubicBezTo>
                    <a:pt x="196" y="231"/>
                    <a:pt x="201" y="232"/>
                    <a:pt x="199" y="233"/>
                  </a:cubicBezTo>
                  <a:cubicBezTo>
                    <a:pt x="196" y="234"/>
                    <a:pt x="194" y="238"/>
                    <a:pt x="194" y="238"/>
                  </a:cubicBezTo>
                  <a:cubicBezTo>
                    <a:pt x="194" y="238"/>
                    <a:pt x="186" y="235"/>
                    <a:pt x="188" y="234"/>
                  </a:cubicBezTo>
                  <a:cubicBezTo>
                    <a:pt x="189" y="232"/>
                    <a:pt x="182" y="226"/>
                    <a:pt x="183" y="225"/>
                  </a:cubicBezTo>
                  <a:cubicBezTo>
                    <a:pt x="183" y="224"/>
                    <a:pt x="193" y="226"/>
                    <a:pt x="193" y="228"/>
                  </a:cubicBezTo>
                  <a:cubicBezTo>
                    <a:pt x="193" y="229"/>
                    <a:pt x="198" y="229"/>
                    <a:pt x="197" y="230"/>
                  </a:cubicBezTo>
                  <a:close/>
                </a:path>
              </a:pathLst>
            </a:custGeom>
            <a:solidFill>
              <a:srgbClr val="008265"/>
            </a:solidFill>
            <a:ln w="9525">
              <a:noFill/>
              <a:round/>
              <a:headEnd/>
              <a:tailEnd/>
            </a:ln>
          </p:spPr>
          <p:txBody>
            <a:bodyPr/>
            <a:lstStyle/>
            <a:p>
              <a:endParaRPr lang="en-US" dirty="0"/>
            </a:p>
          </p:txBody>
        </p:sp>
        <p:sp>
          <p:nvSpPr>
            <p:cNvPr id="36" name="Freeform 8"/>
            <p:cNvSpPr>
              <a:spLocks noEditPoints="1"/>
            </p:cNvSpPr>
            <p:nvPr/>
          </p:nvSpPr>
          <p:spPr bwMode="auto">
            <a:xfrm>
              <a:off x="12965" y="1574"/>
              <a:ext cx="272" cy="278"/>
            </a:xfrm>
            <a:custGeom>
              <a:avLst/>
              <a:gdLst>
                <a:gd name="T0" fmla="*/ 6923 w 117"/>
                <a:gd name="T1" fmla="*/ 1010 h 120"/>
                <a:gd name="T2" fmla="*/ 4145 w 117"/>
                <a:gd name="T3" fmla="*/ 0 h 120"/>
                <a:gd name="T4" fmla="*/ 1167 w 117"/>
                <a:gd name="T5" fmla="*/ 1121 h 120"/>
                <a:gd name="T6" fmla="*/ 0 w 117"/>
                <a:gd name="T7" fmla="*/ 4068 h 120"/>
                <a:gd name="T8" fmla="*/ 1016 w 117"/>
                <a:gd name="T9" fmla="*/ 6999 h 120"/>
                <a:gd name="T10" fmla="*/ 3745 w 117"/>
                <a:gd name="T11" fmla="*/ 8006 h 120"/>
                <a:gd name="T12" fmla="*/ 6772 w 117"/>
                <a:gd name="T13" fmla="*/ 6885 h 120"/>
                <a:gd name="T14" fmla="*/ 7939 w 117"/>
                <a:gd name="T15" fmla="*/ 3806 h 120"/>
                <a:gd name="T16" fmla="*/ 6923 w 117"/>
                <a:gd name="T17" fmla="*/ 1010 h 120"/>
                <a:gd name="T18" fmla="*/ 6307 w 117"/>
                <a:gd name="T19" fmla="*/ 5817 h 120"/>
                <a:gd name="T20" fmla="*/ 5426 w 117"/>
                <a:gd name="T21" fmla="*/ 6999 h 120"/>
                <a:gd name="T22" fmla="*/ 3994 w 117"/>
                <a:gd name="T23" fmla="*/ 7395 h 120"/>
                <a:gd name="T24" fmla="*/ 2048 w 117"/>
                <a:gd name="T25" fmla="*/ 6542 h 120"/>
                <a:gd name="T26" fmla="*/ 1281 w 117"/>
                <a:gd name="T27" fmla="*/ 3853 h 120"/>
                <a:gd name="T28" fmla="*/ 1632 w 117"/>
                <a:gd name="T29" fmla="*/ 2189 h 120"/>
                <a:gd name="T30" fmla="*/ 2513 w 117"/>
                <a:gd name="T31" fmla="*/ 1010 h 120"/>
                <a:gd name="T32" fmla="*/ 3945 w 117"/>
                <a:gd name="T33" fmla="*/ 612 h 120"/>
                <a:gd name="T34" fmla="*/ 5226 w 117"/>
                <a:gd name="T35" fmla="*/ 917 h 120"/>
                <a:gd name="T36" fmla="*/ 6258 w 117"/>
                <a:gd name="T37" fmla="*/ 2078 h 120"/>
                <a:gd name="T38" fmla="*/ 6658 w 117"/>
                <a:gd name="T39" fmla="*/ 4068 h 120"/>
                <a:gd name="T40" fmla="*/ 6307 w 117"/>
                <a:gd name="T41" fmla="*/ 5817 h 12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17"/>
                <a:gd name="T64" fmla="*/ 0 h 120"/>
                <a:gd name="T65" fmla="*/ 117 w 117"/>
                <a:gd name="T66" fmla="*/ 120 h 12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17" h="120">
                  <a:moveTo>
                    <a:pt x="102" y="15"/>
                  </a:moveTo>
                  <a:cubicBezTo>
                    <a:pt x="92" y="5"/>
                    <a:pt x="78" y="0"/>
                    <a:pt x="61" y="0"/>
                  </a:cubicBezTo>
                  <a:cubicBezTo>
                    <a:pt x="43" y="0"/>
                    <a:pt x="28" y="5"/>
                    <a:pt x="17" y="17"/>
                  </a:cubicBezTo>
                  <a:cubicBezTo>
                    <a:pt x="5" y="28"/>
                    <a:pt x="0" y="43"/>
                    <a:pt x="0" y="61"/>
                  </a:cubicBezTo>
                  <a:cubicBezTo>
                    <a:pt x="0" y="80"/>
                    <a:pt x="5" y="94"/>
                    <a:pt x="15" y="105"/>
                  </a:cubicBezTo>
                  <a:cubicBezTo>
                    <a:pt x="25" y="115"/>
                    <a:pt x="38" y="120"/>
                    <a:pt x="55" y="120"/>
                  </a:cubicBezTo>
                  <a:cubicBezTo>
                    <a:pt x="74" y="120"/>
                    <a:pt x="89" y="115"/>
                    <a:pt x="100" y="103"/>
                  </a:cubicBezTo>
                  <a:cubicBezTo>
                    <a:pt x="111" y="92"/>
                    <a:pt x="117" y="76"/>
                    <a:pt x="117" y="57"/>
                  </a:cubicBezTo>
                  <a:cubicBezTo>
                    <a:pt x="117" y="39"/>
                    <a:pt x="112" y="25"/>
                    <a:pt x="102" y="15"/>
                  </a:cubicBezTo>
                  <a:close/>
                  <a:moveTo>
                    <a:pt x="93" y="87"/>
                  </a:moveTo>
                  <a:cubicBezTo>
                    <a:pt x="90" y="95"/>
                    <a:pt x="85" y="101"/>
                    <a:pt x="80" y="105"/>
                  </a:cubicBezTo>
                  <a:cubicBezTo>
                    <a:pt x="74" y="109"/>
                    <a:pt x="67" y="111"/>
                    <a:pt x="59" y="111"/>
                  </a:cubicBezTo>
                  <a:cubicBezTo>
                    <a:pt x="48" y="111"/>
                    <a:pt x="38" y="106"/>
                    <a:pt x="30" y="98"/>
                  </a:cubicBezTo>
                  <a:cubicBezTo>
                    <a:pt x="23" y="89"/>
                    <a:pt x="19" y="76"/>
                    <a:pt x="19" y="58"/>
                  </a:cubicBezTo>
                  <a:cubicBezTo>
                    <a:pt x="19" y="50"/>
                    <a:pt x="21" y="41"/>
                    <a:pt x="24" y="33"/>
                  </a:cubicBezTo>
                  <a:cubicBezTo>
                    <a:pt x="26" y="25"/>
                    <a:pt x="31" y="19"/>
                    <a:pt x="37" y="15"/>
                  </a:cubicBezTo>
                  <a:cubicBezTo>
                    <a:pt x="43" y="11"/>
                    <a:pt x="50" y="9"/>
                    <a:pt x="58" y="9"/>
                  </a:cubicBezTo>
                  <a:cubicBezTo>
                    <a:pt x="65" y="9"/>
                    <a:pt x="72" y="11"/>
                    <a:pt x="77" y="14"/>
                  </a:cubicBezTo>
                  <a:cubicBezTo>
                    <a:pt x="83" y="18"/>
                    <a:pt x="88" y="23"/>
                    <a:pt x="92" y="31"/>
                  </a:cubicBezTo>
                  <a:cubicBezTo>
                    <a:pt x="96" y="39"/>
                    <a:pt x="98" y="49"/>
                    <a:pt x="98" y="61"/>
                  </a:cubicBezTo>
                  <a:cubicBezTo>
                    <a:pt x="98" y="70"/>
                    <a:pt x="96" y="79"/>
                    <a:pt x="93" y="87"/>
                  </a:cubicBezTo>
                  <a:close/>
                </a:path>
              </a:pathLst>
            </a:custGeom>
            <a:solidFill>
              <a:srgbClr val="000000"/>
            </a:solidFill>
            <a:ln w="9525">
              <a:noFill/>
              <a:round/>
              <a:headEnd/>
              <a:tailEnd/>
            </a:ln>
          </p:spPr>
          <p:txBody>
            <a:bodyPr/>
            <a:lstStyle/>
            <a:p>
              <a:endParaRPr lang="en-US" dirty="0"/>
            </a:p>
          </p:txBody>
        </p:sp>
        <p:sp>
          <p:nvSpPr>
            <p:cNvPr id="37" name="Freeform 9"/>
            <p:cNvSpPr>
              <a:spLocks noEditPoints="1"/>
            </p:cNvSpPr>
            <p:nvPr/>
          </p:nvSpPr>
          <p:spPr bwMode="auto">
            <a:xfrm>
              <a:off x="13249" y="1581"/>
              <a:ext cx="283" cy="262"/>
            </a:xfrm>
            <a:custGeom>
              <a:avLst/>
              <a:gdLst>
                <a:gd name="T0" fmla="*/ 8135 w 122"/>
                <a:gd name="T1" fmla="*/ 7106 h 113"/>
                <a:gd name="T2" fmla="*/ 7388 w 122"/>
                <a:gd name="T3" fmla="*/ 6817 h 113"/>
                <a:gd name="T4" fmla="*/ 7265 w 122"/>
                <a:gd name="T5" fmla="*/ 6703 h 113"/>
                <a:gd name="T6" fmla="*/ 6054 w 122"/>
                <a:gd name="T7" fmla="*/ 4074 h 113"/>
                <a:gd name="T8" fmla="*/ 4370 w 122"/>
                <a:gd name="T9" fmla="*/ 65 h 113"/>
                <a:gd name="T10" fmla="*/ 4282 w 122"/>
                <a:gd name="T11" fmla="*/ 0 h 113"/>
                <a:gd name="T12" fmla="*/ 3906 w 122"/>
                <a:gd name="T13" fmla="*/ 0 h 113"/>
                <a:gd name="T14" fmla="*/ 2431 w 122"/>
                <a:gd name="T15" fmla="*/ 3290 h 113"/>
                <a:gd name="T16" fmla="*/ 926 w 122"/>
                <a:gd name="T17" fmla="*/ 6559 h 113"/>
                <a:gd name="T18" fmla="*/ 747 w 122"/>
                <a:gd name="T19" fmla="*/ 6902 h 113"/>
                <a:gd name="T20" fmla="*/ 65 w 122"/>
                <a:gd name="T21" fmla="*/ 7106 h 113"/>
                <a:gd name="T22" fmla="*/ 0 w 122"/>
                <a:gd name="T23" fmla="*/ 7106 h 113"/>
                <a:gd name="T24" fmla="*/ 0 w 122"/>
                <a:gd name="T25" fmla="*/ 7563 h 113"/>
                <a:gd name="T26" fmla="*/ 1276 w 122"/>
                <a:gd name="T27" fmla="*/ 7515 h 113"/>
                <a:gd name="T28" fmla="*/ 2610 w 122"/>
                <a:gd name="T29" fmla="*/ 7563 h 113"/>
                <a:gd name="T30" fmla="*/ 2610 w 122"/>
                <a:gd name="T31" fmla="*/ 7515 h 113"/>
                <a:gd name="T32" fmla="*/ 2610 w 122"/>
                <a:gd name="T33" fmla="*/ 7106 h 113"/>
                <a:gd name="T34" fmla="*/ 2431 w 122"/>
                <a:gd name="T35" fmla="*/ 7016 h 113"/>
                <a:gd name="T36" fmla="*/ 1823 w 122"/>
                <a:gd name="T37" fmla="*/ 6902 h 113"/>
                <a:gd name="T38" fmla="*/ 1823 w 122"/>
                <a:gd name="T39" fmla="*/ 6817 h 113"/>
                <a:gd name="T40" fmla="*/ 1937 w 122"/>
                <a:gd name="T41" fmla="*/ 6504 h 113"/>
                <a:gd name="T42" fmla="*/ 2431 w 122"/>
                <a:gd name="T43" fmla="*/ 5284 h 113"/>
                <a:gd name="T44" fmla="*/ 3772 w 122"/>
                <a:gd name="T45" fmla="*/ 5235 h 113"/>
                <a:gd name="T46" fmla="*/ 5305 w 122"/>
                <a:gd name="T47" fmla="*/ 5284 h 113"/>
                <a:gd name="T48" fmla="*/ 5855 w 122"/>
                <a:gd name="T49" fmla="*/ 6446 h 113"/>
                <a:gd name="T50" fmla="*/ 5904 w 122"/>
                <a:gd name="T51" fmla="*/ 6768 h 113"/>
                <a:gd name="T52" fmla="*/ 5855 w 122"/>
                <a:gd name="T53" fmla="*/ 6902 h 113"/>
                <a:gd name="T54" fmla="*/ 5182 w 122"/>
                <a:gd name="T55" fmla="*/ 7106 h 113"/>
                <a:gd name="T56" fmla="*/ 5089 w 122"/>
                <a:gd name="T57" fmla="*/ 7106 h 113"/>
                <a:gd name="T58" fmla="*/ 5089 w 122"/>
                <a:gd name="T59" fmla="*/ 7563 h 113"/>
                <a:gd name="T60" fmla="*/ 6715 w 122"/>
                <a:gd name="T61" fmla="*/ 7515 h 113"/>
                <a:gd name="T62" fmla="*/ 8191 w 122"/>
                <a:gd name="T63" fmla="*/ 7563 h 113"/>
                <a:gd name="T64" fmla="*/ 8191 w 122"/>
                <a:gd name="T65" fmla="*/ 7515 h 113"/>
                <a:gd name="T66" fmla="*/ 8191 w 122"/>
                <a:gd name="T67" fmla="*/ 7106 h 113"/>
                <a:gd name="T68" fmla="*/ 8135 w 122"/>
                <a:gd name="T69" fmla="*/ 7106 h 113"/>
                <a:gd name="T70" fmla="*/ 3621 w 122"/>
                <a:gd name="T71" fmla="*/ 4563 h 113"/>
                <a:gd name="T72" fmla="*/ 2695 w 122"/>
                <a:gd name="T73" fmla="*/ 4563 h 113"/>
                <a:gd name="T74" fmla="*/ 3906 w 122"/>
                <a:gd name="T75" fmla="*/ 1822 h 113"/>
                <a:gd name="T76" fmla="*/ 5043 w 122"/>
                <a:gd name="T77" fmla="*/ 4563 h 113"/>
                <a:gd name="T78" fmla="*/ 3621 w 122"/>
                <a:gd name="T79" fmla="*/ 4563 h 113"/>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122"/>
                <a:gd name="T121" fmla="*/ 0 h 113"/>
                <a:gd name="T122" fmla="*/ 122 w 122"/>
                <a:gd name="T123" fmla="*/ 113 h 113"/>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122" h="113">
                  <a:moveTo>
                    <a:pt x="121" y="106"/>
                  </a:moveTo>
                  <a:cubicBezTo>
                    <a:pt x="112" y="103"/>
                    <a:pt x="110" y="102"/>
                    <a:pt x="110" y="102"/>
                  </a:cubicBezTo>
                  <a:cubicBezTo>
                    <a:pt x="108" y="100"/>
                    <a:pt x="108" y="100"/>
                    <a:pt x="108" y="100"/>
                  </a:cubicBezTo>
                  <a:cubicBezTo>
                    <a:pt x="90" y="61"/>
                    <a:pt x="90" y="61"/>
                    <a:pt x="90" y="61"/>
                  </a:cubicBezTo>
                  <a:cubicBezTo>
                    <a:pt x="80" y="39"/>
                    <a:pt x="72" y="18"/>
                    <a:pt x="65" y="1"/>
                  </a:cubicBezTo>
                  <a:cubicBezTo>
                    <a:pt x="64" y="0"/>
                    <a:pt x="64" y="0"/>
                    <a:pt x="64" y="0"/>
                  </a:cubicBezTo>
                  <a:cubicBezTo>
                    <a:pt x="58" y="0"/>
                    <a:pt x="58" y="0"/>
                    <a:pt x="58" y="0"/>
                  </a:cubicBezTo>
                  <a:cubicBezTo>
                    <a:pt x="36" y="49"/>
                    <a:pt x="36" y="49"/>
                    <a:pt x="36" y="49"/>
                  </a:cubicBezTo>
                  <a:cubicBezTo>
                    <a:pt x="25" y="77"/>
                    <a:pt x="17" y="93"/>
                    <a:pt x="14" y="98"/>
                  </a:cubicBezTo>
                  <a:cubicBezTo>
                    <a:pt x="13" y="100"/>
                    <a:pt x="12" y="102"/>
                    <a:pt x="11" y="103"/>
                  </a:cubicBezTo>
                  <a:cubicBezTo>
                    <a:pt x="9" y="104"/>
                    <a:pt x="6" y="105"/>
                    <a:pt x="1" y="106"/>
                  </a:cubicBezTo>
                  <a:cubicBezTo>
                    <a:pt x="0" y="106"/>
                    <a:pt x="0" y="106"/>
                    <a:pt x="0" y="106"/>
                  </a:cubicBezTo>
                  <a:cubicBezTo>
                    <a:pt x="0" y="113"/>
                    <a:pt x="0" y="113"/>
                    <a:pt x="0" y="113"/>
                  </a:cubicBezTo>
                  <a:cubicBezTo>
                    <a:pt x="19" y="112"/>
                    <a:pt x="19" y="112"/>
                    <a:pt x="19" y="112"/>
                  </a:cubicBezTo>
                  <a:cubicBezTo>
                    <a:pt x="39" y="113"/>
                    <a:pt x="39" y="113"/>
                    <a:pt x="39" y="113"/>
                  </a:cubicBezTo>
                  <a:cubicBezTo>
                    <a:pt x="39" y="112"/>
                    <a:pt x="39" y="112"/>
                    <a:pt x="39" y="112"/>
                  </a:cubicBezTo>
                  <a:cubicBezTo>
                    <a:pt x="39" y="106"/>
                    <a:pt x="39" y="106"/>
                    <a:pt x="39" y="106"/>
                  </a:cubicBezTo>
                  <a:cubicBezTo>
                    <a:pt x="36" y="105"/>
                    <a:pt x="36" y="105"/>
                    <a:pt x="36" y="105"/>
                  </a:cubicBezTo>
                  <a:cubicBezTo>
                    <a:pt x="29" y="104"/>
                    <a:pt x="27" y="103"/>
                    <a:pt x="27" y="103"/>
                  </a:cubicBezTo>
                  <a:cubicBezTo>
                    <a:pt x="27" y="103"/>
                    <a:pt x="27" y="103"/>
                    <a:pt x="27" y="102"/>
                  </a:cubicBezTo>
                  <a:cubicBezTo>
                    <a:pt x="27" y="102"/>
                    <a:pt x="27" y="101"/>
                    <a:pt x="29" y="97"/>
                  </a:cubicBezTo>
                  <a:cubicBezTo>
                    <a:pt x="29" y="97"/>
                    <a:pt x="35" y="82"/>
                    <a:pt x="36" y="79"/>
                  </a:cubicBezTo>
                  <a:cubicBezTo>
                    <a:pt x="38" y="79"/>
                    <a:pt x="56" y="78"/>
                    <a:pt x="56" y="78"/>
                  </a:cubicBezTo>
                  <a:cubicBezTo>
                    <a:pt x="56" y="78"/>
                    <a:pt x="75" y="79"/>
                    <a:pt x="79" y="79"/>
                  </a:cubicBezTo>
                  <a:cubicBezTo>
                    <a:pt x="80" y="80"/>
                    <a:pt x="87" y="96"/>
                    <a:pt x="87" y="96"/>
                  </a:cubicBezTo>
                  <a:cubicBezTo>
                    <a:pt x="88" y="99"/>
                    <a:pt x="88" y="101"/>
                    <a:pt x="88" y="101"/>
                  </a:cubicBezTo>
                  <a:cubicBezTo>
                    <a:pt x="88" y="102"/>
                    <a:pt x="88" y="102"/>
                    <a:pt x="87" y="103"/>
                  </a:cubicBezTo>
                  <a:cubicBezTo>
                    <a:pt x="87" y="103"/>
                    <a:pt x="85" y="104"/>
                    <a:pt x="77" y="106"/>
                  </a:cubicBezTo>
                  <a:cubicBezTo>
                    <a:pt x="76" y="106"/>
                    <a:pt x="76" y="106"/>
                    <a:pt x="76" y="106"/>
                  </a:cubicBezTo>
                  <a:cubicBezTo>
                    <a:pt x="76" y="113"/>
                    <a:pt x="76" y="113"/>
                    <a:pt x="76" y="113"/>
                  </a:cubicBezTo>
                  <a:cubicBezTo>
                    <a:pt x="100" y="112"/>
                    <a:pt x="100" y="112"/>
                    <a:pt x="100" y="112"/>
                  </a:cubicBezTo>
                  <a:cubicBezTo>
                    <a:pt x="122" y="113"/>
                    <a:pt x="122" y="113"/>
                    <a:pt x="122" y="113"/>
                  </a:cubicBezTo>
                  <a:cubicBezTo>
                    <a:pt x="122" y="112"/>
                    <a:pt x="122" y="112"/>
                    <a:pt x="122" y="112"/>
                  </a:cubicBezTo>
                  <a:cubicBezTo>
                    <a:pt x="122" y="106"/>
                    <a:pt x="122" y="106"/>
                    <a:pt x="122" y="106"/>
                  </a:cubicBezTo>
                  <a:lnTo>
                    <a:pt x="121" y="106"/>
                  </a:lnTo>
                  <a:close/>
                  <a:moveTo>
                    <a:pt x="54" y="68"/>
                  </a:moveTo>
                  <a:cubicBezTo>
                    <a:pt x="54" y="68"/>
                    <a:pt x="43" y="68"/>
                    <a:pt x="40" y="68"/>
                  </a:cubicBezTo>
                  <a:cubicBezTo>
                    <a:pt x="42" y="65"/>
                    <a:pt x="56" y="32"/>
                    <a:pt x="58" y="27"/>
                  </a:cubicBezTo>
                  <a:cubicBezTo>
                    <a:pt x="60" y="32"/>
                    <a:pt x="74" y="65"/>
                    <a:pt x="75" y="68"/>
                  </a:cubicBezTo>
                  <a:cubicBezTo>
                    <a:pt x="72" y="68"/>
                    <a:pt x="54" y="68"/>
                    <a:pt x="54" y="68"/>
                  </a:cubicBezTo>
                  <a:close/>
                </a:path>
              </a:pathLst>
            </a:custGeom>
            <a:solidFill>
              <a:srgbClr val="000000"/>
            </a:solidFill>
            <a:ln w="9525">
              <a:noFill/>
              <a:round/>
              <a:headEnd/>
              <a:tailEnd/>
            </a:ln>
          </p:spPr>
          <p:txBody>
            <a:bodyPr/>
            <a:lstStyle/>
            <a:p>
              <a:endParaRPr lang="en-US" dirty="0"/>
            </a:p>
          </p:txBody>
        </p:sp>
        <p:sp>
          <p:nvSpPr>
            <p:cNvPr id="38" name="Freeform 10"/>
            <p:cNvSpPr>
              <a:spLocks/>
            </p:cNvSpPr>
            <p:nvPr/>
          </p:nvSpPr>
          <p:spPr bwMode="auto">
            <a:xfrm>
              <a:off x="13569" y="1586"/>
              <a:ext cx="281" cy="257"/>
            </a:xfrm>
            <a:custGeom>
              <a:avLst/>
              <a:gdLst>
                <a:gd name="T0" fmla="*/ 4445 w 121"/>
                <a:gd name="T1" fmla="*/ 396 h 111"/>
                <a:gd name="T2" fmla="*/ 5123 w 121"/>
                <a:gd name="T3" fmla="*/ 607 h 111"/>
                <a:gd name="T4" fmla="*/ 4858 w 121"/>
                <a:gd name="T5" fmla="*/ 1067 h 111"/>
                <a:gd name="T6" fmla="*/ 2357 w 121"/>
                <a:gd name="T7" fmla="*/ 1813 h 111"/>
                <a:gd name="T8" fmla="*/ 2443 w 121"/>
                <a:gd name="T9" fmla="*/ 660 h 111"/>
                <a:gd name="T10" fmla="*/ 3521 w 121"/>
                <a:gd name="T11" fmla="*/ 396 h 111"/>
                <a:gd name="T12" fmla="*/ 1953 w 121"/>
                <a:gd name="T13" fmla="*/ 0 h 111"/>
                <a:gd name="T14" fmla="*/ 0 w 121"/>
                <a:gd name="T15" fmla="*/ 0 h 111"/>
                <a:gd name="T16" fmla="*/ 0 w 121"/>
                <a:gd name="T17" fmla="*/ 396 h 111"/>
                <a:gd name="T18" fmla="*/ 1078 w 121"/>
                <a:gd name="T19" fmla="*/ 718 h 111"/>
                <a:gd name="T20" fmla="*/ 1138 w 121"/>
                <a:gd name="T21" fmla="*/ 718 h 111"/>
                <a:gd name="T22" fmla="*/ 1138 w 121"/>
                <a:gd name="T23" fmla="*/ 3934 h 111"/>
                <a:gd name="T24" fmla="*/ 1078 w 121"/>
                <a:gd name="T25" fmla="*/ 6663 h 111"/>
                <a:gd name="T26" fmla="*/ 0 w 121"/>
                <a:gd name="T27" fmla="*/ 6925 h 111"/>
                <a:gd name="T28" fmla="*/ 0 w 121"/>
                <a:gd name="T29" fmla="*/ 7388 h 111"/>
                <a:gd name="T30" fmla="*/ 3521 w 121"/>
                <a:gd name="T31" fmla="*/ 7388 h 111"/>
                <a:gd name="T32" fmla="*/ 3521 w 121"/>
                <a:gd name="T33" fmla="*/ 6925 h 111"/>
                <a:gd name="T34" fmla="*/ 2503 w 121"/>
                <a:gd name="T35" fmla="*/ 6728 h 111"/>
                <a:gd name="T36" fmla="*/ 2292 w 121"/>
                <a:gd name="T37" fmla="*/ 6314 h 111"/>
                <a:gd name="T38" fmla="*/ 2908 w 121"/>
                <a:gd name="T39" fmla="*/ 4455 h 111"/>
                <a:gd name="T40" fmla="*/ 5209 w 121"/>
                <a:gd name="T41" fmla="*/ 6728 h 111"/>
                <a:gd name="T42" fmla="*/ 4659 w 121"/>
                <a:gd name="T43" fmla="*/ 6925 h 111"/>
                <a:gd name="T44" fmla="*/ 4596 w 121"/>
                <a:gd name="T45" fmla="*/ 7388 h 111"/>
                <a:gd name="T46" fmla="*/ 8177 w 121"/>
                <a:gd name="T47" fmla="*/ 7388 h 111"/>
                <a:gd name="T48" fmla="*/ 8177 w 121"/>
                <a:gd name="T49" fmla="*/ 6925 h 111"/>
                <a:gd name="T50" fmla="*/ 7039 w 121"/>
                <a:gd name="T51" fmla="*/ 6663 h 111"/>
                <a:gd name="T52" fmla="*/ 5000 w 121"/>
                <a:gd name="T53" fmla="*/ 4915 h 111"/>
                <a:gd name="T54" fmla="*/ 3980 w 121"/>
                <a:gd name="T55" fmla="*/ 2927 h 111"/>
                <a:gd name="T56" fmla="*/ 6289 w 121"/>
                <a:gd name="T57" fmla="*/ 803 h 111"/>
                <a:gd name="T58" fmla="*/ 7366 w 121"/>
                <a:gd name="T59" fmla="*/ 461 h 111"/>
                <a:gd name="T60" fmla="*/ 7415 w 121"/>
                <a:gd name="T61" fmla="*/ 0 h 111"/>
                <a:gd name="T62" fmla="*/ 4445 w 121"/>
                <a:gd name="T63" fmla="*/ 0 h 1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21"/>
                <a:gd name="T97" fmla="*/ 0 h 111"/>
                <a:gd name="T98" fmla="*/ 121 w 121"/>
                <a:gd name="T99" fmla="*/ 111 h 11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21" h="111">
                  <a:moveTo>
                    <a:pt x="66" y="1"/>
                  </a:moveTo>
                  <a:cubicBezTo>
                    <a:pt x="66" y="6"/>
                    <a:pt x="66" y="6"/>
                    <a:pt x="66" y="6"/>
                  </a:cubicBezTo>
                  <a:cubicBezTo>
                    <a:pt x="69" y="7"/>
                    <a:pt x="69" y="7"/>
                    <a:pt x="69" y="7"/>
                  </a:cubicBezTo>
                  <a:cubicBezTo>
                    <a:pt x="75" y="8"/>
                    <a:pt x="76" y="9"/>
                    <a:pt x="76" y="9"/>
                  </a:cubicBezTo>
                  <a:cubicBezTo>
                    <a:pt x="76" y="9"/>
                    <a:pt x="77" y="10"/>
                    <a:pt x="77" y="10"/>
                  </a:cubicBezTo>
                  <a:cubicBezTo>
                    <a:pt x="77" y="10"/>
                    <a:pt x="76" y="12"/>
                    <a:pt x="72" y="16"/>
                  </a:cubicBezTo>
                  <a:cubicBezTo>
                    <a:pt x="59" y="29"/>
                    <a:pt x="47" y="41"/>
                    <a:pt x="34" y="51"/>
                  </a:cubicBezTo>
                  <a:cubicBezTo>
                    <a:pt x="34" y="46"/>
                    <a:pt x="35" y="27"/>
                    <a:pt x="35" y="27"/>
                  </a:cubicBezTo>
                  <a:cubicBezTo>
                    <a:pt x="35" y="14"/>
                    <a:pt x="35" y="12"/>
                    <a:pt x="35" y="11"/>
                  </a:cubicBezTo>
                  <a:cubicBezTo>
                    <a:pt x="35" y="11"/>
                    <a:pt x="36" y="10"/>
                    <a:pt x="36" y="10"/>
                  </a:cubicBezTo>
                  <a:cubicBezTo>
                    <a:pt x="36" y="10"/>
                    <a:pt x="38" y="9"/>
                    <a:pt x="47" y="7"/>
                  </a:cubicBezTo>
                  <a:cubicBezTo>
                    <a:pt x="47" y="7"/>
                    <a:pt x="52" y="6"/>
                    <a:pt x="52" y="6"/>
                  </a:cubicBezTo>
                  <a:cubicBezTo>
                    <a:pt x="52" y="0"/>
                    <a:pt x="52" y="0"/>
                    <a:pt x="52" y="0"/>
                  </a:cubicBezTo>
                  <a:cubicBezTo>
                    <a:pt x="29" y="0"/>
                    <a:pt x="29" y="0"/>
                    <a:pt x="29" y="0"/>
                  </a:cubicBezTo>
                  <a:cubicBezTo>
                    <a:pt x="25" y="0"/>
                    <a:pt x="25" y="0"/>
                    <a:pt x="25" y="0"/>
                  </a:cubicBezTo>
                  <a:cubicBezTo>
                    <a:pt x="0" y="0"/>
                    <a:pt x="0" y="0"/>
                    <a:pt x="0" y="0"/>
                  </a:cubicBezTo>
                  <a:cubicBezTo>
                    <a:pt x="0" y="1"/>
                    <a:pt x="0" y="1"/>
                    <a:pt x="0" y="1"/>
                  </a:cubicBezTo>
                  <a:cubicBezTo>
                    <a:pt x="0" y="6"/>
                    <a:pt x="0" y="6"/>
                    <a:pt x="0" y="6"/>
                  </a:cubicBezTo>
                  <a:cubicBezTo>
                    <a:pt x="4" y="7"/>
                    <a:pt x="4" y="7"/>
                    <a:pt x="4" y="7"/>
                  </a:cubicBezTo>
                  <a:cubicBezTo>
                    <a:pt x="12" y="9"/>
                    <a:pt x="15" y="10"/>
                    <a:pt x="16" y="11"/>
                  </a:cubicBezTo>
                  <a:cubicBezTo>
                    <a:pt x="16" y="11"/>
                    <a:pt x="16" y="11"/>
                    <a:pt x="16" y="11"/>
                  </a:cubicBezTo>
                  <a:cubicBezTo>
                    <a:pt x="16" y="11"/>
                    <a:pt x="17" y="11"/>
                    <a:pt x="17" y="11"/>
                  </a:cubicBezTo>
                  <a:cubicBezTo>
                    <a:pt x="17" y="11"/>
                    <a:pt x="17" y="12"/>
                    <a:pt x="17" y="17"/>
                  </a:cubicBezTo>
                  <a:cubicBezTo>
                    <a:pt x="17" y="59"/>
                    <a:pt x="17" y="59"/>
                    <a:pt x="17" y="59"/>
                  </a:cubicBezTo>
                  <a:cubicBezTo>
                    <a:pt x="17" y="96"/>
                    <a:pt x="17" y="96"/>
                    <a:pt x="17" y="96"/>
                  </a:cubicBezTo>
                  <a:cubicBezTo>
                    <a:pt x="17" y="99"/>
                    <a:pt x="16" y="100"/>
                    <a:pt x="16" y="100"/>
                  </a:cubicBezTo>
                  <a:cubicBezTo>
                    <a:pt x="16" y="101"/>
                    <a:pt x="14" y="102"/>
                    <a:pt x="5" y="103"/>
                  </a:cubicBezTo>
                  <a:cubicBezTo>
                    <a:pt x="4" y="103"/>
                    <a:pt x="0" y="104"/>
                    <a:pt x="0" y="104"/>
                  </a:cubicBezTo>
                  <a:cubicBezTo>
                    <a:pt x="0" y="105"/>
                    <a:pt x="0" y="105"/>
                    <a:pt x="0" y="105"/>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51" y="104"/>
                    <a:pt x="51" y="104"/>
                    <a:pt x="51" y="104"/>
                  </a:cubicBezTo>
                  <a:cubicBezTo>
                    <a:pt x="48" y="103"/>
                    <a:pt x="38" y="101"/>
                    <a:pt x="37" y="101"/>
                  </a:cubicBezTo>
                  <a:cubicBezTo>
                    <a:pt x="36" y="100"/>
                    <a:pt x="35" y="100"/>
                    <a:pt x="35" y="99"/>
                  </a:cubicBezTo>
                  <a:cubicBezTo>
                    <a:pt x="35" y="99"/>
                    <a:pt x="34" y="98"/>
                    <a:pt x="34" y="95"/>
                  </a:cubicBezTo>
                  <a:cubicBezTo>
                    <a:pt x="34" y="95"/>
                    <a:pt x="34" y="67"/>
                    <a:pt x="34" y="58"/>
                  </a:cubicBezTo>
                  <a:cubicBezTo>
                    <a:pt x="37" y="61"/>
                    <a:pt x="43" y="67"/>
                    <a:pt x="43" y="67"/>
                  </a:cubicBezTo>
                  <a:cubicBezTo>
                    <a:pt x="61" y="84"/>
                    <a:pt x="72" y="95"/>
                    <a:pt x="76" y="99"/>
                  </a:cubicBezTo>
                  <a:cubicBezTo>
                    <a:pt x="77" y="100"/>
                    <a:pt x="77" y="101"/>
                    <a:pt x="77" y="101"/>
                  </a:cubicBezTo>
                  <a:cubicBezTo>
                    <a:pt x="77" y="101"/>
                    <a:pt x="77" y="101"/>
                    <a:pt x="77" y="102"/>
                  </a:cubicBezTo>
                  <a:cubicBezTo>
                    <a:pt x="76" y="102"/>
                    <a:pt x="75" y="102"/>
                    <a:pt x="69" y="104"/>
                  </a:cubicBezTo>
                  <a:cubicBezTo>
                    <a:pt x="68" y="104"/>
                    <a:pt x="68" y="104"/>
                    <a:pt x="68" y="104"/>
                  </a:cubicBezTo>
                  <a:cubicBezTo>
                    <a:pt x="68" y="111"/>
                    <a:pt x="68" y="111"/>
                    <a:pt x="68" y="111"/>
                  </a:cubicBezTo>
                  <a:cubicBezTo>
                    <a:pt x="96" y="110"/>
                    <a:pt x="96" y="110"/>
                    <a:pt x="96" y="110"/>
                  </a:cubicBezTo>
                  <a:cubicBezTo>
                    <a:pt x="121" y="111"/>
                    <a:pt x="121" y="111"/>
                    <a:pt x="121" y="111"/>
                  </a:cubicBezTo>
                  <a:cubicBezTo>
                    <a:pt x="121" y="110"/>
                    <a:pt x="121" y="110"/>
                    <a:pt x="121" y="110"/>
                  </a:cubicBezTo>
                  <a:cubicBezTo>
                    <a:pt x="121" y="104"/>
                    <a:pt x="121" y="104"/>
                    <a:pt x="121" y="104"/>
                  </a:cubicBezTo>
                  <a:cubicBezTo>
                    <a:pt x="120" y="104"/>
                    <a:pt x="120" y="104"/>
                    <a:pt x="120" y="104"/>
                  </a:cubicBezTo>
                  <a:cubicBezTo>
                    <a:pt x="111" y="102"/>
                    <a:pt x="106" y="100"/>
                    <a:pt x="104" y="100"/>
                  </a:cubicBezTo>
                  <a:cubicBezTo>
                    <a:pt x="104" y="100"/>
                    <a:pt x="99" y="97"/>
                    <a:pt x="99" y="97"/>
                  </a:cubicBezTo>
                  <a:cubicBezTo>
                    <a:pt x="99" y="97"/>
                    <a:pt x="74" y="74"/>
                    <a:pt x="74" y="74"/>
                  </a:cubicBezTo>
                  <a:cubicBezTo>
                    <a:pt x="63" y="64"/>
                    <a:pt x="56" y="56"/>
                    <a:pt x="51" y="51"/>
                  </a:cubicBezTo>
                  <a:cubicBezTo>
                    <a:pt x="52" y="50"/>
                    <a:pt x="59" y="44"/>
                    <a:pt x="59" y="44"/>
                  </a:cubicBezTo>
                  <a:cubicBezTo>
                    <a:pt x="59" y="44"/>
                    <a:pt x="80" y="25"/>
                    <a:pt x="80" y="25"/>
                  </a:cubicBezTo>
                  <a:cubicBezTo>
                    <a:pt x="80" y="25"/>
                    <a:pt x="93" y="12"/>
                    <a:pt x="93" y="12"/>
                  </a:cubicBezTo>
                  <a:cubicBezTo>
                    <a:pt x="93" y="12"/>
                    <a:pt x="97" y="10"/>
                    <a:pt x="97" y="10"/>
                  </a:cubicBezTo>
                  <a:cubicBezTo>
                    <a:pt x="98" y="10"/>
                    <a:pt x="101" y="9"/>
                    <a:pt x="109" y="7"/>
                  </a:cubicBezTo>
                  <a:cubicBezTo>
                    <a:pt x="110" y="6"/>
                    <a:pt x="110" y="6"/>
                    <a:pt x="110" y="6"/>
                  </a:cubicBezTo>
                  <a:cubicBezTo>
                    <a:pt x="110" y="0"/>
                    <a:pt x="110" y="0"/>
                    <a:pt x="110" y="0"/>
                  </a:cubicBezTo>
                  <a:cubicBezTo>
                    <a:pt x="86" y="0"/>
                    <a:pt x="86" y="0"/>
                    <a:pt x="86" y="0"/>
                  </a:cubicBezTo>
                  <a:cubicBezTo>
                    <a:pt x="66" y="0"/>
                    <a:pt x="66" y="0"/>
                    <a:pt x="66" y="0"/>
                  </a:cubicBezTo>
                  <a:lnTo>
                    <a:pt x="66" y="1"/>
                  </a:lnTo>
                  <a:close/>
                </a:path>
              </a:pathLst>
            </a:custGeom>
            <a:solidFill>
              <a:srgbClr val="000000"/>
            </a:solidFill>
            <a:ln w="9525">
              <a:noFill/>
              <a:round/>
              <a:headEnd/>
              <a:tailEnd/>
            </a:ln>
          </p:spPr>
          <p:txBody>
            <a:bodyPr/>
            <a:lstStyle/>
            <a:p>
              <a:endParaRPr lang="en-US" dirty="0"/>
            </a:p>
          </p:txBody>
        </p:sp>
        <p:sp>
          <p:nvSpPr>
            <p:cNvPr id="39" name="Freeform 11"/>
            <p:cNvSpPr>
              <a:spLocks/>
            </p:cNvSpPr>
            <p:nvPr/>
          </p:nvSpPr>
          <p:spPr bwMode="auto">
            <a:xfrm>
              <a:off x="13871" y="1586"/>
              <a:ext cx="234" cy="257"/>
            </a:xfrm>
            <a:custGeom>
              <a:avLst/>
              <a:gdLst>
                <a:gd name="T0" fmla="*/ 199 w 101"/>
                <a:gd name="T1" fmla="*/ 65 h 111"/>
                <a:gd name="T2" fmla="*/ 0 w 101"/>
                <a:gd name="T3" fmla="*/ 2123 h 111"/>
                <a:gd name="T4" fmla="*/ 151 w 101"/>
                <a:gd name="T5" fmla="*/ 2123 h 111"/>
                <a:gd name="T6" fmla="*/ 612 w 101"/>
                <a:gd name="T7" fmla="*/ 2123 h 111"/>
                <a:gd name="T8" fmla="*/ 612 w 101"/>
                <a:gd name="T9" fmla="*/ 2075 h 111"/>
                <a:gd name="T10" fmla="*/ 869 w 101"/>
                <a:gd name="T11" fmla="*/ 1116 h 111"/>
                <a:gd name="T12" fmla="*/ 1068 w 101"/>
                <a:gd name="T13" fmla="*/ 803 h 111"/>
                <a:gd name="T14" fmla="*/ 1418 w 101"/>
                <a:gd name="T15" fmla="*/ 718 h 111"/>
                <a:gd name="T16" fmla="*/ 1663 w 101"/>
                <a:gd name="T17" fmla="*/ 718 h 111"/>
                <a:gd name="T18" fmla="*/ 2796 w 101"/>
                <a:gd name="T19" fmla="*/ 718 h 111"/>
                <a:gd name="T20" fmla="*/ 2796 w 101"/>
                <a:gd name="T21" fmla="*/ 3077 h 111"/>
                <a:gd name="T22" fmla="*/ 2796 w 101"/>
                <a:gd name="T23" fmla="*/ 5462 h 111"/>
                <a:gd name="T24" fmla="*/ 2738 w 101"/>
                <a:gd name="T25" fmla="*/ 6578 h 111"/>
                <a:gd name="T26" fmla="*/ 2738 w 101"/>
                <a:gd name="T27" fmla="*/ 6663 h 111"/>
                <a:gd name="T28" fmla="*/ 1928 w 101"/>
                <a:gd name="T29" fmla="*/ 6839 h 111"/>
                <a:gd name="T30" fmla="*/ 1615 w 101"/>
                <a:gd name="T31" fmla="*/ 6925 h 111"/>
                <a:gd name="T32" fmla="*/ 1615 w 101"/>
                <a:gd name="T33" fmla="*/ 6990 h 111"/>
                <a:gd name="T34" fmla="*/ 1615 w 101"/>
                <a:gd name="T35" fmla="*/ 7388 h 111"/>
                <a:gd name="T36" fmla="*/ 3195 w 101"/>
                <a:gd name="T37" fmla="*/ 7323 h 111"/>
                <a:gd name="T38" fmla="*/ 5127 w 101"/>
                <a:gd name="T39" fmla="*/ 7388 h 111"/>
                <a:gd name="T40" fmla="*/ 5127 w 101"/>
                <a:gd name="T41" fmla="*/ 7323 h 111"/>
                <a:gd name="T42" fmla="*/ 5127 w 101"/>
                <a:gd name="T43" fmla="*/ 6925 h 111"/>
                <a:gd name="T44" fmla="*/ 4814 w 101"/>
                <a:gd name="T45" fmla="*/ 6839 h 111"/>
                <a:gd name="T46" fmla="*/ 4003 w 101"/>
                <a:gd name="T47" fmla="*/ 6663 h 111"/>
                <a:gd name="T48" fmla="*/ 4003 w 101"/>
                <a:gd name="T49" fmla="*/ 6529 h 111"/>
                <a:gd name="T50" fmla="*/ 3941 w 101"/>
                <a:gd name="T51" fmla="*/ 3999 h 111"/>
                <a:gd name="T52" fmla="*/ 4003 w 101"/>
                <a:gd name="T53" fmla="*/ 718 h 111"/>
                <a:gd name="T54" fmla="*/ 5014 w 101"/>
                <a:gd name="T55" fmla="*/ 718 h 111"/>
                <a:gd name="T56" fmla="*/ 5669 w 101"/>
                <a:gd name="T57" fmla="*/ 803 h 111"/>
                <a:gd name="T58" fmla="*/ 5882 w 101"/>
                <a:gd name="T59" fmla="*/ 1007 h 111"/>
                <a:gd name="T60" fmla="*/ 6130 w 101"/>
                <a:gd name="T61" fmla="*/ 2075 h 111"/>
                <a:gd name="T62" fmla="*/ 6130 w 101"/>
                <a:gd name="T63" fmla="*/ 2123 h 111"/>
                <a:gd name="T64" fmla="*/ 6742 w 101"/>
                <a:gd name="T65" fmla="*/ 2123 h 111"/>
                <a:gd name="T66" fmla="*/ 6543 w 101"/>
                <a:gd name="T67" fmla="*/ 0 h 111"/>
                <a:gd name="T68" fmla="*/ 6478 w 101"/>
                <a:gd name="T69" fmla="*/ 0 h 111"/>
                <a:gd name="T70" fmla="*/ 3542 w 101"/>
                <a:gd name="T71" fmla="*/ 0 h 111"/>
                <a:gd name="T72" fmla="*/ 199 w 101"/>
                <a:gd name="T73" fmla="*/ 0 h 111"/>
                <a:gd name="T74" fmla="*/ 199 w 101"/>
                <a:gd name="T75" fmla="*/ 65 h 111"/>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w 101"/>
                <a:gd name="T115" fmla="*/ 0 h 111"/>
                <a:gd name="T116" fmla="*/ 101 w 101"/>
                <a:gd name="T117" fmla="*/ 111 h 111"/>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T114" t="T115" r="T116" b="T117"/>
              <a:pathLst>
                <a:path w="101" h="111">
                  <a:moveTo>
                    <a:pt x="3" y="1"/>
                  </a:moveTo>
                  <a:cubicBezTo>
                    <a:pt x="0" y="32"/>
                    <a:pt x="0" y="32"/>
                    <a:pt x="0" y="32"/>
                  </a:cubicBezTo>
                  <a:cubicBezTo>
                    <a:pt x="2" y="32"/>
                    <a:pt x="2" y="32"/>
                    <a:pt x="2" y="32"/>
                  </a:cubicBezTo>
                  <a:cubicBezTo>
                    <a:pt x="9" y="32"/>
                    <a:pt x="9" y="32"/>
                    <a:pt x="9" y="32"/>
                  </a:cubicBezTo>
                  <a:cubicBezTo>
                    <a:pt x="9" y="31"/>
                    <a:pt x="9" y="31"/>
                    <a:pt x="9" y="31"/>
                  </a:cubicBezTo>
                  <a:cubicBezTo>
                    <a:pt x="11" y="24"/>
                    <a:pt x="12" y="19"/>
                    <a:pt x="13" y="17"/>
                  </a:cubicBezTo>
                  <a:cubicBezTo>
                    <a:pt x="14" y="14"/>
                    <a:pt x="15" y="13"/>
                    <a:pt x="16" y="12"/>
                  </a:cubicBezTo>
                  <a:cubicBezTo>
                    <a:pt x="17" y="12"/>
                    <a:pt x="18" y="11"/>
                    <a:pt x="21" y="11"/>
                  </a:cubicBezTo>
                  <a:cubicBezTo>
                    <a:pt x="21" y="11"/>
                    <a:pt x="25" y="11"/>
                    <a:pt x="25" y="11"/>
                  </a:cubicBezTo>
                  <a:cubicBezTo>
                    <a:pt x="25" y="11"/>
                    <a:pt x="39" y="11"/>
                    <a:pt x="42" y="11"/>
                  </a:cubicBezTo>
                  <a:cubicBezTo>
                    <a:pt x="42" y="13"/>
                    <a:pt x="42" y="46"/>
                    <a:pt x="42" y="46"/>
                  </a:cubicBezTo>
                  <a:cubicBezTo>
                    <a:pt x="42" y="82"/>
                    <a:pt x="42" y="82"/>
                    <a:pt x="42" y="82"/>
                  </a:cubicBezTo>
                  <a:cubicBezTo>
                    <a:pt x="41" y="97"/>
                    <a:pt x="41" y="99"/>
                    <a:pt x="41" y="99"/>
                  </a:cubicBezTo>
                  <a:cubicBezTo>
                    <a:pt x="41" y="100"/>
                    <a:pt x="41" y="100"/>
                    <a:pt x="41" y="100"/>
                  </a:cubicBezTo>
                  <a:cubicBezTo>
                    <a:pt x="40" y="100"/>
                    <a:pt x="38" y="101"/>
                    <a:pt x="29" y="103"/>
                  </a:cubicBezTo>
                  <a:cubicBezTo>
                    <a:pt x="24" y="104"/>
                    <a:pt x="24" y="104"/>
                    <a:pt x="24" y="104"/>
                  </a:cubicBezTo>
                  <a:cubicBezTo>
                    <a:pt x="24" y="105"/>
                    <a:pt x="24" y="105"/>
                    <a:pt x="24" y="105"/>
                  </a:cubicBezTo>
                  <a:cubicBezTo>
                    <a:pt x="24" y="111"/>
                    <a:pt x="24" y="111"/>
                    <a:pt x="24" y="111"/>
                  </a:cubicBezTo>
                  <a:cubicBezTo>
                    <a:pt x="48" y="110"/>
                    <a:pt x="48" y="110"/>
                    <a:pt x="48" y="110"/>
                  </a:cubicBezTo>
                  <a:cubicBezTo>
                    <a:pt x="77" y="111"/>
                    <a:pt x="77" y="111"/>
                    <a:pt x="77" y="111"/>
                  </a:cubicBezTo>
                  <a:cubicBezTo>
                    <a:pt x="77" y="110"/>
                    <a:pt x="77" y="110"/>
                    <a:pt x="77" y="110"/>
                  </a:cubicBezTo>
                  <a:cubicBezTo>
                    <a:pt x="77" y="104"/>
                    <a:pt x="77" y="104"/>
                    <a:pt x="77" y="104"/>
                  </a:cubicBezTo>
                  <a:cubicBezTo>
                    <a:pt x="72" y="103"/>
                    <a:pt x="72" y="103"/>
                    <a:pt x="72" y="103"/>
                  </a:cubicBezTo>
                  <a:cubicBezTo>
                    <a:pt x="62" y="101"/>
                    <a:pt x="61" y="100"/>
                    <a:pt x="60" y="100"/>
                  </a:cubicBezTo>
                  <a:cubicBezTo>
                    <a:pt x="60" y="100"/>
                    <a:pt x="60" y="99"/>
                    <a:pt x="60" y="98"/>
                  </a:cubicBezTo>
                  <a:cubicBezTo>
                    <a:pt x="59" y="91"/>
                    <a:pt x="59" y="79"/>
                    <a:pt x="59" y="60"/>
                  </a:cubicBezTo>
                  <a:cubicBezTo>
                    <a:pt x="59" y="60"/>
                    <a:pt x="60" y="13"/>
                    <a:pt x="60" y="11"/>
                  </a:cubicBezTo>
                  <a:cubicBezTo>
                    <a:pt x="62" y="11"/>
                    <a:pt x="75" y="11"/>
                    <a:pt x="75" y="11"/>
                  </a:cubicBezTo>
                  <a:cubicBezTo>
                    <a:pt x="82" y="11"/>
                    <a:pt x="84" y="12"/>
                    <a:pt x="85" y="12"/>
                  </a:cubicBezTo>
                  <a:cubicBezTo>
                    <a:pt x="86" y="12"/>
                    <a:pt x="87" y="13"/>
                    <a:pt x="88" y="15"/>
                  </a:cubicBezTo>
                  <a:cubicBezTo>
                    <a:pt x="88" y="16"/>
                    <a:pt x="89" y="19"/>
                    <a:pt x="92" y="31"/>
                  </a:cubicBezTo>
                  <a:cubicBezTo>
                    <a:pt x="92" y="32"/>
                    <a:pt x="92" y="32"/>
                    <a:pt x="92" y="32"/>
                  </a:cubicBezTo>
                  <a:cubicBezTo>
                    <a:pt x="101" y="32"/>
                    <a:pt x="101" y="32"/>
                    <a:pt x="101" y="32"/>
                  </a:cubicBezTo>
                  <a:cubicBezTo>
                    <a:pt x="98" y="0"/>
                    <a:pt x="98" y="0"/>
                    <a:pt x="98" y="0"/>
                  </a:cubicBezTo>
                  <a:cubicBezTo>
                    <a:pt x="97" y="0"/>
                    <a:pt x="97" y="0"/>
                    <a:pt x="97" y="0"/>
                  </a:cubicBezTo>
                  <a:cubicBezTo>
                    <a:pt x="53" y="0"/>
                    <a:pt x="53" y="0"/>
                    <a:pt x="53" y="0"/>
                  </a:cubicBezTo>
                  <a:cubicBezTo>
                    <a:pt x="3" y="0"/>
                    <a:pt x="3" y="0"/>
                    <a:pt x="3" y="0"/>
                  </a:cubicBezTo>
                  <a:lnTo>
                    <a:pt x="3" y="1"/>
                  </a:lnTo>
                  <a:close/>
                </a:path>
              </a:pathLst>
            </a:custGeom>
            <a:solidFill>
              <a:srgbClr val="000000"/>
            </a:solidFill>
            <a:ln w="9525">
              <a:noFill/>
              <a:round/>
              <a:headEnd/>
              <a:tailEnd/>
            </a:ln>
          </p:spPr>
          <p:txBody>
            <a:bodyPr/>
            <a:lstStyle/>
            <a:p>
              <a:endParaRPr lang="en-US" dirty="0"/>
            </a:p>
          </p:txBody>
        </p:sp>
        <p:sp>
          <p:nvSpPr>
            <p:cNvPr id="40" name="Freeform 12"/>
            <p:cNvSpPr>
              <a:spLocks noEditPoints="1"/>
            </p:cNvSpPr>
            <p:nvPr/>
          </p:nvSpPr>
          <p:spPr bwMode="auto">
            <a:xfrm>
              <a:off x="14157" y="1586"/>
              <a:ext cx="262" cy="257"/>
            </a:xfrm>
            <a:custGeom>
              <a:avLst/>
              <a:gdLst>
                <a:gd name="T0" fmla="*/ 7515 w 113"/>
                <a:gd name="T1" fmla="*/ 6925 h 111"/>
                <a:gd name="T2" fmla="*/ 6559 w 113"/>
                <a:gd name="T3" fmla="*/ 6663 h 111"/>
                <a:gd name="T4" fmla="*/ 6295 w 113"/>
                <a:gd name="T5" fmla="*/ 6464 h 111"/>
                <a:gd name="T6" fmla="*/ 5896 w 113"/>
                <a:gd name="T7" fmla="*/ 5983 h 111"/>
                <a:gd name="T8" fmla="*/ 4273 w 113"/>
                <a:gd name="T9" fmla="*/ 3934 h 111"/>
                <a:gd name="T10" fmla="*/ 5022 w 113"/>
                <a:gd name="T11" fmla="*/ 3586 h 111"/>
                <a:gd name="T12" fmla="*/ 5748 w 113"/>
                <a:gd name="T13" fmla="*/ 2878 h 111"/>
                <a:gd name="T14" fmla="*/ 5956 w 113"/>
                <a:gd name="T15" fmla="*/ 1859 h 111"/>
                <a:gd name="T16" fmla="*/ 5435 w 113"/>
                <a:gd name="T17" fmla="*/ 461 h 111"/>
                <a:gd name="T18" fmla="*/ 3877 w 113"/>
                <a:gd name="T19" fmla="*/ 0 h 111"/>
                <a:gd name="T20" fmla="*/ 3156 w 113"/>
                <a:gd name="T21" fmla="*/ 0 h 111"/>
                <a:gd name="T22" fmla="*/ 2279 w 113"/>
                <a:gd name="T23" fmla="*/ 0 h 111"/>
                <a:gd name="T24" fmla="*/ 0 w 113"/>
                <a:gd name="T25" fmla="*/ 0 h 111"/>
                <a:gd name="T26" fmla="*/ 0 w 113"/>
                <a:gd name="T27" fmla="*/ 65 h 111"/>
                <a:gd name="T28" fmla="*/ 0 w 113"/>
                <a:gd name="T29" fmla="*/ 396 h 111"/>
                <a:gd name="T30" fmla="*/ 264 w 113"/>
                <a:gd name="T31" fmla="*/ 461 h 111"/>
                <a:gd name="T32" fmla="*/ 1069 w 113"/>
                <a:gd name="T33" fmla="*/ 718 h 111"/>
                <a:gd name="T34" fmla="*/ 1125 w 113"/>
                <a:gd name="T35" fmla="*/ 803 h 111"/>
                <a:gd name="T36" fmla="*/ 1125 w 113"/>
                <a:gd name="T37" fmla="*/ 1405 h 111"/>
                <a:gd name="T38" fmla="*/ 1125 w 113"/>
                <a:gd name="T39" fmla="*/ 3795 h 111"/>
                <a:gd name="T40" fmla="*/ 1125 w 113"/>
                <a:gd name="T41" fmla="*/ 6379 h 111"/>
                <a:gd name="T42" fmla="*/ 1069 w 113"/>
                <a:gd name="T43" fmla="*/ 6663 h 111"/>
                <a:gd name="T44" fmla="*/ 264 w 113"/>
                <a:gd name="T45" fmla="*/ 6839 h 111"/>
                <a:gd name="T46" fmla="*/ 0 w 113"/>
                <a:gd name="T47" fmla="*/ 6925 h 111"/>
                <a:gd name="T48" fmla="*/ 0 w 113"/>
                <a:gd name="T49" fmla="*/ 7388 h 111"/>
                <a:gd name="T50" fmla="*/ 1822 w 113"/>
                <a:gd name="T51" fmla="*/ 7323 h 111"/>
                <a:gd name="T52" fmla="*/ 3506 w 113"/>
                <a:gd name="T53" fmla="*/ 7388 h 111"/>
                <a:gd name="T54" fmla="*/ 3506 w 113"/>
                <a:gd name="T55" fmla="*/ 7323 h 111"/>
                <a:gd name="T56" fmla="*/ 3506 w 113"/>
                <a:gd name="T57" fmla="*/ 6925 h 111"/>
                <a:gd name="T58" fmla="*/ 3156 w 113"/>
                <a:gd name="T59" fmla="*/ 6839 h 111"/>
                <a:gd name="T60" fmla="*/ 2393 w 113"/>
                <a:gd name="T61" fmla="*/ 6663 h 111"/>
                <a:gd name="T62" fmla="*/ 2344 w 113"/>
                <a:gd name="T63" fmla="*/ 6464 h 111"/>
                <a:gd name="T64" fmla="*/ 2279 w 113"/>
                <a:gd name="T65" fmla="*/ 3999 h 111"/>
                <a:gd name="T66" fmla="*/ 3091 w 113"/>
                <a:gd name="T67" fmla="*/ 4047 h 111"/>
                <a:gd name="T68" fmla="*/ 4224 w 113"/>
                <a:gd name="T69" fmla="*/ 5575 h 111"/>
                <a:gd name="T70" fmla="*/ 4273 w 113"/>
                <a:gd name="T71" fmla="*/ 5719 h 111"/>
                <a:gd name="T72" fmla="*/ 4774 w 113"/>
                <a:gd name="T73" fmla="*/ 6379 h 111"/>
                <a:gd name="T74" fmla="*/ 5435 w 113"/>
                <a:gd name="T75" fmla="*/ 7388 h 111"/>
                <a:gd name="T76" fmla="*/ 5495 w 113"/>
                <a:gd name="T77" fmla="*/ 7388 h 111"/>
                <a:gd name="T78" fmla="*/ 6355 w 113"/>
                <a:gd name="T79" fmla="*/ 7323 h 111"/>
                <a:gd name="T80" fmla="*/ 7563 w 113"/>
                <a:gd name="T81" fmla="*/ 7388 h 111"/>
                <a:gd name="T82" fmla="*/ 7563 w 113"/>
                <a:gd name="T83" fmla="*/ 7323 h 111"/>
                <a:gd name="T84" fmla="*/ 7563 w 113"/>
                <a:gd name="T85" fmla="*/ 6925 h 111"/>
                <a:gd name="T86" fmla="*/ 7515 w 113"/>
                <a:gd name="T87" fmla="*/ 6925 h 111"/>
                <a:gd name="T88" fmla="*/ 3005 w 113"/>
                <a:gd name="T89" fmla="*/ 3452 h 111"/>
                <a:gd name="T90" fmla="*/ 2279 w 113"/>
                <a:gd name="T91" fmla="*/ 3387 h 111"/>
                <a:gd name="T92" fmla="*/ 2344 w 113"/>
                <a:gd name="T93" fmla="*/ 718 h 111"/>
                <a:gd name="T94" fmla="*/ 3290 w 113"/>
                <a:gd name="T95" fmla="*/ 660 h 111"/>
                <a:gd name="T96" fmla="*/ 4424 w 113"/>
                <a:gd name="T97" fmla="*/ 1007 h 111"/>
                <a:gd name="T98" fmla="*/ 4774 w 113"/>
                <a:gd name="T99" fmla="*/ 1984 h 111"/>
                <a:gd name="T100" fmla="*/ 4366 w 113"/>
                <a:gd name="T101" fmla="*/ 3077 h 111"/>
                <a:gd name="T102" fmla="*/ 3005 w 113"/>
                <a:gd name="T103" fmla="*/ 3452 h 111"/>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13"/>
                <a:gd name="T157" fmla="*/ 0 h 111"/>
                <a:gd name="T158" fmla="*/ 113 w 113"/>
                <a:gd name="T159" fmla="*/ 111 h 111"/>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13" h="111">
                  <a:moveTo>
                    <a:pt x="112" y="104"/>
                  </a:moveTo>
                  <a:cubicBezTo>
                    <a:pt x="106" y="102"/>
                    <a:pt x="101" y="101"/>
                    <a:pt x="98" y="100"/>
                  </a:cubicBezTo>
                  <a:cubicBezTo>
                    <a:pt x="96" y="99"/>
                    <a:pt x="95" y="98"/>
                    <a:pt x="94" y="97"/>
                  </a:cubicBezTo>
                  <a:cubicBezTo>
                    <a:pt x="93" y="97"/>
                    <a:pt x="92" y="95"/>
                    <a:pt x="88" y="90"/>
                  </a:cubicBezTo>
                  <a:cubicBezTo>
                    <a:pt x="88" y="90"/>
                    <a:pt x="68" y="65"/>
                    <a:pt x="64" y="59"/>
                  </a:cubicBezTo>
                  <a:cubicBezTo>
                    <a:pt x="69" y="57"/>
                    <a:pt x="73" y="56"/>
                    <a:pt x="75" y="54"/>
                  </a:cubicBezTo>
                  <a:cubicBezTo>
                    <a:pt x="80" y="51"/>
                    <a:pt x="83" y="47"/>
                    <a:pt x="86" y="43"/>
                  </a:cubicBezTo>
                  <a:cubicBezTo>
                    <a:pt x="88" y="38"/>
                    <a:pt x="89" y="33"/>
                    <a:pt x="89" y="28"/>
                  </a:cubicBezTo>
                  <a:cubicBezTo>
                    <a:pt x="89" y="19"/>
                    <a:pt x="87" y="12"/>
                    <a:pt x="81" y="7"/>
                  </a:cubicBezTo>
                  <a:cubicBezTo>
                    <a:pt x="76" y="2"/>
                    <a:pt x="68" y="0"/>
                    <a:pt x="58" y="0"/>
                  </a:cubicBezTo>
                  <a:cubicBezTo>
                    <a:pt x="47" y="0"/>
                    <a:pt x="47" y="0"/>
                    <a:pt x="47" y="0"/>
                  </a:cubicBezTo>
                  <a:cubicBezTo>
                    <a:pt x="34" y="0"/>
                    <a:pt x="34" y="0"/>
                    <a:pt x="34" y="0"/>
                  </a:cubicBezTo>
                  <a:cubicBezTo>
                    <a:pt x="0" y="0"/>
                    <a:pt x="0" y="0"/>
                    <a:pt x="0" y="0"/>
                  </a:cubicBezTo>
                  <a:cubicBezTo>
                    <a:pt x="0" y="1"/>
                    <a:pt x="0" y="1"/>
                    <a:pt x="0" y="1"/>
                  </a:cubicBezTo>
                  <a:cubicBezTo>
                    <a:pt x="0" y="6"/>
                    <a:pt x="0" y="6"/>
                    <a:pt x="0" y="6"/>
                  </a:cubicBezTo>
                  <a:cubicBezTo>
                    <a:pt x="4" y="7"/>
                    <a:pt x="4" y="7"/>
                    <a:pt x="4" y="7"/>
                  </a:cubicBezTo>
                  <a:cubicBezTo>
                    <a:pt x="10" y="8"/>
                    <a:pt x="14" y="9"/>
                    <a:pt x="16" y="11"/>
                  </a:cubicBezTo>
                  <a:cubicBezTo>
                    <a:pt x="17" y="12"/>
                    <a:pt x="17" y="12"/>
                    <a:pt x="17" y="12"/>
                  </a:cubicBezTo>
                  <a:cubicBezTo>
                    <a:pt x="17" y="12"/>
                    <a:pt x="17" y="13"/>
                    <a:pt x="17" y="21"/>
                  </a:cubicBezTo>
                  <a:cubicBezTo>
                    <a:pt x="17" y="57"/>
                    <a:pt x="17" y="57"/>
                    <a:pt x="17" y="57"/>
                  </a:cubicBezTo>
                  <a:cubicBezTo>
                    <a:pt x="17" y="87"/>
                    <a:pt x="17" y="95"/>
                    <a:pt x="17" y="96"/>
                  </a:cubicBezTo>
                  <a:cubicBezTo>
                    <a:pt x="17" y="98"/>
                    <a:pt x="17" y="99"/>
                    <a:pt x="16" y="100"/>
                  </a:cubicBezTo>
                  <a:cubicBezTo>
                    <a:pt x="15" y="100"/>
                    <a:pt x="14" y="101"/>
                    <a:pt x="4" y="103"/>
                  </a:cubicBezTo>
                  <a:cubicBezTo>
                    <a:pt x="0" y="104"/>
                    <a:pt x="0" y="104"/>
                    <a:pt x="0" y="104"/>
                  </a:cubicBezTo>
                  <a:cubicBezTo>
                    <a:pt x="0" y="111"/>
                    <a:pt x="0" y="111"/>
                    <a:pt x="0" y="111"/>
                  </a:cubicBezTo>
                  <a:cubicBezTo>
                    <a:pt x="27" y="110"/>
                    <a:pt x="27" y="110"/>
                    <a:pt x="27" y="110"/>
                  </a:cubicBezTo>
                  <a:cubicBezTo>
                    <a:pt x="52" y="111"/>
                    <a:pt x="52" y="111"/>
                    <a:pt x="52" y="111"/>
                  </a:cubicBezTo>
                  <a:cubicBezTo>
                    <a:pt x="52" y="110"/>
                    <a:pt x="52" y="110"/>
                    <a:pt x="52" y="110"/>
                  </a:cubicBezTo>
                  <a:cubicBezTo>
                    <a:pt x="52" y="104"/>
                    <a:pt x="52" y="104"/>
                    <a:pt x="52" y="104"/>
                  </a:cubicBezTo>
                  <a:cubicBezTo>
                    <a:pt x="47" y="103"/>
                    <a:pt x="47" y="103"/>
                    <a:pt x="47" y="103"/>
                  </a:cubicBezTo>
                  <a:cubicBezTo>
                    <a:pt x="39" y="101"/>
                    <a:pt x="37" y="100"/>
                    <a:pt x="36" y="100"/>
                  </a:cubicBezTo>
                  <a:cubicBezTo>
                    <a:pt x="35" y="99"/>
                    <a:pt x="35" y="99"/>
                    <a:pt x="35" y="97"/>
                  </a:cubicBezTo>
                  <a:cubicBezTo>
                    <a:pt x="35" y="97"/>
                    <a:pt x="35" y="67"/>
                    <a:pt x="34" y="60"/>
                  </a:cubicBezTo>
                  <a:cubicBezTo>
                    <a:pt x="37" y="61"/>
                    <a:pt x="45" y="61"/>
                    <a:pt x="46" y="61"/>
                  </a:cubicBezTo>
                  <a:cubicBezTo>
                    <a:pt x="47" y="62"/>
                    <a:pt x="63" y="84"/>
                    <a:pt x="63" y="84"/>
                  </a:cubicBezTo>
                  <a:cubicBezTo>
                    <a:pt x="64" y="86"/>
                    <a:pt x="64" y="86"/>
                    <a:pt x="64" y="86"/>
                  </a:cubicBezTo>
                  <a:cubicBezTo>
                    <a:pt x="64" y="86"/>
                    <a:pt x="71" y="96"/>
                    <a:pt x="71" y="96"/>
                  </a:cubicBezTo>
                  <a:cubicBezTo>
                    <a:pt x="81" y="111"/>
                    <a:pt x="81" y="111"/>
                    <a:pt x="81" y="111"/>
                  </a:cubicBezTo>
                  <a:cubicBezTo>
                    <a:pt x="82" y="111"/>
                    <a:pt x="82" y="111"/>
                    <a:pt x="82" y="111"/>
                  </a:cubicBezTo>
                  <a:cubicBezTo>
                    <a:pt x="95" y="110"/>
                    <a:pt x="95" y="110"/>
                    <a:pt x="95" y="110"/>
                  </a:cubicBezTo>
                  <a:cubicBezTo>
                    <a:pt x="113" y="111"/>
                    <a:pt x="113" y="111"/>
                    <a:pt x="113" y="111"/>
                  </a:cubicBezTo>
                  <a:cubicBezTo>
                    <a:pt x="113" y="110"/>
                    <a:pt x="113" y="110"/>
                    <a:pt x="113" y="110"/>
                  </a:cubicBezTo>
                  <a:cubicBezTo>
                    <a:pt x="113" y="104"/>
                    <a:pt x="113" y="104"/>
                    <a:pt x="113" y="104"/>
                  </a:cubicBezTo>
                  <a:lnTo>
                    <a:pt x="112" y="104"/>
                  </a:lnTo>
                  <a:close/>
                  <a:moveTo>
                    <a:pt x="45" y="52"/>
                  </a:moveTo>
                  <a:cubicBezTo>
                    <a:pt x="45" y="52"/>
                    <a:pt x="36" y="51"/>
                    <a:pt x="34" y="51"/>
                  </a:cubicBezTo>
                  <a:cubicBezTo>
                    <a:pt x="34" y="49"/>
                    <a:pt x="35" y="13"/>
                    <a:pt x="35" y="11"/>
                  </a:cubicBezTo>
                  <a:cubicBezTo>
                    <a:pt x="37" y="11"/>
                    <a:pt x="49" y="10"/>
                    <a:pt x="49" y="10"/>
                  </a:cubicBezTo>
                  <a:cubicBezTo>
                    <a:pt x="57" y="10"/>
                    <a:pt x="62" y="12"/>
                    <a:pt x="66" y="15"/>
                  </a:cubicBezTo>
                  <a:cubicBezTo>
                    <a:pt x="69" y="19"/>
                    <a:pt x="71" y="24"/>
                    <a:pt x="71" y="30"/>
                  </a:cubicBezTo>
                  <a:cubicBezTo>
                    <a:pt x="71" y="37"/>
                    <a:pt x="69" y="42"/>
                    <a:pt x="65" y="46"/>
                  </a:cubicBezTo>
                  <a:cubicBezTo>
                    <a:pt x="61" y="50"/>
                    <a:pt x="54" y="52"/>
                    <a:pt x="45" y="52"/>
                  </a:cubicBezTo>
                  <a:close/>
                </a:path>
              </a:pathLst>
            </a:custGeom>
            <a:solidFill>
              <a:srgbClr val="000000"/>
            </a:solidFill>
            <a:ln w="9525">
              <a:noFill/>
              <a:round/>
              <a:headEnd/>
              <a:tailEnd/>
            </a:ln>
          </p:spPr>
          <p:txBody>
            <a:bodyPr/>
            <a:lstStyle/>
            <a:p>
              <a:endParaRPr lang="en-US" dirty="0"/>
            </a:p>
          </p:txBody>
        </p:sp>
        <p:sp>
          <p:nvSpPr>
            <p:cNvPr id="41" name="Freeform 13"/>
            <p:cNvSpPr>
              <a:spLocks/>
            </p:cNvSpPr>
            <p:nvPr/>
          </p:nvSpPr>
          <p:spPr bwMode="auto">
            <a:xfrm>
              <a:off x="14454" y="1586"/>
              <a:ext cx="230" cy="257"/>
            </a:xfrm>
            <a:custGeom>
              <a:avLst/>
              <a:gdLst>
                <a:gd name="T0" fmla="*/ 0 w 99"/>
                <a:gd name="T1" fmla="*/ 65 h 111"/>
                <a:gd name="T2" fmla="*/ 0 w 99"/>
                <a:gd name="T3" fmla="*/ 396 h 111"/>
                <a:gd name="T4" fmla="*/ 616 w 99"/>
                <a:gd name="T5" fmla="*/ 546 h 111"/>
                <a:gd name="T6" fmla="*/ 1080 w 99"/>
                <a:gd name="T7" fmla="*/ 660 h 111"/>
                <a:gd name="T8" fmla="*/ 1080 w 99"/>
                <a:gd name="T9" fmla="*/ 718 h 111"/>
                <a:gd name="T10" fmla="*/ 1138 w 99"/>
                <a:gd name="T11" fmla="*/ 1463 h 111"/>
                <a:gd name="T12" fmla="*/ 1138 w 99"/>
                <a:gd name="T13" fmla="*/ 3651 h 111"/>
                <a:gd name="T14" fmla="*/ 1138 w 99"/>
                <a:gd name="T15" fmla="*/ 5001 h 111"/>
                <a:gd name="T16" fmla="*/ 1138 w 99"/>
                <a:gd name="T17" fmla="*/ 6182 h 111"/>
                <a:gd name="T18" fmla="*/ 1138 w 99"/>
                <a:gd name="T19" fmla="*/ 6314 h 111"/>
                <a:gd name="T20" fmla="*/ 1080 w 99"/>
                <a:gd name="T21" fmla="*/ 6663 h 111"/>
                <a:gd name="T22" fmla="*/ 881 w 99"/>
                <a:gd name="T23" fmla="*/ 6728 h 111"/>
                <a:gd name="T24" fmla="*/ 65 w 99"/>
                <a:gd name="T25" fmla="*/ 6925 h 111"/>
                <a:gd name="T26" fmla="*/ 0 w 99"/>
                <a:gd name="T27" fmla="*/ 6925 h 111"/>
                <a:gd name="T28" fmla="*/ 0 w 99"/>
                <a:gd name="T29" fmla="*/ 7388 h 111"/>
                <a:gd name="T30" fmla="*/ 2444 w 99"/>
                <a:gd name="T31" fmla="*/ 7323 h 111"/>
                <a:gd name="T32" fmla="*/ 5943 w 99"/>
                <a:gd name="T33" fmla="*/ 7388 h 111"/>
                <a:gd name="T34" fmla="*/ 6029 w 99"/>
                <a:gd name="T35" fmla="*/ 7323 h 111"/>
                <a:gd name="T36" fmla="*/ 6698 w 99"/>
                <a:gd name="T37" fmla="*/ 5311 h 111"/>
                <a:gd name="T38" fmla="*/ 6558 w 99"/>
                <a:gd name="T39" fmla="*/ 5311 h 111"/>
                <a:gd name="T40" fmla="*/ 6143 w 99"/>
                <a:gd name="T41" fmla="*/ 5311 h 111"/>
                <a:gd name="T42" fmla="*/ 6029 w 99"/>
                <a:gd name="T43" fmla="*/ 5522 h 111"/>
                <a:gd name="T44" fmla="*/ 5478 w 99"/>
                <a:gd name="T45" fmla="*/ 6379 h 111"/>
                <a:gd name="T46" fmla="*/ 5155 w 99"/>
                <a:gd name="T47" fmla="*/ 6578 h 111"/>
                <a:gd name="T48" fmla="*/ 4605 w 99"/>
                <a:gd name="T49" fmla="*/ 6663 h 111"/>
                <a:gd name="T50" fmla="*/ 4398 w 99"/>
                <a:gd name="T51" fmla="*/ 6663 h 111"/>
                <a:gd name="T52" fmla="*/ 2305 w 99"/>
                <a:gd name="T53" fmla="*/ 6663 h 111"/>
                <a:gd name="T54" fmla="*/ 2305 w 99"/>
                <a:gd name="T55" fmla="*/ 3795 h 111"/>
                <a:gd name="T56" fmla="*/ 3638 w 99"/>
                <a:gd name="T57" fmla="*/ 3795 h 111"/>
                <a:gd name="T58" fmla="*/ 4398 w 99"/>
                <a:gd name="T59" fmla="*/ 3848 h 111"/>
                <a:gd name="T60" fmla="*/ 4540 w 99"/>
                <a:gd name="T61" fmla="*/ 3999 h 111"/>
                <a:gd name="T62" fmla="*/ 4663 w 99"/>
                <a:gd name="T63" fmla="*/ 4804 h 111"/>
                <a:gd name="T64" fmla="*/ 4756 w 99"/>
                <a:gd name="T65" fmla="*/ 4851 h 111"/>
                <a:gd name="T66" fmla="*/ 5213 w 99"/>
                <a:gd name="T67" fmla="*/ 4851 h 111"/>
                <a:gd name="T68" fmla="*/ 5155 w 99"/>
                <a:gd name="T69" fmla="*/ 3538 h 111"/>
                <a:gd name="T70" fmla="*/ 5213 w 99"/>
                <a:gd name="T71" fmla="*/ 2123 h 111"/>
                <a:gd name="T72" fmla="*/ 5155 w 99"/>
                <a:gd name="T73" fmla="*/ 2123 h 111"/>
                <a:gd name="T74" fmla="*/ 4756 w 99"/>
                <a:gd name="T75" fmla="*/ 2123 h 111"/>
                <a:gd name="T76" fmla="*/ 4663 w 99"/>
                <a:gd name="T77" fmla="*/ 2332 h 111"/>
                <a:gd name="T78" fmla="*/ 4454 w 99"/>
                <a:gd name="T79" fmla="*/ 2991 h 111"/>
                <a:gd name="T80" fmla="*/ 4254 w 99"/>
                <a:gd name="T81" fmla="*/ 3126 h 111"/>
                <a:gd name="T82" fmla="*/ 3438 w 99"/>
                <a:gd name="T83" fmla="*/ 3191 h 111"/>
                <a:gd name="T84" fmla="*/ 2305 w 99"/>
                <a:gd name="T85" fmla="*/ 3191 h 111"/>
                <a:gd name="T86" fmla="*/ 2305 w 99"/>
                <a:gd name="T87" fmla="*/ 2274 h 111"/>
                <a:gd name="T88" fmla="*/ 2305 w 99"/>
                <a:gd name="T89" fmla="*/ 718 h 111"/>
                <a:gd name="T90" fmla="*/ 4340 w 99"/>
                <a:gd name="T91" fmla="*/ 718 h 111"/>
                <a:gd name="T92" fmla="*/ 5069 w 99"/>
                <a:gd name="T93" fmla="*/ 718 h 111"/>
                <a:gd name="T94" fmla="*/ 5278 w 99"/>
                <a:gd name="T95" fmla="*/ 917 h 111"/>
                <a:gd name="T96" fmla="*/ 5618 w 99"/>
                <a:gd name="T97" fmla="*/ 1813 h 111"/>
                <a:gd name="T98" fmla="*/ 5618 w 99"/>
                <a:gd name="T99" fmla="*/ 1859 h 111"/>
                <a:gd name="T100" fmla="*/ 6143 w 99"/>
                <a:gd name="T101" fmla="*/ 1859 h 111"/>
                <a:gd name="T102" fmla="*/ 6143 w 99"/>
                <a:gd name="T103" fmla="*/ 1813 h 111"/>
                <a:gd name="T104" fmla="*/ 6029 w 99"/>
                <a:gd name="T105" fmla="*/ 65 h 111"/>
                <a:gd name="T106" fmla="*/ 6029 w 99"/>
                <a:gd name="T107" fmla="*/ 0 h 111"/>
                <a:gd name="T108" fmla="*/ 2358 w 99"/>
                <a:gd name="T109" fmla="*/ 0 h 111"/>
                <a:gd name="T110" fmla="*/ 65 w 99"/>
                <a:gd name="T111" fmla="*/ 0 h 111"/>
                <a:gd name="T112" fmla="*/ 0 w 99"/>
                <a:gd name="T113" fmla="*/ 0 h 111"/>
                <a:gd name="T114" fmla="*/ 0 w 99"/>
                <a:gd name="T115" fmla="*/ 65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6" y="10"/>
                  </a:cubicBezTo>
                  <a:cubicBezTo>
                    <a:pt x="16" y="11"/>
                    <a:pt x="16" y="11"/>
                    <a:pt x="16" y="11"/>
                  </a:cubicBezTo>
                  <a:cubicBezTo>
                    <a:pt x="17" y="11"/>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5" y="91"/>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2"/>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2"/>
                    <a:pt x="66" y="45"/>
                    <a:pt x="66" y="45"/>
                  </a:cubicBezTo>
                  <a:cubicBezTo>
                    <a:pt x="65" y="46"/>
                    <a:pt x="65"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dirty="0"/>
            </a:p>
          </p:txBody>
        </p:sp>
        <p:sp>
          <p:nvSpPr>
            <p:cNvPr id="42" name="Freeform 14"/>
            <p:cNvSpPr>
              <a:spLocks/>
            </p:cNvSpPr>
            <p:nvPr/>
          </p:nvSpPr>
          <p:spPr bwMode="auto">
            <a:xfrm>
              <a:off x="14725" y="1586"/>
              <a:ext cx="230" cy="257"/>
            </a:xfrm>
            <a:custGeom>
              <a:avLst/>
              <a:gdLst>
                <a:gd name="T0" fmla="*/ 0 w 99"/>
                <a:gd name="T1" fmla="*/ 65 h 111"/>
                <a:gd name="T2" fmla="*/ 0 w 99"/>
                <a:gd name="T3" fmla="*/ 396 h 111"/>
                <a:gd name="T4" fmla="*/ 616 w 99"/>
                <a:gd name="T5" fmla="*/ 546 h 111"/>
                <a:gd name="T6" fmla="*/ 1015 w 99"/>
                <a:gd name="T7" fmla="*/ 660 h 111"/>
                <a:gd name="T8" fmla="*/ 1080 w 99"/>
                <a:gd name="T9" fmla="*/ 718 h 111"/>
                <a:gd name="T10" fmla="*/ 1138 w 99"/>
                <a:gd name="T11" fmla="*/ 1463 h 111"/>
                <a:gd name="T12" fmla="*/ 1138 w 99"/>
                <a:gd name="T13" fmla="*/ 3651 h 111"/>
                <a:gd name="T14" fmla="*/ 1138 w 99"/>
                <a:gd name="T15" fmla="*/ 5001 h 111"/>
                <a:gd name="T16" fmla="*/ 1138 w 99"/>
                <a:gd name="T17" fmla="*/ 6182 h 111"/>
                <a:gd name="T18" fmla="*/ 1138 w 99"/>
                <a:gd name="T19" fmla="*/ 6314 h 111"/>
                <a:gd name="T20" fmla="*/ 1080 w 99"/>
                <a:gd name="T21" fmla="*/ 6663 h 111"/>
                <a:gd name="T22" fmla="*/ 881 w 99"/>
                <a:gd name="T23" fmla="*/ 6728 h 111"/>
                <a:gd name="T24" fmla="*/ 65 w 99"/>
                <a:gd name="T25" fmla="*/ 6925 h 111"/>
                <a:gd name="T26" fmla="*/ 0 w 99"/>
                <a:gd name="T27" fmla="*/ 6925 h 111"/>
                <a:gd name="T28" fmla="*/ 0 w 99"/>
                <a:gd name="T29" fmla="*/ 7388 h 111"/>
                <a:gd name="T30" fmla="*/ 2444 w 99"/>
                <a:gd name="T31" fmla="*/ 7323 h 111"/>
                <a:gd name="T32" fmla="*/ 5943 w 99"/>
                <a:gd name="T33" fmla="*/ 7388 h 111"/>
                <a:gd name="T34" fmla="*/ 6029 w 99"/>
                <a:gd name="T35" fmla="*/ 7323 h 111"/>
                <a:gd name="T36" fmla="*/ 6698 w 99"/>
                <a:gd name="T37" fmla="*/ 5311 h 111"/>
                <a:gd name="T38" fmla="*/ 6558 w 99"/>
                <a:gd name="T39" fmla="*/ 5311 h 111"/>
                <a:gd name="T40" fmla="*/ 6143 w 99"/>
                <a:gd name="T41" fmla="*/ 5311 h 111"/>
                <a:gd name="T42" fmla="*/ 6029 w 99"/>
                <a:gd name="T43" fmla="*/ 5522 h 111"/>
                <a:gd name="T44" fmla="*/ 5478 w 99"/>
                <a:gd name="T45" fmla="*/ 6379 h 111"/>
                <a:gd name="T46" fmla="*/ 5155 w 99"/>
                <a:gd name="T47" fmla="*/ 6578 h 111"/>
                <a:gd name="T48" fmla="*/ 4605 w 99"/>
                <a:gd name="T49" fmla="*/ 6663 h 111"/>
                <a:gd name="T50" fmla="*/ 4398 w 99"/>
                <a:gd name="T51" fmla="*/ 6663 h 111"/>
                <a:gd name="T52" fmla="*/ 2305 w 99"/>
                <a:gd name="T53" fmla="*/ 6663 h 111"/>
                <a:gd name="T54" fmla="*/ 2305 w 99"/>
                <a:gd name="T55" fmla="*/ 3795 h 111"/>
                <a:gd name="T56" fmla="*/ 3638 w 99"/>
                <a:gd name="T57" fmla="*/ 3795 h 111"/>
                <a:gd name="T58" fmla="*/ 4398 w 99"/>
                <a:gd name="T59" fmla="*/ 3848 h 111"/>
                <a:gd name="T60" fmla="*/ 4540 w 99"/>
                <a:gd name="T61" fmla="*/ 3999 h 111"/>
                <a:gd name="T62" fmla="*/ 4663 w 99"/>
                <a:gd name="T63" fmla="*/ 4804 h 111"/>
                <a:gd name="T64" fmla="*/ 4756 w 99"/>
                <a:gd name="T65" fmla="*/ 4851 h 111"/>
                <a:gd name="T66" fmla="*/ 5213 w 99"/>
                <a:gd name="T67" fmla="*/ 4851 h 111"/>
                <a:gd name="T68" fmla="*/ 5155 w 99"/>
                <a:gd name="T69" fmla="*/ 3538 h 111"/>
                <a:gd name="T70" fmla="*/ 5213 w 99"/>
                <a:gd name="T71" fmla="*/ 2123 h 111"/>
                <a:gd name="T72" fmla="*/ 5155 w 99"/>
                <a:gd name="T73" fmla="*/ 2123 h 111"/>
                <a:gd name="T74" fmla="*/ 4756 w 99"/>
                <a:gd name="T75" fmla="*/ 2123 h 111"/>
                <a:gd name="T76" fmla="*/ 4663 w 99"/>
                <a:gd name="T77" fmla="*/ 2332 h 111"/>
                <a:gd name="T78" fmla="*/ 4454 w 99"/>
                <a:gd name="T79" fmla="*/ 2991 h 111"/>
                <a:gd name="T80" fmla="*/ 4254 w 99"/>
                <a:gd name="T81" fmla="*/ 3126 h 111"/>
                <a:gd name="T82" fmla="*/ 3438 w 99"/>
                <a:gd name="T83" fmla="*/ 3191 h 111"/>
                <a:gd name="T84" fmla="*/ 2305 w 99"/>
                <a:gd name="T85" fmla="*/ 3191 h 111"/>
                <a:gd name="T86" fmla="*/ 2305 w 99"/>
                <a:gd name="T87" fmla="*/ 2274 h 111"/>
                <a:gd name="T88" fmla="*/ 2305 w 99"/>
                <a:gd name="T89" fmla="*/ 718 h 111"/>
                <a:gd name="T90" fmla="*/ 4340 w 99"/>
                <a:gd name="T91" fmla="*/ 718 h 111"/>
                <a:gd name="T92" fmla="*/ 5069 w 99"/>
                <a:gd name="T93" fmla="*/ 718 h 111"/>
                <a:gd name="T94" fmla="*/ 5278 w 99"/>
                <a:gd name="T95" fmla="*/ 917 h 111"/>
                <a:gd name="T96" fmla="*/ 5618 w 99"/>
                <a:gd name="T97" fmla="*/ 1813 h 111"/>
                <a:gd name="T98" fmla="*/ 5618 w 99"/>
                <a:gd name="T99" fmla="*/ 1859 h 111"/>
                <a:gd name="T100" fmla="*/ 6143 w 99"/>
                <a:gd name="T101" fmla="*/ 1859 h 111"/>
                <a:gd name="T102" fmla="*/ 6143 w 99"/>
                <a:gd name="T103" fmla="*/ 1813 h 111"/>
                <a:gd name="T104" fmla="*/ 6029 w 99"/>
                <a:gd name="T105" fmla="*/ 65 h 111"/>
                <a:gd name="T106" fmla="*/ 6029 w 99"/>
                <a:gd name="T107" fmla="*/ 0 h 111"/>
                <a:gd name="T108" fmla="*/ 2358 w 99"/>
                <a:gd name="T109" fmla="*/ 0 h 111"/>
                <a:gd name="T110" fmla="*/ 65 w 99"/>
                <a:gd name="T111" fmla="*/ 0 h 111"/>
                <a:gd name="T112" fmla="*/ 0 w 99"/>
                <a:gd name="T113" fmla="*/ 0 h 111"/>
                <a:gd name="T114" fmla="*/ 0 w 99"/>
                <a:gd name="T115" fmla="*/ 65 h 11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99"/>
                <a:gd name="T175" fmla="*/ 0 h 111"/>
                <a:gd name="T176" fmla="*/ 99 w 99"/>
                <a:gd name="T177" fmla="*/ 111 h 111"/>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99" h="111">
                  <a:moveTo>
                    <a:pt x="0" y="1"/>
                  </a:moveTo>
                  <a:cubicBezTo>
                    <a:pt x="0" y="6"/>
                    <a:pt x="0" y="6"/>
                    <a:pt x="0" y="6"/>
                  </a:cubicBezTo>
                  <a:cubicBezTo>
                    <a:pt x="9" y="8"/>
                    <a:pt x="9" y="8"/>
                    <a:pt x="9" y="8"/>
                  </a:cubicBezTo>
                  <a:cubicBezTo>
                    <a:pt x="14" y="10"/>
                    <a:pt x="15" y="10"/>
                    <a:pt x="15" y="10"/>
                  </a:cubicBezTo>
                  <a:cubicBezTo>
                    <a:pt x="16" y="11"/>
                    <a:pt x="16" y="11"/>
                    <a:pt x="16" y="11"/>
                  </a:cubicBezTo>
                  <a:cubicBezTo>
                    <a:pt x="17" y="12"/>
                    <a:pt x="17" y="13"/>
                    <a:pt x="17" y="22"/>
                  </a:cubicBezTo>
                  <a:cubicBezTo>
                    <a:pt x="17" y="55"/>
                    <a:pt x="17" y="55"/>
                    <a:pt x="17" y="55"/>
                  </a:cubicBezTo>
                  <a:cubicBezTo>
                    <a:pt x="17" y="75"/>
                    <a:pt x="17" y="75"/>
                    <a:pt x="17" y="75"/>
                  </a:cubicBezTo>
                  <a:cubicBezTo>
                    <a:pt x="17" y="93"/>
                    <a:pt x="17" y="93"/>
                    <a:pt x="17" y="93"/>
                  </a:cubicBezTo>
                  <a:cubicBezTo>
                    <a:pt x="17" y="95"/>
                    <a:pt x="17" y="95"/>
                    <a:pt x="17" y="95"/>
                  </a:cubicBezTo>
                  <a:cubicBezTo>
                    <a:pt x="17" y="98"/>
                    <a:pt x="16" y="99"/>
                    <a:pt x="16" y="100"/>
                  </a:cubicBezTo>
                  <a:cubicBezTo>
                    <a:pt x="16" y="100"/>
                    <a:pt x="15" y="100"/>
                    <a:pt x="13" y="101"/>
                  </a:cubicBezTo>
                  <a:cubicBezTo>
                    <a:pt x="13" y="101"/>
                    <a:pt x="1" y="104"/>
                    <a:pt x="1" y="104"/>
                  </a:cubicBezTo>
                  <a:cubicBezTo>
                    <a:pt x="0" y="104"/>
                    <a:pt x="0" y="104"/>
                    <a:pt x="0" y="104"/>
                  </a:cubicBezTo>
                  <a:cubicBezTo>
                    <a:pt x="0" y="111"/>
                    <a:pt x="0" y="111"/>
                    <a:pt x="0" y="111"/>
                  </a:cubicBezTo>
                  <a:cubicBezTo>
                    <a:pt x="36" y="110"/>
                    <a:pt x="36" y="110"/>
                    <a:pt x="36" y="110"/>
                  </a:cubicBezTo>
                  <a:cubicBezTo>
                    <a:pt x="88" y="111"/>
                    <a:pt x="88" y="111"/>
                    <a:pt x="88" y="111"/>
                  </a:cubicBezTo>
                  <a:cubicBezTo>
                    <a:pt x="89" y="110"/>
                    <a:pt x="89" y="110"/>
                    <a:pt x="89" y="110"/>
                  </a:cubicBezTo>
                  <a:cubicBezTo>
                    <a:pt x="99" y="80"/>
                    <a:pt x="99" y="80"/>
                    <a:pt x="99" y="80"/>
                  </a:cubicBezTo>
                  <a:cubicBezTo>
                    <a:pt x="97" y="80"/>
                    <a:pt x="97" y="80"/>
                    <a:pt x="97" y="80"/>
                  </a:cubicBezTo>
                  <a:cubicBezTo>
                    <a:pt x="91" y="80"/>
                    <a:pt x="91" y="80"/>
                    <a:pt x="91" y="80"/>
                  </a:cubicBezTo>
                  <a:cubicBezTo>
                    <a:pt x="89" y="83"/>
                    <a:pt x="89" y="83"/>
                    <a:pt x="89" y="83"/>
                  </a:cubicBezTo>
                  <a:cubicBezTo>
                    <a:pt x="84" y="92"/>
                    <a:pt x="82" y="95"/>
                    <a:pt x="81" y="96"/>
                  </a:cubicBezTo>
                  <a:cubicBezTo>
                    <a:pt x="79" y="98"/>
                    <a:pt x="78" y="99"/>
                    <a:pt x="76" y="99"/>
                  </a:cubicBezTo>
                  <a:cubicBezTo>
                    <a:pt x="75" y="100"/>
                    <a:pt x="74" y="100"/>
                    <a:pt x="68" y="100"/>
                  </a:cubicBezTo>
                  <a:cubicBezTo>
                    <a:pt x="65" y="100"/>
                    <a:pt x="65" y="100"/>
                    <a:pt x="65" y="100"/>
                  </a:cubicBezTo>
                  <a:cubicBezTo>
                    <a:pt x="65" y="100"/>
                    <a:pt x="37" y="100"/>
                    <a:pt x="34" y="100"/>
                  </a:cubicBezTo>
                  <a:cubicBezTo>
                    <a:pt x="34" y="97"/>
                    <a:pt x="34" y="60"/>
                    <a:pt x="34" y="57"/>
                  </a:cubicBezTo>
                  <a:cubicBezTo>
                    <a:pt x="36" y="57"/>
                    <a:pt x="54" y="57"/>
                    <a:pt x="54" y="57"/>
                  </a:cubicBezTo>
                  <a:cubicBezTo>
                    <a:pt x="62" y="57"/>
                    <a:pt x="64" y="58"/>
                    <a:pt x="65" y="58"/>
                  </a:cubicBezTo>
                  <a:cubicBezTo>
                    <a:pt x="66" y="58"/>
                    <a:pt x="66" y="59"/>
                    <a:pt x="67" y="60"/>
                  </a:cubicBezTo>
                  <a:cubicBezTo>
                    <a:pt x="67" y="60"/>
                    <a:pt x="67" y="63"/>
                    <a:pt x="69" y="72"/>
                  </a:cubicBezTo>
                  <a:cubicBezTo>
                    <a:pt x="70" y="73"/>
                    <a:pt x="70" y="73"/>
                    <a:pt x="70" y="73"/>
                  </a:cubicBezTo>
                  <a:cubicBezTo>
                    <a:pt x="77" y="73"/>
                    <a:pt x="77" y="73"/>
                    <a:pt x="77" y="73"/>
                  </a:cubicBezTo>
                  <a:cubicBezTo>
                    <a:pt x="76" y="53"/>
                    <a:pt x="76" y="53"/>
                    <a:pt x="76" y="53"/>
                  </a:cubicBezTo>
                  <a:cubicBezTo>
                    <a:pt x="77" y="32"/>
                    <a:pt x="77" y="32"/>
                    <a:pt x="77" y="32"/>
                  </a:cubicBezTo>
                  <a:cubicBezTo>
                    <a:pt x="76" y="32"/>
                    <a:pt x="76" y="32"/>
                    <a:pt x="76" y="32"/>
                  </a:cubicBezTo>
                  <a:cubicBezTo>
                    <a:pt x="70" y="32"/>
                    <a:pt x="70" y="32"/>
                    <a:pt x="70" y="32"/>
                  </a:cubicBezTo>
                  <a:cubicBezTo>
                    <a:pt x="69" y="35"/>
                    <a:pt x="69" y="35"/>
                    <a:pt x="69" y="35"/>
                  </a:cubicBezTo>
                  <a:cubicBezTo>
                    <a:pt x="67" y="43"/>
                    <a:pt x="66" y="45"/>
                    <a:pt x="66" y="45"/>
                  </a:cubicBezTo>
                  <a:cubicBezTo>
                    <a:pt x="65" y="46"/>
                    <a:pt x="64" y="47"/>
                    <a:pt x="63" y="47"/>
                  </a:cubicBezTo>
                  <a:cubicBezTo>
                    <a:pt x="63" y="47"/>
                    <a:pt x="60" y="48"/>
                    <a:pt x="51" y="48"/>
                  </a:cubicBezTo>
                  <a:cubicBezTo>
                    <a:pt x="51" y="48"/>
                    <a:pt x="36" y="48"/>
                    <a:pt x="34" y="48"/>
                  </a:cubicBezTo>
                  <a:cubicBezTo>
                    <a:pt x="34" y="45"/>
                    <a:pt x="34" y="34"/>
                    <a:pt x="34" y="34"/>
                  </a:cubicBezTo>
                  <a:cubicBezTo>
                    <a:pt x="34" y="34"/>
                    <a:pt x="34" y="16"/>
                    <a:pt x="34" y="11"/>
                  </a:cubicBezTo>
                  <a:cubicBezTo>
                    <a:pt x="37" y="11"/>
                    <a:pt x="64" y="11"/>
                    <a:pt x="64" y="11"/>
                  </a:cubicBezTo>
                  <a:cubicBezTo>
                    <a:pt x="71" y="11"/>
                    <a:pt x="74" y="11"/>
                    <a:pt x="75" y="11"/>
                  </a:cubicBezTo>
                  <a:cubicBezTo>
                    <a:pt x="76" y="12"/>
                    <a:pt x="77" y="13"/>
                    <a:pt x="78" y="14"/>
                  </a:cubicBezTo>
                  <a:cubicBezTo>
                    <a:pt x="79" y="16"/>
                    <a:pt x="81" y="21"/>
                    <a:pt x="83" y="27"/>
                  </a:cubicBezTo>
                  <a:cubicBezTo>
                    <a:pt x="83" y="28"/>
                    <a:pt x="83" y="28"/>
                    <a:pt x="83" y="28"/>
                  </a:cubicBezTo>
                  <a:cubicBezTo>
                    <a:pt x="91" y="28"/>
                    <a:pt x="91" y="28"/>
                    <a:pt x="91" y="28"/>
                  </a:cubicBezTo>
                  <a:cubicBezTo>
                    <a:pt x="91" y="27"/>
                    <a:pt x="91" y="27"/>
                    <a:pt x="91" y="27"/>
                  </a:cubicBezTo>
                  <a:cubicBezTo>
                    <a:pt x="89" y="18"/>
                    <a:pt x="89" y="10"/>
                    <a:pt x="89" y="1"/>
                  </a:cubicBezTo>
                  <a:cubicBezTo>
                    <a:pt x="89" y="0"/>
                    <a:pt x="89" y="0"/>
                    <a:pt x="89" y="0"/>
                  </a:cubicBezTo>
                  <a:cubicBezTo>
                    <a:pt x="35" y="0"/>
                    <a:pt x="35" y="0"/>
                    <a:pt x="35" y="0"/>
                  </a:cubicBezTo>
                  <a:cubicBezTo>
                    <a:pt x="22" y="0"/>
                    <a:pt x="11" y="0"/>
                    <a:pt x="1" y="0"/>
                  </a:cubicBezTo>
                  <a:cubicBezTo>
                    <a:pt x="0" y="0"/>
                    <a:pt x="0" y="0"/>
                    <a:pt x="0" y="0"/>
                  </a:cubicBezTo>
                  <a:lnTo>
                    <a:pt x="0" y="1"/>
                  </a:lnTo>
                  <a:close/>
                </a:path>
              </a:pathLst>
            </a:custGeom>
            <a:solidFill>
              <a:srgbClr val="000000"/>
            </a:solidFill>
            <a:ln w="9525">
              <a:noFill/>
              <a:round/>
              <a:headEnd/>
              <a:tailEnd/>
            </a:ln>
          </p:spPr>
          <p:txBody>
            <a:bodyPr/>
            <a:lstStyle/>
            <a:p>
              <a:endParaRPr lang="en-US" dirty="0"/>
            </a:p>
          </p:txBody>
        </p:sp>
      </p:grpSp>
      <p:sp>
        <p:nvSpPr>
          <p:cNvPr id="44" name="Text Placeholder 43"/>
          <p:cNvSpPr>
            <a:spLocks noGrp="1"/>
          </p:cNvSpPr>
          <p:nvPr>
            <p:ph type="body" sz="quarter" idx="10" hasCustomPrompt="1"/>
          </p:nvPr>
        </p:nvSpPr>
        <p:spPr>
          <a:xfrm>
            <a:off x="1151733" y="7130372"/>
            <a:ext cx="3039267" cy="218281"/>
          </a:xfrm>
          <a:noFill/>
          <a:ln w="9525">
            <a:noFill/>
            <a:miter lim="800000"/>
            <a:headEnd/>
            <a:tailEnd/>
          </a:ln>
        </p:spPr>
        <p:txBody>
          <a:bodyPr lIns="0" tIns="0" rIns="0" bIns="0" anchor="t" anchorCtr="0"/>
          <a:lstStyle>
            <a:lvl1pPr marL="0" algn="l" defTabSz="1017588" rtl="0" eaLnBrk="1" latinLnBrk="0" hangingPunct="1">
              <a:lnSpc>
                <a:spcPct val="100000"/>
              </a:lnSpc>
              <a:spcBef>
                <a:spcPts val="0"/>
              </a:spcBef>
              <a:defRPr lang="en-US" sz="1400" kern="1200" smtClean="0">
                <a:solidFill>
                  <a:schemeClr val="tx1"/>
                </a:solidFill>
                <a:latin typeface="ScalaSans-Caps" pitchFamily="2" charset="0"/>
                <a:ea typeface="+mn-ea"/>
                <a:cs typeface="+mn-cs"/>
              </a:defRPr>
            </a:lvl1pPr>
            <a:lvl2pPr marL="0" algn="l" defTabSz="1017588" rtl="0" eaLnBrk="1" latinLnBrk="0" hangingPunct="1">
              <a:defRPr lang="en-US" sz="1000" kern="1200" smtClean="0">
                <a:solidFill>
                  <a:schemeClr val="tx1"/>
                </a:solidFill>
                <a:latin typeface="+mn-lt"/>
                <a:ea typeface="+mn-ea"/>
                <a:cs typeface="+mn-cs"/>
              </a:defRPr>
            </a:lvl2pPr>
            <a:lvl3pPr marL="0" algn="l" defTabSz="1017588" rtl="0" eaLnBrk="1" latinLnBrk="0" hangingPunct="1">
              <a:defRPr lang="en-US" sz="1000" kern="1200" smtClean="0">
                <a:solidFill>
                  <a:schemeClr val="tx1"/>
                </a:solidFill>
                <a:latin typeface="+mn-lt"/>
                <a:ea typeface="+mn-ea"/>
                <a:cs typeface="+mn-cs"/>
              </a:defRPr>
            </a:lvl3pPr>
            <a:lvl4pPr marL="0" algn="l" defTabSz="1017588" rtl="0" eaLnBrk="1" latinLnBrk="0" hangingPunct="1">
              <a:defRPr lang="en-US" sz="1000" kern="1200" smtClean="0">
                <a:solidFill>
                  <a:schemeClr val="tx1"/>
                </a:solidFill>
                <a:latin typeface="+mn-lt"/>
                <a:ea typeface="+mn-ea"/>
                <a:cs typeface="+mn-cs"/>
              </a:defRPr>
            </a:lvl4pPr>
            <a:lvl5pPr marL="0" algn="l" defTabSz="1017588" rtl="0" eaLnBrk="1" latinLnBrk="0" hangingPunct="1">
              <a:defRPr lang="en-US" sz="1000" kern="1200">
                <a:solidFill>
                  <a:schemeClr val="tx1"/>
                </a:solidFill>
                <a:latin typeface="+mn-lt"/>
                <a:ea typeface="+mn-ea"/>
                <a:cs typeface="+mn-cs"/>
              </a:defRPr>
            </a:lvl5pPr>
          </a:lstStyle>
          <a:p>
            <a:pPr lvl="0"/>
            <a:r>
              <a:rPr lang="en-US" smtClean="0"/>
              <a:t>month d, yyyy</a:t>
            </a:r>
            <a:endParaRPr lang="en-US" dirty="0" smtClean="0"/>
          </a:p>
        </p:txBody>
      </p:sp>
      <p:sp>
        <p:nvSpPr>
          <p:cNvPr id="46" name="Text Placeholder 45"/>
          <p:cNvSpPr>
            <a:spLocks noGrp="1"/>
          </p:cNvSpPr>
          <p:nvPr>
            <p:ph type="body" sz="quarter" idx="11" hasCustomPrompt="1"/>
          </p:nvPr>
        </p:nvSpPr>
        <p:spPr>
          <a:xfrm>
            <a:off x="3886200" y="7130372"/>
            <a:ext cx="5600700" cy="218281"/>
          </a:xfrm>
          <a:noFill/>
          <a:ln w="9525">
            <a:noFill/>
            <a:miter lim="800000"/>
            <a:headEnd/>
            <a:tailEnd/>
          </a:ln>
        </p:spPr>
        <p:txBody>
          <a:bodyPr lIns="0" tIns="0" rIns="0" bIns="0" anchor="t" anchorCtr="0"/>
          <a:lstStyle>
            <a:lvl1pPr marL="0" algn="r" defTabSz="1017588" rtl="0" eaLnBrk="1" latinLnBrk="0" hangingPunct="1">
              <a:lnSpc>
                <a:spcPct val="100000"/>
              </a:lnSpc>
              <a:spcBef>
                <a:spcPts val="0"/>
              </a:spcBef>
              <a:defRPr lang="en-US" sz="1400" kern="1200" smtClean="0">
                <a:solidFill>
                  <a:schemeClr val="tx1"/>
                </a:solidFill>
                <a:latin typeface="ScalaSans-Caps" pitchFamily="2" charset="0"/>
                <a:ea typeface="+mn-ea"/>
                <a:cs typeface="+mn-cs"/>
              </a:defRPr>
            </a:lvl1pPr>
            <a:lvl2pPr marL="0" algn="r" defTabSz="1017588" rtl="0" eaLnBrk="1" latinLnBrk="0" hangingPunct="1">
              <a:defRPr lang="en-US" sz="1400" kern="1200" smtClean="0">
                <a:solidFill>
                  <a:schemeClr val="tx1"/>
                </a:solidFill>
                <a:latin typeface="ScalaSans-Caps" pitchFamily="2" charset="0"/>
                <a:ea typeface="+mn-ea"/>
                <a:cs typeface="+mn-cs"/>
              </a:defRPr>
            </a:lvl2pPr>
            <a:lvl3pPr marL="0" algn="r" defTabSz="1017588" rtl="0" eaLnBrk="1" latinLnBrk="0" hangingPunct="1">
              <a:defRPr lang="en-US" sz="1400" kern="1200" smtClean="0">
                <a:solidFill>
                  <a:schemeClr val="tx1"/>
                </a:solidFill>
                <a:latin typeface="ScalaSans-Caps" pitchFamily="2" charset="0"/>
                <a:ea typeface="+mn-ea"/>
                <a:cs typeface="+mn-cs"/>
              </a:defRPr>
            </a:lvl3pPr>
            <a:lvl4pPr marL="0" algn="r" defTabSz="1017588" rtl="0" eaLnBrk="1" latinLnBrk="0" hangingPunct="1">
              <a:defRPr lang="en-US" sz="1400" kern="1200" smtClean="0">
                <a:solidFill>
                  <a:schemeClr val="tx1"/>
                </a:solidFill>
                <a:latin typeface="ScalaSans-Caps" pitchFamily="2" charset="0"/>
                <a:ea typeface="+mn-ea"/>
                <a:cs typeface="+mn-cs"/>
              </a:defRPr>
            </a:lvl4pPr>
            <a:lvl5pPr marL="0" algn="r" defTabSz="1017588" rtl="0" eaLnBrk="1" latinLnBrk="0" hangingPunct="1">
              <a:defRPr lang="en-US" sz="1400" kern="1200" smtClean="0">
                <a:solidFill>
                  <a:schemeClr val="tx1"/>
                </a:solidFill>
                <a:latin typeface="ScalaSans-Caps" pitchFamily="2" charset="0"/>
                <a:ea typeface="+mn-ea"/>
                <a:cs typeface="+mn-cs"/>
              </a:defRPr>
            </a:lvl5pPr>
          </a:lstStyle>
          <a:p>
            <a:pPr lvl="0"/>
            <a:r>
              <a:rPr lang="en-US" dirty="0" smtClean="0"/>
              <a:t>extra long fund or strategy name</a:t>
            </a:r>
          </a:p>
        </p:txBody>
      </p:sp>
      <p:sp>
        <p:nvSpPr>
          <p:cNvPr id="49" name="Text Placeholder 48"/>
          <p:cNvSpPr>
            <a:spLocks noGrp="1"/>
          </p:cNvSpPr>
          <p:nvPr>
            <p:ph type="body" sz="quarter" idx="12" hasCustomPrompt="1"/>
          </p:nvPr>
        </p:nvSpPr>
        <p:spPr>
          <a:xfrm>
            <a:off x="1151733" y="2577945"/>
            <a:ext cx="8344376" cy="3959352"/>
          </a:xfrm>
          <a:noFill/>
          <a:ln w="9525">
            <a:noFill/>
            <a:miter lim="800000"/>
            <a:headEnd/>
            <a:tailEnd/>
          </a:ln>
        </p:spPr>
        <p:txBody>
          <a:bodyPr lIns="0" rIns="91440">
            <a:noAutofit/>
          </a:bodyPr>
          <a:lstStyle>
            <a:lvl1pPr marL="0" algn="l" defTabSz="1019175" rtl="0" eaLnBrk="1" latinLnBrk="0" hangingPunct="1">
              <a:lnSpc>
                <a:spcPct val="104000"/>
              </a:lnSpc>
              <a:spcBef>
                <a:spcPct val="50000"/>
              </a:spcBef>
              <a:defRPr lang="en-US" sz="800" kern="1200" smtClean="0">
                <a:solidFill>
                  <a:schemeClr val="tx1"/>
                </a:solidFill>
                <a:latin typeface="Times New Roman" pitchFamily="18" charset="0"/>
                <a:ea typeface="+mn-ea"/>
                <a:cs typeface="+mn-cs"/>
              </a:defRPr>
            </a:lvl1pPr>
            <a:lvl2pPr marL="0" algn="l" defTabSz="1019175" rtl="0" eaLnBrk="1" latinLnBrk="0" hangingPunct="1">
              <a:spcBef>
                <a:spcPct val="50000"/>
              </a:spcBef>
              <a:defRPr lang="en-US" sz="1400" kern="1200" smtClean="0">
                <a:solidFill>
                  <a:schemeClr val="tx1"/>
                </a:solidFill>
                <a:latin typeface="Times New Roman" pitchFamily="18" charset="0"/>
                <a:ea typeface="+mn-ea"/>
                <a:cs typeface="+mn-cs"/>
              </a:defRPr>
            </a:lvl2pPr>
            <a:lvl3pPr marL="0" algn="l" defTabSz="1019175" rtl="0" eaLnBrk="1" latinLnBrk="0" hangingPunct="1">
              <a:spcBef>
                <a:spcPct val="50000"/>
              </a:spcBef>
              <a:defRPr lang="en-US" sz="1400" kern="1200" smtClean="0">
                <a:solidFill>
                  <a:schemeClr val="tx1"/>
                </a:solidFill>
                <a:latin typeface="Times New Roman" pitchFamily="18" charset="0"/>
                <a:ea typeface="+mn-ea"/>
                <a:cs typeface="+mn-cs"/>
              </a:defRPr>
            </a:lvl3pPr>
            <a:lvl4pPr marL="0" algn="l" defTabSz="1019175" rtl="0" eaLnBrk="1" latinLnBrk="0" hangingPunct="1">
              <a:spcBef>
                <a:spcPct val="50000"/>
              </a:spcBef>
              <a:defRPr lang="en-US" sz="1400" kern="1200" smtClean="0">
                <a:solidFill>
                  <a:schemeClr val="tx1"/>
                </a:solidFill>
                <a:latin typeface="Times New Roman" pitchFamily="18" charset="0"/>
                <a:ea typeface="+mn-ea"/>
                <a:cs typeface="+mn-cs"/>
              </a:defRPr>
            </a:lvl4pPr>
            <a:lvl5pPr marL="0" algn="l" defTabSz="1019175" rtl="0" eaLnBrk="1" latinLnBrk="0" hangingPunct="1">
              <a:spcBef>
                <a:spcPct val="50000"/>
              </a:spcBef>
              <a:defRPr lang="en-US" sz="1400" kern="1200">
                <a:solidFill>
                  <a:schemeClr val="tx1"/>
                </a:solidFill>
                <a:latin typeface="Times New Roman" pitchFamily="18" charset="0"/>
                <a:ea typeface="+mn-ea"/>
                <a:cs typeface="+mn-cs"/>
              </a:defRPr>
            </a:lvl5pPr>
          </a:lstStyle>
          <a:p>
            <a:pPr lvl="0"/>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 </a:t>
            </a:r>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a:t>
            </a:r>
            <a:r>
              <a:rPr lang="en-US" dirty="0" smtClean="0"/>
              <a:t> </a:t>
            </a:r>
            <a:r>
              <a:rPr lang="en-US" dirty="0" err="1" smtClean="0"/>
              <a:t>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a:t>
            </a:r>
            <a:r>
              <a:rPr lang="en-US" dirty="0" smtClean="0"/>
              <a:t> </a:t>
            </a:r>
            <a:r>
              <a:rPr lang="en-US" dirty="0" err="1" smtClean="0"/>
              <a:t>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t>
            </a:r>
            <a:r>
              <a:rPr lang="en-US" dirty="0" err="1" smtClean="0"/>
              <a:t>vero</a:t>
            </a:r>
            <a:r>
              <a:rPr lang="en-US" dirty="0" smtClean="0"/>
              <a:t> </a:t>
            </a:r>
            <a:r>
              <a:rPr lang="en-US" dirty="0" err="1" smtClean="0"/>
              <a:t>eros</a:t>
            </a:r>
            <a:r>
              <a:rPr lang="en-US" dirty="0" smtClean="0"/>
              <a:t> et </a:t>
            </a:r>
            <a:r>
              <a:rPr lang="en-US" dirty="0" err="1" smtClean="0"/>
              <a:t>accumsan</a:t>
            </a:r>
            <a:r>
              <a:rPr lang="en-US" dirty="0" smtClean="0"/>
              <a:t> et </a:t>
            </a:r>
            <a:r>
              <a:rPr lang="en-US" dirty="0" err="1" smtClean="0"/>
              <a:t>iusto</a:t>
            </a:r>
            <a:r>
              <a:rPr lang="en-US" dirty="0" smtClean="0"/>
              <a:t> </a:t>
            </a:r>
            <a:r>
              <a:rPr lang="en-US" dirty="0" err="1" smtClean="0"/>
              <a:t>odio</a:t>
            </a:r>
            <a:r>
              <a:rPr lang="en-US" dirty="0" smtClean="0"/>
              <a:t> </a:t>
            </a:r>
            <a:r>
              <a:rPr lang="en-US" dirty="0" err="1" smtClean="0"/>
              <a:t>dignissim</a:t>
            </a:r>
            <a:r>
              <a:rPr lang="en-US" dirty="0" smtClean="0"/>
              <a:t> qui </a:t>
            </a:r>
            <a:r>
              <a:rPr lang="en-US" dirty="0" err="1" smtClean="0"/>
              <a:t>blandit</a:t>
            </a:r>
            <a:r>
              <a:rPr lang="en-US" dirty="0" smtClean="0"/>
              <a:t> </a:t>
            </a:r>
            <a:r>
              <a:rPr lang="en-US" dirty="0" err="1" smtClean="0"/>
              <a:t>praesent</a:t>
            </a:r>
            <a:r>
              <a:rPr lang="en-US" dirty="0" smtClean="0"/>
              <a:t> </a:t>
            </a:r>
            <a:r>
              <a:rPr lang="en-US" dirty="0" err="1" smtClean="0"/>
              <a:t>luptatum</a:t>
            </a:r>
            <a:r>
              <a:rPr lang="en-US" dirty="0" smtClean="0"/>
              <a:t> </a:t>
            </a:r>
            <a:r>
              <a:rPr lang="en-US" dirty="0" err="1" smtClean="0"/>
              <a:t>zzril</a:t>
            </a:r>
            <a:r>
              <a:rPr lang="en-US" dirty="0" smtClean="0"/>
              <a:t> </a:t>
            </a:r>
            <a:r>
              <a:rPr lang="en-US" dirty="0" err="1" smtClean="0"/>
              <a:t>delenit</a:t>
            </a:r>
            <a:r>
              <a:rPr lang="en-US" dirty="0" smtClean="0"/>
              <a:t> </a:t>
            </a:r>
            <a:r>
              <a:rPr lang="en-US" dirty="0" err="1" smtClean="0"/>
              <a:t>augue</a:t>
            </a:r>
            <a:r>
              <a:rPr lang="en-US" dirty="0" smtClean="0"/>
              <a:t> </a:t>
            </a:r>
            <a:r>
              <a:rPr lang="en-US" dirty="0" err="1" smtClean="0"/>
              <a:t>duis</a:t>
            </a:r>
            <a:r>
              <a:rPr lang="en-US" dirty="0" smtClean="0"/>
              <a:t> </a:t>
            </a:r>
            <a:r>
              <a:rPr lang="en-US" dirty="0" err="1" smtClean="0"/>
              <a:t>dolore</a:t>
            </a:r>
            <a:r>
              <a:rPr lang="en-US" dirty="0" smtClean="0"/>
              <a:t> </a:t>
            </a:r>
            <a:r>
              <a:rPr lang="en-US" dirty="0" err="1" smtClean="0"/>
              <a:t>te</a:t>
            </a:r>
            <a:r>
              <a:rPr lang="en-US" dirty="0" smtClean="0"/>
              <a:t> </a:t>
            </a:r>
            <a:r>
              <a:rPr lang="en-US" dirty="0" err="1" smtClean="0"/>
              <a:t>feugait</a:t>
            </a:r>
            <a:r>
              <a:rPr lang="en-US" dirty="0" smtClean="0"/>
              <a:t> </a:t>
            </a:r>
            <a:r>
              <a:rPr lang="en-US" dirty="0" err="1" smtClean="0"/>
              <a:t>nulla</a:t>
            </a:r>
            <a:r>
              <a:rPr lang="en-US" dirty="0" smtClean="0"/>
              <a:t> </a:t>
            </a:r>
            <a:r>
              <a:rPr lang="en-US" dirty="0" err="1" smtClean="0"/>
              <a:t>facilisi</a:t>
            </a:r>
            <a:r>
              <a:rPr lang="en-US" dirty="0" smtClean="0"/>
              <a:t>. </a:t>
            </a:r>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a:t>
            </a:r>
          </a:p>
          <a:p>
            <a:pPr lvl="0"/>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a:t>
            </a:r>
            <a:r>
              <a:rPr lang="en-US" dirty="0" smtClean="0"/>
              <a:t> </a:t>
            </a:r>
            <a:r>
              <a:rPr lang="en-US" dirty="0" err="1" smtClean="0"/>
              <a:t>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a:t>
            </a:r>
            <a:r>
              <a:rPr lang="en-US" dirty="0" smtClean="0"/>
              <a:t> </a:t>
            </a:r>
            <a:r>
              <a:rPr lang="en-US" dirty="0" err="1" smtClean="0"/>
              <a:t>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a:t>
            </a:r>
            <a:r>
              <a:rPr lang="en-US" dirty="0" smtClean="0"/>
              <a:t>, </a:t>
            </a:r>
            <a:r>
              <a:rPr lang="en-US" dirty="0" err="1" smtClean="0"/>
              <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t>
            </a:r>
            <a:r>
              <a:rPr lang="en-US" dirty="0" err="1" smtClean="0"/>
              <a:t>vero</a:t>
            </a:r>
            <a:r>
              <a:rPr lang="en-US" dirty="0" smtClean="0"/>
              <a:t> </a:t>
            </a:r>
            <a:r>
              <a:rPr lang="en-US" dirty="0" err="1" smtClean="0"/>
              <a:t>eros</a:t>
            </a:r>
            <a:r>
              <a:rPr lang="en-US" dirty="0" smtClean="0"/>
              <a:t> et </a:t>
            </a:r>
            <a:r>
              <a:rPr lang="en-US" dirty="0" err="1" smtClean="0"/>
              <a:t>accumsan</a:t>
            </a:r>
            <a:r>
              <a:rPr lang="en-US" dirty="0" smtClean="0"/>
              <a:t> et </a:t>
            </a:r>
            <a:r>
              <a:rPr lang="en-US" dirty="0" err="1" smtClean="0"/>
              <a:t>iusto</a:t>
            </a:r>
            <a:r>
              <a:rPr lang="en-US" dirty="0" smtClean="0"/>
              <a:t> </a:t>
            </a:r>
            <a:r>
              <a:rPr lang="en-US" dirty="0" err="1" smtClean="0"/>
              <a:t>odio</a:t>
            </a:r>
            <a:r>
              <a:rPr lang="en-US" dirty="0" smtClean="0"/>
              <a:t> </a:t>
            </a:r>
            <a:r>
              <a:rPr lang="en-US" dirty="0" err="1" smtClean="0"/>
              <a:t>dignissim</a:t>
            </a:r>
            <a:r>
              <a:rPr lang="en-US" dirty="0" smtClean="0"/>
              <a:t> qui </a:t>
            </a:r>
            <a:r>
              <a:rPr lang="en-US" dirty="0" err="1" smtClean="0"/>
              <a:t>blandit</a:t>
            </a:r>
            <a:r>
              <a:rPr lang="en-US" dirty="0" smtClean="0"/>
              <a:t> </a:t>
            </a:r>
            <a:r>
              <a:rPr lang="en-US" dirty="0" err="1" smtClean="0"/>
              <a:t>praesent</a:t>
            </a:r>
            <a:r>
              <a:rPr lang="en-US" dirty="0" smtClean="0"/>
              <a:t> </a:t>
            </a:r>
            <a:r>
              <a:rPr lang="en-US" dirty="0" err="1" smtClean="0"/>
              <a:t>luptatum</a:t>
            </a:r>
            <a:r>
              <a:rPr lang="en-US" dirty="0" smtClean="0"/>
              <a:t> </a:t>
            </a:r>
            <a:r>
              <a:rPr lang="en-US" dirty="0" err="1" smtClean="0"/>
              <a:t>zzril</a:t>
            </a:r>
            <a:r>
              <a:rPr lang="en-US" dirty="0" smtClean="0"/>
              <a:t> </a:t>
            </a:r>
            <a:r>
              <a:rPr lang="en-US" dirty="0" err="1" smtClean="0"/>
              <a:t>delenit</a:t>
            </a:r>
            <a:r>
              <a:rPr lang="en-US" dirty="0" smtClean="0"/>
              <a:t> </a:t>
            </a:r>
            <a:r>
              <a:rPr lang="en-US" dirty="0" err="1" smtClean="0"/>
              <a:t>augue</a:t>
            </a:r>
            <a:r>
              <a:rPr lang="en-US" dirty="0" smtClean="0"/>
              <a:t> </a:t>
            </a:r>
            <a:r>
              <a:rPr lang="en-US" dirty="0" err="1" smtClean="0"/>
              <a:t>duis</a:t>
            </a:r>
            <a:r>
              <a:rPr lang="en-US" dirty="0" smtClean="0"/>
              <a:t> </a:t>
            </a:r>
            <a:r>
              <a:rPr lang="en-US" dirty="0" err="1" smtClean="0"/>
              <a:t>dolore</a:t>
            </a:r>
            <a:r>
              <a:rPr lang="en-US" dirty="0" smtClean="0"/>
              <a:t> </a:t>
            </a:r>
            <a:r>
              <a:rPr lang="en-US" dirty="0" err="1" smtClean="0"/>
              <a:t>te</a:t>
            </a:r>
            <a:r>
              <a:rPr lang="en-US" dirty="0" smtClean="0"/>
              <a:t> </a:t>
            </a:r>
            <a:r>
              <a:rPr lang="en-US" dirty="0" err="1" smtClean="0"/>
              <a:t>feugait</a:t>
            </a:r>
            <a:r>
              <a:rPr lang="en-US" dirty="0" smtClean="0"/>
              <a:t> </a:t>
            </a:r>
            <a:r>
              <a:rPr lang="en-US" dirty="0" err="1" smtClean="0"/>
              <a:t>nulla</a:t>
            </a:r>
            <a:r>
              <a:rPr lang="en-US" dirty="0" smtClean="0"/>
              <a:t> </a:t>
            </a:r>
            <a:r>
              <a:rPr lang="en-US" dirty="0" err="1" smtClean="0"/>
              <a:t>facilisi</a:t>
            </a:r>
            <a:r>
              <a:rPr lang="en-US" dirty="0" smtClean="0"/>
              <a:t>. Nam liber </a:t>
            </a:r>
            <a:r>
              <a:rPr lang="en-US" dirty="0" err="1" smtClean="0"/>
              <a:t>tempor</a:t>
            </a:r>
            <a:r>
              <a:rPr lang="en-US" dirty="0" smtClean="0"/>
              <a:t> cum </a:t>
            </a:r>
            <a:r>
              <a:rPr lang="en-US" dirty="0" err="1" smtClean="0"/>
              <a:t>soluta</a:t>
            </a:r>
            <a:r>
              <a:rPr lang="en-US" dirty="0" smtClean="0"/>
              <a:t> </a:t>
            </a:r>
            <a:r>
              <a:rPr lang="en-US" dirty="0" err="1" smtClean="0"/>
              <a:t>nobis</a:t>
            </a:r>
            <a:r>
              <a:rPr lang="en-US" dirty="0" smtClean="0"/>
              <a:t> </a:t>
            </a:r>
            <a:r>
              <a:rPr lang="en-US" dirty="0" err="1" smtClean="0"/>
              <a:t>eleifend</a:t>
            </a:r>
            <a:r>
              <a:rPr lang="en-US" dirty="0" smtClean="0"/>
              <a:t> option </a:t>
            </a:r>
            <a:r>
              <a:rPr lang="en-US" dirty="0" err="1" smtClean="0"/>
              <a:t>congue</a:t>
            </a:r>
            <a:r>
              <a:rPr lang="en-US" dirty="0" smtClean="0"/>
              <a:t> </a:t>
            </a:r>
            <a:r>
              <a:rPr lang="en-US" dirty="0" err="1" smtClean="0"/>
              <a:t>nihil</a:t>
            </a:r>
            <a:r>
              <a:rPr lang="en-US" dirty="0" smtClean="0"/>
              <a:t> </a:t>
            </a:r>
            <a:r>
              <a:rPr lang="en-US" dirty="0" err="1" smtClean="0"/>
              <a:t>imperdiet</a:t>
            </a:r>
            <a:r>
              <a:rPr lang="en-US" dirty="0" smtClean="0"/>
              <a:t> doming id quod </a:t>
            </a:r>
            <a:r>
              <a:rPr lang="en-US" dirty="0" err="1" smtClean="0"/>
              <a:t>mazim</a:t>
            </a:r>
            <a:r>
              <a:rPr lang="en-US" dirty="0" smtClean="0"/>
              <a:t> </a:t>
            </a:r>
            <a:r>
              <a:rPr lang="en-US" dirty="0" err="1" smtClean="0"/>
              <a:t>placerat</a:t>
            </a:r>
            <a:r>
              <a:rPr lang="en-US" dirty="0" smtClean="0"/>
              <a:t> facer </a:t>
            </a:r>
            <a:r>
              <a:rPr lang="en-US" dirty="0" err="1" smtClean="0"/>
              <a:t>possim</a:t>
            </a:r>
            <a:r>
              <a:rPr lang="en-US" dirty="0" smtClean="0"/>
              <a:t> </a:t>
            </a:r>
            <a:r>
              <a:rPr lang="en-US" dirty="0" err="1" smtClean="0"/>
              <a:t>assum</a:t>
            </a:r>
            <a:r>
              <a:rPr lang="en-US" dirty="0" smtClean="0"/>
              <a:t>. </a:t>
            </a:r>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 </a:t>
            </a:r>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a:t>
            </a:r>
            <a:r>
              <a:rPr lang="en-US" dirty="0" smtClean="0"/>
              <a:t> </a:t>
            </a:r>
            <a:r>
              <a:rPr lang="en-US" dirty="0" err="1" smtClean="0"/>
              <a:t>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a:t>
            </a:r>
          </a:p>
          <a:p>
            <a:pPr lvl="0"/>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a:t>
            </a:r>
            <a:r>
              <a:rPr lang="en-US" dirty="0" smtClean="0"/>
              <a:t>, </a:t>
            </a:r>
            <a:r>
              <a:rPr lang="en-US" dirty="0" err="1" smtClean="0"/>
              <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r>
            <a:r>
              <a:rPr lang="en-US" dirty="0" err="1" smtClean="0"/>
              <a:t>Lorem</a:t>
            </a:r>
            <a:r>
              <a:rPr lang="en-US" dirty="0" smtClean="0"/>
              <a:t> </a:t>
            </a:r>
            <a:r>
              <a:rPr lang="en-US" dirty="0" err="1" smtClean="0"/>
              <a:t>ipsum</a:t>
            </a:r>
            <a:r>
              <a:rPr lang="en-US" dirty="0" smtClean="0"/>
              <a:t> dolor sit </a:t>
            </a:r>
            <a:r>
              <a:rPr lang="en-US" dirty="0" err="1" smtClean="0"/>
              <a:t>amet</a:t>
            </a:r>
            <a:r>
              <a:rPr lang="en-US" dirty="0" smtClean="0"/>
              <a:t>, </a:t>
            </a:r>
            <a:r>
              <a:rPr lang="en-US" dirty="0" err="1" smtClean="0"/>
              <a:t>consectetuer</a:t>
            </a:r>
            <a:r>
              <a:rPr lang="en-US" dirty="0" smtClean="0"/>
              <a:t> </a:t>
            </a:r>
            <a:r>
              <a:rPr lang="en-US" dirty="0" err="1" smtClean="0"/>
              <a:t>adipiscing</a:t>
            </a:r>
            <a:r>
              <a:rPr lang="en-US" dirty="0" smtClean="0"/>
              <a:t> </a:t>
            </a:r>
            <a:r>
              <a:rPr lang="en-US" dirty="0" err="1" smtClean="0"/>
              <a:t>elit</a:t>
            </a:r>
            <a:r>
              <a:rPr lang="en-US" dirty="0" smtClean="0"/>
              <a:t>, </a:t>
            </a:r>
            <a:r>
              <a:rPr lang="en-US" dirty="0" err="1" smtClean="0"/>
              <a:t>sed</a:t>
            </a:r>
            <a:r>
              <a:rPr lang="en-US" dirty="0" smtClean="0"/>
              <a:t> </a:t>
            </a:r>
            <a:r>
              <a:rPr lang="en-US" dirty="0" err="1" smtClean="0"/>
              <a:t>diam</a:t>
            </a:r>
            <a:r>
              <a:rPr lang="en-US" dirty="0" smtClean="0"/>
              <a:t> </a:t>
            </a:r>
            <a:r>
              <a:rPr lang="en-US" dirty="0" err="1" smtClean="0"/>
              <a:t>nonummy</a:t>
            </a:r>
            <a:r>
              <a:rPr lang="en-US" dirty="0" smtClean="0"/>
              <a:t> </a:t>
            </a:r>
            <a:r>
              <a:rPr lang="en-US" dirty="0" err="1" smtClean="0"/>
              <a:t>nibh</a:t>
            </a:r>
            <a:r>
              <a:rPr lang="en-US" dirty="0" smtClean="0"/>
              <a:t> </a:t>
            </a:r>
            <a:r>
              <a:rPr lang="en-US" dirty="0" err="1" smtClean="0"/>
              <a:t>euismod</a:t>
            </a:r>
            <a:r>
              <a:rPr lang="en-US" dirty="0" smtClean="0"/>
              <a:t> </a:t>
            </a:r>
            <a:r>
              <a:rPr lang="en-US" dirty="0" err="1" smtClean="0"/>
              <a:t>tincidunt</a:t>
            </a:r>
            <a:r>
              <a:rPr lang="en-US" dirty="0" smtClean="0"/>
              <a:t> </a:t>
            </a:r>
            <a:r>
              <a:rPr lang="en-US" dirty="0" err="1" smtClean="0"/>
              <a:t>ut</a:t>
            </a:r>
            <a:r>
              <a:rPr lang="en-US" dirty="0" smtClean="0"/>
              <a:t> </a:t>
            </a:r>
            <a:r>
              <a:rPr lang="en-US" dirty="0" err="1" smtClean="0"/>
              <a:t>laoreet</a:t>
            </a:r>
            <a:r>
              <a:rPr lang="en-US" dirty="0" smtClean="0"/>
              <a:t> </a:t>
            </a:r>
            <a:r>
              <a:rPr lang="en-US" dirty="0" err="1" smtClean="0"/>
              <a:t>dolore</a:t>
            </a:r>
            <a:r>
              <a:rPr lang="en-US" dirty="0" smtClean="0"/>
              <a:t> magna </a:t>
            </a:r>
            <a:r>
              <a:rPr lang="en-US" dirty="0" err="1" smtClean="0"/>
              <a:t>aliquam</a:t>
            </a:r>
            <a:r>
              <a:rPr lang="en-US" dirty="0" smtClean="0"/>
              <a:t> </a:t>
            </a:r>
            <a:r>
              <a:rPr lang="en-US" dirty="0" err="1" smtClean="0"/>
              <a:t>erat</a:t>
            </a:r>
            <a:r>
              <a:rPr lang="en-US" dirty="0" smtClean="0"/>
              <a:t> </a:t>
            </a:r>
            <a:r>
              <a:rPr lang="en-US" dirty="0" err="1" smtClean="0"/>
              <a:t>volutpat</a:t>
            </a:r>
            <a:r>
              <a:rPr lang="en-US" dirty="0" smtClean="0"/>
              <a:t>. </a:t>
            </a:r>
            <a:r>
              <a:rPr lang="en-US" dirty="0" err="1" smtClean="0"/>
              <a:t>Ut</a:t>
            </a:r>
            <a:r>
              <a:rPr lang="en-US" dirty="0" smtClean="0"/>
              <a:t> </a:t>
            </a:r>
            <a:r>
              <a:rPr lang="en-US" dirty="0" err="1" smtClean="0"/>
              <a:t>wisi</a:t>
            </a:r>
            <a:r>
              <a:rPr lang="en-US" dirty="0" smtClean="0"/>
              <a:t> </a:t>
            </a:r>
            <a:r>
              <a:rPr lang="en-US" dirty="0" err="1" smtClean="0"/>
              <a:t>enim</a:t>
            </a:r>
            <a:r>
              <a:rPr lang="en-US" dirty="0" smtClean="0"/>
              <a:t> ad minim </a:t>
            </a:r>
            <a:r>
              <a:rPr lang="en-US" dirty="0" err="1" smtClean="0"/>
              <a:t>veniam</a:t>
            </a:r>
            <a:r>
              <a:rPr lang="en-US" dirty="0" smtClean="0"/>
              <a:t>, </a:t>
            </a:r>
            <a:r>
              <a:rPr lang="en-US" dirty="0" err="1" smtClean="0"/>
              <a:t>quis</a:t>
            </a:r>
            <a:r>
              <a:rPr lang="en-US" dirty="0" smtClean="0"/>
              <a:t> </a:t>
            </a:r>
            <a:r>
              <a:rPr lang="en-US" dirty="0" err="1" smtClean="0"/>
              <a:t>nostrud</a:t>
            </a:r>
            <a:r>
              <a:rPr lang="en-US" dirty="0" smtClean="0"/>
              <a:t> </a:t>
            </a:r>
            <a:r>
              <a:rPr lang="en-US" dirty="0" err="1" smtClean="0"/>
              <a:t>exerci</a:t>
            </a:r>
            <a:r>
              <a:rPr lang="en-US" dirty="0" smtClean="0"/>
              <a:t> </a:t>
            </a:r>
            <a:r>
              <a:rPr lang="en-US" dirty="0" err="1" smtClean="0"/>
              <a:t>tation</a:t>
            </a:r>
            <a:r>
              <a:rPr lang="en-US" dirty="0" smtClean="0"/>
              <a:t> </a:t>
            </a:r>
            <a:r>
              <a:rPr lang="en-US" dirty="0" err="1" smtClean="0"/>
              <a:t>ullamcorper</a:t>
            </a:r>
            <a:r>
              <a:rPr lang="en-US" dirty="0" smtClean="0"/>
              <a:t> </a:t>
            </a:r>
            <a:r>
              <a:rPr lang="en-US" dirty="0" err="1" smtClean="0"/>
              <a:t>suscipit</a:t>
            </a:r>
            <a:r>
              <a:rPr lang="en-US" dirty="0" smtClean="0"/>
              <a:t> </a:t>
            </a:r>
            <a:r>
              <a:rPr lang="en-US" dirty="0" err="1" smtClean="0"/>
              <a:t>lobor-tisnisl</a:t>
            </a:r>
            <a:r>
              <a:rPr lang="en-US" dirty="0" smtClean="0"/>
              <a:t> </a:t>
            </a:r>
            <a:r>
              <a:rPr lang="en-US" dirty="0" err="1" smtClean="0"/>
              <a:t>ut</a:t>
            </a:r>
            <a:r>
              <a:rPr lang="en-US" dirty="0" smtClean="0"/>
              <a:t> </a:t>
            </a:r>
            <a:r>
              <a:rPr lang="en-US" dirty="0" err="1" smtClean="0"/>
              <a:t>aliquip</a:t>
            </a:r>
            <a:r>
              <a:rPr lang="en-US" dirty="0" smtClean="0"/>
              <a:t> ex </a:t>
            </a:r>
            <a:r>
              <a:rPr lang="en-US" dirty="0" err="1" smtClean="0"/>
              <a:t>ea</a:t>
            </a:r>
            <a:r>
              <a:rPr lang="en-US" dirty="0" smtClean="0"/>
              <a:t> </a:t>
            </a:r>
            <a:r>
              <a:rPr lang="en-US" dirty="0" err="1" smtClean="0"/>
              <a:t>commodo</a:t>
            </a:r>
            <a:r>
              <a:rPr lang="en-US" dirty="0" smtClean="0"/>
              <a:t> </a:t>
            </a:r>
            <a:r>
              <a:rPr lang="en-US" dirty="0" err="1" smtClean="0"/>
              <a:t>consequat</a:t>
            </a:r>
            <a:r>
              <a:rPr lang="en-US" dirty="0" smtClean="0"/>
              <a:t>. </a:t>
            </a:r>
            <a:r>
              <a:rPr lang="en-US" dirty="0" err="1" smtClean="0"/>
              <a:t>Duis</a:t>
            </a:r>
            <a:r>
              <a:rPr lang="en-US" dirty="0" smtClean="0"/>
              <a:t> </a:t>
            </a:r>
            <a:r>
              <a:rPr lang="en-US" dirty="0" err="1" smtClean="0"/>
              <a:t>autem</a:t>
            </a:r>
            <a:r>
              <a:rPr lang="en-US" dirty="0" smtClean="0"/>
              <a:t> </a:t>
            </a:r>
            <a:r>
              <a:rPr lang="en-US" dirty="0" err="1" smtClean="0"/>
              <a:t>vel</a:t>
            </a:r>
            <a:r>
              <a:rPr lang="en-US" dirty="0" smtClean="0"/>
              <a:t> </a:t>
            </a:r>
            <a:r>
              <a:rPr lang="en-US" dirty="0" err="1" smtClean="0"/>
              <a:t>eum</a:t>
            </a:r>
            <a:r>
              <a:rPr lang="en-US" dirty="0" smtClean="0"/>
              <a:t> </a:t>
            </a:r>
            <a:r>
              <a:rPr lang="en-US" dirty="0" err="1" smtClean="0"/>
              <a:t>iriure</a:t>
            </a:r>
            <a:r>
              <a:rPr lang="en-US" dirty="0" smtClean="0"/>
              <a:t> dolor in </a:t>
            </a:r>
            <a:r>
              <a:rPr lang="en-US" dirty="0" err="1" smtClean="0"/>
              <a:t>hendrerit</a:t>
            </a:r>
            <a:r>
              <a:rPr lang="en-US" dirty="0" smtClean="0"/>
              <a:t> in </a:t>
            </a:r>
            <a:r>
              <a:rPr lang="en-US" dirty="0" err="1" smtClean="0"/>
              <a:t>vulputate</a:t>
            </a:r>
            <a:r>
              <a:rPr lang="en-US" dirty="0" smtClean="0"/>
              <a:t> </a:t>
            </a:r>
            <a:r>
              <a:rPr lang="en-US" dirty="0" err="1" smtClean="0"/>
              <a:t>velit</a:t>
            </a:r>
            <a:r>
              <a:rPr lang="en-US" dirty="0" smtClean="0"/>
              <a:t> </a:t>
            </a:r>
            <a:r>
              <a:rPr lang="en-US" dirty="0" err="1" smtClean="0"/>
              <a:t>esse</a:t>
            </a:r>
            <a:r>
              <a:rPr lang="en-US" dirty="0" smtClean="0"/>
              <a:t> </a:t>
            </a:r>
            <a:r>
              <a:rPr lang="en-US" dirty="0" err="1" smtClean="0"/>
              <a:t>molestie</a:t>
            </a:r>
            <a:r>
              <a:rPr lang="en-US" dirty="0" smtClean="0"/>
              <a:t> </a:t>
            </a:r>
            <a:r>
              <a:rPr lang="en-US" dirty="0" err="1" smtClean="0"/>
              <a:t>consequat</a:t>
            </a:r>
            <a:r>
              <a:rPr lang="en-US" dirty="0" smtClean="0"/>
              <a:t>, </a:t>
            </a:r>
            <a:r>
              <a:rPr lang="en-US" dirty="0" err="1" smtClean="0"/>
              <a:t>vel</a:t>
            </a:r>
            <a:r>
              <a:rPr lang="en-US" dirty="0" smtClean="0"/>
              <a:t> </a:t>
            </a:r>
            <a:r>
              <a:rPr lang="en-US" dirty="0" err="1" smtClean="0"/>
              <a:t>illum</a:t>
            </a:r>
            <a:r>
              <a:rPr lang="en-US" dirty="0" smtClean="0"/>
              <a:t> </a:t>
            </a:r>
            <a:r>
              <a:rPr lang="en-US" dirty="0" err="1" smtClean="0"/>
              <a:t>dolore</a:t>
            </a:r>
            <a:r>
              <a:rPr lang="en-US" dirty="0" smtClean="0"/>
              <a:t> </a:t>
            </a:r>
            <a:r>
              <a:rPr lang="en-US" dirty="0" err="1" smtClean="0"/>
              <a:t>eu</a:t>
            </a:r>
            <a:r>
              <a:rPr lang="en-US" dirty="0" smtClean="0"/>
              <a:t> </a:t>
            </a:r>
            <a:r>
              <a:rPr lang="en-US" dirty="0" err="1" smtClean="0"/>
              <a:t>feugiat</a:t>
            </a:r>
            <a:r>
              <a:rPr lang="en-US" dirty="0" smtClean="0"/>
              <a:t> </a:t>
            </a:r>
            <a:r>
              <a:rPr lang="en-US" dirty="0" err="1" smtClean="0"/>
              <a:t>nulla</a:t>
            </a:r>
            <a:r>
              <a:rPr lang="en-US" dirty="0" smtClean="0"/>
              <a:t> </a:t>
            </a:r>
            <a:r>
              <a:rPr lang="en-US" dirty="0" err="1" smtClean="0"/>
              <a:t>facilisis</a:t>
            </a:r>
            <a:r>
              <a:rPr lang="en-US" dirty="0" smtClean="0"/>
              <a:t> at </a:t>
            </a:r>
            <a:r>
              <a:rPr lang="en-US" dirty="0" err="1" smtClean="0"/>
              <a:t>vero</a:t>
            </a:r>
            <a:r>
              <a:rPr lang="en-US" dirty="0" smtClean="0"/>
              <a:t> </a:t>
            </a:r>
            <a:r>
              <a:rPr lang="en-US" dirty="0" err="1" smtClean="0"/>
              <a:t>eros</a:t>
            </a:r>
            <a:r>
              <a:rPr lang="en-US" dirty="0" smtClean="0"/>
              <a:t> et </a:t>
            </a:r>
            <a:r>
              <a:rPr lang="en-US" dirty="0" err="1" smtClean="0"/>
              <a:t>accumsan</a:t>
            </a:r>
            <a:r>
              <a:rPr lang="en-US" dirty="0" smtClean="0"/>
              <a:t> et </a:t>
            </a:r>
            <a:r>
              <a:rPr lang="en-US" dirty="0" err="1" smtClean="0"/>
              <a:t>iusto</a:t>
            </a:r>
            <a:r>
              <a:rPr lang="en-US" dirty="0" smtClean="0"/>
              <a:t> </a:t>
            </a:r>
            <a:r>
              <a:rPr lang="en-US" dirty="0" err="1" smtClean="0"/>
              <a:t>odio</a:t>
            </a:r>
            <a:r>
              <a:rPr lang="en-US" dirty="0" smtClean="0"/>
              <a:t> </a:t>
            </a:r>
            <a:r>
              <a:rPr lang="en-US" dirty="0" err="1" smtClean="0"/>
              <a:t>dignissim</a:t>
            </a:r>
            <a:r>
              <a:rPr lang="en-US" dirty="0" smtClean="0"/>
              <a:t> qui </a:t>
            </a:r>
            <a:r>
              <a:rPr lang="en-US" dirty="0" err="1" smtClean="0"/>
              <a:t>blandit</a:t>
            </a:r>
            <a:r>
              <a:rPr lang="en-US" dirty="0" smtClean="0"/>
              <a:t> </a:t>
            </a:r>
            <a:r>
              <a:rPr lang="en-US" dirty="0" err="1" smtClean="0"/>
              <a:t>praesent</a:t>
            </a:r>
            <a:r>
              <a:rPr lang="en-US" dirty="0" smtClean="0"/>
              <a:t> </a:t>
            </a:r>
            <a:r>
              <a:rPr lang="en-US" dirty="0" err="1" smtClean="0"/>
              <a:t>luptatum</a:t>
            </a:r>
            <a:r>
              <a:rPr lang="en-US" dirty="0" smtClean="0"/>
              <a:t> </a:t>
            </a:r>
            <a:r>
              <a:rPr lang="en-US" dirty="0" err="1" smtClean="0"/>
              <a:t>zzril</a:t>
            </a:r>
            <a:r>
              <a:rPr lang="en-US" dirty="0" smtClean="0"/>
              <a:t> </a:t>
            </a:r>
            <a:r>
              <a:rPr lang="en-US" dirty="0" err="1" smtClean="0"/>
              <a:t>delenit</a:t>
            </a:r>
            <a:r>
              <a:rPr lang="en-US" dirty="0" smtClean="0"/>
              <a:t> </a:t>
            </a:r>
            <a:r>
              <a:rPr lang="en-US" dirty="0" err="1" smtClean="0"/>
              <a:t>augue</a:t>
            </a:r>
            <a:r>
              <a:rPr lang="en-US" dirty="0" smtClean="0"/>
              <a:t> </a:t>
            </a:r>
            <a:r>
              <a:rPr lang="en-US" dirty="0" err="1" smtClean="0"/>
              <a:t>duis</a:t>
            </a:r>
            <a:r>
              <a:rPr lang="en-US" dirty="0" smtClean="0"/>
              <a:t> </a:t>
            </a:r>
            <a:r>
              <a:rPr lang="en-US" dirty="0" err="1" smtClean="0"/>
              <a:t>dolore</a:t>
            </a:r>
            <a:r>
              <a:rPr lang="en-US" dirty="0" smtClean="0"/>
              <a:t> </a:t>
            </a:r>
            <a:r>
              <a:rPr lang="en-US" dirty="0" err="1" smtClean="0"/>
              <a:t>te</a:t>
            </a:r>
            <a:r>
              <a:rPr lang="en-US" dirty="0" smtClean="0"/>
              <a:t> </a:t>
            </a:r>
            <a:r>
              <a:rPr lang="en-US" dirty="0" err="1" smtClean="0"/>
              <a:t>feugait</a:t>
            </a:r>
            <a:r>
              <a:rPr lang="en-US" dirty="0" smtClean="0"/>
              <a:t> </a:t>
            </a:r>
            <a:r>
              <a:rPr lang="en-US" dirty="0" err="1" smtClean="0"/>
              <a:t>nulla</a:t>
            </a:r>
            <a:r>
              <a:rPr lang="en-US" dirty="0" smtClean="0"/>
              <a:t>.</a:t>
            </a:r>
          </a:p>
        </p:txBody>
      </p:sp>
      <p:sp>
        <p:nvSpPr>
          <p:cNvPr id="6" name="Text Placeholder 5"/>
          <p:cNvSpPr>
            <a:spLocks noGrp="1"/>
          </p:cNvSpPr>
          <p:nvPr>
            <p:ph type="body" sz="quarter" idx="13" hasCustomPrompt="1"/>
          </p:nvPr>
        </p:nvSpPr>
        <p:spPr>
          <a:xfrm>
            <a:off x="1151733" y="2209800"/>
            <a:ext cx="2133600" cy="323165"/>
          </a:xfrm>
          <a:noFill/>
          <a:ln w="9525">
            <a:noFill/>
            <a:miter lim="800000"/>
            <a:headEnd/>
            <a:tailEnd/>
          </a:ln>
        </p:spPr>
        <p:txBody>
          <a:bodyPr wrap="square" lIns="0" rIns="91440">
            <a:noAutofit/>
          </a:bodyPr>
          <a:lstStyle>
            <a:lvl1pPr>
              <a:defRPr lang="en-US" sz="1400" kern="1200" dirty="0" smtClean="0">
                <a:latin typeface="Times New Roman" pitchFamily="18" charset="0"/>
              </a:defRPr>
            </a:lvl1pPr>
          </a:lstStyle>
          <a:p>
            <a:pPr marL="0" lvl="0" defTabSz="1019175" latinLnBrk="0">
              <a:spcBef>
                <a:spcPct val="50000"/>
              </a:spcBef>
              <a:spcAft>
                <a:spcPct val="35000"/>
              </a:spcAft>
            </a:pPr>
            <a:r>
              <a:rPr lang="en-US" dirty="0" smtClean="0"/>
              <a:t>CONFIDENTIAL</a:t>
            </a:r>
          </a:p>
        </p:txBody>
      </p:sp>
      <p:cxnSp>
        <p:nvCxnSpPr>
          <p:cNvPr id="16" name="Straight Connector 15"/>
          <p:cNvCxnSpPr/>
          <p:nvPr userDrawn="1"/>
        </p:nvCxnSpPr>
        <p:spPr bwMode="auto">
          <a:xfrm>
            <a:off x="-1633141" y="6542690"/>
            <a:ext cx="1513681" cy="0"/>
          </a:xfrm>
          <a:prstGeom prst="line">
            <a:avLst/>
          </a:prstGeom>
          <a:solidFill>
            <a:schemeClr val="accent1"/>
          </a:solidFill>
          <a:ln w="12700" cap="flat" cmpd="sng" algn="ctr">
            <a:solidFill>
              <a:srgbClr val="FF0000"/>
            </a:solidFill>
            <a:prstDash val="dash"/>
            <a:round/>
            <a:headEnd type="none" w="med" len="med"/>
            <a:tailEnd type="arrow" w="med" len="med"/>
          </a:ln>
          <a:effectLst/>
        </p:spPr>
      </p:cxnSp>
      <p:sp>
        <p:nvSpPr>
          <p:cNvPr id="17" name="TextBox 16"/>
          <p:cNvSpPr txBox="1"/>
          <p:nvPr userDrawn="1"/>
        </p:nvSpPr>
        <p:spPr>
          <a:xfrm>
            <a:off x="-1633141" y="6118225"/>
            <a:ext cx="1513681" cy="381000"/>
          </a:xfrm>
          <a:prstGeom prst="rect">
            <a:avLst/>
          </a:prstGeom>
          <a:noFill/>
        </p:spPr>
        <p:txBody>
          <a:bodyPr wrap="square" lIns="0" tIns="0" rIns="0" bIns="0" rtlCol="0" anchor="b">
            <a:noAutofit/>
          </a:bodyPr>
          <a:lstStyle/>
          <a:p>
            <a:pPr algn="l"/>
            <a:r>
              <a:rPr lang="en-US" sz="1100" dirty="0" smtClean="0">
                <a:solidFill>
                  <a:srgbClr val="FF0000"/>
                </a:solidFill>
              </a:rPr>
              <a:t>Cover disclosure</a:t>
            </a:r>
            <a:r>
              <a:rPr lang="en-US" sz="1100" baseline="0" dirty="0" smtClean="0">
                <a:solidFill>
                  <a:srgbClr val="FF0000"/>
                </a:solidFill>
              </a:rPr>
              <a:t> text not to go below this line:</a:t>
            </a:r>
            <a:endParaRPr lang="en-US" sz="1100" dirty="0" smtClean="0">
              <a:solidFill>
                <a:srgbClr val="FF0000"/>
              </a:solidFill>
            </a:endParaRPr>
          </a:p>
        </p:txBody>
      </p:sp>
    </p:spTree>
    <p:extLst>
      <p:ext uri="{BB962C8B-B14F-4D97-AF65-F5344CB8AC3E}">
        <p14:creationId xmlns:p14="http://schemas.microsoft.com/office/powerpoint/2010/main" val="42698737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p:cSld name="Blank">
    <p:spTree>
      <p:nvGrpSpPr>
        <p:cNvPr id="1" name=""/>
        <p:cNvGrpSpPr/>
        <p:nvPr/>
      </p:nvGrpSpPr>
      <p:grpSpPr>
        <a:xfrm>
          <a:off x="0" y="0"/>
          <a:ext cx="0" cy="0"/>
          <a:chOff x="0" y="0"/>
          <a:chExt cx="0" cy="0"/>
        </a:xfrm>
      </p:grpSpPr>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erformance and Legal Disclosur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8150" y="750888"/>
            <a:ext cx="9205913" cy="533400"/>
          </a:xfrm>
        </p:spPr>
        <p:txBody>
          <a:bodyPr/>
          <a:lstStyle/>
          <a:p>
            <a:r>
              <a:rPr lang="en-US" dirty="0" smtClean="0"/>
              <a:t>Click to add title</a:t>
            </a:r>
            <a:endParaRPr lang="en-US" dirty="0"/>
          </a:p>
        </p:txBody>
      </p:sp>
      <p:sp>
        <p:nvSpPr>
          <p:cNvPr id="14" name="Text Placeholder 19"/>
          <p:cNvSpPr>
            <a:spLocks noGrp="1"/>
          </p:cNvSpPr>
          <p:nvPr>
            <p:ph type="body" sz="quarter" idx="10" hasCustomPrompt="1"/>
          </p:nvPr>
        </p:nvSpPr>
        <p:spPr>
          <a:xfrm>
            <a:off x="438149" y="1572768"/>
            <a:ext cx="9208008" cy="5129784"/>
          </a:xfrm>
        </p:spPr>
        <p:txBody>
          <a:bodyPr>
            <a:noAutofit/>
          </a:bodyPr>
          <a:lstStyle>
            <a:lvl1pPr>
              <a:lnSpc>
                <a:spcPct val="100000"/>
              </a:lnSpc>
              <a:spcBef>
                <a:spcPts val="200"/>
              </a:spcBef>
              <a:spcAft>
                <a:spcPts val="200"/>
              </a:spcAft>
              <a:defRPr sz="800" b="0">
                <a:latin typeface="+mn-lt"/>
              </a:defRPr>
            </a:lvl1pPr>
            <a:lvl2pPr marL="118872" indent="-118872">
              <a:lnSpc>
                <a:spcPct val="100000"/>
              </a:lnSpc>
              <a:spcBef>
                <a:spcPts val="100"/>
              </a:spcBef>
              <a:spcAft>
                <a:spcPts val="100"/>
              </a:spcAft>
              <a:buSzPct val="90000"/>
              <a:buFont typeface="Arial" panose="020B0604020202020204" pitchFamily="34" charset="0"/>
              <a:buChar char="•"/>
              <a:defRPr sz="800" i="0">
                <a:solidFill>
                  <a:schemeClr val="tx1"/>
                </a:solidFill>
                <a:latin typeface="+mn-lt"/>
              </a:defRPr>
            </a:lvl2pPr>
            <a:lvl3pPr marL="0" indent="0">
              <a:lnSpc>
                <a:spcPct val="100000"/>
              </a:lnSpc>
              <a:spcBef>
                <a:spcPts val="200"/>
              </a:spcBef>
              <a:spcAft>
                <a:spcPts val="200"/>
              </a:spcAft>
              <a:buNone/>
              <a:defRPr sz="800">
                <a:latin typeface="+mn-lt"/>
              </a:defRPr>
            </a:lvl3pPr>
            <a:lvl4pPr marL="0" indent="0">
              <a:lnSpc>
                <a:spcPct val="100000"/>
              </a:lnSpc>
              <a:spcBef>
                <a:spcPts val="200"/>
              </a:spcBef>
              <a:spcAft>
                <a:spcPts val="200"/>
              </a:spcAft>
              <a:buFont typeface="Arial" panose="020B0604020202020204" pitchFamily="34" charset="0"/>
              <a:buNone/>
              <a:defRPr sz="800" i="0">
                <a:latin typeface="+mn-lt"/>
              </a:defRPr>
            </a:lvl4pPr>
            <a:lvl5pPr marL="0" indent="0">
              <a:lnSpc>
                <a:spcPct val="100000"/>
              </a:lnSpc>
              <a:spcBef>
                <a:spcPts val="200"/>
              </a:spcBef>
              <a:spcAft>
                <a:spcPts val="200"/>
              </a:spcAft>
              <a:buNone/>
              <a:defRPr sz="800">
                <a:latin typeface="+mn-lt"/>
              </a:defRPr>
            </a:lvl5pPr>
          </a:lstStyle>
          <a:p>
            <a:pPr lvl="0"/>
            <a:r>
              <a:rPr lang="en-US" dirty="0" smtClean="0"/>
              <a:t>Click to add text</a:t>
            </a:r>
          </a:p>
          <a:p>
            <a:pPr lvl="1"/>
            <a:r>
              <a:rPr lang="en-US" smtClean="0"/>
              <a:t>Bullet</a:t>
            </a:r>
            <a:endParaRPr lang="en-US" dirty="0" smtClean="0"/>
          </a:p>
        </p:txBody>
      </p:sp>
    </p:spTree>
    <p:extLst>
      <p:ext uri="{BB962C8B-B14F-4D97-AF65-F5344CB8AC3E}">
        <p14:creationId xmlns:p14="http://schemas.microsoft.com/office/powerpoint/2010/main" val="327957615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Marketing Disclosure Two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8150" y="750888"/>
            <a:ext cx="9205913" cy="533400"/>
          </a:xfrm>
        </p:spPr>
        <p:txBody>
          <a:bodyPr/>
          <a:lstStyle/>
          <a:p>
            <a:r>
              <a:rPr lang="en-US" dirty="0" smtClean="0"/>
              <a:t>Click to add title</a:t>
            </a:r>
            <a:endParaRPr lang="en-US" dirty="0"/>
          </a:p>
        </p:txBody>
      </p:sp>
      <p:sp>
        <p:nvSpPr>
          <p:cNvPr id="14" name="Text Placeholder 19"/>
          <p:cNvSpPr>
            <a:spLocks noGrp="1"/>
          </p:cNvSpPr>
          <p:nvPr>
            <p:ph type="body" sz="quarter" idx="10" hasCustomPrompt="1"/>
          </p:nvPr>
        </p:nvSpPr>
        <p:spPr>
          <a:xfrm>
            <a:off x="438149" y="1572768"/>
            <a:ext cx="4295718" cy="5129784"/>
          </a:xfrm>
        </p:spPr>
        <p:txBody>
          <a:bodyPr>
            <a:noAutofit/>
          </a:bodyPr>
          <a:lstStyle>
            <a:lvl1pPr>
              <a:lnSpc>
                <a:spcPct val="100000"/>
              </a:lnSpc>
              <a:spcBef>
                <a:spcPts val="200"/>
              </a:spcBef>
              <a:spcAft>
                <a:spcPts val="200"/>
              </a:spcAft>
              <a:defRPr sz="800" b="0">
                <a:solidFill>
                  <a:schemeClr val="tx1"/>
                </a:solidFill>
                <a:latin typeface="+mn-lt"/>
              </a:defRPr>
            </a:lvl1pPr>
            <a:lvl2pPr marL="1587" indent="0">
              <a:lnSpc>
                <a:spcPct val="100000"/>
              </a:lnSpc>
              <a:spcBef>
                <a:spcPts val="200"/>
              </a:spcBef>
              <a:spcAft>
                <a:spcPts val="200"/>
              </a:spcAft>
              <a:buNone/>
              <a:defRPr sz="800" b="0" i="0" u="none">
                <a:solidFill>
                  <a:schemeClr val="tx1"/>
                </a:solidFill>
                <a:latin typeface="+mn-lt"/>
              </a:defRPr>
            </a:lvl2pPr>
            <a:lvl3pPr marL="0" indent="0">
              <a:lnSpc>
                <a:spcPct val="100000"/>
              </a:lnSpc>
              <a:spcBef>
                <a:spcPts val="200"/>
              </a:spcBef>
              <a:spcAft>
                <a:spcPts val="200"/>
              </a:spcAft>
              <a:buNone/>
              <a:defRPr sz="800" b="0"/>
            </a:lvl3pPr>
            <a:lvl4pPr marL="0" indent="0">
              <a:lnSpc>
                <a:spcPct val="100000"/>
              </a:lnSpc>
              <a:spcBef>
                <a:spcPts val="200"/>
              </a:spcBef>
              <a:spcAft>
                <a:spcPts val="200"/>
              </a:spcAft>
              <a:buFont typeface="Arial" panose="020B0604020202020204" pitchFamily="34" charset="0"/>
              <a:buNone/>
              <a:defRPr sz="800"/>
            </a:lvl4pPr>
            <a:lvl5pPr marL="0" indent="0">
              <a:lnSpc>
                <a:spcPct val="100000"/>
              </a:lnSpc>
              <a:spcBef>
                <a:spcPts val="200"/>
              </a:spcBef>
              <a:spcAft>
                <a:spcPts val="200"/>
              </a:spcAft>
              <a:buNone/>
              <a:defRPr sz="8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
        <p:nvSpPr>
          <p:cNvPr id="7" name="Text Placeholder 19"/>
          <p:cNvSpPr>
            <a:spLocks noGrp="1"/>
          </p:cNvSpPr>
          <p:nvPr>
            <p:ph type="body" sz="quarter" idx="11" hasCustomPrompt="1"/>
          </p:nvPr>
        </p:nvSpPr>
        <p:spPr>
          <a:xfrm>
            <a:off x="5348344" y="1572768"/>
            <a:ext cx="4295718" cy="5129784"/>
          </a:xfrm>
        </p:spPr>
        <p:txBody>
          <a:bodyPr>
            <a:noAutofit/>
          </a:bodyPr>
          <a:lstStyle>
            <a:lvl1pPr>
              <a:lnSpc>
                <a:spcPct val="100000"/>
              </a:lnSpc>
              <a:spcBef>
                <a:spcPts val="200"/>
              </a:spcBef>
              <a:spcAft>
                <a:spcPts val="200"/>
              </a:spcAft>
              <a:defRPr sz="800" b="0">
                <a:solidFill>
                  <a:schemeClr val="tx1"/>
                </a:solidFill>
                <a:latin typeface="+mn-lt"/>
              </a:defRPr>
            </a:lvl1pPr>
            <a:lvl2pPr marL="1587" indent="0">
              <a:lnSpc>
                <a:spcPct val="100000"/>
              </a:lnSpc>
              <a:spcBef>
                <a:spcPts val="200"/>
              </a:spcBef>
              <a:spcAft>
                <a:spcPts val="200"/>
              </a:spcAft>
              <a:buNone/>
              <a:defRPr sz="800" b="0" i="0" u="none">
                <a:solidFill>
                  <a:schemeClr val="tx1"/>
                </a:solidFill>
                <a:latin typeface="+mn-lt"/>
              </a:defRPr>
            </a:lvl2pPr>
            <a:lvl3pPr marL="0" indent="0">
              <a:lnSpc>
                <a:spcPct val="100000"/>
              </a:lnSpc>
              <a:spcBef>
                <a:spcPts val="200"/>
              </a:spcBef>
              <a:spcAft>
                <a:spcPts val="200"/>
              </a:spcAft>
              <a:buNone/>
              <a:defRPr sz="800" b="0"/>
            </a:lvl3pPr>
            <a:lvl4pPr marL="0" indent="0">
              <a:lnSpc>
                <a:spcPct val="100000"/>
              </a:lnSpc>
              <a:spcBef>
                <a:spcPts val="200"/>
              </a:spcBef>
              <a:spcAft>
                <a:spcPts val="200"/>
              </a:spcAft>
              <a:buFont typeface="Arial" panose="020B0604020202020204" pitchFamily="34" charset="0"/>
              <a:buNone/>
              <a:defRPr sz="800"/>
            </a:lvl4pPr>
            <a:lvl5pPr marL="0" indent="0">
              <a:lnSpc>
                <a:spcPct val="100000"/>
              </a:lnSpc>
              <a:spcBef>
                <a:spcPts val="200"/>
              </a:spcBef>
              <a:spcAft>
                <a:spcPts val="200"/>
              </a:spcAft>
              <a:buNone/>
              <a:defRPr sz="8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2387034147"/>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Marketing Disclosure Three Column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8150" y="750888"/>
            <a:ext cx="9205913" cy="533400"/>
          </a:xfrm>
        </p:spPr>
        <p:txBody>
          <a:bodyPr/>
          <a:lstStyle/>
          <a:p>
            <a:r>
              <a:rPr lang="en-US" dirty="0" smtClean="0"/>
              <a:t>Click to add title</a:t>
            </a:r>
            <a:endParaRPr lang="en-US" dirty="0"/>
          </a:p>
        </p:txBody>
      </p:sp>
      <p:sp>
        <p:nvSpPr>
          <p:cNvPr id="14" name="Text Placeholder 19"/>
          <p:cNvSpPr>
            <a:spLocks noGrp="1"/>
          </p:cNvSpPr>
          <p:nvPr>
            <p:ph type="body" sz="quarter" idx="10" hasCustomPrompt="1"/>
          </p:nvPr>
        </p:nvSpPr>
        <p:spPr>
          <a:xfrm>
            <a:off x="438149" y="1572768"/>
            <a:ext cx="2710802" cy="5129784"/>
          </a:xfrm>
        </p:spPr>
        <p:txBody>
          <a:bodyPr>
            <a:noAutofit/>
          </a:bodyPr>
          <a:lstStyle>
            <a:lvl1pPr>
              <a:lnSpc>
                <a:spcPct val="100000"/>
              </a:lnSpc>
              <a:spcBef>
                <a:spcPts val="200"/>
              </a:spcBef>
              <a:spcAft>
                <a:spcPts val="200"/>
              </a:spcAft>
              <a:defRPr sz="800" b="0">
                <a:solidFill>
                  <a:schemeClr val="tx1"/>
                </a:solidFill>
                <a:latin typeface="+mn-lt"/>
              </a:defRPr>
            </a:lvl1pPr>
            <a:lvl2pPr marL="1587" indent="0">
              <a:lnSpc>
                <a:spcPct val="100000"/>
              </a:lnSpc>
              <a:spcBef>
                <a:spcPts val="200"/>
              </a:spcBef>
              <a:spcAft>
                <a:spcPts val="200"/>
              </a:spcAft>
              <a:buNone/>
              <a:defRPr sz="800" b="0" i="0" u="none">
                <a:solidFill>
                  <a:schemeClr val="tx1"/>
                </a:solidFill>
                <a:latin typeface="+mn-lt"/>
              </a:defRPr>
            </a:lvl2pPr>
            <a:lvl3pPr marL="0" indent="0">
              <a:lnSpc>
                <a:spcPct val="100000"/>
              </a:lnSpc>
              <a:spcBef>
                <a:spcPts val="200"/>
              </a:spcBef>
              <a:spcAft>
                <a:spcPts val="200"/>
              </a:spcAft>
              <a:buNone/>
              <a:defRPr sz="800" b="0">
                <a:solidFill>
                  <a:schemeClr val="tx1"/>
                </a:solidFill>
              </a:defRPr>
            </a:lvl3pPr>
            <a:lvl4pPr marL="0" indent="0">
              <a:lnSpc>
                <a:spcPct val="100000"/>
              </a:lnSpc>
              <a:spcBef>
                <a:spcPts val="200"/>
              </a:spcBef>
              <a:spcAft>
                <a:spcPts val="200"/>
              </a:spcAft>
              <a:buNone/>
              <a:defRPr sz="800" b="0">
                <a:solidFill>
                  <a:schemeClr val="tx1"/>
                </a:solidFill>
              </a:defRPr>
            </a:lvl4pPr>
            <a:lvl5pPr marL="0" indent="0">
              <a:lnSpc>
                <a:spcPct val="100000"/>
              </a:lnSpc>
              <a:spcBef>
                <a:spcPts val="200"/>
              </a:spcBef>
              <a:spcAft>
                <a:spcPts val="200"/>
              </a:spcAft>
              <a:buNone/>
              <a:defRPr sz="800" b="0">
                <a:solidFill>
                  <a:schemeClr val="tx1"/>
                </a:solidFill>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19"/>
          <p:cNvSpPr>
            <a:spLocks noGrp="1"/>
          </p:cNvSpPr>
          <p:nvPr>
            <p:ph type="body" sz="quarter" idx="14" hasCustomPrompt="1"/>
          </p:nvPr>
        </p:nvSpPr>
        <p:spPr>
          <a:xfrm>
            <a:off x="3685705" y="1572768"/>
            <a:ext cx="2710802" cy="5129784"/>
          </a:xfrm>
        </p:spPr>
        <p:txBody>
          <a:bodyPr>
            <a:noAutofit/>
          </a:bodyPr>
          <a:lstStyle>
            <a:lvl1pPr>
              <a:lnSpc>
                <a:spcPct val="100000"/>
              </a:lnSpc>
              <a:spcBef>
                <a:spcPts val="200"/>
              </a:spcBef>
              <a:spcAft>
                <a:spcPts val="200"/>
              </a:spcAft>
              <a:defRPr lang="en-US" sz="800" b="0" dirty="0" smtClean="0">
                <a:solidFill>
                  <a:schemeClr val="tx1"/>
                </a:solidFill>
                <a:latin typeface="+mn-lt"/>
                <a:ea typeface="+mn-ea"/>
                <a:cs typeface="+mn-cs"/>
              </a:defRPr>
            </a:lvl1pPr>
            <a:lvl2pPr marL="1587" indent="0">
              <a:lnSpc>
                <a:spcPct val="100000"/>
              </a:lnSpc>
              <a:spcBef>
                <a:spcPts val="200"/>
              </a:spcBef>
              <a:spcAft>
                <a:spcPts val="200"/>
              </a:spcAft>
              <a:buNone/>
              <a:defRPr lang="en-US" sz="800" b="0" i="0" u="none" dirty="0" smtClean="0">
                <a:solidFill>
                  <a:schemeClr val="tx1"/>
                </a:solidFill>
                <a:latin typeface="+mn-lt"/>
              </a:defRPr>
            </a:lvl2pPr>
            <a:lvl3pPr marL="0" indent="0">
              <a:lnSpc>
                <a:spcPct val="100000"/>
              </a:lnSpc>
              <a:spcBef>
                <a:spcPts val="200"/>
              </a:spcBef>
              <a:spcAft>
                <a:spcPts val="200"/>
              </a:spcAft>
              <a:buNone/>
              <a:defRPr sz="800" b="0">
                <a:solidFill>
                  <a:schemeClr val="tx1"/>
                </a:solidFill>
              </a:defRPr>
            </a:lvl3pPr>
            <a:lvl4pPr marL="0" indent="0">
              <a:lnSpc>
                <a:spcPct val="100000"/>
              </a:lnSpc>
              <a:spcBef>
                <a:spcPts val="200"/>
              </a:spcBef>
              <a:spcAft>
                <a:spcPts val="200"/>
              </a:spcAft>
              <a:buNone/>
              <a:defRPr sz="800" b="0">
                <a:solidFill>
                  <a:schemeClr val="tx1"/>
                </a:solidFill>
              </a:defRPr>
            </a:lvl4pPr>
            <a:lvl5pPr marL="0" indent="0">
              <a:lnSpc>
                <a:spcPct val="100000"/>
              </a:lnSpc>
              <a:spcBef>
                <a:spcPts val="200"/>
              </a:spcBef>
              <a:spcAft>
                <a:spcPts val="200"/>
              </a:spcAft>
              <a:buNone/>
              <a:defRPr sz="800" b="0">
                <a:solidFill>
                  <a:schemeClr val="tx1"/>
                </a:solidFill>
              </a:defRPr>
            </a:lvl5pPr>
          </a:lstStyle>
          <a:p>
            <a:pPr lvl="0" algn="l" defTabSz="1019056" rtl="0" eaLnBrk="1" fontAlgn="base" hangingPunct="1">
              <a:lnSpc>
                <a:spcPct val="100000"/>
              </a:lnSpc>
              <a:spcBef>
                <a:spcPts val="1200"/>
              </a:spcBef>
              <a:spcAft>
                <a:spcPts val="0"/>
              </a:spcAft>
            </a:pPr>
            <a:r>
              <a:rPr lang="en-US" dirty="0" smtClean="0"/>
              <a:t>Click to add text</a:t>
            </a:r>
          </a:p>
          <a:p>
            <a:pPr marL="1587" lvl="1" indent="0" algn="l" defTabSz="1019056" rtl="0" eaLnBrk="1" fontAlgn="base" hangingPunct="1">
              <a:lnSpc>
                <a:spcPct val="100000"/>
              </a:lnSpc>
              <a:spcBef>
                <a:spcPts val="600"/>
              </a:spcBef>
              <a:spcAft>
                <a:spcPts val="0"/>
              </a:spcAft>
              <a:buSzPct val="110000"/>
              <a:buNone/>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ext Placeholder 19"/>
          <p:cNvSpPr>
            <a:spLocks noGrp="1"/>
          </p:cNvSpPr>
          <p:nvPr>
            <p:ph type="body" sz="quarter" idx="16" hasCustomPrompt="1"/>
          </p:nvPr>
        </p:nvSpPr>
        <p:spPr>
          <a:xfrm>
            <a:off x="6933261" y="1572768"/>
            <a:ext cx="2710802" cy="5129784"/>
          </a:xfrm>
        </p:spPr>
        <p:txBody>
          <a:bodyPr>
            <a:noAutofit/>
          </a:bodyPr>
          <a:lstStyle>
            <a:lvl1pPr>
              <a:lnSpc>
                <a:spcPct val="100000"/>
              </a:lnSpc>
              <a:spcBef>
                <a:spcPts val="200"/>
              </a:spcBef>
              <a:spcAft>
                <a:spcPts val="200"/>
              </a:spcAft>
              <a:defRPr lang="en-US" sz="800" b="0" dirty="0" smtClean="0">
                <a:solidFill>
                  <a:schemeClr val="tx1"/>
                </a:solidFill>
                <a:latin typeface="+mn-lt"/>
                <a:ea typeface="+mn-ea"/>
                <a:cs typeface="+mn-cs"/>
              </a:defRPr>
            </a:lvl1pPr>
            <a:lvl2pPr marL="1587" indent="0">
              <a:lnSpc>
                <a:spcPct val="100000"/>
              </a:lnSpc>
              <a:spcBef>
                <a:spcPts val="200"/>
              </a:spcBef>
              <a:spcAft>
                <a:spcPts val="200"/>
              </a:spcAft>
              <a:buNone/>
              <a:defRPr lang="en-US" sz="800" b="0" i="0" u="none" dirty="0" smtClean="0">
                <a:solidFill>
                  <a:schemeClr val="tx1"/>
                </a:solidFill>
                <a:latin typeface="+mn-lt"/>
              </a:defRPr>
            </a:lvl2pPr>
            <a:lvl3pPr marL="0" indent="0">
              <a:lnSpc>
                <a:spcPct val="100000"/>
              </a:lnSpc>
              <a:spcBef>
                <a:spcPts val="200"/>
              </a:spcBef>
              <a:spcAft>
                <a:spcPts val="200"/>
              </a:spcAft>
              <a:buNone/>
              <a:defRPr sz="800" b="0">
                <a:solidFill>
                  <a:schemeClr val="tx1"/>
                </a:solidFill>
              </a:defRPr>
            </a:lvl3pPr>
            <a:lvl4pPr marL="0" indent="0">
              <a:lnSpc>
                <a:spcPct val="100000"/>
              </a:lnSpc>
              <a:spcBef>
                <a:spcPts val="200"/>
              </a:spcBef>
              <a:spcAft>
                <a:spcPts val="200"/>
              </a:spcAft>
              <a:buNone/>
              <a:defRPr sz="800" b="0">
                <a:solidFill>
                  <a:schemeClr val="tx1"/>
                </a:solidFill>
              </a:defRPr>
            </a:lvl4pPr>
            <a:lvl5pPr marL="0" indent="0">
              <a:lnSpc>
                <a:spcPct val="100000"/>
              </a:lnSpc>
              <a:spcBef>
                <a:spcPts val="200"/>
              </a:spcBef>
              <a:spcAft>
                <a:spcPts val="200"/>
              </a:spcAft>
              <a:buNone/>
              <a:defRPr sz="800" b="0">
                <a:solidFill>
                  <a:schemeClr val="tx1"/>
                </a:solidFill>
              </a:defRPr>
            </a:lvl5pPr>
          </a:lstStyle>
          <a:p>
            <a:pPr lvl="0" algn="l" defTabSz="1019056" rtl="0" eaLnBrk="1" fontAlgn="base" hangingPunct="1">
              <a:lnSpc>
                <a:spcPct val="100000"/>
              </a:lnSpc>
              <a:spcBef>
                <a:spcPts val="1200"/>
              </a:spcBef>
              <a:spcAft>
                <a:spcPts val="0"/>
              </a:spcAft>
            </a:pPr>
            <a:r>
              <a:rPr lang="en-US" dirty="0" smtClean="0"/>
              <a:t>Click to add text</a:t>
            </a:r>
          </a:p>
          <a:p>
            <a:pPr marL="1587" lvl="1" indent="0" algn="l" defTabSz="1019056" rtl="0" eaLnBrk="1" fontAlgn="base" hangingPunct="1">
              <a:lnSpc>
                <a:spcPct val="100000"/>
              </a:lnSpc>
              <a:spcBef>
                <a:spcPts val="600"/>
              </a:spcBef>
              <a:spcAft>
                <a:spcPts val="0"/>
              </a:spcAft>
              <a:buSzPct val="110000"/>
              <a:buNone/>
            </a:pPr>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5637048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lumn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8150" y="750888"/>
            <a:ext cx="9205913" cy="533400"/>
          </a:xfrm>
        </p:spPr>
        <p:txBody>
          <a:bodyPr/>
          <a:lstStyle/>
          <a:p>
            <a:r>
              <a:rPr lang="en-US" dirty="0" smtClean="0"/>
              <a:t>Click to add title</a:t>
            </a:r>
            <a:endParaRPr lang="en-US" dirty="0"/>
          </a:p>
        </p:txBody>
      </p:sp>
      <p:sp>
        <p:nvSpPr>
          <p:cNvPr id="7" name="Text Placeholder 4"/>
          <p:cNvSpPr>
            <a:spLocks noGrp="1"/>
          </p:cNvSpPr>
          <p:nvPr>
            <p:ph type="body" sz="quarter" idx="13"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14" name="Text Placeholder 19"/>
          <p:cNvSpPr>
            <a:spLocks noGrp="1"/>
          </p:cNvSpPr>
          <p:nvPr>
            <p:ph type="body" sz="quarter" idx="10" hasCustomPrompt="1"/>
          </p:nvPr>
        </p:nvSpPr>
        <p:spPr>
          <a:xfrm>
            <a:off x="438149" y="1572768"/>
            <a:ext cx="4295718" cy="5129784"/>
          </a:xfrm>
        </p:spPr>
        <p:txBody>
          <a:bodyPr/>
          <a:lstStyle>
            <a:lvl1pPr>
              <a:defRPr/>
            </a:lvl1pPr>
            <a:lvl2pPr marL="171450" indent="-169863">
              <a:defRPr/>
            </a:lvl2pPr>
            <a:lvl3pPr marL="347472" indent="-173736">
              <a:defRPr/>
            </a:lvl3pPr>
            <a:lvl4pPr marL="521208">
              <a:defRPr/>
            </a:lvl4pPr>
            <a:lvl5pPr marL="694944">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Text Placeholder 19"/>
          <p:cNvSpPr>
            <a:spLocks noGrp="1"/>
          </p:cNvSpPr>
          <p:nvPr>
            <p:ph type="body" sz="quarter" idx="14" hasCustomPrompt="1"/>
          </p:nvPr>
        </p:nvSpPr>
        <p:spPr>
          <a:xfrm>
            <a:off x="5348345" y="1572768"/>
            <a:ext cx="4295718" cy="5129784"/>
          </a:xfrm>
        </p:spPr>
        <p:txBody>
          <a:bodyPr/>
          <a:lstStyle>
            <a:lvl1pPr>
              <a:defRPr/>
            </a:lvl1pPr>
            <a:lvl2pPr marL="171450" indent="-169863">
              <a:defRPr/>
            </a:lvl2pPr>
            <a:lvl3pPr marL="347472" indent="-173736">
              <a:defRPr/>
            </a:lvl3pPr>
            <a:lvl4pPr marL="521208">
              <a:defRPr/>
            </a:lvl4pPr>
            <a:lvl5pPr marL="694944">
              <a:defRPr/>
            </a:lvl5pPr>
          </a:lstStyle>
          <a:p>
            <a:pPr lvl="0"/>
            <a:r>
              <a:rPr lang="en-US" dirty="0" smtClean="0"/>
              <a:t>c</a:t>
            </a:r>
            <a:r>
              <a:rPr lang="en-US" smtClean="0"/>
              <a:t>lick </a:t>
            </a:r>
            <a:r>
              <a:rPr lang="en-US" dirty="0" smtClean="0"/>
              <a:t>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lumn Text with Lines">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18" name="Text Placeholder 7"/>
          <p:cNvSpPr>
            <a:spLocks noGrp="1"/>
          </p:cNvSpPr>
          <p:nvPr>
            <p:ph type="body" sz="quarter" idx="14" hasCustomPrompt="1"/>
          </p:nvPr>
        </p:nvSpPr>
        <p:spPr bwMode="gray">
          <a:xfrm>
            <a:off x="438912"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click to add title</a:t>
            </a:r>
          </a:p>
        </p:txBody>
      </p:sp>
      <p:sp>
        <p:nvSpPr>
          <p:cNvPr id="20" name="Text Placeholder 7"/>
          <p:cNvSpPr>
            <a:spLocks noGrp="1"/>
          </p:cNvSpPr>
          <p:nvPr>
            <p:ph type="body" sz="quarter" idx="18" hasCustomPrompt="1"/>
          </p:nvPr>
        </p:nvSpPr>
        <p:spPr bwMode="gray">
          <a:xfrm>
            <a:off x="5346383" y="1604962"/>
            <a:ext cx="4297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click to add title</a:t>
            </a:r>
          </a:p>
        </p:txBody>
      </p:sp>
      <p:sp>
        <p:nvSpPr>
          <p:cNvPr id="10" name="Text Placeholder 15"/>
          <p:cNvSpPr>
            <a:spLocks noGrp="1"/>
          </p:cNvSpPr>
          <p:nvPr>
            <p:ph type="body" sz="quarter" idx="20" hasCustomPrompt="1"/>
          </p:nvPr>
        </p:nvSpPr>
        <p:spPr>
          <a:xfrm>
            <a:off x="438912" y="186563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1" name="Text Placeholder 15"/>
          <p:cNvSpPr>
            <a:spLocks noGrp="1"/>
          </p:cNvSpPr>
          <p:nvPr>
            <p:ph type="body" sz="quarter" idx="21" hasCustomPrompt="1"/>
          </p:nvPr>
        </p:nvSpPr>
        <p:spPr>
          <a:xfrm>
            <a:off x="5346383" y="1865630"/>
            <a:ext cx="4297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2" name="Text Placeholder 19"/>
          <p:cNvSpPr>
            <a:spLocks noGrp="1"/>
          </p:cNvSpPr>
          <p:nvPr>
            <p:ph type="body" sz="quarter" idx="10" hasCustomPrompt="1"/>
          </p:nvPr>
        </p:nvSpPr>
        <p:spPr>
          <a:xfrm>
            <a:off x="438149" y="1930400"/>
            <a:ext cx="4295718" cy="4772152"/>
          </a:xfrm>
        </p:spPr>
        <p:txBody>
          <a:bodyPr/>
          <a:lstStyle>
            <a:lvl1pPr>
              <a:spcBef>
                <a:spcPts val="1800"/>
              </a:spcBef>
              <a:defRPr sz="1200" b="1">
                <a:latin typeface="+mn-lt"/>
              </a:defRPr>
            </a:lvl1pPr>
            <a:lvl2pPr marL="171450" indent="-169863">
              <a:spcBef>
                <a:spcPts val="1200"/>
              </a:spcBef>
              <a:defRPr sz="1100"/>
            </a:lvl2pPr>
            <a:lvl3pPr marL="347472" indent="-173736">
              <a:spcBef>
                <a:spcPts val="900"/>
              </a:spcBef>
              <a:defRPr sz="1100"/>
            </a:lvl3pPr>
            <a:lvl4pPr marL="521208">
              <a:spcBef>
                <a:spcPts val="900"/>
              </a:spcBef>
              <a:defRPr sz="1100"/>
            </a:lvl4pPr>
            <a:lvl5pPr marL="694944">
              <a:spcBef>
                <a:spcPts val="900"/>
              </a:spcBef>
              <a:defRPr sz="1100"/>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ext Placeholder 19"/>
          <p:cNvSpPr>
            <a:spLocks noGrp="1"/>
          </p:cNvSpPr>
          <p:nvPr>
            <p:ph type="body" sz="quarter" idx="22" hasCustomPrompt="1"/>
          </p:nvPr>
        </p:nvSpPr>
        <p:spPr>
          <a:xfrm>
            <a:off x="5348345" y="1930400"/>
            <a:ext cx="4295718" cy="4772152"/>
          </a:xfrm>
        </p:spPr>
        <p:txBody>
          <a:bodyPr/>
          <a:lstStyle>
            <a:lvl1pPr>
              <a:spcBef>
                <a:spcPts val="1800"/>
              </a:spcBef>
              <a:defRPr lang="en-US" sz="1200" b="1" dirty="0" smtClean="0">
                <a:solidFill>
                  <a:schemeClr val="tx1"/>
                </a:solidFill>
                <a:latin typeface="+mn-lt"/>
                <a:ea typeface="+mn-ea"/>
                <a:cs typeface="+mn-cs"/>
              </a:defRPr>
            </a:lvl1pPr>
            <a:lvl2pPr marL="171450" indent="-169863">
              <a:spcBef>
                <a:spcPts val="1200"/>
              </a:spcBef>
              <a:defRPr sz="1100"/>
            </a:lvl2pPr>
            <a:lvl3pPr marL="347472" indent="-173736">
              <a:spcBef>
                <a:spcPts val="900"/>
              </a:spcBef>
              <a:defRPr sz="1100"/>
            </a:lvl3pPr>
            <a:lvl4pPr marL="521208">
              <a:spcBef>
                <a:spcPts val="900"/>
              </a:spcBef>
              <a:defRPr sz="1100"/>
            </a:lvl4pPr>
            <a:lvl5pPr marL="694944">
              <a:spcBef>
                <a:spcPts val="900"/>
              </a:spcBef>
              <a:defRPr sz="1100"/>
            </a:lvl5pPr>
          </a:lstStyle>
          <a:p>
            <a:pPr lvl="0" algn="l" defTabSz="1019056" rtl="0" eaLnBrk="1" fontAlgn="base" hangingPunct="1">
              <a:lnSpc>
                <a:spcPts val="1800"/>
              </a:lnSpc>
              <a:spcBef>
                <a:spcPts val="2400"/>
              </a:spcBef>
              <a:spcAft>
                <a:spcPts val="0"/>
              </a:spcAft>
            </a:pPr>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One Chart and Text">
    <p:spTree>
      <p:nvGrpSpPr>
        <p:cNvPr id="1" name=""/>
        <p:cNvGrpSpPr/>
        <p:nvPr/>
      </p:nvGrpSpPr>
      <p:grpSpPr>
        <a:xfrm>
          <a:off x="0" y="0"/>
          <a:ext cx="0" cy="0"/>
          <a:chOff x="0" y="0"/>
          <a:chExt cx="0" cy="0"/>
        </a:xfrm>
      </p:grpSpPr>
      <p:sp>
        <p:nvSpPr>
          <p:cNvPr id="10" name="Chart Placeholder 9"/>
          <p:cNvSpPr>
            <a:spLocks noGrp="1"/>
          </p:cNvSpPr>
          <p:nvPr>
            <p:ph type="chart" sz="quarter" idx="13" hasCustomPrompt="1"/>
          </p:nvPr>
        </p:nvSpPr>
        <p:spPr>
          <a:xfrm>
            <a:off x="310896" y="2422144"/>
            <a:ext cx="9454896" cy="3950208"/>
          </a:xfrm>
        </p:spPr>
        <p:txBody>
          <a:bodyPr>
            <a:noAutofit/>
          </a:bodyPr>
          <a:lstStyle>
            <a:lvl1pPr>
              <a:defRPr sz="1600"/>
            </a:lvl1pPr>
          </a:lstStyle>
          <a:p>
            <a:r>
              <a:rPr lang="en-US" smtClean="0"/>
              <a:t>click icon to add chart</a:t>
            </a:r>
            <a:endParaRPr lang="en-US"/>
          </a:p>
        </p:txBody>
      </p:sp>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3" name="Text Placeholder 19"/>
          <p:cNvSpPr>
            <a:spLocks noGrp="1"/>
          </p:cNvSpPr>
          <p:nvPr>
            <p:ph type="body" sz="quarter" idx="10" hasCustomPrompt="1"/>
          </p:nvPr>
        </p:nvSpPr>
        <p:spPr>
          <a:xfrm>
            <a:off x="438149" y="1572768"/>
            <a:ext cx="8549640" cy="326320"/>
          </a:xfrm>
        </p:spPr>
        <p:txBody>
          <a:bodyPr>
            <a:noAutofit/>
          </a:bodyPr>
          <a:lstStyle>
            <a:lvl1pPr>
              <a:defRPr/>
            </a:lvl1pPr>
            <a:lvl2pPr marL="171450" indent="-169863">
              <a:defRPr/>
            </a:lvl2pPr>
            <a:lvl3pPr marL="347472" indent="-173736">
              <a:defRPr/>
            </a:lvl3pPr>
            <a:lvl4pPr marL="521208">
              <a:defRPr/>
            </a:lvl4pPr>
            <a:lvl5pPr marL="694944">
              <a:defRPr/>
            </a:lvl5p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8" name="Text Placeholder 7"/>
          <p:cNvSpPr>
            <a:spLocks noGrp="1"/>
          </p:cNvSpPr>
          <p:nvPr>
            <p:ph type="body" sz="quarter" idx="12" hasCustomPrompt="1"/>
          </p:nvPr>
        </p:nvSpPr>
        <p:spPr>
          <a:xfrm>
            <a:off x="438912" y="2321560"/>
            <a:ext cx="9208008"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9" name="Text Placeholder 15"/>
          <p:cNvSpPr>
            <a:spLocks noGrp="1"/>
          </p:cNvSpPr>
          <p:nvPr>
            <p:ph type="body" sz="quarter" idx="18" hasCustomPrompt="1"/>
          </p:nvPr>
        </p:nvSpPr>
        <p:spPr>
          <a:xfrm>
            <a:off x="438912" y="2216595"/>
            <a:ext cx="9208008"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11" name="Text Placeholder 7"/>
          <p:cNvSpPr>
            <a:spLocks noGrp="1"/>
          </p:cNvSpPr>
          <p:nvPr>
            <p:ph type="body" sz="quarter" idx="19" hasCustomPrompt="1"/>
          </p:nvPr>
        </p:nvSpPr>
        <p:spPr bwMode="gray">
          <a:xfrm>
            <a:off x="438912" y="1955800"/>
            <a:ext cx="9205152"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click to </a:t>
            </a:r>
            <a:r>
              <a:rPr lang="en-US" smtClean="0"/>
              <a:t>add chart title</a:t>
            </a:r>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One Chart">
    <p:spTree>
      <p:nvGrpSpPr>
        <p:cNvPr id="1" name=""/>
        <p:cNvGrpSpPr/>
        <p:nvPr/>
      </p:nvGrpSpPr>
      <p:grpSpPr>
        <a:xfrm>
          <a:off x="0" y="0"/>
          <a:ext cx="0" cy="0"/>
          <a:chOff x="0" y="0"/>
          <a:chExt cx="0" cy="0"/>
        </a:xfrm>
      </p:grpSpPr>
      <p:sp>
        <p:nvSpPr>
          <p:cNvPr id="10" name="Chart Placeholder 9"/>
          <p:cNvSpPr>
            <a:spLocks noGrp="1"/>
          </p:cNvSpPr>
          <p:nvPr>
            <p:ph type="chart" sz="quarter" idx="13" hasCustomPrompt="1"/>
          </p:nvPr>
        </p:nvSpPr>
        <p:spPr>
          <a:xfrm>
            <a:off x="310896" y="2073275"/>
            <a:ext cx="9454896" cy="3950208"/>
          </a:xfrm>
        </p:spPr>
        <p:txBody>
          <a:bodyPr/>
          <a:lstStyle/>
          <a:p>
            <a:r>
              <a:rPr lang="en-US" dirty="0" smtClean="0"/>
              <a:t>click icon to add chart</a:t>
            </a:r>
            <a:endParaRPr lang="en-US" dirty="0"/>
          </a:p>
        </p:txBody>
      </p:sp>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8" name="Text Placeholder 7"/>
          <p:cNvSpPr>
            <a:spLocks noGrp="1"/>
          </p:cNvSpPr>
          <p:nvPr>
            <p:ph type="body" sz="quarter" idx="12" hasCustomPrompt="1"/>
          </p:nvPr>
        </p:nvSpPr>
        <p:spPr>
          <a:xfrm>
            <a:off x="438912" y="1975739"/>
            <a:ext cx="9208008"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7" name="Text Placeholder 15"/>
          <p:cNvSpPr>
            <a:spLocks noGrp="1"/>
          </p:cNvSpPr>
          <p:nvPr>
            <p:ph type="body" sz="quarter" idx="18" hasCustomPrompt="1"/>
          </p:nvPr>
        </p:nvSpPr>
        <p:spPr>
          <a:xfrm>
            <a:off x="438912" y="1866011"/>
            <a:ext cx="9208008"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9" name="Text Placeholder 7"/>
          <p:cNvSpPr>
            <a:spLocks noGrp="1"/>
          </p:cNvSpPr>
          <p:nvPr>
            <p:ph type="body" sz="quarter" idx="19" hasCustomPrompt="1"/>
          </p:nvPr>
        </p:nvSpPr>
        <p:spPr bwMode="gray">
          <a:xfrm>
            <a:off x="438912" y="1606931"/>
            <a:ext cx="9205152"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One Chart Centered">
    <p:spTree>
      <p:nvGrpSpPr>
        <p:cNvPr id="1" name=""/>
        <p:cNvGrpSpPr/>
        <p:nvPr/>
      </p:nvGrpSpPr>
      <p:grpSpPr>
        <a:xfrm>
          <a:off x="0" y="0"/>
          <a:ext cx="0" cy="0"/>
          <a:chOff x="0" y="0"/>
          <a:chExt cx="0" cy="0"/>
        </a:xfrm>
      </p:grpSpPr>
      <p:sp>
        <p:nvSpPr>
          <p:cNvPr id="10" name="Chart Placeholder 9"/>
          <p:cNvSpPr>
            <a:spLocks noGrp="1"/>
          </p:cNvSpPr>
          <p:nvPr>
            <p:ph type="chart" sz="quarter" idx="13" hasCustomPrompt="1"/>
          </p:nvPr>
        </p:nvSpPr>
        <p:spPr>
          <a:xfrm>
            <a:off x="1631156" y="2073275"/>
            <a:ext cx="6766560" cy="3950208"/>
          </a:xfrm>
        </p:spPr>
        <p:txBody>
          <a:bodyPr/>
          <a:lstStyle/>
          <a:p>
            <a:r>
              <a:rPr lang="en-US" smtClean="0"/>
              <a:t>click icon to add chart</a:t>
            </a:r>
            <a:endParaRPr lang="en-US"/>
          </a:p>
        </p:txBody>
      </p:sp>
      <p:sp>
        <p:nvSpPr>
          <p:cNvPr id="2" name="Title 1"/>
          <p:cNvSpPr>
            <a:spLocks noGrp="1"/>
          </p:cNvSpPr>
          <p:nvPr>
            <p:ph type="title" hasCustomPrompt="1"/>
          </p:nvPr>
        </p:nvSpPr>
        <p:spPr/>
        <p:txBody>
          <a:bodyPr/>
          <a:lstStyle>
            <a:lvl1pPr>
              <a:defRPr/>
            </a:lvl1pPr>
          </a:lstStyle>
          <a:p>
            <a:r>
              <a:rPr lang="en-US" smtClean="0"/>
              <a:t>Click to add title</a:t>
            </a:r>
            <a:endParaRPr lang="en-US" dirty="0"/>
          </a:p>
        </p:txBody>
      </p:sp>
      <p:sp>
        <p:nvSpPr>
          <p:cNvPr id="5" name="Text Placeholder 4"/>
          <p:cNvSpPr>
            <a:spLocks noGrp="1"/>
          </p:cNvSpPr>
          <p:nvPr>
            <p:ph type="body" sz="quarter" idx="11"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8" name="Text Placeholder 7"/>
          <p:cNvSpPr>
            <a:spLocks noGrp="1"/>
          </p:cNvSpPr>
          <p:nvPr>
            <p:ph type="body" sz="quarter" idx="12" hasCustomPrompt="1"/>
          </p:nvPr>
        </p:nvSpPr>
        <p:spPr>
          <a:xfrm>
            <a:off x="1722684" y="1975739"/>
            <a:ext cx="6583680"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7" name="Text Placeholder 15"/>
          <p:cNvSpPr>
            <a:spLocks noGrp="1"/>
          </p:cNvSpPr>
          <p:nvPr>
            <p:ph type="body" sz="quarter" idx="18" hasCustomPrompt="1"/>
          </p:nvPr>
        </p:nvSpPr>
        <p:spPr>
          <a:xfrm>
            <a:off x="1722684" y="1866010"/>
            <a:ext cx="6583680"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
        <p:nvSpPr>
          <p:cNvPr id="9" name="Text Placeholder 7"/>
          <p:cNvSpPr>
            <a:spLocks noGrp="1"/>
          </p:cNvSpPr>
          <p:nvPr>
            <p:ph type="body" sz="quarter" idx="19" hasCustomPrompt="1"/>
          </p:nvPr>
        </p:nvSpPr>
        <p:spPr bwMode="gray">
          <a:xfrm>
            <a:off x="1723744" y="1606930"/>
            <a:ext cx="6583680" cy="310896"/>
          </a:xfrm>
          <a:noFill/>
          <a:effectLst/>
        </p:spPr>
        <p:txBody>
          <a:bodyPr wrap="square" lIns="0" bIns="91440" rtlCol="0" anchor="b" anchorCtr="0">
            <a:noAutofit/>
          </a:bodyPr>
          <a:lstStyle>
            <a:lvl1pPr marL="0" algn="l" defTabSz="1018824" rtl="0" eaLnBrk="1" latinLnBrk="0" hangingPunct="1">
              <a:lnSpc>
                <a:spcPts val="1500"/>
              </a:lnSpc>
              <a:spcBef>
                <a:spcPts val="0"/>
              </a:spcBef>
              <a:defRPr lang="en-US" sz="1400" kern="1200" cap="none" baseline="0" dirty="0" smtClean="0">
                <a:solidFill>
                  <a:schemeClr val="tx1"/>
                </a:solidFill>
                <a:latin typeface="ScalaSans-Caps" pitchFamily="2" charset="0"/>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smtClean="0"/>
              <a:t>click to add chart title</a:t>
            </a:r>
            <a:endParaRPr lang="en-US" dirty="0" smtClean="0"/>
          </a:p>
        </p:txBody>
      </p:sp>
    </p:spTree>
    <p:extLst>
      <p:ext uri="{BB962C8B-B14F-4D97-AF65-F5344CB8AC3E}">
        <p14:creationId xmlns:p14="http://schemas.microsoft.com/office/powerpoint/2010/main" val="28571120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Sidebar and 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8150" y="750888"/>
            <a:ext cx="9205913" cy="533400"/>
          </a:xfrm>
        </p:spPr>
        <p:txBody>
          <a:bodyPr/>
          <a:lstStyle/>
          <a:p>
            <a:r>
              <a:rPr lang="en-US" dirty="0" smtClean="0"/>
              <a:t>Click to add title</a:t>
            </a:r>
            <a:endParaRPr lang="en-US" dirty="0"/>
          </a:p>
        </p:txBody>
      </p:sp>
      <p:sp>
        <p:nvSpPr>
          <p:cNvPr id="7" name="Text Placeholder 4"/>
          <p:cNvSpPr>
            <a:spLocks noGrp="1"/>
          </p:cNvSpPr>
          <p:nvPr>
            <p:ph type="body" sz="quarter" idx="13"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6" name="Text Placeholder 15"/>
          <p:cNvSpPr>
            <a:spLocks noGrp="1"/>
          </p:cNvSpPr>
          <p:nvPr>
            <p:ph type="body" sz="quarter" idx="11" hasCustomPrompt="1"/>
          </p:nvPr>
        </p:nvSpPr>
        <p:spPr>
          <a:xfrm>
            <a:off x="438150" y="1780032"/>
            <a:ext cx="1695450" cy="1397000"/>
          </a:xfrm>
        </p:spPr>
        <p:txBody>
          <a:bodyPr vert="horz" lIns="0" tIns="45720" rIns="0" bIns="0" rtlCol="0">
            <a:noAutofit/>
          </a:bodyPr>
          <a:lstStyle>
            <a:lvl1pPr>
              <a:defRPr lang="en-US" sz="1100" dirty="0" smtClean="0">
                <a:solidFill>
                  <a:schemeClr val="accent1"/>
                </a:solidFill>
              </a:defRPr>
            </a:lvl1pPr>
          </a:lstStyle>
          <a:p>
            <a:pPr lvl="0"/>
            <a:r>
              <a:rPr lang="en-US" dirty="0" smtClean="0"/>
              <a:t>c</a:t>
            </a:r>
            <a:r>
              <a:rPr lang="en-US" smtClean="0"/>
              <a:t>lick </a:t>
            </a:r>
            <a:r>
              <a:rPr lang="en-US" dirty="0" smtClean="0"/>
              <a:t>to edit sidebar</a:t>
            </a:r>
          </a:p>
        </p:txBody>
      </p:sp>
      <p:sp>
        <p:nvSpPr>
          <p:cNvPr id="8" name="Chart Placeholder 9"/>
          <p:cNvSpPr>
            <a:spLocks noGrp="1"/>
          </p:cNvSpPr>
          <p:nvPr>
            <p:ph type="chart" sz="quarter" idx="14" hasCustomPrompt="1"/>
          </p:nvPr>
        </p:nvSpPr>
        <p:spPr>
          <a:xfrm>
            <a:off x="2514600" y="2073275"/>
            <a:ext cx="7251192" cy="3950208"/>
          </a:xfrm>
        </p:spPr>
        <p:txBody>
          <a:bodyPr/>
          <a:lstStyle/>
          <a:p>
            <a:r>
              <a:rPr lang="en-US" smtClean="0"/>
              <a:t>click icon to add chart</a:t>
            </a:r>
            <a:endParaRPr lang="en-US"/>
          </a:p>
        </p:txBody>
      </p:sp>
      <p:sp>
        <p:nvSpPr>
          <p:cNvPr id="9" name="Text Placeholder 7"/>
          <p:cNvSpPr>
            <a:spLocks noGrp="1"/>
          </p:cNvSpPr>
          <p:nvPr>
            <p:ph type="body" sz="quarter" idx="12" hasCustomPrompt="1"/>
          </p:nvPr>
        </p:nvSpPr>
        <p:spPr>
          <a:xfrm>
            <a:off x="2585072" y="1975739"/>
            <a:ext cx="7061848" cy="124968"/>
          </a:xfrm>
          <a:noFill/>
        </p:spPr>
        <p:txBody>
          <a:bodyPr wrap="square" lIns="0" tIns="0" rIns="0" bIns="0" rtlCol="0">
            <a:noAutofit/>
          </a:bodyPr>
          <a:lstStyle>
            <a:lvl1pPr marL="0" algn="l" defTabSz="1018824" rtl="0" eaLnBrk="1" latinLnBrk="0" hangingPunct="1">
              <a:lnSpc>
                <a:spcPct val="100000"/>
              </a:lnSpc>
              <a:spcBef>
                <a:spcPts val="0"/>
              </a:spcBef>
              <a:defRPr lang="en-US" sz="800" i="1" kern="1200" smtClean="0">
                <a:solidFill>
                  <a:schemeClr val="tx1"/>
                </a:solidFill>
                <a:latin typeface="+mn-lt"/>
                <a:ea typeface="+mn-ea"/>
                <a:cs typeface="+mn-cs"/>
              </a:defRPr>
            </a:lvl1pPr>
            <a:lvl2pPr marL="0" algn="l" defTabSz="1018824" rtl="0" eaLnBrk="1" latinLnBrk="0" hangingPunct="1">
              <a:defRPr lang="en-US" sz="800" i="1" kern="1200" smtClean="0">
                <a:solidFill>
                  <a:schemeClr val="tx1"/>
                </a:solidFill>
                <a:latin typeface="+mn-lt"/>
                <a:ea typeface="+mn-ea"/>
                <a:cs typeface="+mn-cs"/>
              </a:defRPr>
            </a:lvl2pPr>
            <a:lvl3pPr marL="0" algn="l" defTabSz="1018824" rtl="0" eaLnBrk="1" latinLnBrk="0" hangingPunct="1">
              <a:defRPr lang="en-US" sz="800" i="1" kern="1200" smtClean="0">
                <a:solidFill>
                  <a:schemeClr val="tx1"/>
                </a:solidFill>
                <a:latin typeface="+mn-lt"/>
                <a:ea typeface="+mn-ea"/>
                <a:cs typeface="+mn-cs"/>
              </a:defRPr>
            </a:lvl3pPr>
            <a:lvl4pPr marL="0" algn="l" defTabSz="1018824" rtl="0" eaLnBrk="1" latinLnBrk="0" hangingPunct="1">
              <a:defRPr lang="en-US" sz="800" i="1" kern="1200" smtClean="0">
                <a:solidFill>
                  <a:schemeClr val="tx1"/>
                </a:solidFill>
                <a:latin typeface="+mn-lt"/>
                <a:ea typeface="+mn-ea"/>
                <a:cs typeface="+mn-cs"/>
              </a:defRPr>
            </a:lvl4pPr>
            <a:lvl5pPr marL="0" algn="l" defTabSz="1018824" rtl="0" eaLnBrk="1" latinLnBrk="0" hangingPunct="1">
              <a:defRPr lang="en-US" sz="800" i="1" kern="1200" dirty="0" smtClean="0">
                <a:solidFill>
                  <a:schemeClr val="tx1"/>
                </a:solidFill>
                <a:latin typeface="+mn-lt"/>
                <a:ea typeface="+mn-ea"/>
                <a:cs typeface="+mn-cs"/>
              </a:defRPr>
            </a:lvl5pPr>
          </a:lstStyle>
          <a:p>
            <a:pPr lvl="0"/>
            <a:r>
              <a:rPr lang="en-US" dirty="0" smtClean="0"/>
              <a:t>($ in millions) click to add units</a:t>
            </a:r>
          </a:p>
        </p:txBody>
      </p:sp>
      <p:sp>
        <p:nvSpPr>
          <p:cNvPr id="10" name="Text Placeholder 7"/>
          <p:cNvSpPr>
            <a:spLocks noGrp="1"/>
          </p:cNvSpPr>
          <p:nvPr>
            <p:ph type="body" sz="quarter" idx="15" hasCustomPrompt="1"/>
          </p:nvPr>
        </p:nvSpPr>
        <p:spPr bwMode="gray">
          <a:xfrm>
            <a:off x="2584407" y="1606931"/>
            <a:ext cx="7059656" cy="310896"/>
          </a:xfrm>
          <a:solidFill>
            <a:schemeClr val="bg1"/>
          </a:solidFill>
          <a:effectLst/>
        </p:spPr>
        <p:txBody>
          <a:bodyPr vert="horz" wrap="square" lIns="0" tIns="45720" rIns="0" bIns="91440" rtlCol="0" anchor="b" anchorCtr="0">
            <a:noAutofit/>
          </a:bodyPr>
          <a:lstStyle>
            <a:lvl1pPr>
              <a:defRPr lang="en-US" sz="1400" kern="1200" cap="none" baseline="0" dirty="0" smtClean="0"/>
            </a:lvl1pPr>
          </a:lstStyle>
          <a:p>
            <a:pPr marL="0" lvl="0" defTabSz="1018824" latinLnBrk="0">
              <a:lnSpc>
                <a:spcPct val="100000"/>
              </a:lnSpc>
              <a:spcBef>
                <a:spcPts val="0"/>
              </a:spcBef>
            </a:pPr>
            <a:r>
              <a:rPr lang="en-US" smtClean="0"/>
              <a:t>click to add chart title</a:t>
            </a:r>
            <a:endParaRPr lang="en-US" dirty="0" smtClean="0"/>
          </a:p>
        </p:txBody>
      </p:sp>
      <p:sp>
        <p:nvSpPr>
          <p:cNvPr id="11" name="Text Placeholder 15"/>
          <p:cNvSpPr>
            <a:spLocks noGrp="1"/>
          </p:cNvSpPr>
          <p:nvPr>
            <p:ph type="body" sz="quarter" idx="18" hasCustomPrompt="1"/>
          </p:nvPr>
        </p:nvSpPr>
        <p:spPr>
          <a:xfrm>
            <a:off x="2585072" y="1866011"/>
            <a:ext cx="7061848" cy="45720"/>
          </a:xfrm>
          <a:solidFill>
            <a:schemeClr val="accent1"/>
          </a:solidFill>
          <a:ln w="6350">
            <a:solidFill>
              <a:schemeClr val="accent1"/>
            </a:solidFill>
          </a:ln>
        </p:spPr>
        <p:txBody>
          <a:bodyPr>
            <a:noAutofit/>
          </a:bodyPr>
          <a:lstStyle>
            <a:lvl1pPr>
              <a:defRPr sz="300"/>
            </a:lvl1pPr>
          </a:lstStyle>
          <a:p>
            <a:pPr lvl="0"/>
            <a:r>
              <a:rPr lang="en-US" dirty="0" smtClean="0"/>
              <a:t> </a:t>
            </a:r>
            <a:endParaRPr lang="en-US" dirty="0"/>
          </a:p>
        </p:txBody>
      </p:sp>
    </p:spTree>
    <p:extLst>
      <p:ext uri="{BB962C8B-B14F-4D97-AF65-F5344CB8AC3E}">
        <p14:creationId xmlns:p14="http://schemas.microsoft.com/office/powerpoint/2010/main" val="346011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idebar and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8150" y="750888"/>
            <a:ext cx="9205913" cy="533400"/>
          </a:xfrm>
        </p:spPr>
        <p:txBody>
          <a:bodyPr/>
          <a:lstStyle/>
          <a:p>
            <a:r>
              <a:rPr lang="en-US" dirty="0" smtClean="0"/>
              <a:t>Click to add title</a:t>
            </a:r>
            <a:endParaRPr lang="en-US" dirty="0"/>
          </a:p>
        </p:txBody>
      </p:sp>
      <p:sp>
        <p:nvSpPr>
          <p:cNvPr id="7" name="Text Placeholder 4"/>
          <p:cNvSpPr>
            <a:spLocks noGrp="1"/>
          </p:cNvSpPr>
          <p:nvPr>
            <p:ph type="body" sz="quarter" idx="13" hasCustomPrompt="1"/>
          </p:nvPr>
        </p:nvSpPr>
        <p:spPr>
          <a:xfrm>
            <a:off x="438149" y="6906828"/>
            <a:ext cx="9205914" cy="323165"/>
          </a:xfrm>
          <a:solidFill>
            <a:schemeClr val="bg2"/>
          </a:solidFill>
          <a:ln w="19050">
            <a:noFill/>
          </a:ln>
          <a:effectLst/>
        </p:spPr>
        <p:txBody>
          <a:bodyPr vert="horz" wrap="square" lIns="45720" tIns="45720" rIns="45720" bIns="45720" rtlCol="0" anchor="b">
            <a:spAutoFit/>
          </a:bodyPr>
          <a:lstStyle>
            <a:lvl1pPr marL="0" algn="ctr" defTabSz="1019175" rtl="0" eaLnBrk="1" fontAlgn="base" latinLnBrk="0" hangingPunct="1">
              <a:lnSpc>
                <a:spcPts val="1800"/>
              </a:lnSpc>
              <a:spcBef>
                <a:spcPts val="0"/>
              </a:spcBef>
              <a:spcAft>
                <a:spcPts val="0"/>
              </a:spcAft>
              <a:defRPr lang="en-US" sz="1600" b="1" i="1" kern="1200" dirty="0" smtClean="0">
                <a:solidFill>
                  <a:schemeClr val="tx1"/>
                </a:solidFill>
                <a:latin typeface="+mn-lt"/>
                <a:ea typeface="+mn-ea"/>
                <a:cs typeface="+mn-cs"/>
              </a:defRPr>
            </a:lvl1pPr>
            <a:lvl2pPr marL="0" algn="l" defTabSz="1019175" rtl="0" eaLnBrk="1" latinLnBrk="0" hangingPunct="1">
              <a:spcAft>
                <a:spcPts val="1200"/>
              </a:spcAft>
              <a:defRPr lang="en-US" sz="1600" b="1" i="1" kern="1200" dirty="0" smtClean="0">
                <a:solidFill>
                  <a:schemeClr val="tx1"/>
                </a:solidFill>
                <a:latin typeface="+mn-lt"/>
                <a:ea typeface="+mn-ea"/>
                <a:cs typeface="+mn-cs"/>
              </a:defRPr>
            </a:lvl2pPr>
            <a:lvl3pPr marL="0" algn="l" defTabSz="1019175" rtl="0" eaLnBrk="1" latinLnBrk="0" hangingPunct="1">
              <a:spcAft>
                <a:spcPts val="1200"/>
              </a:spcAft>
              <a:defRPr lang="en-US" sz="1600" b="1" i="1" kern="1200" dirty="0" smtClean="0">
                <a:solidFill>
                  <a:schemeClr val="tx1"/>
                </a:solidFill>
                <a:latin typeface="+mn-lt"/>
                <a:ea typeface="+mn-ea"/>
                <a:cs typeface="+mn-cs"/>
              </a:defRPr>
            </a:lvl3pPr>
            <a:lvl4pPr marL="0" algn="l" defTabSz="1019175" rtl="0" eaLnBrk="1" latinLnBrk="0" hangingPunct="1">
              <a:spcAft>
                <a:spcPts val="1200"/>
              </a:spcAft>
              <a:defRPr lang="en-US" sz="1600" b="1" i="1" kern="1200" dirty="0" smtClean="0">
                <a:solidFill>
                  <a:schemeClr val="tx1"/>
                </a:solidFill>
                <a:latin typeface="+mn-lt"/>
                <a:ea typeface="+mn-ea"/>
                <a:cs typeface="+mn-cs"/>
              </a:defRPr>
            </a:lvl4pPr>
            <a:lvl5pPr marL="0" algn="l" defTabSz="1019175" rtl="0" eaLnBrk="1" latinLnBrk="0" hangingPunct="1">
              <a:spcAft>
                <a:spcPts val="1200"/>
              </a:spcAft>
              <a:defRPr lang="en-US" sz="1600" b="1" i="1" kern="1200" dirty="0" smtClean="0">
                <a:solidFill>
                  <a:schemeClr val="tx1"/>
                </a:solidFill>
                <a:latin typeface="+mn-lt"/>
                <a:ea typeface="+mn-ea"/>
                <a:cs typeface="+mn-cs"/>
              </a:defRPr>
            </a:lvl5pPr>
          </a:lstStyle>
          <a:p>
            <a:pPr marL="0" lvl="0" algn="ctr" defTabSz="1019175" rtl="0" eaLnBrk="1" fontAlgn="base" latinLnBrk="0" hangingPunct="1">
              <a:lnSpc>
                <a:spcPts val="1800"/>
              </a:lnSpc>
              <a:spcBef>
                <a:spcPts val="0"/>
              </a:spcBef>
              <a:spcAft>
                <a:spcPts val="0"/>
              </a:spcAft>
            </a:pPr>
            <a:r>
              <a:rPr lang="en-US" smtClean="0"/>
              <a:t>Click to add message statement</a:t>
            </a:r>
            <a:endParaRPr lang="en-US" dirty="0" smtClean="0"/>
          </a:p>
        </p:txBody>
      </p:sp>
      <p:sp>
        <p:nvSpPr>
          <p:cNvPr id="6" name="Text Placeholder 15"/>
          <p:cNvSpPr>
            <a:spLocks noGrp="1"/>
          </p:cNvSpPr>
          <p:nvPr>
            <p:ph type="body" sz="quarter" idx="11" hasCustomPrompt="1"/>
          </p:nvPr>
        </p:nvSpPr>
        <p:spPr>
          <a:xfrm>
            <a:off x="438150" y="1603666"/>
            <a:ext cx="1695450" cy="1397000"/>
          </a:xfrm>
        </p:spPr>
        <p:txBody>
          <a:bodyPr lIns="0" rIns="0" bIns="0" anchor="t">
            <a:noAutofit/>
          </a:bodyPr>
          <a:lstStyle>
            <a:lvl1pPr>
              <a:lnSpc>
                <a:spcPts val="1500"/>
              </a:lnSpc>
              <a:defRPr sz="1100" b="0">
                <a:solidFill>
                  <a:schemeClr val="accent1"/>
                </a:solidFill>
              </a:defRPr>
            </a:lvl1pPr>
          </a:lstStyle>
          <a:p>
            <a:pPr lvl="0"/>
            <a:r>
              <a:rPr lang="en-US" dirty="0" smtClean="0"/>
              <a:t>click to edit sidebar</a:t>
            </a:r>
          </a:p>
        </p:txBody>
      </p:sp>
      <p:sp>
        <p:nvSpPr>
          <p:cNvPr id="12" name="Text Placeholder 19"/>
          <p:cNvSpPr>
            <a:spLocks noGrp="1"/>
          </p:cNvSpPr>
          <p:nvPr>
            <p:ph type="body" sz="quarter" idx="14" hasCustomPrompt="1"/>
          </p:nvPr>
        </p:nvSpPr>
        <p:spPr>
          <a:xfrm>
            <a:off x="2971800" y="1572768"/>
            <a:ext cx="6672263" cy="5129784"/>
          </a:xfrm>
        </p:spPr>
        <p:txBody>
          <a:bodyPr/>
          <a:lstStyle>
            <a:lvl1pPr>
              <a:defRPr/>
            </a:lvl1pPr>
            <a:lvl2pPr marL="171450" indent="-169863">
              <a:defRPr/>
            </a:lvl2pPr>
            <a:lvl3pPr marL="347472" indent="-173736">
              <a:defRPr/>
            </a:lvl3pPr>
            <a:lvl4pPr marL="521208">
              <a:defRPr/>
            </a:lvl4pPr>
            <a:lvl5pPr marL="694944">
              <a:defRPr/>
            </a:lvl5pPr>
          </a:lstStyle>
          <a:p>
            <a:pPr lvl="0"/>
            <a:r>
              <a:rPr lang="en-US" dirty="0" smtClean="0"/>
              <a:t>c</a:t>
            </a:r>
            <a:r>
              <a:rPr lang="en-US" smtClean="0"/>
              <a:t>lick </a:t>
            </a:r>
            <a:r>
              <a:rPr lang="en-US" dirty="0" smtClean="0"/>
              <a:t>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4601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2"/>
          <p:cNvSpPr>
            <a:spLocks noChangeArrowheads="1"/>
          </p:cNvSpPr>
          <p:nvPr/>
        </p:nvSpPr>
        <p:spPr bwMode="auto">
          <a:xfrm>
            <a:off x="119063" y="107950"/>
            <a:ext cx="9829800" cy="566738"/>
          </a:xfrm>
          <a:prstGeom prst="rect">
            <a:avLst/>
          </a:prstGeom>
          <a:solidFill>
            <a:schemeClr val="bg2"/>
          </a:solidFill>
          <a:ln w="9525">
            <a:noFill/>
            <a:miter lim="800000"/>
            <a:headEnd/>
            <a:tailEnd/>
          </a:ln>
        </p:spPr>
        <p:txBody>
          <a:bodyPr lIns="91429" tIns="45715" rIns="91429" bIns="45715"/>
          <a:lstStyle/>
          <a:p>
            <a:pPr>
              <a:defRPr/>
            </a:pPr>
            <a:endParaRPr lang="en-US" b="1">
              <a:cs typeface="+mn-cs"/>
            </a:endParaRPr>
          </a:p>
        </p:txBody>
      </p:sp>
      <p:sp>
        <p:nvSpPr>
          <p:cNvPr id="15" name="Rectangle 13"/>
          <p:cNvSpPr>
            <a:spLocks noChangeArrowheads="1"/>
          </p:cNvSpPr>
          <p:nvPr/>
        </p:nvSpPr>
        <p:spPr bwMode="auto">
          <a:xfrm>
            <a:off x="119063" y="674688"/>
            <a:ext cx="9829800" cy="685800"/>
          </a:xfrm>
          <a:prstGeom prst="rect">
            <a:avLst/>
          </a:prstGeom>
          <a:solidFill>
            <a:schemeClr val="accent1"/>
          </a:solidFill>
          <a:ln w="9525">
            <a:noFill/>
            <a:miter lim="800000"/>
            <a:headEnd/>
            <a:tailEnd/>
          </a:ln>
        </p:spPr>
        <p:txBody>
          <a:bodyPr lIns="91429" tIns="45715" rIns="91429" bIns="45715"/>
          <a:lstStyle/>
          <a:p>
            <a:pPr>
              <a:defRPr/>
            </a:pPr>
            <a:endParaRPr lang="en-US" b="0" i="0" u="none">
              <a:cs typeface="+mn-cs"/>
            </a:endParaRPr>
          </a:p>
        </p:txBody>
      </p:sp>
      <p:sp>
        <p:nvSpPr>
          <p:cNvPr id="1026" name="Rectangle 2"/>
          <p:cNvSpPr>
            <a:spLocks noGrp="1" noChangeArrowheads="1"/>
          </p:cNvSpPr>
          <p:nvPr>
            <p:ph type="title"/>
          </p:nvPr>
        </p:nvSpPr>
        <p:spPr bwMode="gray">
          <a:xfrm>
            <a:off x="438150" y="750888"/>
            <a:ext cx="9205913" cy="533400"/>
          </a:xfrm>
          <a:prstGeom prst="rect">
            <a:avLst/>
          </a:prstGeom>
          <a:noFill/>
          <a:ln w="9525">
            <a:noFill/>
            <a:miter lim="800000"/>
            <a:headEnd/>
            <a:tailEnd/>
          </a:ln>
          <a:effectLst/>
        </p:spPr>
        <p:txBody>
          <a:bodyPr vert="horz" wrap="square" lIns="0" tIns="50935" rIns="0" bIns="50935" numCol="1" anchor="ctr" anchorCtr="0" compatLnSpc="1">
            <a:prstTxWarp prst="textNoShape">
              <a:avLst/>
            </a:prstTxWarp>
          </a:bodyPr>
          <a:lstStyle/>
          <a:p>
            <a:pPr lvl="0"/>
            <a:r>
              <a:rPr lang="en-US" smtClean="0"/>
              <a:t>Click to edit Master title style</a:t>
            </a:r>
            <a:endParaRPr lang="en-US" dirty="0" smtClean="0"/>
          </a:p>
        </p:txBody>
      </p:sp>
      <p:sp>
        <p:nvSpPr>
          <p:cNvPr id="16" name="Text Box 14"/>
          <p:cNvSpPr txBox="1">
            <a:spLocks noChangeArrowheads="1"/>
          </p:cNvSpPr>
          <p:nvPr/>
        </p:nvSpPr>
        <p:spPr bwMode="auto">
          <a:xfrm>
            <a:off x="438150" y="406407"/>
            <a:ext cx="1837041" cy="246221"/>
          </a:xfrm>
          <a:prstGeom prst="rect">
            <a:avLst/>
          </a:prstGeom>
          <a:noFill/>
          <a:ln w="9525">
            <a:noFill/>
            <a:miter lim="800000"/>
            <a:headEnd/>
            <a:tailEnd/>
          </a:ln>
          <a:effectLst/>
        </p:spPr>
        <p:txBody>
          <a:bodyPr wrap="none" lIns="0" rIns="0">
            <a:spAutoFit/>
          </a:bodyPr>
          <a:lstStyle/>
          <a:p>
            <a:pPr defTabSz="1019175"/>
            <a:r>
              <a:rPr lang="en-US" sz="1000" cap="all" baseline="0" dirty="0" smtClean="0">
                <a:latin typeface="ScalaSans-Caps" pitchFamily="2" charset="0"/>
              </a:rPr>
              <a:t>[INSERT STRATEGY NAME HERE]</a:t>
            </a:r>
            <a:endParaRPr lang="en-US" sz="1000" cap="all" baseline="0" dirty="0">
              <a:latin typeface="ScalaSans-Caps" pitchFamily="2" charset="0"/>
            </a:endParaRPr>
          </a:p>
        </p:txBody>
      </p:sp>
      <p:sp>
        <p:nvSpPr>
          <p:cNvPr id="17" name="Text Box 14"/>
          <p:cNvSpPr txBox="1">
            <a:spLocks noChangeArrowheads="1"/>
          </p:cNvSpPr>
          <p:nvPr/>
        </p:nvSpPr>
        <p:spPr bwMode="auto">
          <a:xfrm>
            <a:off x="8887790" y="411480"/>
            <a:ext cx="822661" cy="230832"/>
          </a:xfrm>
          <a:prstGeom prst="rect">
            <a:avLst/>
          </a:prstGeom>
          <a:noFill/>
          <a:ln w="9525">
            <a:noFill/>
            <a:miter lim="800000"/>
            <a:headEnd/>
            <a:tailEnd/>
          </a:ln>
          <a:effectLst/>
        </p:spPr>
        <p:txBody>
          <a:bodyPr wrap="none">
            <a:spAutoFit/>
          </a:bodyPr>
          <a:lstStyle/>
          <a:p>
            <a:pPr algn="r" defTabSz="1019175"/>
            <a:r>
              <a:rPr lang="en-US" sz="900" b="0" i="1" smtClean="0">
                <a:latin typeface="+mj-lt"/>
              </a:rPr>
              <a:t>Confidential</a:t>
            </a:r>
            <a:endParaRPr lang="en-US" sz="900" b="0" i="1">
              <a:latin typeface="+mj-lt"/>
            </a:endParaRPr>
          </a:p>
        </p:txBody>
      </p:sp>
      <p:sp>
        <p:nvSpPr>
          <p:cNvPr id="10" name="TextBox 9"/>
          <p:cNvSpPr txBox="1"/>
          <p:nvPr/>
        </p:nvSpPr>
        <p:spPr>
          <a:xfrm>
            <a:off x="9532623" y="7273925"/>
            <a:ext cx="118622" cy="123111"/>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p>
            <a:pPr marL="0" algn="r" defTabSz="1019056" rtl="0" eaLnBrk="1" latinLnBrk="0" hangingPunct="1"/>
            <a:fld id="{EAAED85A-C2D8-4939-B409-388442B3345C}" type="slidenum">
              <a:rPr lang="en-US" sz="800" kern="1200" smtClean="0">
                <a:solidFill>
                  <a:schemeClr val="tx1"/>
                </a:solidFill>
                <a:latin typeface="+mn-lt"/>
                <a:ea typeface="+mn-ea"/>
                <a:cs typeface="+mn-cs"/>
              </a:rPr>
              <a:pPr marL="0" algn="r" defTabSz="1019056" rtl="0" eaLnBrk="1" latinLnBrk="0" hangingPunct="1"/>
              <a:t>‹#›</a:t>
            </a:fld>
            <a:endParaRPr lang="en-US" sz="800" kern="1200" smtClean="0">
              <a:solidFill>
                <a:schemeClr val="tx1"/>
              </a:solidFill>
              <a:latin typeface="+mn-lt"/>
              <a:ea typeface="+mn-ea"/>
              <a:cs typeface="+mn-cs"/>
            </a:endParaRPr>
          </a:p>
        </p:txBody>
      </p:sp>
      <p:sp>
        <p:nvSpPr>
          <p:cNvPr id="11" name="Text Placeholder 10"/>
          <p:cNvSpPr>
            <a:spLocks noGrp="1"/>
          </p:cNvSpPr>
          <p:nvPr>
            <p:ph type="body" idx="1"/>
          </p:nvPr>
        </p:nvSpPr>
        <p:spPr>
          <a:xfrm>
            <a:off x="438151" y="1572768"/>
            <a:ext cx="8553450" cy="5130800"/>
          </a:xfrm>
          <a:prstGeom prst="rect">
            <a:avLst/>
          </a:prstGeom>
        </p:spPr>
        <p:txBody>
          <a:bodyPr vert="horz" lIns="0" tIns="45720" rIns="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4120" r:id="rId1"/>
    <p:sldLayoutId id="2147484121" r:id="rId2"/>
    <p:sldLayoutId id="2147484122" r:id="rId3"/>
    <p:sldLayoutId id="2147484123" r:id="rId4"/>
    <p:sldLayoutId id="2147484124" r:id="rId5"/>
    <p:sldLayoutId id="2147484125" r:id="rId6"/>
    <p:sldLayoutId id="2147484126" r:id="rId7"/>
    <p:sldLayoutId id="2147484127" r:id="rId8"/>
    <p:sldLayoutId id="2147484128" r:id="rId9"/>
    <p:sldLayoutId id="2147484129" r:id="rId10"/>
    <p:sldLayoutId id="2147484130" r:id="rId11"/>
    <p:sldLayoutId id="2147484131" r:id="rId12"/>
    <p:sldLayoutId id="2147484132" r:id="rId13"/>
    <p:sldLayoutId id="2147484133" r:id="rId14"/>
    <p:sldLayoutId id="2147484134" r:id="rId15"/>
    <p:sldLayoutId id="2147484147" r:id="rId16"/>
    <p:sldLayoutId id="2147484148" r:id="rId17"/>
    <p:sldLayoutId id="2147484149" r:id="rId18"/>
    <p:sldLayoutId id="2147484150" r:id="rId19"/>
    <p:sldLayoutId id="2147484136" r:id="rId20"/>
    <p:sldLayoutId id="2147484146" r:id="rId21"/>
    <p:sldLayoutId id="2147484137" r:id="rId22"/>
    <p:sldLayoutId id="2147484151" r:id="rId23"/>
    <p:sldLayoutId id="2147484152" r:id="rId24"/>
    <p:sldLayoutId id="2147484153" r:id="rId25"/>
  </p:sldLayoutIdLst>
  <p:txStyles>
    <p:titleStyle>
      <a:lvl1pPr algn="l" defTabSz="1019056" rtl="0" eaLnBrk="1" fontAlgn="base" hangingPunct="1">
        <a:spcBef>
          <a:spcPct val="0"/>
        </a:spcBef>
        <a:spcAft>
          <a:spcPct val="0"/>
        </a:spcAft>
        <a:defRPr sz="2500" b="0" i="0" u="none">
          <a:solidFill>
            <a:schemeClr val="bg1"/>
          </a:solidFill>
          <a:latin typeface="+mj-lt"/>
          <a:ea typeface="+mj-ea"/>
          <a:cs typeface="+mj-cs"/>
        </a:defRPr>
      </a:lvl1pPr>
      <a:lvl2pPr algn="l" defTabSz="1019056" rtl="0" eaLnBrk="1" fontAlgn="base" hangingPunct="1">
        <a:spcBef>
          <a:spcPct val="0"/>
        </a:spcBef>
        <a:spcAft>
          <a:spcPct val="0"/>
        </a:spcAft>
        <a:defRPr sz="2200">
          <a:solidFill>
            <a:schemeClr val="bg1"/>
          </a:solidFill>
          <a:latin typeface="Village-Roman" pitchFamily="2" charset="0"/>
        </a:defRPr>
      </a:lvl2pPr>
      <a:lvl3pPr algn="l" defTabSz="1019056" rtl="0" eaLnBrk="1" fontAlgn="base" hangingPunct="1">
        <a:spcBef>
          <a:spcPct val="0"/>
        </a:spcBef>
        <a:spcAft>
          <a:spcPct val="0"/>
        </a:spcAft>
        <a:defRPr sz="2200">
          <a:solidFill>
            <a:schemeClr val="bg1"/>
          </a:solidFill>
          <a:latin typeface="Village-Roman" pitchFamily="2" charset="0"/>
        </a:defRPr>
      </a:lvl3pPr>
      <a:lvl4pPr algn="l" defTabSz="1019056" rtl="0" eaLnBrk="1" fontAlgn="base" hangingPunct="1">
        <a:spcBef>
          <a:spcPct val="0"/>
        </a:spcBef>
        <a:spcAft>
          <a:spcPct val="0"/>
        </a:spcAft>
        <a:defRPr sz="2200">
          <a:solidFill>
            <a:schemeClr val="bg1"/>
          </a:solidFill>
          <a:latin typeface="Village-Roman" pitchFamily="2" charset="0"/>
        </a:defRPr>
      </a:lvl4pPr>
      <a:lvl5pPr algn="l" defTabSz="1019056" rtl="0" eaLnBrk="1" fontAlgn="base" hangingPunct="1">
        <a:spcBef>
          <a:spcPct val="0"/>
        </a:spcBef>
        <a:spcAft>
          <a:spcPct val="0"/>
        </a:spcAft>
        <a:defRPr sz="2200">
          <a:solidFill>
            <a:schemeClr val="bg1"/>
          </a:solidFill>
          <a:latin typeface="Village-Roman" pitchFamily="2" charset="0"/>
        </a:defRPr>
      </a:lvl5pPr>
      <a:lvl6pPr marL="457146" algn="l" defTabSz="1019056" rtl="0" eaLnBrk="1" fontAlgn="base" hangingPunct="1">
        <a:spcBef>
          <a:spcPct val="0"/>
        </a:spcBef>
        <a:spcAft>
          <a:spcPct val="0"/>
        </a:spcAft>
        <a:defRPr sz="2200">
          <a:solidFill>
            <a:schemeClr val="bg1"/>
          </a:solidFill>
          <a:latin typeface="Village-Roman" pitchFamily="2" charset="0"/>
        </a:defRPr>
      </a:lvl6pPr>
      <a:lvl7pPr marL="914294" algn="l" defTabSz="1019056" rtl="0" eaLnBrk="1" fontAlgn="base" hangingPunct="1">
        <a:spcBef>
          <a:spcPct val="0"/>
        </a:spcBef>
        <a:spcAft>
          <a:spcPct val="0"/>
        </a:spcAft>
        <a:defRPr sz="2200">
          <a:solidFill>
            <a:schemeClr val="bg1"/>
          </a:solidFill>
          <a:latin typeface="Village-Roman" pitchFamily="2" charset="0"/>
        </a:defRPr>
      </a:lvl7pPr>
      <a:lvl8pPr marL="1371440" algn="l" defTabSz="1019056" rtl="0" eaLnBrk="1" fontAlgn="base" hangingPunct="1">
        <a:spcBef>
          <a:spcPct val="0"/>
        </a:spcBef>
        <a:spcAft>
          <a:spcPct val="0"/>
        </a:spcAft>
        <a:defRPr sz="2200">
          <a:solidFill>
            <a:schemeClr val="bg1"/>
          </a:solidFill>
          <a:latin typeface="Village-Roman" pitchFamily="2" charset="0"/>
        </a:defRPr>
      </a:lvl8pPr>
      <a:lvl9pPr marL="1828586" algn="l" defTabSz="1019056" rtl="0" eaLnBrk="1" fontAlgn="base" hangingPunct="1">
        <a:spcBef>
          <a:spcPct val="0"/>
        </a:spcBef>
        <a:spcAft>
          <a:spcPct val="0"/>
        </a:spcAft>
        <a:defRPr sz="2200">
          <a:solidFill>
            <a:schemeClr val="bg1"/>
          </a:solidFill>
          <a:latin typeface="Village-Roman" pitchFamily="2" charset="0"/>
        </a:defRPr>
      </a:lvl9pPr>
    </p:titleStyle>
    <p:bodyStyle>
      <a:lvl1pPr algn="l" defTabSz="1019056" rtl="0" eaLnBrk="1" fontAlgn="base" hangingPunct="1">
        <a:lnSpc>
          <a:spcPts val="1800"/>
        </a:lnSpc>
        <a:spcBef>
          <a:spcPts val="2400"/>
        </a:spcBef>
        <a:spcAft>
          <a:spcPts val="0"/>
        </a:spcAft>
        <a:defRPr lang="en-US" sz="1600" b="0" dirty="0" smtClean="0">
          <a:solidFill>
            <a:schemeClr val="tx1"/>
          </a:solidFill>
          <a:latin typeface="ScalaSans-Caps" pitchFamily="2" charset="0"/>
          <a:ea typeface="+mn-ea"/>
          <a:cs typeface="+mn-cs"/>
        </a:defRPr>
      </a:lvl1pPr>
      <a:lvl2pPr marL="173736" indent="-173736" algn="l" defTabSz="1019056" rtl="0" eaLnBrk="1" fontAlgn="base" hangingPunct="1">
        <a:lnSpc>
          <a:spcPts val="1800"/>
        </a:lnSpc>
        <a:spcBef>
          <a:spcPts val="1800"/>
        </a:spcBef>
        <a:spcAft>
          <a:spcPts val="0"/>
        </a:spcAft>
        <a:buSzPct val="110000"/>
        <a:buChar char="•"/>
        <a:defRPr lang="en-US" sz="1400" dirty="0" smtClean="0">
          <a:solidFill>
            <a:schemeClr val="tx1"/>
          </a:solidFill>
          <a:latin typeface="+mn-lt"/>
        </a:defRPr>
      </a:lvl2pPr>
      <a:lvl3pPr marL="347472" indent="-173736" algn="l" defTabSz="1019056" rtl="0" eaLnBrk="1" fontAlgn="base" hangingPunct="1">
        <a:lnSpc>
          <a:spcPts val="1800"/>
        </a:lnSpc>
        <a:spcBef>
          <a:spcPts val="1200"/>
        </a:spcBef>
        <a:spcAft>
          <a:spcPts val="0"/>
        </a:spcAft>
        <a:buSzPct val="90000"/>
        <a:buFont typeface="Times New Roman" pitchFamily="18" charset="0"/>
        <a:buChar char="–"/>
        <a:defRPr lang="en-US" sz="1400" dirty="0" smtClean="0">
          <a:solidFill>
            <a:schemeClr val="tx1"/>
          </a:solidFill>
          <a:latin typeface="+mn-lt"/>
        </a:defRPr>
      </a:lvl3pPr>
      <a:lvl4pPr marL="521208" indent="-173736" algn="l" defTabSz="1019056" rtl="0" eaLnBrk="1" fontAlgn="base" hangingPunct="1">
        <a:lnSpc>
          <a:spcPts val="1800"/>
        </a:lnSpc>
        <a:spcBef>
          <a:spcPts val="1200"/>
        </a:spcBef>
        <a:spcAft>
          <a:spcPts val="0"/>
        </a:spcAft>
        <a:buSzPct val="90000"/>
        <a:buFont typeface="Wingdings" pitchFamily="2" charset="2"/>
        <a:buChar char="§"/>
        <a:defRPr lang="en-US" sz="1400" dirty="0" smtClean="0">
          <a:solidFill>
            <a:schemeClr val="tx1"/>
          </a:solidFill>
          <a:latin typeface="+mn-lt"/>
        </a:defRPr>
      </a:lvl4pPr>
      <a:lvl5pPr marL="694944" indent="-173736" algn="l" defTabSz="1019056" rtl="0" eaLnBrk="1" fontAlgn="base" hangingPunct="1">
        <a:lnSpc>
          <a:spcPts val="1800"/>
        </a:lnSpc>
        <a:spcBef>
          <a:spcPts val="1200"/>
        </a:spcBef>
        <a:spcAft>
          <a:spcPts val="0"/>
        </a:spcAft>
        <a:buSzPct val="90000"/>
        <a:buFont typeface="Times New Roman" pitchFamily="18" charset="0"/>
        <a:buChar char="‒"/>
        <a:defRPr lang="en-US" sz="1400" dirty="0" smtClean="0">
          <a:solidFill>
            <a:schemeClr val="tx1"/>
          </a:solidFill>
          <a:latin typeface="+mn-lt"/>
        </a:defRPr>
      </a:lvl5pPr>
      <a:lvl6pPr marL="2749228" indent="-253971" algn="l" defTabSz="1019056" rtl="0" eaLnBrk="1" fontAlgn="base" hangingPunct="1">
        <a:lnSpc>
          <a:spcPts val="1799"/>
        </a:lnSpc>
        <a:spcBef>
          <a:spcPct val="0"/>
        </a:spcBef>
        <a:spcAft>
          <a:spcPct val="0"/>
        </a:spcAft>
        <a:buSzPct val="90000"/>
        <a:buChar char="»"/>
        <a:defRPr sz="1400">
          <a:solidFill>
            <a:schemeClr val="tx1"/>
          </a:solidFill>
          <a:latin typeface="+mn-lt"/>
        </a:defRPr>
      </a:lvl6pPr>
      <a:lvl7pPr marL="3206375" indent="-253971" algn="l" defTabSz="1019056" rtl="0" eaLnBrk="1" fontAlgn="base" hangingPunct="1">
        <a:lnSpc>
          <a:spcPts val="1799"/>
        </a:lnSpc>
        <a:spcBef>
          <a:spcPct val="0"/>
        </a:spcBef>
        <a:spcAft>
          <a:spcPct val="0"/>
        </a:spcAft>
        <a:buSzPct val="90000"/>
        <a:buChar char="»"/>
        <a:defRPr sz="1400">
          <a:solidFill>
            <a:schemeClr val="tx1"/>
          </a:solidFill>
          <a:latin typeface="+mn-lt"/>
        </a:defRPr>
      </a:lvl7pPr>
      <a:lvl8pPr marL="3663522" indent="-253971" algn="l" defTabSz="1019056" rtl="0" eaLnBrk="1" fontAlgn="base" hangingPunct="1">
        <a:lnSpc>
          <a:spcPts val="1799"/>
        </a:lnSpc>
        <a:spcBef>
          <a:spcPct val="0"/>
        </a:spcBef>
        <a:spcAft>
          <a:spcPct val="0"/>
        </a:spcAft>
        <a:buSzPct val="90000"/>
        <a:buChar char="»"/>
        <a:defRPr sz="1400">
          <a:solidFill>
            <a:schemeClr val="tx1"/>
          </a:solidFill>
          <a:latin typeface="+mn-lt"/>
        </a:defRPr>
      </a:lvl8pPr>
      <a:lvl9pPr marL="4120668" indent="-253971" algn="l" defTabSz="1019056" rtl="0" eaLnBrk="1" fontAlgn="base" hangingPunct="1">
        <a:lnSpc>
          <a:spcPts val="1799"/>
        </a:lnSpc>
        <a:spcBef>
          <a:spcPct val="0"/>
        </a:spcBef>
        <a:spcAft>
          <a:spcPct val="0"/>
        </a:spcAft>
        <a:buSzPct val="90000"/>
        <a:buChar char="»"/>
        <a:defRPr sz="1400">
          <a:solidFill>
            <a:schemeClr val="tx1"/>
          </a:solidFill>
          <a:latin typeface="+mn-lt"/>
        </a:defRPr>
      </a:lvl9pPr>
    </p:bodyStyle>
    <p:otherStyle>
      <a:defPPr>
        <a:defRPr lang="en-US"/>
      </a:defPPr>
      <a:lvl1pPr marL="0" algn="l" defTabSz="914294" rtl="0" eaLnBrk="1" latinLnBrk="0" hangingPunct="1">
        <a:defRPr sz="1800" kern="1200">
          <a:solidFill>
            <a:schemeClr val="tx1"/>
          </a:solidFill>
          <a:latin typeface="+mn-lt"/>
          <a:ea typeface="+mn-ea"/>
          <a:cs typeface="+mn-cs"/>
        </a:defRPr>
      </a:lvl1pPr>
      <a:lvl2pPr marL="457146" algn="l" defTabSz="914294" rtl="0" eaLnBrk="1" latinLnBrk="0" hangingPunct="1">
        <a:defRPr sz="1800" kern="1200">
          <a:solidFill>
            <a:schemeClr val="tx1"/>
          </a:solidFill>
          <a:latin typeface="+mn-lt"/>
          <a:ea typeface="+mn-ea"/>
          <a:cs typeface="+mn-cs"/>
        </a:defRPr>
      </a:lvl2pPr>
      <a:lvl3pPr marL="914294" algn="l" defTabSz="914294" rtl="0" eaLnBrk="1" latinLnBrk="0" hangingPunct="1">
        <a:defRPr sz="1800" kern="1200">
          <a:solidFill>
            <a:schemeClr val="tx1"/>
          </a:solidFill>
          <a:latin typeface="+mn-lt"/>
          <a:ea typeface="+mn-ea"/>
          <a:cs typeface="+mn-cs"/>
        </a:defRPr>
      </a:lvl3pPr>
      <a:lvl4pPr marL="1371440" algn="l" defTabSz="914294" rtl="0" eaLnBrk="1" latinLnBrk="0" hangingPunct="1">
        <a:defRPr sz="1800" kern="1200">
          <a:solidFill>
            <a:schemeClr val="tx1"/>
          </a:solidFill>
          <a:latin typeface="+mn-lt"/>
          <a:ea typeface="+mn-ea"/>
          <a:cs typeface="+mn-cs"/>
        </a:defRPr>
      </a:lvl4pPr>
      <a:lvl5pPr marL="1828586" algn="l" defTabSz="914294" rtl="0" eaLnBrk="1" latinLnBrk="0" hangingPunct="1">
        <a:defRPr sz="1800" kern="1200">
          <a:solidFill>
            <a:schemeClr val="tx1"/>
          </a:solidFill>
          <a:latin typeface="+mn-lt"/>
          <a:ea typeface="+mn-ea"/>
          <a:cs typeface="+mn-cs"/>
        </a:defRPr>
      </a:lvl5pPr>
      <a:lvl6pPr marL="2285732" algn="l" defTabSz="914294" rtl="0" eaLnBrk="1" latinLnBrk="0" hangingPunct="1">
        <a:defRPr sz="1800" kern="1200">
          <a:solidFill>
            <a:schemeClr val="tx1"/>
          </a:solidFill>
          <a:latin typeface="+mn-lt"/>
          <a:ea typeface="+mn-ea"/>
          <a:cs typeface="+mn-cs"/>
        </a:defRPr>
      </a:lvl6pPr>
      <a:lvl7pPr marL="2742880" algn="l" defTabSz="914294" rtl="0" eaLnBrk="1" latinLnBrk="0" hangingPunct="1">
        <a:defRPr sz="1800" kern="1200">
          <a:solidFill>
            <a:schemeClr val="tx1"/>
          </a:solidFill>
          <a:latin typeface="+mn-lt"/>
          <a:ea typeface="+mn-ea"/>
          <a:cs typeface="+mn-cs"/>
        </a:defRPr>
      </a:lvl7pPr>
      <a:lvl8pPr marL="3200026" algn="l" defTabSz="914294" rtl="0" eaLnBrk="1" latinLnBrk="0" hangingPunct="1">
        <a:defRPr sz="1800" kern="1200">
          <a:solidFill>
            <a:schemeClr val="tx1"/>
          </a:solidFill>
          <a:latin typeface="+mn-lt"/>
          <a:ea typeface="+mn-ea"/>
          <a:cs typeface="+mn-cs"/>
        </a:defRPr>
      </a:lvl8pPr>
      <a:lvl9pPr marL="3657172" algn="l" defTabSz="91429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2"/>
          </p:nvPr>
        </p:nvSpPr>
        <p:spPr/>
        <p:txBody>
          <a:bodyPr/>
          <a:lstStyle/>
          <a:p>
            <a:r>
              <a:rPr lang="en-US" dirty="0" smtClean="0"/>
              <a:t>Mendez High School</a:t>
            </a:r>
            <a:endParaRPr lang="en-US" dirty="0"/>
          </a:p>
        </p:txBody>
      </p:sp>
    </p:spTree>
    <p:extLst>
      <p:ext uri="{BB962C8B-B14F-4D97-AF65-F5344CB8AC3E}">
        <p14:creationId xmlns:p14="http://schemas.microsoft.com/office/powerpoint/2010/main" val="674521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Buying a company</a:t>
            </a:r>
            <a:endParaRPr lang="en-US" dirty="0"/>
          </a:p>
        </p:txBody>
      </p:sp>
      <p:sp>
        <p:nvSpPr>
          <p:cNvPr id="4" name="TextBox 3"/>
          <p:cNvSpPr txBox="1"/>
          <p:nvPr/>
        </p:nvSpPr>
        <p:spPr>
          <a:xfrm>
            <a:off x="152400" y="1447800"/>
            <a:ext cx="9753600" cy="57912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How can you </a:t>
            </a:r>
            <a:r>
              <a:rPr lang="en-US" b="1" dirty="0" smtClean="0"/>
              <a:t>increase or create additional value </a:t>
            </a:r>
            <a:r>
              <a:rPr lang="en-US" dirty="0" smtClean="0"/>
              <a:t>with all of these 9 businesses to make it a better and more profitable company (so you can sell it for more money in the future!)?</a:t>
            </a:r>
          </a:p>
          <a:p>
            <a:pPr marL="852312" lvl="1" indent="-342900">
              <a:buFont typeface="Wingdings" panose="05000000000000000000" pitchFamily="2" charset="2"/>
              <a:buChar char="§"/>
            </a:pPr>
            <a:r>
              <a:rPr lang="en-US" dirty="0" smtClean="0"/>
              <a:t>Some hints……</a:t>
            </a:r>
          </a:p>
          <a:p>
            <a:pPr marL="1361724" lvl="2" indent="-342900">
              <a:buFont typeface="Wingdings" panose="05000000000000000000" pitchFamily="2" charset="2"/>
              <a:buChar char="v"/>
            </a:pPr>
            <a:r>
              <a:rPr lang="en-US" dirty="0" smtClean="0"/>
              <a:t>Bob’s Paint &amp; Fix had a strong brand reputation developed over 30 years.</a:t>
            </a:r>
          </a:p>
          <a:p>
            <a:pPr marL="1361724" lvl="2" indent="-342900">
              <a:buFont typeface="Wingdings" panose="05000000000000000000" pitchFamily="2" charset="2"/>
              <a:buChar char="v"/>
            </a:pPr>
            <a:r>
              <a:rPr lang="en-US" dirty="0" smtClean="0"/>
              <a:t>High staff utilization and productivity increases profitability….remember Bob’s employees were only at 60% utilization.</a:t>
            </a:r>
          </a:p>
          <a:p>
            <a:pPr marL="1361724" lvl="2" indent="-342900">
              <a:buFont typeface="Wingdings" panose="05000000000000000000" pitchFamily="2" charset="2"/>
              <a:buChar char="v"/>
            </a:pPr>
            <a:r>
              <a:rPr lang="en-US" dirty="0" smtClean="0"/>
              <a:t>Bob has one large agreement multi-year with a property manager that delivered $3m in stable annual revenue.</a:t>
            </a:r>
          </a:p>
          <a:p>
            <a:pPr marL="1361724" lvl="2" indent="-342900">
              <a:buFont typeface="Wingdings" panose="05000000000000000000" pitchFamily="2" charset="2"/>
              <a:buChar char="v"/>
            </a:pPr>
            <a:r>
              <a:rPr lang="en-US" dirty="0" smtClean="0"/>
              <a:t>Leverage the scale of being a bigger business.</a:t>
            </a:r>
          </a:p>
          <a:p>
            <a:pPr marL="1361724" lvl="2" indent="-342900">
              <a:buFont typeface="Wingdings" panose="05000000000000000000" pitchFamily="2" charset="2"/>
              <a:buChar char="v"/>
            </a:pPr>
            <a:r>
              <a:rPr lang="en-US" dirty="0" smtClean="0"/>
              <a:t>Each of the 9 businesses had operations, admin, HR and accounting people. Now that we are one business how can we make that more efficient?</a:t>
            </a:r>
            <a:endParaRPr lang="en-US" dirty="0"/>
          </a:p>
        </p:txBody>
      </p:sp>
    </p:spTree>
    <p:extLst>
      <p:ext uri="{BB962C8B-B14F-4D97-AF65-F5344CB8AC3E}">
        <p14:creationId xmlns:p14="http://schemas.microsoft.com/office/powerpoint/2010/main" val="22116866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Buying a company</a:t>
            </a:r>
            <a:endParaRPr lang="en-US" dirty="0"/>
          </a:p>
        </p:txBody>
      </p:sp>
      <p:sp>
        <p:nvSpPr>
          <p:cNvPr id="4" name="TextBox 3"/>
          <p:cNvSpPr txBox="1"/>
          <p:nvPr/>
        </p:nvSpPr>
        <p:spPr>
          <a:xfrm>
            <a:off x="152400" y="1447800"/>
            <a:ext cx="9753600" cy="57912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Exiting the company/investment and making a profit……..</a:t>
            </a:r>
          </a:p>
          <a:p>
            <a:pPr marL="852312" lvl="1" indent="-342900">
              <a:buFont typeface="Wingdings" panose="05000000000000000000" pitchFamily="2" charset="2"/>
              <a:buChar char="§"/>
            </a:pPr>
            <a:r>
              <a:rPr lang="en-US" dirty="0" smtClean="0"/>
              <a:t>The operational enhancements you made worked and resulted in doubling the profits of the business over a 5 year period. Annual profits are now $9m.</a:t>
            </a:r>
          </a:p>
          <a:p>
            <a:pPr marL="852312" lvl="1" indent="-342900">
              <a:buFont typeface="Wingdings" panose="05000000000000000000" pitchFamily="2" charset="2"/>
              <a:buChar char="§"/>
            </a:pPr>
            <a:r>
              <a:rPr lang="en-US" dirty="0" smtClean="0"/>
              <a:t>As a result of the greater scale and profitability you can now sell the business for 5.0x Net Profits, so $45m. </a:t>
            </a:r>
          </a:p>
          <a:p>
            <a:pPr marL="852312" lvl="1" indent="-342900">
              <a:buFont typeface="Wingdings" panose="05000000000000000000" pitchFamily="2" charset="2"/>
              <a:buChar char="§"/>
            </a:pPr>
            <a:r>
              <a:rPr lang="en-US" dirty="0" smtClean="0"/>
              <a:t>You paid $18m total for the 9 businesses, of which $12m was from loans you got from the bank and $6m in cash or equity.</a:t>
            </a:r>
          </a:p>
          <a:p>
            <a:pPr marL="852312" lvl="1" indent="-342900">
              <a:buFont typeface="Wingdings" panose="05000000000000000000" pitchFamily="2" charset="2"/>
              <a:buChar char="§"/>
            </a:pPr>
            <a:r>
              <a:rPr lang="en-US" dirty="0" smtClean="0"/>
              <a:t>You managed to pay off the $12m over the 5 years with the additional profits in the business so the sales proceeds of $45m go straight into your pocket.</a:t>
            </a:r>
          </a:p>
          <a:p>
            <a:pPr marL="852312" lvl="1" indent="-342900">
              <a:buFont typeface="Wingdings" panose="05000000000000000000" pitchFamily="2" charset="2"/>
              <a:buChar char="§"/>
            </a:pPr>
            <a:r>
              <a:rPr lang="en-US" dirty="0" smtClean="0"/>
              <a:t>You essentially invested $6m and made 7.5x your money over a 5 year period…..</a:t>
            </a:r>
          </a:p>
          <a:p>
            <a:pPr marL="852312" lvl="1" indent="-342900">
              <a:buFont typeface="Wingdings" panose="05000000000000000000" pitchFamily="2" charset="2"/>
              <a:buChar char="§"/>
            </a:pPr>
            <a:r>
              <a:rPr lang="en-US" dirty="0" smtClean="0"/>
              <a:t>You use some of the profits from this investment to do it all over again!</a:t>
            </a:r>
          </a:p>
        </p:txBody>
      </p:sp>
    </p:spTree>
    <p:extLst>
      <p:ext uri="{BB962C8B-B14F-4D97-AF65-F5344CB8AC3E}">
        <p14:creationId xmlns:p14="http://schemas.microsoft.com/office/powerpoint/2010/main" val="29676688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Takeaways</a:t>
            </a:r>
            <a:endParaRPr lang="en-US" dirty="0"/>
          </a:p>
        </p:txBody>
      </p:sp>
      <p:sp>
        <p:nvSpPr>
          <p:cNvPr id="4" name="TextBox 3"/>
          <p:cNvSpPr txBox="1"/>
          <p:nvPr/>
        </p:nvSpPr>
        <p:spPr>
          <a:xfrm>
            <a:off x="152400" y="1447800"/>
            <a:ext cx="9753600" cy="5791200"/>
          </a:xfrm>
          <a:prstGeom prst="rect">
            <a:avLst/>
          </a:prstGeom>
          <a:noFill/>
        </p:spPr>
        <p:txBody>
          <a:bodyPr wrap="square" lIns="0" tIns="0" rIns="0" bIns="0" rtlCol="0">
            <a:noAutofit/>
          </a:bodyPr>
          <a:lstStyle/>
          <a:p>
            <a:pPr marL="852312" lvl="1" indent="-342900">
              <a:buFont typeface="Wingdings" panose="05000000000000000000" pitchFamily="2" charset="2"/>
              <a:buChar char="§"/>
            </a:pPr>
            <a:r>
              <a:rPr lang="en-US" dirty="0" smtClean="0"/>
              <a:t>There are lots of ways to be successful in your career…make sure your path aligns with your own values…</a:t>
            </a:r>
          </a:p>
          <a:p>
            <a:pPr marL="852312" lvl="1" indent="-342900">
              <a:buFont typeface="Wingdings" panose="05000000000000000000" pitchFamily="2" charset="2"/>
              <a:buChar char="§"/>
            </a:pPr>
            <a:r>
              <a:rPr lang="en-US" dirty="0" smtClean="0"/>
              <a:t>That said, there are several simple things you can do right to give you an advantage over others….</a:t>
            </a:r>
          </a:p>
          <a:p>
            <a:pPr marL="1361724" lvl="2" indent="-342900">
              <a:buFont typeface="Wingdings" panose="05000000000000000000" pitchFamily="2" charset="2"/>
              <a:buChar char="Ø"/>
            </a:pPr>
            <a:r>
              <a:rPr lang="en-US" dirty="0" smtClean="0"/>
              <a:t>Always be on time. Lots of peop</a:t>
            </a:r>
            <a:r>
              <a:rPr lang="en-US" dirty="0" smtClean="0"/>
              <a:t>le cannot do this for whatever reason, showing up on time, every time, will give your colleagues and bosses confidence in you and they will trust you.</a:t>
            </a:r>
          </a:p>
          <a:p>
            <a:pPr marL="1361724" lvl="2" indent="-342900">
              <a:buFont typeface="Wingdings" panose="05000000000000000000" pitchFamily="2" charset="2"/>
              <a:buChar char="Ø"/>
            </a:pPr>
            <a:r>
              <a:rPr lang="en-US" dirty="0" smtClean="0"/>
              <a:t>Always answer the question with ‘Yes’, ‘No’, or ‘I don’t know but I will find out and come back to you’….don’t guess an answer and don’t ramble on with a long story. Again, few people do this well.</a:t>
            </a:r>
          </a:p>
          <a:p>
            <a:pPr marL="1361724" lvl="2" indent="-342900">
              <a:buFont typeface="Wingdings" panose="05000000000000000000" pitchFamily="2" charset="2"/>
              <a:buChar char="Ø"/>
            </a:pPr>
            <a:r>
              <a:rPr lang="en-US" dirty="0" smtClean="0"/>
              <a:t>Make your boss look good: Eventually this will work in your favor. Others know who really does all the hard work. Never make your boss look bad….otherwise you will have to try this tip at your next job </a:t>
            </a:r>
            <a:r>
              <a:rPr lang="en-US" dirty="0" smtClean="0">
                <a:sym typeface="Wingdings" panose="05000000000000000000" pitchFamily="2" charset="2"/>
              </a:rPr>
              <a:t>.</a:t>
            </a:r>
          </a:p>
          <a:p>
            <a:pPr marL="1361724" lvl="2" indent="-342900">
              <a:buFont typeface="Wingdings" panose="05000000000000000000" pitchFamily="2" charset="2"/>
              <a:buChar char="Ø"/>
            </a:pPr>
            <a:r>
              <a:rPr lang="en-US" dirty="0" smtClean="0">
                <a:sym typeface="Wingdings" panose="05000000000000000000" pitchFamily="2" charset="2"/>
              </a:rPr>
              <a:t>Honesty is the best policy. </a:t>
            </a:r>
          </a:p>
          <a:p>
            <a:pPr marL="1361724" lvl="2" indent="-342900">
              <a:buFont typeface="Wingdings" panose="05000000000000000000" pitchFamily="2" charset="2"/>
              <a:buChar char="Ø"/>
            </a:pPr>
            <a:r>
              <a:rPr lang="en-US" dirty="0" smtClean="0">
                <a:sym typeface="Wingdings" panose="05000000000000000000" pitchFamily="2" charset="2"/>
              </a:rPr>
              <a:t>Being nice is better than being nasty. For one, it is less energy to be nice. People will want to work with you both you and your colleagues will be happier.</a:t>
            </a:r>
          </a:p>
          <a:p>
            <a:pPr marL="1361724" lvl="2" indent="-342900">
              <a:buFont typeface="Wingdings" panose="05000000000000000000" pitchFamily="2" charset="2"/>
              <a:buChar char="Ø"/>
            </a:pPr>
            <a:r>
              <a:rPr lang="en-US" dirty="0" smtClean="0">
                <a:sym typeface="Wingdings" panose="05000000000000000000" pitchFamily="2" charset="2"/>
              </a:rPr>
              <a:t>Work smart, not hard.</a:t>
            </a:r>
          </a:p>
          <a:p>
            <a:pPr marL="1361724" lvl="2" indent="-342900">
              <a:buFont typeface="Wingdings" panose="05000000000000000000" pitchFamily="2" charset="2"/>
              <a:buChar char="Ø"/>
            </a:pPr>
            <a:r>
              <a:rPr lang="en-US" dirty="0">
                <a:sym typeface="Wingdings" panose="05000000000000000000" pitchFamily="2" charset="2"/>
              </a:rPr>
              <a:t>F</a:t>
            </a:r>
            <a:r>
              <a:rPr lang="en-US" dirty="0" smtClean="0">
                <a:sym typeface="Wingdings" panose="05000000000000000000" pitchFamily="2" charset="2"/>
              </a:rPr>
              <a:t>ind a mentor (or mentors) you admire</a:t>
            </a:r>
            <a:r>
              <a:rPr lang="en-US" dirty="0" smtClean="0"/>
              <a:t> and use them as a resource to help you develop and progress in your career. </a:t>
            </a:r>
            <a:endParaRPr lang="en-US" dirty="0" smtClean="0"/>
          </a:p>
        </p:txBody>
      </p:sp>
    </p:spTree>
    <p:extLst>
      <p:ext uri="{BB962C8B-B14F-4D97-AF65-F5344CB8AC3E}">
        <p14:creationId xmlns:p14="http://schemas.microsoft.com/office/powerpoint/2010/main" val="26533627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Q&amp;A</a:t>
            </a:r>
            <a:endParaRPr lang="en-US" dirty="0"/>
          </a:p>
        </p:txBody>
      </p:sp>
      <p:sp>
        <p:nvSpPr>
          <p:cNvPr id="4" name="TextBox 3"/>
          <p:cNvSpPr txBox="1"/>
          <p:nvPr/>
        </p:nvSpPr>
        <p:spPr>
          <a:xfrm>
            <a:off x="122548" y="1450942"/>
            <a:ext cx="9753600" cy="5791200"/>
          </a:xfrm>
          <a:prstGeom prst="rect">
            <a:avLst/>
          </a:prstGeom>
          <a:noFill/>
        </p:spPr>
        <p:txBody>
          <a:bodyPr wrap="square" lIns="0" tIns="0" rIns="0" bIns="0" rtlCol="0">
            <a:noAutofit/>
          </a:bodyPr>
          <a:lstStyle/>
          <a:p>
            <a:pPr lvl="1"/>
            <a:endParaRPr lang="en-US" dirty="0" smtClean="0"/>
          </a:p>
        </p:txBody>
      </p:sp>
    </p:spTree>
    <p:extLst>
      <p:ext uri="{BB962C8B-B14F-4D97-AF65-F5344CB8AC3E}">
        <p14:creationId xmlns:p14="http://schemas.microsoft.com/office/powerpoint/2010/main" val="16979606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p:txBody>
          <a:bodyPr/>
          <a:lstStyle/>
          <a:p>
            <a:r>
              <a:rPr lang="en-US" dirty="0" smtClean="0"/>
              <a:t>2018</a:t>
            </a:r>
            <a:endParaRPr lang="en-US" dirty="0"/>
          </a:p>
        </p:txBody>
      </p:sp>
      <p:sp>
        <p:nvSpPr>
          <p:cNvPr id="2" name="Text Placeholder 1"/>
          <p:cNvSpPr>
            <a:spLocks noGrp="1"/>
          </p:cNvSpPr>
          <p:nvPr>
            <p:ph type="body" sz="quarter" idx="13"/>
          </p:nvPr>
        </p:nvSpPr>
        <p:spPr>
          <a:xfrm>
            <a:off x="1143000" y="3657600"/>
            <a:ext cx="5410200" cy="323165"/>
          </a:xfrm>
        </p:spPr>
        <p:txBody>
          <a:bodyPr/>
          <a:lstStyle/>
          <a:p>
            <a:r>
              <a:rPr lang="en-US" sz="2400" dirty="0" smtClean="0"/>
              <a:t>Donal Long – Oaktree Capital</a:t>
            </a:r>
            <a:endParaRPr lang="en-US" sz="2400" dirty="0"/>
          </a:p>
        </p:txBody>
      </p:sp>
    </p:spTree>
    <p:extLst>
      <p:ext uri="{BB962C8B-B14F-4D97-AF65-F5344CB8AC3E}">
        <p14:creationId xmlns:p14="http://schemas.microsoft.com/office/powerpoint/2010/main" val="19317785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Background</a:t>
            </a:r>
            <a:endParaRPr lang="en-US" dirty="0"/>
          </a:p>
        </p:txBody>
      </p:sp>
      <p:sp>
        <p:nvSpPr>
          <p:cNvPr id="3" name="Text Placeholder 2"/>
          <p:cNvSpPr>
            <a:spLocks noGrp="1"/>
          </p:cNvSpPr>
          <p:nvPr>
            <p:ph type="body" sz="quarter" idx="13"/>
          </p:nvPr>
        </p:nvSpPr>
        <p:spPr/>
        <p:txBody>
          <a:bodyPr/>
          <a:lstStyle/>
          <a:p>
            <a:r>
              <a:rPr lang="en-US" dirty="0" smtClean="0"/>
              <a:t>Far away hills always appear greener – be grateful to live in SoCal!</a:t>
            </a:r>
            <a:endParaRPr lang="en-US" dirty="0"/>
          </a:p>
        </p:txBody>
      </p:sp>
      <p:sp>
        <p:nvSpPr>
          <p:cNvPr id="4" name="TextBox 3"/>
          <p:cNvSpPr txBox="1"/>
          <p:nvPr/>
        </p:nvSpPr>
        <p:spPr>
          <a:xfrm>
            <a:off x="152400" y="1676400"/>
            <a:ext cx="9753600" cy="48006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Born in County Cork, Ireland (</a:t>
            </a:r>
            <a:r>
              <a:rPr lang="en-US" b="1" u="sng" dirty="0" smtClean="0"/>
              <a:t>VERY</a:t>
            </a:r>
            <a:r>
              <a:rPr lang="en-US" dirty="0" smtClean="0"/>
              <a:t> different to Southern California and I don’t recommend you guys moving there!)</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smtClean="0"/>
          </a:p>
        </p:txBody>
      </p:sp>
      <p:pic>
        <p:nvPicPr>
          <p:cNvPr id="1026" name="Picture 2" descr="Image result for picture of floods in county co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438400"/>
            <a:ext cx="5715000" cy="37909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955156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Background</a:t>
            </a:r>
            <a:endParaRPr lang="en-US" dirty="0"/>
          </a:p>
        </p:txBody>
      </p:sp>
      <p:sp>
        <p:nvSpPr>
          <p:cNvPr id="3" name="Text Placeholder 2"/>
          <p:cNvSpPr>
            <a:spLocks noGrp="1"/>
          </p:cNvSpPr>
          <p:nvPr>
            <p:ph type="body" sz="quarter" idx="13"/>
          </p:nvPr>
        </p:nvSpPr>
        <p:spPr>
          <a:xfrm>
            <a:off x="426243" y="6553200"/>
            <a:ext cx="9205914" cy="553998"/>
          </a:xfrm>
        </p:spPr>
        <p:txBody>
          <a:bodyPr/>
          <a:lstStyle/>
          <a:p>
            <a:r>
              <a:rPr lang="en-US" dirty="0" smtClean="0"/>
              <a:t>Gain as many different perspectives as you can while you are young. It will help you develop a broader big picture perspective later in life when you are continuing your education and when you enter the workforce. </a:t>
            </a:r>
          </a:p>
        </p:txBody>
      </p:sp>
      <p:sp>
        <p:nvSpPr>
          <p:cNvPr id="4" name="TextBox 3"/>
          <p:cNvSpPr txBox="1"/>
          <p:nvPr/>
        </p:nvSpPr>
        <p:spPr>
          <a:xfrm>
            <a:off x="152400" y="1676400"/>
            <a:ext cx="9753600" cy="45720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Growing up in Ireland in the 90s and early 2000s…..</a:t>
            </a:r>
          </a:p>
          <a:p>
            <a:endParaRPr lang="en-US" dirty="0" smtClean="0"/>
          </a:p>
          <a:p>
            <a:pPr marL="852312" lvl="1" indent="-342900">
              <a:buFont typeface="Wingdings" panose="05000000000000000000" pitchFamily="2" charset="2"/>
              <a:buChar char="Ø"/>
            </a:pPr>
            <a:r>
              <a:rPr lang="en-US" dirty="0" smtClean="0"/>
              <a:t>Grew up at home with my parents and one brother (I used to think he was a jerk and we didn’t get along very well until we went to college, that is one of my biggest regrets in life)</a:t>
            </a:r>
          </a:p>
          <a:p>
            <a:pPr marL="852312" lvl="1" indent="-342900">
              <a:buFont typeface="Wingdings" panose="05000000000000000000" pitchFamily="2" charset="2"/>
              <a:buChar char="Ø"/>
            </a:pPr>
            <a:r>
              <a:rPr lang="en-US" dirty="0" smtClean="0"/>
              <a:t>Played all types of sports and other types of team based activities (could not recommend this enough for everybody).</a:t>
            </a:r>
          </a:p>
          <a:p>
            <a:pPr marL="852312" lvl="1" indent="-342900">
              <a:buFont typeface="Wingdings" panose="05000000000000000000" pitchFamily="2" charset="2"/>
              <a:buChar char="Ø"/>
            </a:pPr>
            <a:r>
              <a:rPr lang="en-US" dirty="0" smtClean="0"/>
              <a:t>Britney Spears was everybody’s crush…..yes, that’s how old I am!</a:t>
            </a:r>
          </a:p>
          <a:p>
            <a:pPr marL="852312" lvl="1" indent="-342900">
              <a:buFont typeface="Wingdings" panose="05000000000000000000" pitchFamily="2" charset="2"/>
              <a:buChar char="Ø"/>
            </a:pPr>
            <a:r>
              <a:rPr lang="en-US" dirty="0" smtClean="0"/>
              <a:t>More time was spent mucking about outdoors with friends than being indoors playing video games and </a:t>
            </a:r>
            <a:r>
              <a:rPr lang="en-US" dirty="0" smtClean="0"/>
              <a:t>spending countless </a:t>
            </a:r>
            <a:r>
              <a:rPr lang="en-US" dirty="0" smtClean="0"/>
              <a:t>hours on social media.</a:t>
            </a:r>
          </a:p>
          <a:p>
            <a:pPr marL="852312" lvl="1" indent="-342900">
              <a:buFont typeface="Wingdings" panose="05000000000000000000" pitchFamily="2" charset="2"/>
              <a:buChar char="Ø"/>
            </a:pPr>
            <a:r>
              <a:rPr lang="en-US" dirty="0" smtClean="0"/>
              <a:t>I studied to get good grades when it mattered….and studied less when I could afford to do so. </a:t>
            </a:r>
          </a:p>
          <a:p>
            <a:pPr marL="852312" lvl="1" indent="-342900">
              <a:buFont typeface="Wingdings" panose="05000000000000000000" pitchFamily="2" charset="2"/>
              <a:buChar char="Ø"/>
            </a:pPr>
            <a:r>
              <a:rPr lang="en-US" dirty="0" smtClean="0"/>
              <a:t>I hung around the wrong crowd for a while….nothing good came from it – surround yourself with people </a:t>
            </a:r>
            <a:r>
              <a:rPr lang="en-US" dirty="0"/>
              <a:t>who care about you, make </a:t>
            </a:r>
            <a:r>
              <a:rPr lang="en-US" dirty="0" smtClean="0"/>
              <a:t>you laugh, and will make you a better person.</a:t>
            </a:r>
          </a:p>
          <a:p>
            <a:pPr lvl="1"/>
            <a:endParaRPr lang="en-US" b="1" dirty="0"/>
          </a:p>
          <a:p>
            <a:endParaRPr lang="en-US" dirty="0" smtClean="0"/>
          </a:p>
        </p:txBody>
      </p:sp>
    </p:spTree>
    <p:extLst>
      <p:ext uri="{BB962C8B-B14F-4D97-AF65-F5344CB8AC3E}">
        <p14:creationId xmlns:p14="http://schemas.microsoft.com/office/powerpoint/2010/main" val="26868007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Career</a:t>
            </a:r>
            <a:endParaRPr lang="en-US" dirty="0"/>
          </a:p>
        </p:txBody>
      </p:sp>
      <p:sp>
        <p:nvSpPr>
          <p:cNvPr id="4" name="TextBox 3"/>
          <p:cNvSpPr txBox="1"/>
          <p:nvPr/>
        </p:nvSpPr>
        <p:spPr>
          <a:xfrm>
            <a:off x="152400" y="1676400"/>
            <a:ext cx="9753600" cy="45720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I started as a graduate trainee in a large accounting and consulting firm:</a:t>
            </a:r>
          </a:p>
          <a:p>
            <a:endParaRPr lang="en-US" dirty="0" smtClean="0"/>
          </a:p>
          <a:p>
            <a:pPr marL="852312" lvl="1" indent="-342900">
              <a:buFont typeface="Wingdings" panose="05000000000000000000" pitchFamily="2" charset="2"/>
              <a:buChar char="Ø"/>
            </a:pPr>
            <a:r>
              <a:rPr lang="en-US" dirty="0" smtClean="0"/>
              <a:t>My first job title was ‘junior’ and I did all of the heavy lifting and boring/unglamorous work for my first year – </a:t>
            </a:r>
            <a:r>
              <a:rPr lang="en-US" b="1" dirty="0" smtClean="0"/>
              <a:t>doing the basics correctly is so important!</a:t>
            </a:r>
          </a:p>
          <a:p>
            <a:pPr marL="852312" lvl="1" indent="-342900">
              <a:buFont typeface="Wingdings" panose="05000000000000000000" pitchFamily="2" charset="2"/>
              <a:buChar char="Ø"/>
            </a:pPr>
            <a:r>
              <a:rPr lang="en-US" dirty="0" smtClean="0"/>
              <a:t>Our job was to independently validate the financials of the company were correct and accurate. This is important for the owners of the company, any banks that have provided loans to the company and other stakeholders like customers or regulators.</a:t>
            </a:r>
          </a:p>
          <a:p>
            <a:pPr marL="852312" lvl="1" indent="-342900">
              <a:buFont typeface="Wingdings" panose="05000000000000000000" pitchFamily="2" charset="2"/>
              <a:buChar char="Ø"/>
            </a:pPr>
            <a:r>
              <a:rPr lang="en-US" dirty="0" smtClean="0"/>
              <a:t>Gaining a deep understanding of how the financials (sales and costs) of a business work is a great way to understand the key drivers for that business...what makes them the most money, where and how they spend their money, etc.</a:t>
            </a:r>
          </a:p>
          <a:p>
            <a:pPr marL="852312" lvl="1" indent="-342900">
              <a:buFont typeface="Wingdings" panose="05000000000000000000" pitchFamily="2" charset="2"/>
              <a:buChar char="Ø"/>
            </a:pPr>
            <a:r>
              <a:rPr lang="en-US" dirty="0" smtClean="0"/>
              <a:t>I learned that </a:t>
            </a:r>
            <a:r>
              <a:rPr lang="en-US" b="1" dirty="0" smtClean="0"/>
              <a:t>companies which made cautious and responsible decisions on how to expand and where to invest their money back into the business are the ones that survive over the long-term</a:t>
            </a:r>
            <a:r>
              <a:rPr lang="en-US" dirty="0" smtClean="0"/>
              <a:t>…there’s a saying in business that you don’t want to be the one caught with your pants down when the tide goes out....the same can be applied to personal finances too. </a:t>
            </a:r>
            <a:endParaRPr lang="en-US" b="1" dirty="0"/>
          </a:p>
          <a:p>
            <a:endParaRPr lang="en-US" dirty="0" smtClean="0"/>
          </a:p>
        </p:txBody>
      </p:sp>
    </p:spTree>
    <p:extLst>
      <p:ext uri="{BB962C8B-B14F-4D97-AF65-F5344CB8AC3E}">
        <p14:creationId xmlns:p14="http://schemas.microsoft.com/office/powerpoint/2010/main" val="14241641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Career</a:t>
            </a:r>
            <a:endParaRPr lang="en-US" dirty="0"/>
          </a:p>
        </p:txBody>
      </p:sp>
      <p:sp>
        <p:nvSpPr>
          <p:cNvPr id="4" name="TextBox 3"/>
          <p:cNvSpPr txBox="1"/>
          <p:nvPr/>
        </p:nvSpPr>
        <p:spPr>
          <a:xfrm>
            <a:off x="152400" y="1447800"/>
            <a:ext cx="9753600" cy="57912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Currently I work at Oaktree Capital which is an alternative investment management firm based in downtown. </a:t>
            </a:r>
          </a:p>
          <a:p>
            <a:pPr marL="852312" lvl="1" indent="-342900">
              <a:buFont typeface="Wingdings" panose="05000000000000000000" pitchFamily="2" charset="2"/>
              <a:buChar char="Ø"/>
            </a:pPr>
            <a:r>
              <a:rPr lang="en-US" dirty="0" smtClean="0"/>
              <a:t>What do we do at Oaktree?</a:t>
            </a:r>
          </a:p>
          <a:p>
            <a:pPr marL="1476024" lvl="2" indent="-457200">
              <a:buFont typeface="+mj-lt"/>
              <a:buAutoNum type="arabicPeriod"/>
            </a:pPr>
            <a:r>
              <a:rPr lang="en-US" dirty="0" smtClean="0"/>
              <a:t>Raise money from clients to invest.</a:t>
            </a:r>
          </a:p>
          <a:p>
            <a:pPr marL="1476024" lvl="2" indent="-457200">
              <a:buFont typeface="+mj-lt"/>
              <a:buAutoNum type="arabicPeriod"/>
            </a:pPr>
            <a:r>
              <a:rPr lang="en-US" dirty="0" smtClean="0"/>
              <a:t>Seek to invest the money wisely by finding bargains in good companies and avoiding bad companies…..</a:t>
            </a:r>
            <a:r>
              <a:rPr lang="en-US" b="1" dirty="0" smtClean="0"/>
              <a:t>avoid the losers and the winners take care of themselves.</a:t>
            </a:r>
          </a:p>
          <a:p>
            <a:pPr marL="1476024" lvl="2" indent="-457200">
              <a:buFont typeface="+mj-lt"/>
              <a:buAutoNum type="arabicPeriod"/>
            </a:pPr>
            <a:r>
              <a:rPr lang="en-US" dirty="0" smtClean="0"/>
              <a:t>Know when our investments are close to fully valued, then sell for a profit and deliver returns (the money initially invested by the clients plus their share of the profits) back to our clients. Note that we make our money by charging fees and taking a share of the profits on the investments. </a:t>
            </a:r>
            <a:endParaRPr lang="en-US" dirty="0" smtClean="0"/>
          </a:p>
          <a:p>
            <a:pPr lvl="2"/>
            <a:endParaRPr lang="en-US" dirty="0" smtClean="0"/>
          </a:p>
          <a:p>
            <a:pPr lvl="2"/>
            <a:r>
              <a:rPr lang="en-US" dirty="0" smtClean="0"/>
              <a:t>Currently we oversee approx. $100bn for our clients. </a:t>
            </a:r>
            <a:endParaRPr lang="en-US" dirty="0" smtClean="0"/>
          </a:p>
          <a:p>
            <a:pPr lvl="2"/>
            <a:endParaRPr lang="en-US" dirty="0" smtClean="0"/>
          </a:p>
          <a:p>
            <a:pPr marL="852312" lvl="1" indent="-342900">
              <a:buFont typeface="Wingdings" panose="05000000000000000000" pitchFamily="2" charset="2"/>
              <a:buChar char="Ø"/>
            </a:pPr>
            <a:r>
              <a:rPr lang="en-US" dirty="0" smtClean="0"/>
              <a:t>What is my role at Oaktree</a:t>
            </a:r>
          </a:p>
          <a:p>
            <a:pPr marL="1361724" lvl="2" indent="-342900">
              <a:buFont typeface="Wingdings" panose="05000000000000000000" pitchFamily="2" charset="2"/>
              <a:buChar char="q"/>
            </a:pPr>
            <a:r>
              <a:rPr lang="en-US" dirty="0" smtClean="0"/>
              <a:t>Evaluate the key risks in the business.</a:t>
            </a:r>
          </a:p>
          <a:p>
            <a:pPr marL="1361724" lvl="2" indent="-342900">
              <a:buFont typeface="Wingdings" panose="05000000000000000000" pitchFamily="2" charset="2"/>
              <a:buChar char="q"/>
            </a:pPr>
            <a:r>
              <a:rPr lang="en-US" dirty="0" smtClean="0"/>
              <a:t>Assess how we manage those risks.</a:t>
            </a:r>
          </a:p>
          <a:p>
            <a:pPr marL="1361724" lvl="2" indent="-342900">
              <a:buFont typeface="Wingdings" panose="05000000000000000000" pitchFamily="2" charset="2"/>
              <a:buChar char="q"/>
            </a:pPr>
            <a:r>
              <a:rPr lang="en-US" dirty="0" smtClean="0"/>
              <a:t>Help improve operations.</a:t>
            </a:r>
          </a:p>
          <a:p>
            <a:pPr marL="1361724" lvl="2" indent="-342900">
              <a:buFont typeface="Wingdings" panose="05000000000000000000" pitchFamily="2" charset="2"/>
              <a:buChar char="q"/>
            </a:pPr>
            <a:r>
              <a:rPr lang="en-US" dirty="0" smtClean="0"/>
              <a:t>Be an internal consultant to other departments.</a:t>
            </a:r>
          </a:p>
          <a:p>
            <a:pPr marL="1361724" lvl="2" indent="-342900">
              <a:buFont typeface="Wingdings" panose="05000000000000000000" pitchFamily="2" charset="2"/>
              <a:buChar char="q"/>
            </a:pPr>
            <a:r>
              <a:rPr lang="en-US" dirty="0" smtClean="0"/>
              <a:t>Report the results of our work to the Board of Directors and recommend actions. </a:t>
            </a:r>
          </a:p>
          <a:p>
            <a:pPr marL="1361724" lvl="2" indent="-342900">
              <a:buFont typeface="Wingdings" panose="05000000000000000000" pitchFamily="2" charset="2"/>
              <a:buChar char="q"/>
            </a:pPr>
            <a:endParaRPr lang="en-US" dirty="0" smtClean="0"/>
          </a:p>
        </p:txBody>
      </p:sp>
    </p:spTree>
    <p:extLst>
      <p:ext uri="{BB962C8B-B14F-4D97-AF65-F5344CB8AC3E}">
        <p14:creationId xmlns:p14="http://schemas.microsoft.com/office/powerpoint/2010/main" val="40632072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Buying a company</a:t>
            </a:r>
            <a:endParaRPr lang="en-US" dirty="0"/>
          </a:p>
        </p:txBody>
      </p:sp>
      <p:sp>
        <p:nvSpPr>
          <p:cNvPr id="4" name="TextBox 3"/>
          <p:cNvSpPr txBox="1"/>
          <p:nvPr/>
        </p:nvSpPr>
        <p:spPr>
          <a:xfrm>
            <a:off x="152400" y="1447800"/>
            <a:ext cx="9753600" cy="57912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Bob’s Paint and Fix: This company is for sale and you are interested in buying it…..you have $2m to spend. </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smtClean="0"/>
              <a:t>Some background information on the company……..</a:t>
            </a:r>
          </a:p>
          <a:p>
            <a:pPr marL="852312" lvl="1" indent="-342900">
              <a:buFont typeface="Wingdings" panose="05000000000000000000" pitchFamily="2" charset="2"/>
              <a:buChar char="§"/>
            </a:pPr>
            <a:r>
              <a:rPr lang="en-US" dirty="0" smtClean="0"/>
              <a:t>Founded by your neighbor Bob 30 years ago (and you worked there for a few summers as a kid)</a:t>
            </a:r>
          </a:p>
          <a:p>
            <a:pPr marL="852312" lvl="1" indent="-342900">
              <a:buFont typeface="Wingdings" panose="05000000000000000000" pitchFamily="2" charset="2"/>
              <a:buChar char="§"/>
            </a:pPr>
            <a:r>
              <a:rPr lang="en-US" dirty="0" smtClean="0"/>
              <a:t>Reason for selling: After working 3 decades building and running the company Bob is ready to retire and spend more time with his family.</a:t>
            </a:r>
          </a:p>
          <a:p>
            <a:pPr marL="852312" lvl="1" indent="-342900">
              <a:buFont typeface="Wingdings" panose="05000000000000000000" pitchFamily="2" charset="2"/>
              <a:buChar char="§"/>
            </a:pPr>
            <a:r>
              <a:rPr lang="en-US" dirty="0" smtClean="0"/>
              <a:t>What services does the company provide? Painting and repairs maintenance (plumbing, electrical, roofing, etc.)</a:t>
            </a:r>
          </a:p>
          <a:p>
            <a:pPr marL="852312" lvl="1" indent="-342900">
              <a:buFont typeface="Wingdings" panose="05000000000000000000" pitchFamily="2" charset="2"/>
              <a:buChar char="§"/>
            </a:pPr>
            <a:r>
              <a:rPr lang="en-US" dirty="0" smtClean="0"/>
              <a:t>Who are its customers? Mostly homeowners, </a:t>
            </a:r>
            <a:r>
              <a:rPr lang="en-US" dirty="0"/>
              <a:t>though one significant contract with a large </a:t>
            </a:r>
            <a:r>
              <a:rPr lang="en-US" dirty="0" smtClean="0"/>
              <a:t>property manager </a:t>
            </a:r>
            <a:r>
              <a:rPr lang="en-US" dirty="0"/>
              <a:t>[multi-year contract (5 years; up for renewal in 2 years) for 50 </a:t>
            </a:r>
            <a:r>
              <a:rPr lang="en-US" dirty="0" smtClean="0"/>
              <a:t>apartment buildings</a:t>
            </a:r>
            <a:r>
              <a:rPr lang="en-US" dirty="0"/>
              <a:t>, providing the business with $3.0M a year in revenues and $300K in </a:t>
            </a:r>
            <a:r>
              <a:rPr lang="en-US" dirty="0" smtClean="0"/>
              <a:t>gross profit</a:t>
            </a:r>
          </a:p>
          <a:p>
            <a:pPr marL="852312" lvl="1" indent="-342900">
              <a:buFont typeface="Wingdings" panose="05000000000000000000" pitchFamily="2" charset="2"/>
              <a:buChar char="§"/>
            </a:pPr>
            <a:r>
              <a:rPr lang="en-US" dirty="0" smtClean="0"/>
              <a:t>Some seasonality to the work given most homeowners do home improvements in the spring</a:t>
            </a:r>
          </a:p>
          <a:p>
            <a:pPr marL="852312" lvl="1" indent="-342900">
              <a:buFont typeface="Wingdings" panose="05000000000000000000" pitchFamily="2" charset="2"/>
              <a:buChar char="§"/>
            </a:pPr>
            <a:r>
              <a:rPr lang="en-US" dirty="0" smtClean="0"/>
              <a:t>Employees: 50 salaried employees consisting of painters, electricians and engineers, with some administrative staff. The technical staff spend 60% of their time on actual jobs</a:t>
            </a:r>
          </a:p>
        </p:txBody>
      </p:sp>
    </p:spTree>
    <p:extLst>
      <p:ext uri="{BB962C8B-B14F-4D97-AF65-F5344CB8AC3E}">
        <p14:creationId xmlns:p14="http://schemas.microsoft.com/office/powerpoint/2010/main" val="24894507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Buying a company</a:t>
            </a:r>
            <a:endParaRPr lang="en-US" dirty="0"/>
          </a:p>
        </p:txBody>
      </p:sp>
      <p:sp>
        <p:nvSpPr>
          <p:cNvPr id="4" name="TextBox 3"/>
          <p:cNvSpPr txBox="1"/>
          <p:nvPr/>
        </p:nvSpPr>
        <p:spPr>
          <a:xfrm>
            <a:off x="0" y="1447800"/>
            <a:ext cx="9753600" cy="57912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Financials:</a:t>
            </a:r>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smtClean="0"/>
          </a:p>
          <a:p>
            <a:pPr marL="342900" indent="-342900">
              <a:buFont typeface="Wingdings" panose="05000000000000000000" pitchFamily="2" charset="2"/>
              <a:buChar char="§"/>
            </a:pPr>
            <a:endParaRPr lang="en-US" dirty="0"/>
          </a:p>
          <a:p>
            <a:pPr marL="342900" indent="-342900">
              <a:buFont typeface="Wingdings" panose="05000000000000000000" pitchFamily="2" charset="2"/>
              <a:buChar char="§"/>
            </a:pPr>
            <a:endParaRPr lang="en-US" dirty="0" smtClean="0"/>
          </a:p>
          <a:p>
            <a:pPr marL="342900" indent="-342900">
              <a:buFont typeface="Wingdings" panose="05000000000000000000" pitchFamily="2" charset="2"/>
              <a:buChar char="§"/>
            </a:pPr>
            <a:endParaRPr lang="en-US" dirty="0"/>
          </a:p>
          <a:p>
            <a:endParaRPr lang="en-US" dirty="0"/>
          </a:p>
          <a:p>
            <a:r>
              <a:rPr lang="en-US" sz="1000" dirty="0" smtClean="0"/>
              <a:t>*Average margins for a similar set of businesses. </a:t>
            </a:r>
            <a:endParaRPr lang="en-US" dirty="0"/>
          </a:p>
          <a:p>
            <a:endParaRPr lang="en-US" sz="1000" dirty="0" smtClean="0"/>
          </a:p>
          <a:p>
            <a:endParaRPr lang="en-US" sz="1000" dirty="0" smtClean="0"/>
          </a:p>
        </p:txBody>
      </p:sp>
      <p:graphicFrame>
        <p:nvGraphicFramePr>
          <p:cNvPr id="3" name="Table 2"/>
          <p:cNvGraphicFramePr>
            <a:graphicFrameLocks noGrp="1"/>
          </p:cNvGraphicFramePr>
          <p:nvPr>
            <p:extLst>
              <p:ext uri="{D42A27DB-BD31-4B8C-83A1-F6EECF244321}">
                <p14:modId xmlns:p14="http://schemas.microsoft.com/office/powerpoint/2010/main" val="1142439021"/>
              </p:ext>
            </p:extLst>
          </p:nvPr>
        </p:nvGraphicFramePr>
        <p:xfrm>
          <a:off x="533400" y="1752600"/>
          <a:ext cx="6705600" cy="1854200"/>
        </p:xfrm>
        <a:graphic>
          <a:graphicData uri="http://schemas.openxmlformats.org/drawingml/2006/table">
            <a:tbl>
              <a:tblPr firstRow="1" bandRow="1">
                <a:tableStyleId>{5C22544A-7EE6-4342-B048-85BDC9FD1C3A}</a:tableStyleId>
              </a:tblPr>
              <a:tblGrid>
                <a:gridCol w="1295400"/>
                <a:gridCol w="939800"/>
                <a:gridCol w="1117600"/>
                <a:gridCol w="1117600"/>
                <a:gridCol w="1117600"/>
                <a:gridCol w="1117600"/>
              </a:tblGrid>
              <a:tr h="370840">
                <a:tc>
                  <a:txBody>
                    <a:bodyPr/>
                    <a:lstStyle/>
                    <a:p>
                      <a:r>
                        <a:rPr lang="en-US" sz="1400" dirty="0" smtClean="0"/>
                        <a:t>P&amp;L</a:t>
                      </a:r>
                      <a:endParaRPr lang="en-US" sz="1400" dirty="0"/>
                    </a:p>
                  </a:txBody>
                  <a:tcPr/>
                </a:tc>
                <a:tc>
                  <a:txBody>
                    <a:bodyPr/>
                    <a:lstStyle/>
                    <a:p>
                      <a:r>
                        <a:rPr lang="en-US" sz="1400" dirty="0" smtClean="0"/>
                        <a:t>2015</a:t>
                      </a:r>
                      <a:endParaRPr lang="en-US" sz="1400" dirty="0"/>
                    </a:p>
                  </a:txBody>
                  <a:tcPr/>
                </a:tc>
                <a:tc>
                  <a:txBody>
                    <a:bodyPr/>
                    <a:lstStyle/>
                    <a:p>
                      <a:r>
                        <a:rPr lang="en-US" sz="1400" dirty="0" smtClean="0"/>
                        <a:t>2016</a:t>
                      </a:r>
                      <a:endParaRPr lang="en-US" sz="1400" dirty="0"/>
                    </a:p>
                  </a:txBody>
                  <a:tcPr/>
                </a:tc>
                <a:tc>
                  <a:txBody>
                    <a:bodyPr/>
                    <a:lstStyle/>
                    <a:p>
                      <a:r>
                        <a:rPr lang="en-US" sz="1400" dirty="0" smtClean="0"/>
                        <a:t>2017</a:t>
                      </a:r>
                      <a:endParaRPr lang="en-US" sz="1400" dirty="0"/>
                    </a:p>
                  </a:txBody>
                  <a:tcPr/>
                </a:tc>
                <a:tc>
                  <a:txBody>
                    <a:bodyPr/>
                    <a:lstStyle/>
                    <a:p>
                      <a:r>
                        <a:rPr lang="en-US" sz="1400" dirty="0" smtClean="0"/>
                        <a:t>2018 (P)</a:t>
                      </a:r>
                      <a:endParaRPr lang="en-US" sz="1400" dirty="0"/>
                    </a:p>
                  </a:txBody>
                  <a:tcPr/>
                </a:tc>
                <a:tc>
                  <a:txBody>
                    <a:bodyPr/>
                    <a:lstStyle/>
                    <a:p>
                      <a:r>
                        <a:rPr lang="en-US" sz="1400" dirty="0" smtClean="0"/>
                        <a:t>Comps*</a:t>
                      </a:r>
                      <a:endParaRPr lang="en-US" sz="1400" dirty="0"/>
                    </a:p>
                  </a:txBody>
                  <a:tcPr/>
                </a:tc>
              </a:tr>
              <a:tr h="370840">
                <a:tc>
                  <a:txBody>
                    <a:bodyPr/>
                    <a:lstStyle/>
                    <a:p>
                      <a:r>
                        <a:rPr lang="en-US" sz="1400" dirty="0" smtClean="0"/>
                        <a:t>Revenues</a:t>
                      </a:r>
                      <a:endParaRPr lang="en-US" sz="1400" dirty="0"/>
                    </a:p>
                  </a:txBody>
                  <a:tcPr/>
                </a:tc>
                <a:tc>
                  <a:txBody>
                    <a:bodyPr/>
                    <a:lstStyle/>
                    <a:p>
                      <a:r>
                        <a:rPr lang="en-US" sz="1400" dirty="0" smtClean="0"/>
                        <a:t>$5m</a:t>
                      </a:r>
                      <a:endParaRPr lang="en-US" sz="1400" dirty="0"/>
                    </a:p>
                  </a:txBody>
                  <a:tcPr/>
                </a:tc>
                <a:tc>
                  <a:txBody>
                    <a:bodyPr/>
                    <a:lstStyle/>
                    <a:p>
                      <a:r>
                        <a:rPr lang="en-US" sz="1400" dirty="0" smtClean="0"/>
                        <a:t>$4m</a:t>
                      </a:r>
                      <a:endParaRPr lang="en-US" sz="1400" dirty="0"/>
                    </a:p>
                  </a:txBody>
                  <a:tcPr/>
                </a:tc>
                <a:tc>
                  <a:txBody>
                    <a:bodyPr/>
                    <a:lstStyle/>
                    <a:p>
                      <a:r>
                        <a:rPr lang="en-US" sz="1400" dirty="0" smtClean="0"/>
                        <a:t>$5m</a:t>
                      </a:r>
                      <a:endParaRPr lang="en-US" sz="1400" dirty="0"/>
                    </a:p>
                  </a:txBody>
                  <a:tcPr/>
                </a:tc>
                <a:tc>
                  <a:txBody>
                    <a:bodyPr/>
                    <a:lstStyle/>
                    <a:p>
                      <a:r>
                        <a:rPr lang="en-US" sz="1400" dirty="0" smtClean="0"/>
                        <a:t>$7.5m</a:t>
                      </a:r>
                      <a:endParaRPr lang="en-US" sz="1400" dirty="0"/>
                    </a:p>
                  </a:txBody>
                  <a:tcPr/>
                </a:tc>
                <a:tc>
                  <a:txBody>
                    <a:bodyPr/>
                    <a:lstStyle/>
                    <a:p>
                      <a:endParaRPr lang="en-US" sz="1400"/>
                    </a:p>
                  </a:txBody>
                  <a:tcPr/>
                </a:tc>
              </a:tr>
              <a:tr h="370840">
                <a:tc>
                  <a:txBody>
                    <a:bodyPr/>
                    <a:lstStyle/>
                    <a:p>
                      <a:r>
                        <a:rPr lang="en-US" sz="1400" dirty="0" smtClean="0"/>
                        <a:t>Gross Profit</a:t>
                      </a:r>
                      <a:endParaRPr lang="en-US" sz="1400" dirty="0"/>
                    </a:p>
                  </a:txBody>
                  <a:tcPr/>
                </a:tc>
                <a:tc>
                  <a:txBody>
                    <a:bodyPr/>
                    <a:lstStyle/>
                    <a:p>
                      <a:r>
                        <a:rPr lang="en-US" sz="1400" dirty="0" smtClean="0"/>
                        <a:t>$750k</a:t>
                      </a:r>
                      <a:endParaRPr lang="en-US" sz="1400" dirty="0"/>
                    </a:p>
                  </a:txBody>
                  <a:tcPr/>
                </a:tc>
                <a:tc>
                  <a:txBody>
                    <a:bodyPr/>
                    <a:lstStyle/>
                    <a:p>
                      <a:r>
                        <a:rPr lang="en-US" sz="1400" dirty="0" smtClean="0"/>
                        <a:t>$600k</a:t>
                      </a:r>
                      <a:endParaRPr lang="en-US" sz="1400" dirty="0"/>
                    </a:p>
                  </a:txBody>
                  <a:tcPr/>
                </a:tc>
                <a:tc>
                  <a:txBody>
                    <a:bodyPr/>
                    <a:lstStyle/>
                    <a:p>
                      <a:r>
                        <a:rPr lang="en-US" sz="1400" dirty="0" smtClean="0"/>
                        <a:t>$750k</a:t>
                      </a:r>
                      <a:endParaRPr lang="en-US" sz="1400" dirty="0"/>
                    </a:p>
                  </a:txBody>
                  <a:tcPr/>
                </a:tc>
                <a:tc>
                  <a:txBody>
                    <a:bodyPr/>
                    <a:lstStyle/>
                    <a:p>
                      <a:r>
                        <a:rPr lang="en-US" sz="1400" dirty="0" smtClean="0"/>
                        <a:t>$1.35m</a:t>
                      </a:r>
                      <a:endParaRPr lang="en-US" sz="1400" dirty="0"/>
                    </a:p>
                  </a:txBody>
                  <a:tcPr/>
                </a:tc>
                <a:tc>
                  <a:txBody>
                    <a:bodyPr/>
                    <a:lstStyle/>
                    <a:p>
                      <a:r>
                        <a:rPr lang="en-US" sz="1400" dirty="0" smtClean="0"/>
                        <a:t>20%</a:t>
                      </a:r>
                      <a:endParaRPr lang="en-US" sz="1400" dirty="0"/>
                    </a:p>
                  </a:txBody>
                  <a:tcPr/>
                </a:tc>
              </a:tr>
              <a:tr h="370840">
                <a:tc>
                  <a:txBody>
                    <a:bodyPr/>
                    <a:lstStyle/>
                    <a:p>
                      <a:r>
                        <a:rPr lang="en-US" sz="1400" dirty="0" smtClean="0"/>
                        <a:t>Net Profit</a:t>
                      </a:r>
                      <a:endParaRPr lang="en-US" sz="1400" dirty="0"/>
                    </a:p>
                  </a:txBody>
                  <a:tcPr/>
                </a:tc>
                <a:tc>
                  <a:txBody>
                    <a:bodyPr/>
                    <a:lstStyle/>
                    <a:p>
                      <a:r>
                        <a:rPr lang="en-US" sz="1400" dirty="0" smtClean="0"/>
                        <a:t>$500k</a:t>
                      </a:r>
                      <a:endParaRPr lang="en-US" sz="1400" dirty="0"/>
                    </a:p>
                  </a:txBody>
                  <a:tcPr/>
                </a:tc>
                <a:tc>
                  <a:txBody>
                    <a:bodyPr/>
                    <a:lstStyle/>
                    <a:p>
                      <a:r>
                        <a:rPr lang="en-US" sz="1400" dirty="0" smtClean="0"/>
                        <a:t>$400k</a:t>
                      </a:r>
                      <a:endParaRPr lang="en-US" sz="1400" dirty="0"/>
                    </a:p>
                  </a:txBody>
                  <a:tcPr/>
                </a:tc>
                <a:tc>
                  <a:txBody>
                    <a:bodyPr/>
                    <a:lstStyle/>
                    <a:p>
                      <a:r>
                        <a:rPr lang="en-US" sz="1400" dirty="0" smtClean="0"/>
                        <a:t>$500k</a:t>
                      </a:r>
                      <a:endParaRPr lang="en-US" sz="1400" dirty="0"/>
                    </a:p>
                  </a:txBody>
                  <a:tcPr/>
                </a:tc>
                <a:tc>
                  <a:txBody>
                    <a:bodyPr/>
                    <a:lstStyle/>
                    <a:p>
                      <a:r>
                        <a:rPr lang="en-US" sz="1400" dirty="0" smtClean="0"/>
                        <a:t>$1.125m</a:t>
                      </a:r>
                      <a:endParaRPr lang="en-US" sz="1400" dirty="0"/>
                    </a:p>
                  </a:txBody>
                  <a:tcPr/>
                </a:tc>
                <a:tc>
                  <a:txBody>
                    <a:bodyPr/>
                    <a:lstStyle/>
                    <a:p>
                      <a:endParaRPr lang="en-US" sz="1400"/>
                    </a:p>
                  </a:txBody>
                  <a:tcPr/>
                </a:tc>
              </a:tr>
              <a:tr h="370840">
                <a:tc>
                  <a:txBody>
                    <a:bodyPr/>
                    <a:lstStyle/>
                    <a:p>
                      <a:r>
                        <a:rPr lang="en-US" sz="1400" dirty="0" smtClean="0"/>
                        <a:t>Net Margin</a:t>
                      </a:r>
                      <a:endParaRPr lang="en-US" sz="1400" dirty="0"/>
                    </a:p>
                  </a:txBody>
                  <a:tcPr/>
                </a:tc>
                <a:tc>
                  <a:txBody>
                    <a:bodyPr/>
                    <a:lstStyle/>
                    <a:p>
                      <a:r>
                        <a:rPr lang="en-US" sz="1400" dirty="0" smtClean="0"/>
                        <a:t>10%</a:t>
                      </a:r>
                      <a:endParaRPr lang="en-US" sz="1400" dirty="0"/>
                    </a:p>
                  </a:txBody>
                  <a:tcPr/>
                </a:tc>
                <a:tc>
                  <a:txBody>
                    <a:bodyPr/>
                    <a:lstStyle/>
                    <a:p>
                      <a:r>
                        <a:rPr lang="en-US" sz="1400" dirty="0" smtClean="0"/>
                        <a:t>10%</a:t>
                      </a:r>
                      <a:endParaRPr lang="en-US" sz="1400" dirty="0"/>
                    </a:p>
                  </a:txBody>
                  <a:tcPr/>
                </a:tc>
                <a:tc>
                  <a:txBody>
                    <a:bodyPr/>
                    <a:lstStyle/>
                    <a:p>
                      <a:r>
                        <a:rPr lang="en-US" sz="1400" dirty="0" smtClean="0"/>
                        <a:t>10%</a:t>
                      </a:r>
                      <a:endParaRPr lang="en-US" sz="1400" dirty="0"/>
                    </a:p>
                  </a:txBody>
                  <a:tcPr/>
                </a:tc>
                <a:tc>
                  <a:txBody>
                    <a:bodyPr/>
                    <a:lstStyle/>
                    <a:p>
                      <a:r>
                        <a:rPr lang="en-US" sz="1400" dirty="0" smtClean="0"/>
                        <a:t>15%</a:t>
                      </a:r>
                      <a:endParaRPr lang="en-US" sz="1400" dirty="0"/>
                    </a:p>
                  </a:txBody>
                  <a:tcPr/>
                </a:tc>
                <a:tc>
                  <a:txBody>
                    <a:bodyPr/>
                    <a:lstStyle/>
                    <a:p>
                      <a:r>
                        <a:rPr lang="en-US" sz="1400" dirty="0" smtClean="0"/>
                        <a:t>15%</a:t>
                      </a:r>
                      <a:endParaRPr lang="en-US" sz="14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117321251"/>
              </p:ext>
            </p:extLst>
          </p:nvPr>
        </p:nvGraphicFramePr>
        <p:xfrm>
          <a:off x="533400" y="3886200"/>
          <a:ext cx="3581400" cy="3708400"/>
        </p:xfrm>
        <a:graphic>
          <a:graphicData uri="http://schemas.openxmlformats.org/drawingml/2006/table">
            <a:tbl>
              <a:tblPr firstRow="1" bandRow="1">
                <a:tableStyleId>{5C22544A-7EE6-4342-B048-85BDC9FD1C3A}</a:tableStyleId>
              </a:tblPr>
              <a:tblGrid>
                <a:gridCol w="1600200"/>
                <a:gridCol w="1981200"/>
              </a:tblGrid>
              <a:tr h="370840">
                <a:tc>
                  <a:txBody>
                    <a:bodyPr/>
                    <a:lstStyle/>
                    <a:p>
                      <a:r>
                        <a:rPr lang="en-US" dirty="0" smtClean="0"/>
                        <a:t>Balance</a:t>
                      </a:r>
                      <a:r>
                        <a:rPr lang="en-US" baseline="0" dirty="0" smtClean="0"/>
                        <a:t> Sheet</a:t>
                      </a:r>
                      <a:endParaRPr lang="en-US" dirty="0"/>
                    </a:p>
                  </a:txBody>
                  <a:tcPr/>
                </a:tc>
                <a:tc>
                  <a:txBody>
                    <a:bodyPr/>
                    <a:lstStyle/>
                    <a:p>
                      <a:r>
                        <a:rPr lang="en-US" dirty="0" smtClean="0"/>
                        <a:t>12/31/17</a:t>
                      </a:r>
                      <a:endParaRPr lang="en-US" dirty="0"/>
                    </a:p>
                  </a:txBody>
                  <a:tcPr/>
                </a:tc>
              </a:tr>
              <a:tr h="370840">
                <a:tc>
                  <a:txBody>
                    <a:bodyPr/>
                    <a:lstStyle/>
                    <a:p>
                      <a:r>
                        <a:rPr lang="en-US" dirty="0" smtClean="0"/>
                        <a:t>Cash</a:t>
                      </a:r>
                      <a:endParaRPr lang="en-US" dirty="0"/>
                    </a:p>
                  </a:txBody>
                  <a:tcPr/>
                </a:tc>
                <a:tc>
                  <a:txBody>
                    <a:bodyPr/>
                    <a:lstStyle/>
                    <a:p>
                      <a:r>
                        <a:rPr lang="en-US" dirty="0" smtClean="0"/>
                        <a:t>$100,000</a:t>
                      </a:r>
                      <a:endParaRPr lang="en-US" dirty="0"/>
                    </a:p>
                  </a:txBody>
                  <a:tcPr/>
                </a:tc>
              </a:tr>
              <a:tr h="370840">
                <a:tc>
                  <a:txBody>
                    <a:bodyPr/>
                    <a:lstStyle/>
                    <a:p>
                      <a:r>
                        <a:rPr lang="en-US" dirty="0" smtClean="0"/>
                        <a:t>Receivables</a:t>
                      </a:r>
                      <a:endParaRPr lang="en-US" dirty="0"/>
                    </a:p>
                  </a:txBody>
                  <a:tcPr/>
                </a:tc>
                <a:tc>
                  <a:txBody>
                    <a:bodyPr/>
                    <a:lstStyle/>
                    <a:p>
                      <a:r>
                        <a:rPr lang="en-US" dirty="0" smtClean="0"/>
                        <a:t>$2,000,000</a:t>
                      </a:r>
                      <a:endParaRPr lang="en-US" dirty="0"/>
                    </a:p>
                  </a:txBody>
                  <a:tcPr/>
                </a:tc>
              </a:tr>
              <a:tr h="370840">
                <a:tc>
                  <a:txBody>
                    <a:bodyPr/>
                    <a:lstStyle/>
                    <a:p>
                      <a:r>
                        <a:rPr lang="en-US" dirty="0" smtClean="0"/>
                        <a:t>Inventory</a:t>
                      </a:r>
                      <a:endParaRPr lang="en-US" dirty="0"/>
                    </a:p>
                  </a:txBody>
                  <a:tcPr/>
                </a:tc>
                <a:tc>
                  <a:txBody>
                    <a:bodyPr/>
                    <a:lstStyle/>
                    <a:p>
                      <a:r>
                        <a:rPr lang="en-US" dirty="0" smtClean="0"/>
                        <a:t>$100,000</a:t>
                      </a:r>
                      <a:endParaRPr lang="en-US" dirty="0"/>
                    </a:p>
                  </a:txBody>
                  <a:tcPr/>
                </a:tc>
              </a:tr>
              <a:tr h="370840">
                <a:tc>
                  <a:txBody>
                    <a:bodyPr/>
                    <a:lstStyle/>
                    <a:p>
                      <a:r>
                        <a:rPr lang="en-US" dirty="0" smtClean="0"/>
                        <a:t>Equipment</a:t>
                      </a:r>
                      <a:endParaRPr lang="en-US" dirty="0"/>
                    </a:p>
                  </a:txBody>
                  <a:tcPr/>
                </a:tc>
                <a:tc>
                  <a:txBody>
                    <a:bodyPr/>
                    <a:lstStyle/>
                    <a:p>
                      <a:r>
                        <a:rPr lang="en-US" dirty="0" smtClean="0"/>
                        <a:t>$300,000</a:t>
                      </a:r>
                      <a:endParaRPr lang="en-US" dirty="0"/>
                    </a:p>
                  </a:txBody>
                  <a:tcPr/>
                </a:tc>
              </a:tr>
              <a:tr h="370840">
                <a:tc>
                  <a:txBody>
                    <a:bodyPr/>
                    <a:lstStyle/>
                    <a:p>
                      <a:r>
                        <a:rPr lang="en-US" dirty="0" smtClean="0"/>
                        <a:t>Real Estate</a:t>
                      </a:r>
                      <a:endParaRPr lang="en-US" dirty="0"/>
                    </a:p>
                  </a:txBody>
                  <a:tcPr/>
                </a:tc>
                <a:tc>
                  <a:txBody>
                    <a:bodyPr/>
                    <a:lstStyle/>
                    <a:p>
                      <a:r>
                        <a:rPr lang="en-US" dirty="0" smtClean="0"/>
                        <a:t>$500,000</a:t>
                      </a:r>
                      <a:endParaRPr lang="en-US" dirty="0"/>
                    </a:p>
                  </a:txBody>
                  <a:tcPr/>
                </a:tc>
              </a:tr>
              <a:tr h="370840">
                <a:tc>
                  <a:txBody>
                    <a:bodyPr/>
                    <a:lstStyle/>
                    <a:p>
                      <a:r>
                        <a:rPr lang="en-US" b="1" dirty="0" smtClean="0"/>
                        <a:t>Total Assets</a:t>
                      </a:r>
                      <a:endParaRPr lang="en-US" b="1" dirty="0"/>
                    </a:p>
                  </a:txBody>
                  <a:tcPr/>
                </a:tc>
                <a:tc>
                  <a:txBody>
                    <a:bodyPr/>
                    <a:lstStyle/>
                    <a:p>
                      <a:r>
                        <a:rPr lang="en-US" b="1" dirty="0" smtClean="0"/>
                        <a:t>$3,000,000</a:t>
                      </a:r>
                      <a:endParaRPr lang="en-US" b="1" dirty="0"/>
                    </a:p>
                  </a:txBody>
                  <a:tcPr/>
                </a:tc>
              </a:tr>
              <a:tr h="370840">
                <a:tc>
                  <a:txBody>
                    <a:bodyPr/>
                    <a:lstStyle/>
                    <a:p>
                      <a:r>
                        <a:rPr lang="en-US" dirty="0" smtClean="0"/>
                        <a:t>Trade Payables</a:t>
                      </a:r>
                      <a:endParaRPr lang="en-US" dirty="0"/>
                    </a:p>
                  </a:txBody>
                  <a:tcPr/>
                </a:tc>
                <a:tc>
                  <a:txBody>
                    <a:bodyPr/>
                    <a:lstStyle/>
                    <a:p>
                      <a:r>
                        <a:rPr lang="en-US" dirty="0" smtClean="0"/>
                        <a:t>$500,000</a:t>
                      </a:r>
                      <a:endParaRPr lang="en-US" dirty="0"/>
                    </a:p>
                  </a:txBody>
                  <a:tcPr/>
                </a:tc>
              </a:tr>
              <a:tr h="370840">
                <a:tc>
                  <a:txBody>
                    <a:bodyPr/>
                    <a:lstStyle/>
                    <a:p>
                      <a:r>
                        <a:rPr lang="en-US" dirty="0" smtClean="0"/>
                        <a:t>Loan</a:t>
                      </a:r>
                      <a:endParaRPr lang="en-US" dirty="0"/>
                    </a:p>
                  </a:txBody>
                  <a:tcPr/>
                </a:tc>
                <a:tc>
                  <a:txBody>
                    <a:bodyPr/>
                    <a:lstStyle/>
                    <a:p>
                      <a:r>
                        <a:rPr lang="en-US" dirty="0" smtClean="0"/>
                        <a:t>$500,000</a:t>
                      </a:r>
                      <a:endParaRPr lang="en-US" dirty="0"/>
                    </a:p>
                  </a:txBody>
                  <a:tcPr/>
                </a:tc>
              </a:tr>
              <a:tr h="370840">
                <a:tc>
                  <a:txBody>
                    <a:bodyPr/>
                    <a:lstStyle/>
                    <a:p>
                      <a:r>
                        <a:rPr lang="en-US" dirty="0" smtClean="0"/>
                        <a:t>Equity</a:t>
                      </a:r>
                      <a:endParaRPr lang="en-US" dirty="0"/>
                    </a:p>
                  </a:txBody>
                  <a:tcPr/>
                </a:tc>
                <a:tc>
                  <a:txBody>
                    <a:bodyPr/>
                    <a:lstStyle/>
                    <a:p>
                      <a:r>
                        <a:rPr lang="en-US" dirty="0" smtClean="0"/>
                        <a:t>$2,000,000</a:t>
                      </a:r>
                      <a:endParaRPr lang="en-US" dirty="0"/>
                    </a:p>
                  </a:txBody>
                  <a:tcPr/>
                </a:tc>
              </a:tr>
            </a:tbl>
          </a:graphicData>
        </a:graphic>
      </p:graphicFrame>
    </p:spTree>
    <p:extLst>
      <p:ext uri="{BB962C8B-B14F-4D97-AF65-F5344CB8AC3E}">
        <p14:creationId xmlns:p14="http://schemas.microsoft.com/office/powerpoint/2010/main" val="27179861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Case Study – Buying a company</a:t>
            </a:r>
            <a:endParaRPr lang="en-US" dirty="0"/>
          </a:p>
        </p:txBody>
      </p:sp>
      <p:sp>
        <p:nvSpPr>
          <p:cNvPr id="4" name="TextBox 3"/>
          <p:cNvSpPr txBox="1"/>
          <p:nvPr/>
        </p:nvSpPr>
        <p:spPr>
          <a:xfrm>
            <a:off x="152400" y="1447800"/>
            <a:ext cx="9753600" cy="5791200"/>
          </a:xfrm>
          <a:prstGeom prst="rect">
            <a:avLst/>
          </a:prstGeom>
          <a:noFill/>
        </p:spPr>
        <p:txBody>
          <a:bodyPr wrap="square" lIns="0" tIns="0" rIns="0" bIns="0" rtlCol="0">
            <a:noAutofit/>
          </a:bodyPr>
          <a:lstStyle/>
          <a:p>
            <a:pPr marL="342900" indent="-342900">
              <a:buFont typeface="Wingdings" panose="05000000000000000000" pitchFamily="2" charset="2"/>
              <a:buChar char="§"/>
            </a:pPr>
            <a:r>
              <a:rPr lang="en-US" dirty="0" smtClean="0"/>
              <a:t>Purchase Price:</a:t>
            </a:r>
          </a:p>
          <a:p>
            <a:pPr marL="852312" lvl="1" indent="-342900">
              <a:buFont typeface="Wingdings" panose="05000000000000000000" pitchFamily="2" charset="2"/>
              <a:buChar char="§"/>
            </a:pPr>
            <a:r>
              <a:rPr lang="en-US" dirty="0" smtClean="0"/>
              <a:t>You researched recent sales of comparable businesses and found that the average sale price was between 4x to 5x Net Profit.</a:t>
            </a:r>
          </a:p>
          <a:p>
            <a:pPr lvl="1"/>
            <a:endParaRPr lang="en-US" dirty="0" smtClean="0"/>
          </a:p>
          <a:p>
            <a:pPr marL="852312" lvl="1" indent="-342900">
              <a:buFont typeface="Wingdings" panose="05000000000000000000" pitchFamily="2" charset="2"/>
              <a:buChar char="§"/>
            </a:pPr>
            <a:r>
              <a:rPr lang="en-US" b="1" dirty="0" smtClean="0"/>
              <a:t>What do you think you should pay</a:t>
            </a:r>
            <a:r>
              <a:rPr lang="en-US" dirty="0" smtClean="0"/>
              <a:t>?? And why?</a:t>
            </a:r>
          </a:p>
          <a:p>
            <a:pPr marL="852312" lvl="1"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smtClean="0"/>
              <a:t>This is a simple acquisition…..let’s make it more exciting:</a:t>
            </a:r>
          </a:p>
          <a:p>
            <a:pPr marL="852312" lvl="1" indent="-342900">
              <a:buFont typeface="Wingdings" panose="05000000000000000000" pitchFamily="2" charset="2"/>
              <a:buChar char="§"/>
            </a:pPr>
            <a:r>
              <a:rPr lang="en-US" dirty="0" smtClean="0"/>
              <a:t>During the course of your market research and due diligence you learn that there are 12 other similar businesses for sale in the LA area.</a:t>
            </a:r>
          </a:p>
          <a:p>
            <a:pPr marL="852312" lvl="1" indent="-342900">
              <a:buFont typeface="Wingdings" panose="05000000000000000000" pitchFamily="2" charset="2"/>
              <a:buChar char="§"/>
            </a:pPr>
            <a:r>
              <a:rPr lang="en-US" dirty="0" smtClean="0"/>
              <a:t>You believe there are synergies that can be realized by combining several of these businesses together…..</a:t>
            </a:r>
            <a:r>
              <a:rPr lang="en-US" b="1" dirty="0" smtClean="0"/>
              <a:t>but you only have $2m to invest, remember!</a:t>
            </a:r>
          </a:p>
          <a:p>
            <a:pPr marL="852312" lvl="1" indent="-342900">
              <a:buFont typeface="Wingdings" panose="05000000000000000000" pitchFamily="2" charset="2"/>
              <a:buChar char="§"/>
            </a:pPr>
            <a:r>
              <a:rPr lang="en-US" dirty="0" smtClean="0"/>
              <a:t>…..you are a </a:t>
            </a:r>
            <a:r>
              <a:rPr lang="en-US" dirty="0" err="1" smtClean="0"/>
              <a:t>rockstar</a:t>
            </a:r>
            <a:r>
              <a:rPr lang="en-US" dirty="0" smtClean="0"/>
              <a:t> investor and several months later you now own and are CEO of 9 Paint and Repair shops (Bob’s plus 8 others that you decided to buy). How were you able to do that??</a:t>
            </a:r>
          </a:p>
          <a:p>
            <a:pPr marL="852312" lvl="1" indent="-342900">
              <a:buFont typeface="Wingdings" panose="05000000000000000000" pitchFamily="2" charset="2"/>
              <a:buChar char="§"/>
            </a:pPr>
            <a:endParaRPr lang="en-US" dirty="0"/>
          </a:p>
          <a:p>
            <a:pPr marL="342900" indent="-342900">
              <a:buFont typeface="Wingdings" panose="05000000000000000000" pitchFamily="2" charset="2"/>
              <a:buChar char="§"/>
            </a:pPr>
            <a:r>
              <a:rPr lang="en-US" dirty="0" smtClean="0"/>
              <a:t>Now the real work begins………………</a:t>
            </a:r>
            <a:endParaRPr lang="en-US" dirty="0" smtClean="0"/>
          </a:p>
          <a:p>
            <a:endParaRPr lang="en-US" dirty="0"/>
          </a:p>
        </p:txBody>
      </p:sp>
    </p:spTree>
    <p:extLst>
      <p:ext uri="{BB962C8B-B14F-4D97-AF65-F5344CB8AC3E}">
        <p14:creationId xmlns:p14="http://schemas.microsoft.com/office/powerpoint/2010/main" val="33239320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8.1&quot;&gt;&lt;object type=&quot;1&quot; unique_id=&quot;10001&quot;&gt;&lt;object type=&quot;2&quot; unique_id=&quot;10177&quot;&gt;&lt;object type=&quot;3&quot; unique_id=&quot;190698&quot;&gt;&lt;property id=&quot;20148&quot; value=&quot;5&quot;/&gt;&lt;property id=&quot;20300&quot; value=&quot;Slide 2&quot;/&gt;&lt;property id=&quot;20307&quot; value=&quot;256&quot;/&gt;&lt;/object&gt;&lt;object type=&quot;3&quot; unique_id=&quot;190699&quot;&gt;&lt;property id=&quot;20148&quot; value=&quot;5&quot;/&gt;&lt;property id=&quot;20300&quot; value=&quot;Slide 3&quot;/&gt;&lt;property id=&quot;20307&quot; value=&quot;257&quot;/&gt;&lt;/object&gt;&lt;object type=&quot;3&quot; unique_id=&quot;190700&quot;&gt;&lt;property id=&quot;20148&quot; value=&quot;5&quot;/&gt;&lt;property id=&quot;20300&quot; value=&quot;Slide 4&quot;/&gt;&lt;property id=&quot;20307&quot; value=&quot;258&quot;/&gt;&lt;/object&gt;&lt;object type=&quot;3&quot; unique_id=&quot;190701&quot;&gt;&lt;property id=&quot;20148&quot; value=&quot;5&quot;/&gt;&lt;property id=&quot;20300&quot; value=&quot;Slide 5&quot;/&gt;&lt;property id=&quot;20307&quot; value=&quot;259&quot;/&gt;&lt;/object&gt;&lt;object type=&quot;3&quot; unique_id=&quot;190702&quot;&gt;&lt;property id=&quot;20148&quot; value=&quot;5&quot;/&gt;&lt;property id=&quot;20300&quot; value=&quot;Slide 6&quot;/&gt;&lt;property id=&quot;20307&quot; value=&quot;260&quot;/&gt;&lt;/object&gt;&lt;object type=&quot;3&quot; unique_id=&quot;199865&quot;&gt;&lt;property id=&quot;20148&quot; value=&quot;5&quot;/&gt;&lt;property id=&quot;20300&quot; value=&quot;Slide 1&quot;/&gt;&lt;property id=&quot;20307&quot; value=&quot;261&quot;/&gt;&lt;/object&gt;&lt;/object&gt;&lt;object type=&quot;8&quot; unique_id=&quot;10219&quot;&gt;&lt;/object&gt;&lt;/object&gt;&lt;/database&gt;"/>
  <p:tag name="SECTOMILLISECCONVERTED" val="1"/>
</p:tagLst>
</file>

<file path=ppt/theme/theme1.xml><?xml version="1.0" encoding="utf-8"?>
<a:theme xmlns:a="http://schemas.openxmlformats.org/drawingml/2006/main" name="DL Presentation">
  <a:themeElements>
    <a:clrScheme name="Corporate">
      <a:dk1>
        <a:srgbClr val="000000"/>
      </a:dk1>
      <a:lt1>
        <a:srgbClr val="FFFFFF"/>
      </a:lt1>
      <a:dk2>
        <a:srgbClr val="76842E"/>
      </a:dk2>
      <a:lt2>
        <a:srgbClr val="EDE7D1"/>
      </a:lt2>
      <a:accent1>
        <a:srgbClr val="008265"/>
      </a:accent1>
      <a:accent2>
        <a:srgbClr val="C0A204"/>
      </a:accent2>
      <a:accent3>
        <a:srgbClr val="57939B"/>
      </a:accent3>
      <a:accent4>
        <a:srgbClr val="C47526"/>
      </a:accent4>
      <a:accent5>
        <a:srgbClr val="79655F"/>
      </a:accent5>
      <a:accent6>
        <a:srgbClr val="A8472C"/>
      </a:accent6>
      <a:hlink>
        <a:srgbClr val="57939B"/>
      </a:hlink>
      <a:folHlink>
        <a:srgbClr val="57939B"/>
      </a:folHlink>
    </a:clrScheme>
    <a:fontScheme name="Oaktree">
      <a:majorFont>
        <a:latin typeface="Village-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noFill/>
          <a:prstDash val="solid"/>
          <a:round/>
          <a:headEnd type="none" w="med" len="med"/>
          <a:tailEnd type="none" w="med" len="med"/>
        </a:ln>
        <a:effectLst/>
      </a:spPr>
      <a:bodyPr vert="horz" wrap="square" lIns="91440" tIns="45720" rIns="91440" bIns="45720" numCol="1" rtlCol="0" anchor="ctr" anchorCtr="0" compatLnSpc="1">
        <a:prstTxWarp prst="textNoShape">
          <a:avLst/>
        </a:prstTxWarp>
      </a:bodyPr>
      <a:lstStyle>
        <a:defPPr marL="0" marR="0" indent="0" algn="ctr" defTabSz="1019175" rtl="0" eaLnBrk="1" fontAlgn="base" latinLnBrk="0" hangingPunct="1">
          <a:lnSpc>
            <a:spcPct val="100000"/>
          </a:lnSpc>
          <a:spcBef>
            <a:spcPct val="0"/>
          </a:spcBef>
          <a:spcAft>
            <a:spcPct val="0"/>
          </a:spcAft>
          <a:buClrTx/>
          <a:buSzTx/>
          <a:buFontTx/>
          <a:buNone/>
          <a:tabLst/>
          <a:defRPr kumimoji="0" sz="1100" b="0" i="0" u="none" strike="noStrike" cap="none" normalizeH="0" baseline="0" dirty="0" err="1" smtClean="0">
            <a:ln>
              <a:noFill/>
            </a:ln>
            <a:solidFill>
              <a:schemeClr val="bg1"/>
            </a:solidFill>
            <a:effectLs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1019175"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chemeClr val="tx1"/>
            </a:solidFill>
            <a:effectLst/>
            <a:latin typeface="Arial" pitchFamily="34" charset="0"/>
          </a:defRPr>
        </a:defPPr>
      </a:lstStyle>
    </a:lnDef>
    <a:txDef>
      <a:spPr>
        <a:noFill/>
      </a:spPr>
      <a:bodyPr wrap="square" lIns="0" tIns="0" rIns="0" bIns="0" rtlCol="0">
        <a:noAutofit/>
      </a:bodyPr>
      <a:lstStyle>
        <a:defPPr>
          <a:defRPr dirty="0" err="1" smtClean="0"/>
        </a:defPPr>
      </a:lstStyle>
    </a:txDef>
  </a:objectDefaults>
  <a:extraClrSchemeLst/>
  <a:custClrLst>
    <a:custClr name="Slate">
      <a:srgbClr val="578283"/>
    </a:custClr>
    <a:custClr name="Dark Gray">
      <a:srgbClr val="626466"/>
    </a:custClr>
    <a:custClr name="Light Beige">
      <a:srgbClr val="F6F2E7"/>
    </a:custClr>
  </a:custClr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D3A8674C83E394DB3AA728B585B7044" ma:contentTypeVersion="2" ma:contentTypeDescription="Create a new document." ma:contentTypeScope="" ma:versionID="16113ead4551e4e09acec40a03b46d2a">
  <xsd:schema xmlns:xsd="http://www.w3.org/2001/XMLSchema" xmlns:xs="http://www.w3.org/2001/XMLSchema" xmlns:p="http://schemas.microsoft.com/office/2006/metadata/properties" xmlns:ns1="http://schemas.microsoft.com/sharepoint/v3" targetNamespace="http://schemas.microsoft.com/office/2006/metadata/properties" ma:root="true" ma:fieldsID="46eb3514fe5a990f8cdff125ec76243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E4E83D9-3837-45E6-B9E9-B35015F39C72}">
  <ds:schemaRefs>
    <ds:schemaRef ds:uri="http://schemas.microsoft.com/sharepoint/v3/contenttype/forms"/>
  </ds:schemaRefs>
</ds:datastoreItem>
</file>

<file path=customXml/itemProps2.xml><?xml version="1.0" encoding="utf-8"?>
<ds:datastoreItem xmlns:ds="http://schemas.openxmlformats.org/officeDocument/2006/customXml" ds:itemID="{01556AB7-57AE-4C46-8643-CF781B619E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450D3C-61D8-4DDD-A094-AD6243E7B7BD}">
  <ds:schemaRefs>
    <ds:schemaRef ds:uri="http://www.w3.org/XML/1998/namespace"/>
    <ds:schemaRef ds:uri="http://schemas.microsoft.com/office/infopath/2007/PartnerControls"/>
    <ds:schemaRef ds:uri="http://schemas.microsoft.com/office/2006/documentManagement/types"/>
    <ds:schemaRef ds:uri="http://purl.org/dc/elements/1.1/"/>
    <ds:schemaRef ds:uri="http://purl.org/dc/dcmitype/"/>
    <ds:schemaRef ds:uri="http://schemas.microsoft.com/office/2006/metadata/properties"/>
    <ds:schemaRef ds:uri="http://purl.org/dc/terms/"/>
    <ds:schemaRef ds:uri="http://schemas.microsoft.com/sharepoint/v3"/>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DL Presentation</Template>
  <TotalTime>748</TotalTime>
  <Words>1637</Words>
  <Application>Microsoft Office PowerPoint</Application>
  <PresentationFormat>Custom</PresentationFormat>
  <Paragraphs>144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DL Presentation</vt:lpstr>
      <vt:lpstr>PowerPoint Presentation</vt:lpstr>
      <vt:lpstr>PowerPoint Presentation</vt:lpstr>
      <vt:lpstr>My Background</vt:lpstr>
      <vt:lpstr>My Background</vt:lpstr>
      <vt:lpstr>My Career</vt:lpstr>
      <vt:lpstr>My Career</vt:lpstr>
      <vt:lpstr>Case Study – Buying a company</vt:lpstr>
      <vt:lpstr>Case Study – Buying a company</vt:lpstr>
      <vt:lpstr>Case Study – Buying a company</vt:lpstr>
      <vt:lpstr>Case Study – Buying a company</vt:lpstr>
      <vt:lpstr>Case Study – Buying a company</vt:lpstr>
      <vt:lpstr>Key Takeaways</vt:lpstr>
      <vt:lpstr>Q&amp;A</vt:lpstr>
    </vt:vector>
  </TitlesOfParts>
  <Company>Oaktree Capital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Long, Donal</dc:creator>
  <cp:lastModifiedBy>Long, Donal</cp:lastModifiedBy>
  <cp:revision>43</cp:revision>
  <cp:lastPrinted>2013-07-31T21:22:03Z</cp:lastPrinted>
  <dcterms:created xsi:type="dcterms:W3CDTF">2018-04-04T17:40:04Z</dcterms:created>
  <dcterms:modified xsi:type="dcterms:W3CDTF">2018-04-07T00:02:50Z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0x0101006D3A8674C83E394DB3AA728B585B7044</vt:lpwstr>
  </property>
</Properties>
</file>