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272" r:id="rId2"/>
    <p:sldId id="316" r:id="rId3"/>
    <p:sldId id="317" r:id="rId4"/>
    <p:sldId id="318" r:id="rId5"/>
    <p:sldId id="319" r:id="rId6"/>
    <p:sldId id="320" r:id="rId7"/>
    <p:sldId id="322" r:id="rId8"/>
    <p:sldId id="327" r:id="rId9"/>
    <p:sldId id="325" r:id="rId10"/>
    <p:sldId id="326" r:id="rId11"/>
    <p:sldId id="323" r:id="rId12"/>
    <p:sldId id="328" r:id="rId13"/>
    <p:sldId id="329" r:id="rId14"/>
    <p:sldId id="337" r:id="rId15"/>
    <p:sldId id="330" r:id="rId16"/>
    <p:sldId id="334" r:id="rId17"/>
    <p:sldId id="332" r:id="rId18"/>
    <p:sldId id="333" r:id="rId19"/>
    <p:sldId id="331" r:id="rId20"/>
    <p:sldId id="335" r:id="rId21"/>
    <p:sldId id="336" r:id="rId22"/>
    <p:sldId id="338" r:id="rId23"/>
    <p:sldId id="33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304BE5-E694-4F8E-80B7-8C1F5595079D}">
          <p14:sldIdLst>
            <p14:sldId id="272"/>
            <p14:sldId id="316"/>
            <p14:sldId id="317"/>
            <p14:sldId id="318"/>
            <p14:sldId id="319"/>
            <p14:sldId id="320"/>
            <p14:sldId id="322"/>
            <p14:sldId id="327"/>
            <p14:sldId id="325"/>
            <p14:sldId id="326"/>
            <p14:sldId id="323"/>
            <p14:sldId id="328"/>
            <p14:sldId id="329"/>
            <p14:sldId id="337"/>
            <p14:sldId id="330"/>
            <p14:sldId id="334"/>
            <p14:sldId id="332"/>
            <p14:sldId id="333"/>
            <p14:sldId id="331"/>
            <p14:sldId id="335"/>
            <p14:sldId id="336"/>
            <p14:sldId id="338"/>
            <p14:sldId id="3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B2E"/>
    <a:srgbClr val="008D8F"/>
    <a:srgbClr val="0085CF"/>
    <a:srgbClr val="F7F7F7"/>
    <a:srgbClr val="595959"/>
    <a:srgbClr val="4DD1F6"/>
    <a:srgbClr val="F3F3F3"/>
    <a:srgbClr val="7BC556"/>
    <a:srgbClr val="F9F9F9"/>
    <a:srgbClr val="B4D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4" autoAdjust="0"/>
    <p:restoredTop sz="95273"/>
  </p:normalViewPr>
  <p:slideViewPr>
    <p:cSldViewPr snapToGrid="0" snapToObjects="1">
      <p:cViewPr varScale="1">
        <p:scale>
          <a:sx n="99" d="100"/>
          <a:sy n="99" d="100"/>
        </p:scale>
        <p:origin x="84" y="282"/>
      </p:cViewPr>
      <p:guideLst/>
    </p:cSldViewPr>
  </p:slid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C4B518-805F-4CC5-A9AD-AAF247EC0918}" type="doc">
      <dgm:prSet loTypeId="urn:microsoft.com/office/officeart/2005/8/layout/arrow2" loCatId="process" qsTypeId="urn:microsoft.com/office/officeart/2005/8/quickstyle/simple1" qsCatId="simple" csTypeId="urn:microsoft.com/office/officeart/2005/8/colors/colorful4" csCatId="colorful" phldr="1"/>
      <dgm:spPr/>
    </dgm:pt>
    <dgm:pt modelId="{49886F31-99C6-44E7-B857-99CB1CF8A8F7}">
      <dgm:prSet phldrT="[Text]" custT="1"/>
      <dgm:spPr/>
      <dgm:t>
        <a:bodyPr/>
        <a:lstStyle/>
        <a:p>
          <a:r>
            <a:rPr lang="en-US" sz="1800" b="1" i="0" kern="1200" baseline="0" dirty="0">
              <a:latin typeface="ITC Avant Garde For RPA Book" charset="0"/>
              <a:ea typeface="ITC Avant Garde For RPA Book" charset="0"/>
              <a:cs typeface="ITC Avant Garde For RPA Book" charset="0"/>
            </a:rPr>
            <a:t>Entry-level (account coordinator, intern) (2 </a:t>
          </a:r>
          <a:r>
            <a:rPr lang="en-US" sz="1800" b="1" i="0" kern="1200" baseline="0" dirty="0" err="1">
              <a:latin typeface="ITC Avant Garde For RPA Book" charset="0"/>
              <a:ea typeface="ITC Avant Garde For RPA Book" charset="0"/>
              <a:cs typeface="ITC Avant Garde For RPA Book" charset="0"/>
            </a:rPr>
            <a:t>yrs</a:t>
          </a:r>
          <a:r>
            <a:rPr lang="en-US" sz="1800" b="1" i="0" kern="1200" baseline="0" dirty="0">
              <a:latin typeface="ITC Avant Garde For RPA Book" charset="0"/>
              <a:ea typeface="ITC Avant Garde For RPA Book" charset="0"/>
              <a:cs typeface="ITC Avant Garde For RPA Book" charset="0"/>
            </a:rPr>
            <a:t>): PR agencies</a:t>
          </a:r>
        </a:p>
      </dgm:t>
    </dgm:pt>
    <dgm:pt modelId="{3AA61867-7CBD-484C-8C04-5FC38BDD5DF3}" type="parTrans" cxnId="{15F5B93C-3A26-4451-B3F7-9E6DFA83C3BE}">
      <dgm:prSet/>
      <dgm:spPr/>
      <dgm:t>
        <a:bodyPr/>
        <a:lstStyle/>
        <a:p>
          <a:endParaRPr lang="en-US"/>
        </a:p>
      </dgm:t>
    </dgm:pt>
    <dgm:pt modelId="{F952F29F-4D35-44E8-9C79-C4E0D568B959}" type="sibTrans" cxnId="{15F5B93C-3A26-4451-B3F7-9E6DFA83C3BE}">
      <dgm:prSet/>
      <dgm:spPr/>
      <dgm:t>
        <a:bodyPr/>
        <a:lstStyle/>
        <a:p>
          <a:endParaRPr lang="en-US"/>
        </a:p>
      </dgm:t>
    </dgm:pt>
    <dgm:pt modelId="{171E970E-1C5D-4A91-AE38-AEA1B1841A02}">
      <dgm:prSet phldrT="[Text]" custT="1"/>
      <dgm:spPr/>
      <dgm:t>
        <a:bodyPr/>
        <a:lstStyle/>
        <a:p>
          <a:r>
            <a:rPr lang="en-US" sz="1800" b="1" i="0" kern="1200" baseline="0" dirty="0">
              <a:latin typeface="ITC Avant Garde For RPA Book" charset="0"/>
              <a:ea typeface="ITC Avant Garde For RPA Book" charset="0"/>
              <a:cs typeface="ITC Avant Garde For RPA Book" charset="0"/>
            </a:rPr>
            <a:t>Mid-level manager (account exec, supervisor)        (4 </a:t>
          </a:r>
          <a:r>
            <a:rPr lang="en-US" sz="1800" b="1" i="0" kern="1200" baseline="0" dirty="0" err="1">
              <a:latin typeface="ITC Avant Garde For RPA Book" charset="0"/>
              <a:ea typeface="ITC Avant Garde For RPA Book" charset="0"/>
              <a:cs typeface="ITC Avant Garde For RPA Book" charset="0"/>
            </a:rPr>
            <a:t>yrs</a:t>
          </a:r>
          <a:r>
            <a:rPr lang="en-US" sz="1800" b="1" i="0" kern="1200" baseline="0" dirty="0">
              <a:latin typeface="ITC Avant Garde For RPA Book" charset="0"/>
              <a:ea typeface="ITC Avant Garde For RPA Book" charset="0"/>
              <a:cs typeface="ITC Avant Garde For RPA Book" charset="0"/>
            </a:rPr>
            <a:t>): PR agency + academia</a:t>
          </a:r>
        </a:p>
      </dgm:t>
    </dgm:pt>
    <dgm:pt modelId="{6485BF1E-F6CC-4B1D-9A4C-38A1AA347AFE}" type="parTrans" cxnId="{7B820647-9235-4F85-A9F1-E11FCF8CDBFC}">
      <dgm:prSet/>
      <dgm:spPr/>
      <dgm:t>
        <a:bodyPr/>
        <a:lstStyle/>
        <a:p>
          <a:endParaRPr lang="en-US"/>
        </a:p>
      </dgm:t>
    </dgm:pt>
    <dgm:pt modelId="{8BFE95CE-D8B7-40F7-A36A-24D3B3828114}" type="sibTrans" cxnId="{7B820647-9235-4F85-A9F1-E11FCF8CDBFC}">
      <dgm:prSet/>
      <dgm:spPr/>
      <dgm:t>
        <a:bodyPr/>
        <a:lstStyle/>
        <a:p>
          <a:endParaRPr lang="en-US"/>
        </a:p>
      </dgm:t>
    </dgm:pt>
    <dgm:pt modelId="{D5CACC86-F44A-4509-8B2B-9E9056E8A545}">
      <dgm:prSet phldrT="[Text]" custT="1"/>
      <dgm:spPr/>
      <dgm:t>
        <a:bodyPr/>
        <a:lstStyle/>
        <a:p>
          <a:r>
            <a:rPr lang="en-US" sz="1800" b="1" i="0" kern="1200" baseline="0">
              <a:latin typeface="ITC Avant Garde For RPA Book" charset="0"/>
              <a:ea typeface="ITC Avant Garde For RPA Book" charset="0"/>
              <a:cs typeface="ITC Avant Garde For RPA Book" charset="0"/>
            </a:rPr>
            <a:t>Director, VP (14 yrs): academia + ad agency</a:t>
          </a:r>
          <a:endParaRPr lang="en-US" sz="1800" b="1" i="0" kern="1200" baseline="0" dirty="0">
            <a:latin typeface="ITC Avant Garde For RPA Book" charset="0"/>
            <a:ea typeface="ITC Avant Garde For RPA Book" charset="0"/>
            <a:cs typeface="ITC Avant Garde For RPA Book" charset="0"/>
          </a:endParaRPr>
        </a:p>
      </dgm:t>
    </dgm:pt>
    <dgm:pt modelId="{80F49DAA-5826-489B-B341-7002494B2684}" type="parTrans" cxnId="{A240389E-4D0A-4F07-AFC8-B399C10B6C8F}">
      <dgm:prSet/>
      <dgm:spPr/>
      <dgm:t>
        <a:bodyPr/>
        <a:lstStyle/>
        <a:p>
          <a:endParaRPr lang="en-US"/>
        </a:p>
      </dgm:t>
    </dgm:pt>
    <dgm:pt modelId="{E30E8C4E-2472-4189-8594-A27C86CA30E7}" type="sibTrans" cxnId="{A240389E-4D0A-4F07-AFC8-B399C10B6C8F}">
      <dgm:prSet/>
      <dgm:spPr/>
      <dgm:t>
        <a:bodyPr/>
        <a:lstStyle/>
        <a:p>
          <a:endParaRPr lang="en-US"/>
        </a:p>
      </dgm:t>
    </dgm:pt>
    <dgm:pt modelId="{855C0909-0AEA-4B0F-BAC1-CD52D211E57D}" type="pres">
      <dgm:prSet presAssocID="{6BC4B518-805F-4CC5-A9AD-AAF247EC0918}" presName="arrowDiagram" presStyleCnt="0">
        <dgm:presLayoutVars>
          <dgm:chMax val="5"/>
          <dgm:dir/>
          <dgm:resizeHandles val="exact"/>
        </dgm:presLayoutVars>
      </dgm:prSet>
      <dgm:spPr/>
    </dgm:pt>
    <dgm:pt modelId="{88AFD0AE-FBF6-4F40-85E1-173833C3B818}" type="pres">
      <dgm:prSet presAssocID="{6BC4B518-805F-4CC5-A9AD-AAF247EC0918}" presName="arrow" presStyleLbl="bgShp" presStyleIdx="0" presStyleCnt="1"/>
      <dgm:spPr/>
    </dgm:pt>
    <dgm:pt modelId="{8B7AAE5A-73AC-45D6-902A-9542101C0DDF}" type="pres">
      <dgm:prSet presAssocID="{6BC4B518-805F-4CC5-A9AD-AAF247EC0918}" presName="arrowDiagram3" presStyleCnt="0"/>
      <dgm:spPr/>
    </dgm:pt>
    <dgm:pt modelId="{BDA94456-AC2A-48CA-8C07-265C436D0770}" type="pres">
      <dgm:prSet presAssocID="{49886F31-99C6-44E7-B857-99CB1CF8A8F7}" presName="bullet3a" presStyleLbl="node1" presStyleIdx="0" presStyleCnt="3"/>
      <dgm:spPr/>
    </dgm:pt>
    <dgm:pt modelId="{9F882D74-EBB8-4BC8-A671-59E4160387E3}" type="pres">
      <dgm:prSet presAssocID="{49886F31-99C6-44E7-B857-99CB1CF8A8F7}" presName="textBox3a" presStyleLbl="revTx" presStyleIdx="0" presStyleCnt="3">
        <dgm:presLayoutVars>
          <dgm:bulletEnabled val="1"/>
        </dgm:presLayoutVars>
      </dgm:prSet>
      <dgm:spPr/>
    </dgm:pt>
    <dgm:pt modelId="{F8D70F06-0410-4D0A-A4F8-CA42A70B22B0}" type="pres">
      <dgm:prSet presAssocID="{171E970E-1C5D-4A91-AE38-AEA1B1841A02}" presName="bullet3b" presStyleLbl="node1" presStyleIdx="1" presStyleCnt="3"/>
      <dgm:spPr/>
    </dgm:pt>
    <dgm:pt modelId="{15FC4924-5905-490A-8E2E-BFA0E45F42F6}" type="pres">
      <dgm:prSet presAssocID="{171E970E-1C5D-4A91-AE38-AEA1B1841A02}" presName="textBox3b" presStyleLbl="revTx" presStyleIdx="1" presStyleCnt="3" custScaleX="106250">
        <dgm:presLayoutVars>
          <dgm:bulletEnabled val="1"/>
        </dgm:presLayoutVars>
      </dgm:prSet>
      <dgm:spPr/>
    </dgm:pt>
    <dgm:pt modelId="{671A680E-0F67-437B-B0B5-4F34AD4B5E4B}" type="pres">
      <dgm:prSet presAssocID="{D5CACC86-F44A-4509-8B2B-9E9056E8A545}" presName="bullet3c" presStyleLbl="node1" presStyleIdx="2" presStyleCnt="3"/>
      <dgm:spPr/>
    </dgm:pt>
    <dgm:pt modelId="{4785FCF7-2C82-4F17-94D9-86577952E63B}" type="pres">
      <dgm:prSet presAssocID="{D5CACC86-F44A-4509-8B2B-9E9056E8A545}" presName="textBox3c" presStyleLbl="revTx" presStyleIdx="2" presStyleCnt="3">
        <dgm:presLayoutVars>
          <dgm:bulletEnabled val="1"/>
        </dgm:presLayoutVars>
      </dgm:prSet>
      <dgm:spPr/>
    </dgm:pt>
  </dgm:ptLst>
  <dgm:cxnLst>
    <dgm:cxn modelId="{9154730F-072B-4E10-9DA2-F60D04363CE7}" type="presOf" srcId="{6BC4B518-805F-4CC5-A9AD-AAF247EC0918}" destId="{855C0909-0AEA-4B0F-BAC1-CD52D211E57D}" srcOrd="0" destOrd="0" presId="urn:microsoft.com/office/officeart/2005/8/layout/arrow2"/>
    <dgm:cxn modelId="{5DCBB013-B879-4B5B-B9DB-D5D08B00D915}" type="presOf" srcId="{171E970E-1C5D-4A91-AE38-AEA1B1841A02}" destId="{15FC4924-5905-490A-8E2E-BFA0E45F42F6}" srcOrd="0" destOrd="0" presId="urn:microsoft.com/office/officeart/2005/8/layout/arrow2"/>
    <dgm:cxn modelId="{15F5B93C-3A26-4451-B3F7-9E6DFA83C3BE}" srcId="{6BC4B518-805F-4CC5-A9AD-AAF247EC0918}" destId="{49886F31-99C6-44E7-B857-99CB1CF8A8F7}" srcOrd="0" destOrd="0" parTransId="{3AA61867-7CBD-484C-8C04-5FC38BDD5DF3}" sibTransId="{F952F29F-4D35-44E8-9C79-C4E0D568B959}"/>
    <dgm:cxn modelId="{7B820647-9235-4F85-A9F1-E11FCF8CDBFC}" srcId="{6BC4B518-805F-4CC5-A9AD-AAF247EC0918}" destId="{171E970E-1C5D-4A91-AE38-AEA1B1841A02}" srcOrd="1" destOrd="0" parTransId="{6485BF1E-F6CC-4B1D-9A4C-38A1AA347AFE}" sibTransId="{8BFE95CE-D8B7-40F7-A36A-24D3B3828114}"/>
    <dgm:cxn modelId="{C7E2354C-ABD3-4450-951A-1049DDC76342}" type="presOf" srcId="{49886F31-99C6-44E7-B857-99CB1CF8A8F7}" destId="{9F882D74-EBB8-4BC8-A671-59E4160387E3}" srcOrd="0" destOrd="0" presId="urn:microsoft.com/office/officeart/2005/8/layout/arrow2"/>
    <dgm:cxn modelId="{4C84449A-F871-45A8-88E9-182FF0A90A59}" type="presOf" srcId="{D5CACC86-F44A-4509-8B2B-9E9056E8A545}" destId="{4785FCF7-2C82-4F17-94D9-86577952E63B}" srcOrd="0" destOrd="0" presId="urn:microsoft.com/office/officeart/2005/8/layout/arrow2"/>
    <dgm:cxn modelId="{A240389E-4D0A-4F07-AFC8-B399C10B6C8F}" srcId="{6BC4B518-805F-4CC5-A9AD-AAF247EC0918}" destId="{D5CACC86-F44A-4509-8B2B-9E9056E8A545}" srcOrd="2" destOrd="0" parTransId="{80F49DAA-5826-489B-B341-7002494B2684}" sibTransId="{E30E8C4E-2472-4189-8594-A27C86CA30E7}"/>
    <dgm:cxn modelId="{E44F8890-2610-4ADE-94DB-33B9AA436E69}" type="presParOf" srcId="{855C0909-0AEA-4B0F-BAC1-CD52D211E57D}" destId="{88AFD0AE-FBF6-4F40-85E1-173833C3B818}" srcOrd="0" destOrd="0" presId="urn:microsoft.com/office/officeart/2005/8/layout/arrow2"/>
    <dgm:cxn modelId="{8FA3B940-1D4E-44E5-A0FD-76D2BCFC7CC7}" type="presParOf" srcId="{855C0909-0AEA-4B0F-BAC1-CD52D211E57D}" destId="{8B7AAE5A-73AC-45D6-902A-9542101C0DDF}" srcOrd="1" destOrd="0" presId="urn:microsoft.com/office/officeart/2005/8/layout/arrow2"/>
    <dgm:cxn modelId="{065CEC37-6BAB-48C9-B811-A528AFE371A2}" type="presParOf" srcId="{8B7AAE5A-73AC-45D6-902A-9542101C0DDF}" destId="{BDA94456-AC2A-48CA-8C07-265C436D0770}" srcOrd="0" destOrd="0" presId="urn:microsoft.com/office/officeart/2005/8/layout/arrow2"/>
    <dgm:cxn modelId="{1974741A-DA42-4F41-940C-7C3922026FE7}" type="presParOf" srcId="{8B7AAE5A-73AC-45D6-902A-9542101C0DDF}" destId="{9F882D74-EBB8-4BC8-A671-59E4160387E3}" srcOrd="1" destOrd="0" presId="urn:microsoft.com/office/officeart/2005/8/layout/arrow2"/>
    <dgm:cxn modelId="{23561162-1C83-45B5-8EA1-687D9B4B2B73}" type="presParOf" srcId="{8B7AAE5A-73AC-45D6-902A-9542101C0DDF}" destId="{F8D70F06-0410-4D0A-A4F8-CA42A70B22B0}" srcOrd="2" destOrd="0" presId="urn:microsoft.com/office/officeart/2005/8/layout/arrow2"/>
    <dgm:cxn modelId="{C9C6E474-D5A4-48E0-AD61-116F1B170310}" type="presParOf" srcId="{8B7AAE5A-73AC-45D6-902A-9542101C0DDF}" destId="{15FC4924-5905-490A-8E2E-BFA0E45F42F6}" srcOrd="3" destOrd="0" presId="urn:microsoft.com/office/officeart/2005/8/layout/arrow2"/>
    <dgm:cxn modelId="{79442186-A893-41B8-900A-1E8F9AA10D47}" type="presParOf" srcId="{8B7AAE5A-73AC-45D6-902A-9542101C0DDF}" destId="{671A680E-0F67-437B-B0B5-4F34AD4B5E4B}" srcOrd="4" destOrd="0" presId="urn:microsoft.com/office/officeart/2005/8/layout/arrow2"/>
    <dgm:cxn modelId="{D5777D17-6AF6-4806-B5BB-92CECED3F46C}" type="presParOf" srcId="{8B7AAE5A-73AC-45D6-902A-9542101C0DDF}" destId="{4785FCF7-2C82-4F17-94D9-86577952E63B}"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57897D-441A-4973-A396-C46FCE67908A}"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endParaRPr lang="en-US"/>
        </a:p>
      </dgm:t>
    </dgm:pt>
    <dgm:pt modelId="{2624130F-5716-42FC-B4B2-5FF9342A9026}">
      <dgm:prSet phldrT="[Text]" custT="1"/>
      <dgm:spPr/>
      <dgm:t>
        <a:bodyPr/>
        <a:lstStyle/>
        <a:p>
          <a:r>
            <a:rPr lang="en-US" sz="1200" b="1" i="0" kern="1200" baseline="0" dirty="0">
              <a:solidFill>
                <a:schemeClr val="bg2"/>
              </a:solidFill>
              <a:latin typeface="ITC Avant Garde For RPA Book" charset="0"/>
              <a:ea typeface="+mn-ea"/>
              <a:cs typeface="+mn-cs"/>
            </a:rPr>
            <a:t>Founders, CEO, COO</a:t>
          </a:r>
        </a:p>
      </dgm:t>
    </dgm:pt>
    <dgm:pt modelId="{6A78FBDF-4A0D-4275-BDBD-C950C1F79F43}" type="parTrans" cxnId="{E8A1BBE4-49B8-4E94-8BCB-C0172ECDFDFD}">
      <dgm:prSet/>
      <dgm:spPr/>
      <dgm:t>
        <a:bodyPr/>
        <a:lstStyle/>
        <a:p>
          <a:endParaRPr lang="en-US"/>
        </a:p>
      </dgm:t>
    </dgm:pt>
    <dgm:pt modelId="{15350157-F346-4CE6-8D94-F720A259E839}" type="sibTrans" cxnId="{E8A1BBE4-49B8-4E94-8BCB-C0172ECDFDFD}">
      <dgm:prSet/>
      <dgm:spPr/>
      <dgm:t>
        <a:bodyPr/>
        <a:lstStyle/>
        <a:p>
          <a:endParaRPr lang="en-US"/>
        </a:p>
      </dgm:t>
    </dgm:pt>
    <dgm:pt modelId="{65FD33AB-A974-4DF0-9055-0857FF0A9D35}">
      <dgm:prSet phldrT="[Text]" custT="1"/>
      <dgm:spPr/>
      <dgm:t>
        <a:bodyPr/>
        <a:lstStyle/>
        <a:p>
          <a:r>
            <a:rPr lang="en-US" sz="1200" b="1" i="0" kern="1200" baseline="0" dirty="0">
              <a:solidFill>
                <a:schemeClr val="bg2"/>
              </a:solidFill>
              <a:latin typeface="ITC Avant Garde For RPA Book" charset="0"/>
              <a:ea typeface="+mn-ea"/>
              <a:cs typeface="+mn-cs"/>
            </a:rPr>
            <a:t>Executive Committee (250K+)</a:t>
          </a:r>
        </a:p>
      </dgm:t>
    </dgm:pt>
    <dgm:pt modelId="{7D4AEE06-B7CE-4E7B-8D5D-C622CB212EDC}" type="parTrans" cxnId="{9A35D0EB-AA28-4AFC-8EC0-2D879CD73905}">
      <dgm:prSet/>
      <dgm:spPr/>
      <dgm:t>
        <a:bodyPr/>
        <a:lstStyle/>
        <a:p>
          <a:endParaRPr lang="en-US"/>
        </a:p>
      </dgm:t>
    </dgm:pt>
    <dgm:pt modelId="{AC97A699-D073-480B-8744-6420E68A6C52}" type="sibTrans" cxnId="{9A35D0EB-AA28-4AFC-8EC0-2D879CD73905}">
      <dgm:prSet/>
      <dgm:spPr/>
      <dgm:t>
        <a:bodyPr/>
        <a:lstStyle/>
        <a:p>
          <a:endParaRPr lang="en-US"/>
        </a:p>
      </dgm:t>
    </dgm:pt>
    <dgm:pt modelId="{56434252-7E84-4CDC-92B0-A39CAFA324F7}">
      <dgm:prSet phldrT="[Text]" custT="1"/>
      <dgm:spPr/>
      <dgm:t>
        <a:bodyPr/>
        <a:lstStyle/>
        <a:p>
          <a:r>
            <a:rPr lang="en-US" sz="1200" b="1" i="0" kern="1200" baseline="0" dirty="0">
              <a:solidFill>
                <a:schemeClr val="bg2"/>
              </a:solidFill>
              <a:latin typeface="ITC Avant Garde For RPA Book" charset="0"/>
              <a:ea typeface="+mn-ea"/>
              <a:cs typeface="+mn-cs"/>
            </a:rPr>
            <a:t>Management Committee (100K+)</a:t>
          </a:r>
        </a:p>
      </dgm:t>
    </dgm:pt>
    <dgm:pt modelId="{B0BFEE5B-EDC4-4026-BA38-34C547D6BFDC}" type="parTrans" cxnId="{DFCBFD10-947C-4720-9825-8A92B67EABC0}">
      <dgm:prSet/>
      <dgm:spPr/>
      <dgm:t>
        <a:bodyPr/>
        <a:lstStyle/>
        <a:p>
          <a:endParaRPr lang="en-US"/>
        </a:p>
      </dgm:t>
    </dgm:pt>
    <dgm:pt modelId="{E5013DBF-F574-4723-B5DC-500853E0646A}" type="sibTrans" cxnId="{DFCBFD10-947C-4720-9825-8A92B67EABC0}">
      <dgm:prSet/>
      <dgm:spPr/>
      <dgm:t>
        <a:bodyPr/>
        <a:lstStyle/>
        <a:p>
          <a:endParaRPr lang="en-US"/>
        </a:p>
      </dgm:t>
    </dgm:pt>
    <dgm:pt modelId="{9D52AE3F-285A-42E3-9A99-8C9CB1FB26E1}">
      <dgm:prSet phldrT="[Text]" custT="1"/>
      <dgm:spPr/>
      <dgm:t>
        <a:bodyPr/>
        <a:lstStyle/>
        <a:p>
          <a:r>
            <a:rPr lang="en-US" sz="1200" b="1" i="0" kern="1200" baseline="0" dirty="0">
              <a:solidFill>
                <a:schemeClr val="bg2"/>
              </a:solidFill>
              <a:latin typeface="ITC Avant Garde For RPA Book" charset="0"/>
              <a:ea typeface="+mn-ea"/>
              <a:cs typeface="+mn-cs"/>
            </a:rPr>
            <a:t>Managers (&gt;100k)</a:t>
          </a:r>
        </a:p>
      </dgm:t>
    </dgm:pt>
    <dgm:pt modelId="{76447780-C171-4A29-AF69-00270CE500AC}" type="parTrans" cxnId="{A7FE3971-CC49-4817-806E-BCE183F214B4}">
      <dgm:prSet/>
      <dgm:spPr/>
      <dgm:t>
        <a:bodyPr/>
        <a:lstStyle/>
        <a:p>
          <a:endParaRPr lang="en-US"/>
        </a:p>
      </dgm:t>
    </dgm:pt>
    <dgm:pt modelId="{1E9C7BE8-4D30-4091-AA9B-DBCC6DF93E29}" type="sibTrans" cxnId="{A7FE3971-CC49-4817-806E-BCE183F214B4}">
      <dgm:prSet/>
      <dgm:spPr/>
      <dgm:t>
        <a:bodyPr/>
        <a:lstStyle/>
        <a:p>
          <a:endParaRPr lang="en-US"/>
        </a:p>
      </dgm:t>
    </dgm:pt>
    <dgm:pt modelId="{E930BA6C-8FEC-4B00-A45B-910FC0193764}">
      <dgm:prSet custT="1"/>
      <dgm:spPr/>
      <dgm:t>
        <a:bodyPr/>
        <a:lstStyle/>
        <a:p>
          <a:r>
            <a:rPr lang="en-US" sz="1200" b="1" i="0" kern="1200" baseline="0" dirty="0">
              <a:solidFill>
                <a:schemeClr val="bg2"/>
              </a:solidFill>
              <a:latin typeface="ITC Avant Garde For RPA Book" charset="0"/>
              <a:ea typeface="+mn-ea"/>
              <a:cs typeface="+mn-cs"/>
            </a:rPr>
            <a:t>Entry-level (35K)</a:t>
          </a:r>
        </a:p>
      </dgm:t>
    </dgm:pt>
    <dgm:pt modelId="{A014E494-C697-4116-BEFE-A72B48EB427C}" type="parTrans" cxnId="{5ABE39F8-E7E6-4890-84FE-282E51E02785}">
      <dgm:prSet/>
      <dgm:spPr/>
      <dgm:t>
        <a:bodyPr/>
        <a:lstStyle/>
        <a:p>
          <a:endParaRPr lang="en-US"/>
        </a:p>
      </dgm:t>
    </dgm:pt>
    <dgm:pt modelId="{11F9A675-2B51-4CDC-929B-8D37960941DE}" type="sibTrans" cxnId="{5ABE39F8-E7E6-4890-84FE-282E51E02785}">
      <dgm:prSet/>
      <dgm:spPr/>
      <dgm:t>
        <a:bodyPr/>
        <a:lstStyle/>
        <a:p>
          <a:endParaRPr lang="en-US"/>
        </a:p>
      </dgm:t>
    </dgm:pt>
    <dgm:pt modelId="{FF21E169-1DF2-4FCC-ADE6-B092B81365DC}">
      <dgm:prSet custT="1"/>
      <dgm:spPr/>
      <dgm:t>
        <a:bodyPr/>
        <a:lstStyle/>
        <a:p>
          <a:r>
            <a:rPr lang="en-US" sz="1200" b="1" i="0" kern="1200" baseline="0" dirty="0">
              <a:solidFill>
                <a:schemeClr val="bg2"/>
              </a:solidFill>
              <a:latin typeface="ITC Avant Garde For RPA Book" charset="0"/>
              <a:ea typeface="+mn-ea"/>
              <a:cs typeface="+mn-cs"/>
            </a:rPr>
            <a:t>Interns</a:t>
          </a:r>
        </a:p>
      </dgm:t>
    </dgm:pt>
    <dgm:pt modelId="{972DAC9B-1C98-4569-B18A-6312E74198BD}" type="parTrans" cxnId="{D30E37AE-8E0C-48E6-9216-D1571A22A02F}">
      <dgm:prSet/>
      <dgm:spPr/>
      <dgm:t>
        <a:bodyPr/>
        <a:lstStyle/>
        <a:p>
          <a:endParaRPr lang="en-US"/>
        </a:p>
      </dgm:t>
    </dgm:pt>
    <dgm:pt modelId="{75C3D09C-76DE-4875-9D74-A536708429EF}" type="sibTrans" cxnId="{D30E37AE-8E0C-48E6-9216-D1571A22A02F}">
      <dgm:prSet/>
      <dgm:spPr/>
      <dgm:t>
        <a:bodyPr/>
        <a:lstStyle/>
        <a:p>
          <a:endParaRPr lang="en-US"/>
        </a:p>
      </dgm:t>
    </dgm:pt>
    <dgm:pt modelId="{3F0B8245-CDF8-43B8-AB58-ABDFBCE15FEB}" type="pres">
      <dgm:prSet presAssocID="{7E57897D-441A-4973-A396-C46FCE67908A}" presName="Name0" presStyleCnt="0">
        <dgm:presLayoutVars>
          <dgm:chMax val="7"/>
          <dgm:resizeHandles val="exact"/>
        </dgm:presLayoutVars>
      </dgm:prSet>
      <dgm:spPr/>
    </dgm:pt>
    <dgm:pt modelId="{F9F4729E-CD21-440F-8E9E-1B112B2152E5}" type="pres">
      <dgm:prSet presAssocID="{7E57897D-441A-4973-A396-C46FCE67908A}" presName="comp1" presStyleCnt="0"/>
      <dgm:spPr/>
    </dgm:pt>
    <dgm:pt modelId="{B0E464E7-4E9C-4AC6-BF5E-81C6126BFA5E}" type="pres">
      <dgm:prSet presAssocID="{7E57897D-441A-4973-A396-C46FCE67908A}" presName="circle1" presStyleLbl="node1" presStyleIdx="0" presStyleCnt="6"/>
      <dgm:spPr/>
    </dgm:pt>
    <dgm:pt modelId="{284264F2-901C-46D2-8F36-DA8DF6730D37}" type="pres">
      <dgm:prSet presAssocID="{7E57897D-441A-4973-A396-C46FCE67908A}" presName="c1text" presStyleLbl="node1" presStyleIdx="0" presStyleCnt="6">
        <dgm:presLayoutVars>
          <dgm:bulletEnabled val="1"/>
        </dgm:presLayoutVars>
      </dgm:prSet>
      <dgm:spPr/>
    </dgm:pt>
    <dgm:pt modelId="{EC1F58D9-FF57-41CA-883B-DBFC16A8ED3A}" type="pres">
      <dgm:prSet presAssocID="{7E57897D-441A-4973-A396-C46FCE67908A}" presName="comp2" presStyleCnt="0"/>
      <dgm:spPr/>
    </dgm:pt>
    <dgm:pt modelId="{F39231D9-A336-4B37-8FEC-468AAF43D390}" type="pres">
      <dgm:prSet presAssocID="{7E57897D-441A-4973-A396-C46FCE67908A}" presName="circle2" presStyleLbl="node1" presStyleIdx="1" presStyleCnt="6"/>
      <dgm:spPr/>
    </dgm:pt>
    <dgm:pt modelId="{9FB57AE4-479F-4FFF-8E37-0AE7B3DCD4DF}" type="pres">
      <dgm:prSet presAssocID="{7E57897D-441A-4973-A396-C46FCE67908A}" presName="c2text" presStyleLbl="node1" presStyleIdx="1" presStyleCnt="6">
        <dgm:presLayoutVars>
          <dgm:bulletEnabled val="1"/>
        </dgm:presLayoutVars>
      </dgm:prSet>
      <dgm:spPr/>
    </dgm:pt>
    <dgm:pt modelId="{802300B2-88C5-4823-A980-11C0214A4DF5}" type="pres">
      <dgm:prSet presAssocID="{7E57897D-441A-4973-A396-C46FCE67908A}" presName="comp3" presStyleCnt="0"/>
      <dgm:spPr/>
    </dgm:pt>
    <dgm:pt modelId="{F737E897-7E2F-4452-B7A0-243CFBFA866A}" type="pres">
      <dgm:prSet presAssocID="{7E57897D-441A-4973-A396-C46FCE67908A}" presName="circle3" presStyleLbl="node1" presStyleIdx="2" presStyleCnt="6" custLinFactNeighborX="-650" custLinFactNeighborY="-475"/>
      <dgm:spPr/>
    </dgm:pt>
    <dgm:pt modelId="{2F420A96-D533-4197-9A19-130C86EB848D}" type="pres">
      <dgm:prSet presAssocID="{7E57897D-441A-4973-A396-C46FCE67908A}" presName="c3text" presStyleLbl="node1" presStyleIdx="2" presStyleCnt="6">
        <dgm:presLayoutVars>
          <dgm:bulletEnabled val="1"/>
        </dgm:presLayoutVars>
      </dgm:prSet>
      <dgm:spPr/>
    </dgm:pt>
    <dgm:pt modelId="{A2DB71C1-FDAC-4D78-B8A3-3DCAA0C6B9C0}" type="pres">
      <dgm:prSet presAssocID="{7E57897D-441A-4973-A396-C46FCE67908A}" presName="comp4" presStyleCnt="0"/>
      <dgm:spPr/>
    </dgm:pt>
    <dgm:pt modelId="{25BB8680-A86F-4D60-861D-A334A78B261F}" type="pres">
      <dgm:prSet presAssocID="{7E57897D-441A-4973-A396-C46FCE67908A}" presName="circle4" presStyleLbl="node1" presStyleIdx="3" presStyleCnt="6"/>
      <dgm:spPr/>
    </dgm:pt>
    <dgm:pt modelId="{0E078856-2D02-416C-977E-19F7D85C21D9}" type="pres">
      <dgm:prSet presAssocID="{7E57897D-441A-4973-A396-C46FCE67908A}" presName="c4text" presStyleLbl="node1" presStyleIdx="3" presStyleCnt="6">
        <dgm:presLayoutVars>
          <dgm:bulletEnabled val="1"/>
        </dgm:presLayoutVars>
      </dgm:prSet>
      <dgm:spPr/>
    </dgm:pt>
    <dgm:pt modelId="{4A845589-FDB6-4298-A987-A1BDEFEEE9B2}" type="pres">
      <dgm:prSet presAssocID="{7E57897D-441A-4973-A396-C46FCE67908A}" presName="comp5" presStyleCnt="0"/>
      <dgm:spPr/>
    </dgm:pt>
    <dgm:pt modelId="{B2C4F39E-458F-414E-AA59-74FA22BAAF46}" type="pres">
      <dgm:prSet presAssocID="{7E57897D-441A-4973-A396-C46FCE67908A}" presName="circle5" presStyleLbl="node1" presStyleIdx="4" presStyleCnt="6"/>
      <dgm:spPr/>
    </dgm:pt>
    <dgm:pt modelId="{16945AEA-B539-48F4-AE65-BDC3371D8700}" type="pres">
      <dgm:prSet presAssocID="{7E57897D-441A-4973-A396-C46FCE67908A}" presName="c5text" presStyleLbl="node1" presStyleIdx="4" presStyleCnt="6">
        <dgm:presLayoutVars>
          <dgm:bulletEnabled val="1"/>
        </dgm:presLayoutVars>
      </dgm:prSet>
      <dgm:spPr/>
    </dgm:pt>
    <dgm:pt modelId="{884AFE20-5329-4646-85BD-FBA96A67C17F}" type="pres">
      <dgm:prSet presAssocID="{7E57897D-441A-4973-A396-C46FCE67908A}" presName="comp6" presStyleCnt="0"/>
      <dgm:spPr/>
    </dgm:pt>
    <dgm:pt modelId="{4F75AD3F-5FE7-49F3-B55F-3409E6C39FFB}" type="pres">
      <dgm:prSet presAssocID="{7E57897D-441A-4973-A396-C46FCE67908A}" presName="circle6" presStyleLbl="node1" presStyleIdx="5" presStyleCnt="6"/>
      <dgm:spPr/>
    </dgm:pt>
    <dgm:pt modelId="{CB6B3158-FFBE-4224-89D4-3220CCEDBBB7}" type="pres">
      <dgm:prSet presAssocID="{7E57897D-441A-4973-A396-C46FCE67908A}" presName="c6text" presStyleLbl="node1" presStyleIdx="5" presStyleCnt="6">
        <dgm:presLayoutVars>
          <dgm:bulletEnabled val="1"/>
        </dgm:presLayoutVars>
      </dgm:prSet>
      <dgm:spPr/>
    </dgm:pt>
  </dgm:ptLst>
  <dgm:cxnLst>
    <dgm:cxn modelId="{EB894A0E-125E-40A9-B83B-A02F5DD54D8F}" type="presOf" srcId="{9D52AE3F-285A-42E3-9A99-8C9CB1FB26E1}" destId="{25BB8680-A86F-4D60-861D-A334A78B261F}" srcOrd="0" destOrd="0" presId="urn:microsoft.com/office/officeart/2005/8/layout/venn2"/>
    <dgm:cxn modelId="{6588A30F-1138-4A17-8659-82C6009AAFEC}" type="presOf" srcId="{FF21E169-1DF2-4FCC-ADE6-B092B81365DC}" destId="{CB6B3158-FFBE-4224-89D4-3220CCEDBBB7}" srcOrd="1" destOrd="0" presId="urn:microsoft.com/office/officeart/2005/8/layout/venn2"/>
    <dgm:cxn modelId="{DFCBFD10-947C-4720-9825-8A92B67EABC0}" srcId="{7E57897D-441A-4973-A396-C46FCE67908A}" destId="{56434252-7E84-4CDC-92B0-A39CAFA324F7}" srcOrd="2" destOrd="0" parTransId="{B0BFEE5B-EDC4-4026-BA38-34C547D6BFDC}" sibTransId="{E5013DBF-F574-4723-B5DC-500853E0646A}"/>
    <dgm:cxn modelId="{EDAB3623-5C26-4977-8BF3-FF07995E8252}" type="presOf" srcId="{56434252-7E84-4CDC-92B0-A39CAFA324F7}" destId="{F737E897-7E2F-4452-B7A0-243CFBFA866A}" srcOrd="0" destOrd="0" presId="urn:microsoft.com/office/officeart/2005/8/layout/venn2"/>
    <dgm:cxn modelId="{0AB11226-1560-45E5-9C71-E491286F8BC1}" type="presOf" srcId="{65FD33AB-A974-4DF0-9055-0857FF0A9D35}" destId="{F39231D9-A336-4B37-8FEC-468AAF43D390}" srcOrd="0" destOrd="0" presId="urn:microsoft.com/office/officeart/2005/8/layout/venn2"/>
    <dgm:cxn modelId="{CED7803B-5E9C-4E04-8676-6EBFEAE40662}" type="presOf" srcId="{65FD33AB-A974-4DF0-9055-0857FF0A9D35}" destId="{9FB57AE4-479F-4FFF-8E37-0AE7B3DCD4DF}" srcOrd="1" destOrd="0" presId="urn:microsoft.com/office/officeart/2005/8/layout/venn2"/>
    <dgm:cxn modelId="{A7FE3971-CC49-4817-806E-BCE183F214B4}" srcId="{7E57897D-441A-4973-A396-C46FCE67908A}" destId="{9D52AE3F-285A-42E3-9A99-8C9CB1FB26E1}" srcOrd="3" destOrd="0" parTransId="{76447780-C171-4A29-AF69-00270CE500AC}" sibTransId="{1E9C7BE8-4D30-4091-AA9B-DBCC6DF93E29}"/>
    <dgm:cxn modelId="{DC281479-21C4-4F31-AFC0-70F686E4D5D8}" type="presOf" srcId="{7E57897D-441A-4973-A396-C46FCE67908A}" destId="{3F0B8245-CDF8-43B8-AB58-ABDFBCE15FEB}" srcOrd="0" destOrd="0" presId="urn:microsoft.com/office/officeart/2005/8/layout/venn2"/>
    <dgm:cxn modelId="{9EF0999B-05AD-4F0C-93EC-4EC031B1D682}" type="presOf" srcId="{2624130F-5716-42FC-B4B2-5FF9342A9026}" destId="{284264F2-901C-46D2-8F36-DA8DF6730D37}" srcOrd="1" destOrd="0" presId="urn:microsoft.com/office/officeart/2005/8/layout/venn2"/>
    <dgm:cxn modelId="{D30E37AE-8E0C-48E6-9216-D1571A22A02F}" srcId="{7E57897D-441A-4973-A396-C46FCE67908A}" destId="{FF21E169-1DF2-4FCC-ADE6-B092B81365DC}" srcOrd="5" destOrd="0" parTransId="{972DAC9B-1C98-4569-B18A-6312E74198BD}" sibTransId="{75C3D09C-76DE-4875-9D74-A536708429EF}"/>
    <dgm:cxn modelId="{557A97BF-2B45-44D7-BB4F-E754496267E1}" type="presOf" srcId="{E930BA6C-8FEC-4B00-A45B-910FC0193764}" destId="{16945AEA-B539-48F4-AE65-BDC3371D8700}" srcOrd="1" destOrd="0" presId="urn:microsoft.com/office/officeart/2005/8/layout/venn2"/>
    <dgm:cxn modelId="{B43AEECF-1174-453B-8BBF-85B1F0885054}" type="presOf" srcId="{2624130F-5716-42FC-B4B2-5FF9342A9026}" destId="{B0E464E7-4E9C-4AC6-BF5E-81C6126BFA5E}" srcOrd="0" destOrd="0" presId="urn:microsoft.com/office/officeart/2005/8/layout/venn2"/>
    <dgm:cxn modelId="{260AF4DD-8B44-4412-9AFC-85B9575FF139}" type="presOf" srcId="{FF21E169-1DF2-4FCC-ADE6-B092B81365DC}" destId="{4F75AD3F-5FE7-49F3-B55F-3409E6C39FFB}" srcOrd="0" destOrd="0" presId="urn:microsoft.com/office/officeart/2005/8/layout/venn2"/>
    <dgm:cxn modelId="{E8A1BBE4-49B8-4E94-8BCB-C0172ECDFDFD}" srcId="{7E57897D-441A-4973-A396-C46FCE67908A}" destId="{2624130F-5716-42FC-B4B2-5FF9342A9026}" srcOrd="0" destOrd="0" parTransId="{6A78FBDF-4A0D-4275-BDBD-C950C1F79F43}" sibTransId="{15350157-F346-4CE6-8D94-F720A259E839}"/>
    <dgm:cxn modelId="{86B51FE6-EAA5-4F5F-978B-92835BF71B6C}" type="presOf" srcId="{E930BA6C-8FEC-4B00-A45B-910FC0193764}" destId="{B2C4F39E-458F-414E-AA59-74FA22BAAF46}" srcOrd="0" destOrd="0" presId="urn:microsoft.com/office/officeart/2005/8/layout/venn2"/>
    <dgm:cxn modelId="{9A35D0EB-AA28-4AFC-8EC0-2D879CD73905}" srcId="{7E57897D-441A-4973-A396-C46FCE67908A}" destId="{65FD33AB-A974-4DF0-9055-0857FF0A9D35}" srcOrd="1" destOrd="0" parTransId="{7D4AEE06-B7CE-4E7B-8D5D-C622CB212EDC}" sibTransId="{AC97A699-D073-480B-8744-6420E68A6C52}"/>
    <dgm:cxn modelId="{92C900F0-73B6-4C5E-9F2B-A07D6A789F44}" type="presOf" srcId="{56434252-7E84-4CDC-92B0-A39CAFA324F7}" destId="{2F420A96-D533-4197-9A19-130C86EB848D}" srcOrd="1" destOrd="0" presId="urn:microsoft.com/office/officeart/2005/8/layout/venn2"/>
    <dgm:cxn modelId="{58B5D2F1-92A9-4747-BA9B-38FEEFBD39FF}" type="presOf" srcId="{9D52AE3F-285A-42E3-9A99-8C9CB1FB26E1}" destId="{0E078856-2D02-416C-977E-19F7D85C21D9}" srcOrd="1" destOrd="0" presId="urn:microsoft.com/office/officeart/2005/8/layout/venn2"/>
    <dgm:cxn modelId="{5ABE39F8-E7E6-4890-84FE-282E51E02785}" srcId="{7E57897D-441A-4973-A396-C46FCE67908A}" destId="{E930BA6C-8FEC-4B00-A45B-910FC0193764}" srcOrd="4" destOrd="0" parTransId="{A014E494-C697-4116-BEFE-A72B48EB427C}" sibTransId="{11F9A675-2B51-4CDC-929B-8D37960941DE}"/>
    <dgm:cxn modelId="{50D0401B-C12E-413F-A9F6-24A87CCA6A80}" type="presParOf" srcId="{3F0B8245-CDF8-43B8-AB58-ABDFBCE15FEB}" destId="{F9F4729E-CD21-440F-8E9E-1B112B2152E5}" srcOrd="0" destOrd="0" presId="urn:microsoft.com/office/officeart/2005/8/layout/venn2"/>
    <dgm:cxn modelId="{D3727032-962C-480E-802E-8D26260333B2}" type="presParOf" srcId="{F9F4729E-CD21-440F-8E9E-1B112B2152E5}" destId="{B0E464E7-4E9C-4AC6-BF5E-81C6126BFA5E}" srcOrd="0" destOrd="0" presId="urn:microsoft.com/office/officeart/2005/8/layout/venn2"/>
    <dgm:cxn modelId="{30342974-FE66-4BBC-BC4F-CE4964B68964}" type="presParOf" srcId="{F9F4729E-CD21-440F-8E9E-1B112B2152E5}" destId="{284264F2-901C-46D2-8F36-DA8DF6730D37}" srcOrd="1" destOrd="0" presId="urn:microsoft.com/office/officeart/2005/8/layout/venn2"/>
    <dgm:cxn modelId="{B9C636DA-A3AB-40DC-9865-40AD4857988F}" type="presParOf" srcId="{3F0B8245-CDF8-43B8-AB58-ABDFBCE15FEB}" destId="{EC1F58D9-FF57-41CA-883B-DBFC16A8ED3A}" srcOrd="1" destOrd="0" presId="urn:microsoft.com/office/officeart/2005/8/layout/venn2"/>
    <dgm:cxn modelId="{22FED4AD-8222-4EC4-B554-DA7B2A980DEC}" type="presParOf" srcId="{EC1F58D9-FF57-41CA-883B-DBFC16A8ED3A}" destId="{F39231D9-A336-4B37-8FEC-468AAF43D390}" srcOrd="0" destOrd="0" presId="urn:microsoft.com/office/officeart/2005/8/layout/venn2"/>
    <dgm:cxn modelId="{3EB1E520-AA4A-4268-83C5-93A738FF271E}" type="presParOf" srcId="{EC1F58D9-FF57-41CA-883B-DBFC16A8ED3A}" destId="{9FB57AE4-479F-4FFF-8E37-0AE7B3DCD4DF}" srcOrd="1" destOrd="0" presId="urn:microsoft.com/office/officeart/2005/8/layout/venn2"/>
    <dgm:cxn modelId="{CCA5045C-DCD9-4B29-900A-37C41E829620}" type="presParOf" srcId="{3F0B8245-CDF8-43B8-AB58-ABDFBCE15FEB}" destId="{802300B2-88C5-4823-A980-11C0214A4DF5}" srcOrd="2" destOrd="0" presId="urn:microsoft.com/office/officeart/2005/8/layout/venn2"/>
    <dgm:cxn modelId="{D8BBC093-3325-477F-A035-191363873BC1}" type="presParOf" srcId="{802300B2-88C5-4823-A980-11C0214A4DF5}" destId="{F737E897-7E2F-4452-B7A0-243CFBFA866A}" srcOrd="0" destOrd="0" presId="urn:microsoft.com/office/officeart/2005/8/layout/venn2"/>
    <dgm:cxn modelId="{24BCAA1A-6576-4178-A1C4-EBA04D836C24}" type="presParOf" srcId="{802300B2-88C5-4823-A980-11C0214A4DF5}" destId="{2F420A96-D533-4197-9A19-130C86EB848D}" srcOrd="1" destOrd="0" presId="urn:microsoft.com/office/officeart/2005/8/layout/venn2"/>
    <dgm:cxn modelId="{171362EB-1D56-446B-ABDE-8DA07FE8BC54}" type="presParOf" srcId="{3F0B8245-CDF8-43B8-AB58-ABDFBCE15FEB}" destId="{A2DB71C1-FDAC-4D78-B8A3-3DCAA0C6B9C0}" srcOrd="3" destOrd="0" presId="urn:microsoft.com/office/officeart/2005/8/layout/venn2"/>
    <dgm:cxn modelId="{4172D304-72DF-4F5A-BBF9-7DDB22351D3A}" type="presParOf" srcId="{A2DB71C1-FDAC-4D78-B8A3-3DCAA0C6B9C0}" destId="{25BB8680-A86F-4D60-861D-A334A78B261F}" srcOrd="0" destOrd="0" presId="urn:microsoft.com/office/officeart/2005/8/layout/venn2"/>
    <dgm:cxn modelId="{25CF291A-791E-4642-9CAB-18BE29DC7ED1}" type="presParOf" srcId="{A2DB71C1-FDAC-4D78-B8A3-3DCAA0C6B9C0}" destId="{0E078856-2D02-416C-977E-19F7D85C21D9}" srcOrd="1" destOrd="0" presId="urn:microsoft.com/office/officeart/2005/8/layout/venn2"/>
    <dgm:cxn modelId="{A2A4D61C-17F4-4EEE-A418-4883E1A80342}" type="presParOf" srcId="{3F0B8245-CDF8-43B8-AB58-ABDFBCE15FEB}" destId="{4A845589-FDB6-4298-A987-A1BDEFEEE9B2}" srcOrd="4" destOrd="0" presId="urn:microsoft.com/office/officeart/2005/8/layout/venn2"/>
    <dgm:cxn modelId="{E218EDF1-D577-4D57-8C9C-3DE7E8C22614}" type="presParOf" srcId="{4A845589-FDB6-4298-A987-A1BDEFEEE9B2}" destId="{B2C4F39E-458F-414E-AA59-74FA22BAAF46}" srcOrd="0" destOrd="0" presId="urn:microsoft.com/office/officeart/2005/8/layout/venn2"/>
    <dgm:cxn modelId="{600134BF-04EC-42E2-B700-9E908CD5B223}" type="presParOf" srcId="{4A845589-FDB6-4298-A987-A1BDEFEEE9B2}" destId="{16945AEA-B539-48F4-AE65-BDC3371D8700}" srcOrd="1" destOrd="0" presId="urn:microsoft.com/office/officeart/2005/8/layout/venn2"/>
    <dgm:cxn modelId="{12EF9C02-0DF9-473F-A005-0DEB78CA9814}" type="presParOf" srcId="{3F0B8245-CDF8-43B8-AB58-ABDFBCE15FEB}" destId="{884AFE20-5329-4646-85BD-FBA96A67C17F}" srcOrd="5" destOrd="0" presId="urn:microsoft.com/office/officeart/2005/8/layout/venn2"/>
    <dgm:cxn modelId="{28F68A2A-A6DA-4B38-ADF4-750A9F48CBF3}" type="presParOf" srcId="{884AFE20-5329-4646-85BD-FBA96A67C17F}" destId="{4F75AD3F-5FE7-49F3-B55F-3409E6C39FFB}" srcOrd="0" destOrd="0" presId="urn:microsoft.com/office/officeart/2005/8/layout/venn2"/>
    <dgm:cxn modelId="{A249FC83-4872-4C3E-BC64-FF4FE1F8C356}" type="presParOf" srcId="{884AFE20-5329-4646-85BD-FBA96A67C17F}" destId="{CB6B3158-FFBE-4224-89D4-3220CCEDBBB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FD0AE-FBF6-4F40-85E1-173833C3B818}">
      <dsp:nvSpPr>
        <dsp:cNvPr id="0" name=""/>
        <dsp:cNvSpPr/>
      </dsp:nvSpPr>
      <dsp:spPr>
        <a:xfrm>
          <a:off x="0" y="169333"/>
          <a:ext cx="8128000" cy="5079999"/>
        </a:xfrm>
        <a:prstGeom prst="swooshArrow">
          <a:avLst>
            <a:gd name="adj1" fmla="val 25000"/>
            <a:gd name="adj2" fmla="val 25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A94456-AC2A-48CA-8C07-265C436D0770}">
      <dsp:nvSpPr>
        <dsp:cNvPr id="0" name=""/>
        <dsp:cNvSpPr/>
      </dsp:nvSpPr>
      <dsp:spPr>
        <a:xfrm>
          <a:off x="1032256" y="3675549"/>
          <a:ext cx="211328" cy="21132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882D74-EBB8-4BC8-A671-59E4160387E3}">
      <dsp:nvSpPr>
        <dsp:cNvPr id="0" name=""/>
        <dsp:cNvSpPr/>
      </dsp:nvSpPr>
      <dsp:spPr>
        <a:xfrm>
          <a:off x="1137920" y="3781213"/>
          <a:ext cx="1893824" cy="1468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78" tIns="0" rIns="0" bIns="0" numCol="1" spcCol="1270" anchor="t" anchorCtr="0">
          <a:noAutofit/>
        </a:bodyPr>
        <a:lstStyle/>
        <a:p>
          <a:pPr marL="0" lvl="0" indent="0" algn="l" defTabSz="800100">
            <a:lnSpc>
              <a:spcPct val="90000"/>
            </a:lnSpc>
            <a:spcBef>
              <a:spcPct val="0"/>
            </a:spcBef>
            <a:spcAft>
              <a:spcPct val="35000"/>
            </a:spcAft>
            <a:buNone/>
          </a:pPr>
          <a:r>
            <a:rPr lang="en-US" sz="1800" b="1" i="0" kern="1200" baseline="0" dirty="0">
              <a:latin typeface="ITC Avant Garde For RPA Book" charset="0"/>
              <a:ea typeface="ITC Avant Garde For RPA Book" charset="0"/>
              <a:cs typeface="ITC Avant Garde For RPA Book" charset="0"/>
            </a:rPr>
            <a:t>Entry-level (account coordinator, intern) (2 </a:t>
          </a:r>
          <a:r>
            <a:rPr lang="en-US" sz="1800" b="1" i="0" kern="1200" baseline="0" dirty="0" err="1">
              <a:latin typeface="ITC Avant Garde For RPA Book" charset="0"/>
              <a:ea typeface="ITC Avant Garde For RPA Book" charset="0"/>
              <a:cs typeface="ITC Avant Garde For RPA Book" charset="0"/>
            </a:rPr>
            <a:t>yrs</a:t>
          </a:r>
          <a:r>
            <a:rPr lang="en-US" sz="1800" b="1" i="0" kern="1200" baseline="0" dirty="0">
              <a:latin typeface="ITC Avant Garde For RPA Book" charset="0"/>
              <a:ea typeface="ITC Avant Garde For RPA Book" charset="0"/>
              <a:cs typeface="ITC Avant Garde For RPA Book" charset="0"/>
            </a:rPr>
            <a:t>): PR agencies</a:t>
          </a:r>
        </a:p>
      </dsp:txBody>
      <dsp:txXfrm>
        <a:off x="1137920" y="3781213"/>
        <a:ext cx="1893824" cy="1468120"/>
      </dsp:txXfrm>
    </dsp:sp>
    <dsp:sp modelId="{F8D70F06-0410-4D0A-A4F8-CA42A70B22B0}">
      <dsp:nvSpPr>
        <dsp:cNvPr id="0" name=""/>
        <dsp:cNvSpPr/>
      </dsp:nvSpPr>
      <dsp:spPr>
        <a:xfrm>
          <a:off x="2897632" y="2294805"/>
          <a:ext cx="382016" cy="382016"/>
        </a:xfrm>
        <a:prstGeom prst="ellipse">
          <a:avLst/>
        </a:prstGeom>
        <a:solidFill>
          <a:schemeClr val="accent4">
            <a:hueOff val="1272432"/>
            <a:satOff val="-18592"/>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FC4924-5905-490A-8E2E-BFA0E45F42F6}">
      <dsp:nvSpPr>
        <dsp:cNvPr id="0" name=""/>
        <dsp:cNvSpPr/>
      </dsp:nvSpPr>
      <dsp:spPr>
        <a:xfrm>
          <a:off x="3027680" y="2485813"/>
          <a:ext cx="2072640" cy="276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22" tIns="0" rIns="0" bIns="0" numCol="1" spcCol="1270" anchor="t" anchorCtr="0">
          <a:noAutofit/>
        </a:bodyPr>
        <a:lstStyle/>
        <a:p>
          <a:pPr marL="0" lvl="0" indent="0" algn="l" defTabSz="800100">
            <a:lnSpc>
              <a:spcPct val="90000"/>
            </a:lnSpc>
            <a:spcBef>
              <a:spcPct val="0"/>
            </a:spcBef>
            <a:spcAft>
              <a:spcPct val="35000"/>
            </a:spcAft>
            <a:buNone/>
          </a:pPr>
          <a:r>
            <a:rPr lang="en-US" sz="1800" b="1" i="0" kern="1200" baseline="0" dirty="0">
              <a:latin typeface="ITC Avant Garde For RPA Book" charset="0"/>
              <a:ea typeface="ITC Avant Garde For RPA Book" charset="0"/>
              <a:cs typeface="ITC Avant Garde For RPA Book" charset="0"/>
            </a:rPr>
            <a:t>Mid-level manager (account exec, supervisor)        (4 </a:t>
          </a:r>
          <a:r>
            <a:rPr lang="en-US" sz="1800" b="1" i="0" kern="1200" baseline="0" dirty="0" err="1">
              <a:latin typeface="ITC Avant Garde For RPA Book" charset="0"/>
              <a:ea typeface="ITC Avant Garde For RPA Book" charset="0"/>
              <a:cs typeface="ITC Avant Garde For RPA Book" charset="0"/>
            </a:rPr>
            <a:t>yrs</a:t>
          </a:r>
          <a:r>
            <a:rPr lang="en-US" sz="1800" b="1" i="0" kern="1200" baseline="0" dirty="0">
              <a:latin typeface="ITC Avant Garde For RPA Book" charset="0"/>
              <a:ea typeface="ITC Avant Garde For RPA Book" charset="0"/>
              <a:cs typeface="ITC Avant Garde For RPA Book" charset="0"/>
            </a:rPr>
            <a:t>): PR agency + academia</a:t>
          </a:r>
        </a:p>
      </dsp:txBody>
      <dsp:txXfrm>
        <a:off x="3027680" y="2485813"/>
        <a:ext cx="2072640" cy="2763519"/>
      </dsp:txXfrm>
    </dsp:sp>
    <dsp:sp modelId="{671A680E-0F67-437B-B0B5-4F34AD4B5E4B}">
      <dsp:nvSpPr>
        <dsp:cNvPr id="0" name=""/>
        <dsp:cNvSpPr/>
      </dsp:nvSpPr>
      <dsp:spPr>
        <a:xfrm>
          <a:off x="5140960" y="1454573"/>
          <a:ext cx="528320" cy="528320"/>
        </a:xfrm>
        <a:prstGeom prst="ellipse">
          <a:avLst/>
        </a:prstGeom>
        <a:solidFill>
          <a:schemeClr val="accent4">
            <a:hueOff val="2544863"/>
            <a:satOff val="-37184"/>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85FCF7-2C82-4F17-94D9-86577952E63B}">
      <dsp:nvSpPr>
        <dsp:cNvPr id="0" name=""/>
        <dsp:cNvSpPr/>
      </dsp:nvSpPr>
      <dsp:spPr>
        <a:xfrm>
          <a:off x="5405120" y="1718733"/>
          <a:ext cx="1950720" cy="353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946" tIns="0" rIns="0" bIns="0" numCol="1" spcCol="1270" anchor="t" anchorCtr="0">
          <a:noAutofit/>
        </a:bodyPr>
        <a:lstStyle/>
        <a:p>
          <a:pPr marL="0" lvl="0" indent="0" algn="l" defTabSz="800100">
            <a:lnSpc>
              <a:spcPct val="90000"/>
            </a:lnSpc>
            <a:spcBef>
              <a:spcPct val="0"/>
            </a:spcBef>
            <a:spcAft>
              <a:spcPct val="35000"/>
            </a:spcAft>
            <a:buNone/>
          </a:pPr>
          <a:r>
            <a:rPr lang="en-US" sz="1800" b="1" i="0" kern="1200" baseline="0">
              <a:latin typeface="ITC Avant Garde For RPA Book" charset="0"/>
              <a:ea typeface="ITC Avant Garde For RPA Book" charset="0"/>
              <a:cs typeface="ITC Avant Garde For RPA Book" charset="0"/>
            </a:rPr>
            <a:t>Director, VP (14 yrs): academia + ad agency</a:t>
          </a:r>
          <a:endParaRPr lang="en-US" sz="1800" b="1" i="0" kern="1200" baseline="0" dirty="0">
            <a:latin typeface="ITC Avant Garde For RPA Book" charset="0"/>
            <a:ea typeface="ITC Avant Garde For RPA Book" charset="0"/>
            <a:cs typeface="ITC Avant Garde For RPA Book" charset="0"/>
          </a:endParaRPr>
        </a:p>
      </dsp:txBody>
      <dsp:txXfrm>
        <a:off x="5405120" y="1718733"/>
        <a:ext cx="1950720" cy="3530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464E7-4E9C-4AC6-BF5E-81C6126BFA5E}">
      <dsp:nvSpPr>
        <dsp:cNvPr id="0" name=""/>
        <dsp:cNvSpPr/>
      </dsp:nvSpPr>
      <dsp:spPr>
        <a:xfrm>
          <a:off x="1490921" y="0"/>
          <a:ext cx="4933346" cy="493334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solidFill>
                <a:schemeClr val="bg2"/>
              </a:solidFill>
              <a:latin typeface="ITC Avant Garde For RPA Book" charset="0"/>
              <a:ea typeface="+mn-ea"/>
              <a:cs typeface="+mn-cs"/>
            </a:rPr>
            <a:t>Founders, CEO, COO</a:t>
          </a:r>
        </a:p>
      </dsp:txBody>
      <dsp:txXfrm>
        <a:off x="3032592" y="246667"/>
        <a:ext cx="1850004" cy="493334"/>
      </dsp:txXfrm>
    </dsp:sp>
    <dsp:sp modelId="{F39231D9-A336-4B37-8FEC-468AAF43D390}">
      <dsp:nvSpPr>
        <dsp:cNvPr id="0" name=""/>
        <dsp:cNvSpPr/>
      </dsp:nvSpPr>
      <dsp:spPr>
        <a:xfrm>
          <a:off x="1860922" y="740001"/>
          <a:ext cx="4193344" cy="4193344"/>
        </a:xfrm>
        <a:prstGeom prst="ellipse">
          <a:avLst/>
        </a:prstGeom>
        <a:solidFill>
          <a:schemeClr val="accent4">
            <a:hueOff val="508973"/>
            <a:satOff val="-7437"/>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solidFill>
                <a:schemeClr val="bg2"/>
              </a:solidFill>
              <a:latin typeface="ITC Avant Garde For RPA Book" charset="0"/>
              <a:ea typeface="+mn-ea"/>
              <a:cs typeface="+mn-cs"/>
            </a:rPr>
            <a:t>Executive Committee (250K+)</a:t>
          </a:r>
        </a:p>
      </dsp:txBody>
      <dsp:txXfrm>
        <a:off x="3053404" y="981119"/>
        <a:ext cx="1808379" cy="482234"/>
      </dsp:txXfrm>
    </dsp:sp>
    <dsp:sp modelId="{F737E897-7E2F-4452-B7A0-243CFBFA866A}">
      <dsp:nvSpPr>
        <dsp:cNvPr id="0" name=""/>
        <dsp:cNvSpPr/>
      </dsp:nvSpPr>
      <dsp:spPr>
        <a:xfrm>
          <a:off x="2208476" y="1463600"/>
          <a:ext cx="3453342" cy="3453342"/>
        </a:xfrm>
        <a:prstGeom prst="ellipse">
          <a:avLst/>
        </a:prstGeom>
        <a:solidFill>
          <a:schemeClr val="accent4">
            <a:hueOff val="1017945"/>
            <a:satOff val="-14874"/>
            <a:lumOff val="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solidFill>
                <a:schemeClr val="bg2"/>
              </a:solidFill>
              <a:latin typeface="ITC Avant Garde For RPA Book" charset="0"/>
              <a:ea typeface="+mn-ea"/>
              <a:cs typeface="+mn-cs"/>
            </a:rPr>
            <a:t>Management Committee (100K+)</a:t>
          </a:r>
        </a:p>
      </dsp:txBody>
      <dsp:txXfrm>
        <a:off x="3041595" y="1701881"/>
        <a:ext cx="1787104" cy="476561"/>
      </dsp:txXfrm>
    </dsp:sp>
    <dsp:sp modelId="{25BB8680-A86F-4D60-861D-A334A78B261F}">
      <dsp:nvSpPr>
        <dsp:cNvPr id="0" name=""/>
        <dsp:cNvSpPr/>
      </dsp:nvSpPr>
      <dsp:spPr>
        <a:xfrm>
          <a:off x="2600924" y="2220005"/>
          <a:ext cx="2713340" cy="2713340"/>
        </a:xfrm>
        <a:prstGeom prst="ellipse">
          <a:avLst/>
        </a:prstGeom>
        <a:solidFill>
          <a:schemeClr val="accent4">
            <a:hueOff val="1526918"/>
            <a:satOff val="-22310"/>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solidFill>
                <a:schemeClr val="bg2"/>
              </a:solidFill>
              <a:latin typeface="ITC Avant Garde For RPA Book" charset="0"/>
              <a:ea typeface="+mn-ea"/>
              <a:cs typeface="+mn-cs"/>
            </a:rPr>
            <a:t>Managers (&gt;100k)</a:t>
          </a:r>
        </a:p>
      </dsp:txBody>
      <dsp:txXfrm>
        <a:off x="3224992" y="2464206"/>
        <a:ext cx="1465203" cy="488401"/>
      </dsp:txXfrm>
    </dsp:sp>
    <dsp:sp modelId="{B2C4F39E-458F-414E-AA59-74FA22BAAF46}">
      <dsp:nvSpPr>
        <dsp:cNvPr id="0" name=""/>
        <dsp:cNvSpPr/>
      </dsp:nvSpPr>
      <dsp:spPr>
        <a:xfrm>
          <a:off x="2970925" y="2960007"/>
          <a:ext cx="1973338" cy="1973338"/>
        </a:xfrm>
        <a:prstGeom prst="ellipse">
          <a:avLst/>
        </a:prstGeom>
        <a:solidFill>
          <a:schemeClr val="accent4">
            <a:hueOff val="2035891"/>
            <a:satOff val="-29747"/>
            <a:lumOff val="1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solidFill>
                <a:schemeClr val="bg2"/>
              </a:solidFill>
              <a:latin typeface="ITC Avant Garde For RPA Book" charset="0"/>
              <a:ea typeface="+mn-ea"/>
              <a:cs typeface="+mn-cs"/>
            </a:rPr>
            <a:t>Entry-level (35K)</a:t>
          </a:r>
        </a:p>
      </dsp:txBody>
      <dsp:txXfrm>
        <a:off x="3316259" y="3206674"/>
        <a:ext cx="1282669" cy="493334"/>
      </dsp:txXfrm>
    </dsp:sp>
    <dsp:sp modelId="{4F75AD3F-5FE7-49F3-B55F-3409E6C39FFB}">
      <dsp:nvSpPr>
        <dsp:cNvPr id="0" name=""/>
        <dsp:cNvSpPr/>
      </dsp:nvSpPr>
      <dsp:spPr>
        <a:xfrm>
          <a:off x="3340926" y="3700009"/>
          <a:ext cx="1233336" cy="1233336"/>
        </a:xfrm>
        <a:prstGeom prst="ellipse">
          <a:avLst/>
        </a:prstGeom>
        <a:solidFill>
          <a:schemeClr val="accent4">
            <a:hueOff val="2544863"/>
            <a:satOff val="-37184"/>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i="0" kern="1200" baseline="0" dirty="0">
              <a:solidFill>
                <a:schemeClr val="bg2"/>
              </a:solidFill>
              <a:latin typeface="ITC Avant Garde For RPA Book" charset="0"/>
              <a:ea typeface="+mn-ea"/>
              <a:cs typeface="+mn-cs"/>
            </a:rPr>
            <a:t>Interns</a:t>
          </a:r>
        </a:p>
      </dsp:txBody>
      <dsp:txXfrm>
        <a:off x="3521544" y="4008343"/>
        <a:ext cx="872100" cy="61666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8910D4-6CE3-544C-911A-2572EBDDC0C5}" type="datetimeFigureOut">
              <a:rPr lang="en-US" smtClean="0"/>
              <a:t>2/13/2018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2DD904-7E53-3043-A220-79BF3B77A73F}"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8086E-99FE-A24C-BD83-65F083313C58}" type="datetimeFigureOut">
              <a:rPr lang="en-US" smtClean="0"/>
              <a:t>2/13/2018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2E142-D3B1-B442-A06B-1166BAFD1973}" type="slidenum">
              <a:rPr lang="en-US" smtClean="0"/>
              <a:t>‹#›</a:t>
            </a:fld>
            <a:endParaRPr lang="en-US"/>
          </a:p>
        </p:txBody>
      </p:sp>
    </p:spTree>
    <p:extLst>
      <p:ext uri="{BB962C8B-B14F-4D97-AF65-F5344CB8AC3E}">
        <p14:creationId xmlns:p14="http://schemas.microsoft.com/office/powerpoint/2010/main" val="1676209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C2E142-D3B1-B442-A06B-1166BAFD1973}" type="slidenum">
              <a:rPr lang="en-US" smtClean="0"/>
              <a:t>1</a:t>
            </a:fld>
            <a:endParaRPr lang="en-US"/>
          </a:p>
        </p:txBody>
      </p:sp>
    </p:spTree>
    <p:extLst>
      <p:ext uri="{BB962C8B-B14F-4D97-AF65-F5344CB8AC3E}">
        <p14:creationId xmlns:p14="http://schemas.microsoft.com/office/powerpoint/2010/main" val="1858581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12</a:t>
            </a:fld>
            <a:endParaRPr lang="en-US"/>
          </a:p>
        </p:txBody>
      </p:sp>
    </p:spTree>
    <p:extLst>
      <p:ext uri="{BB962C8B-B14F-4D97-AF65-F5344CB8AC3E}">
        <p14:creationId xmlns:p14="http://schemas.microsoft.com/office/powerpoint/2010/main" val="1910400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13</a:t>
            </a:fld>
            <a:endParaRPr lang="en-US"/>
          </a:p>
        </p:txBody>
      </p:sp>
    </p:spTree>
    <p:extLst>
      <p:ext uri="{BB962C8B-B14F-4D97-AF65-F5344CB8AC3E}">
        <p14:creationId xmlns:p14="http://schemas.microsoft.com/office/powerpoint/2010/main" val="2198012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14</a:t>
            </a:fld>
            <a:endParaRPr lang="en-US"/>
          </a:p>
        </p:txBody>
      </p:sp>
    </p:spTree>
    <p:extLst>
      <p:ext uri="{BB962C8B-B14F-4D97-AF65-F5344CB8AC3E}">
        <p14:creationId xmlns:p14="http://schemas.microsoft.com/office/powerpoint/2010/main" val="2804222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15</a:t>
            </a:fld>
            <a:endParaRPr lang="en-US"/>
          </a:p>
        </p:txBody>
      </p:sp>
    </p:spTree>
    <p:extLst>
      <p:ext uri="{BB962C8B-B14F-4D97-AF65-F5344CB8AC3E}">
        <p14:creationId xmlns:p14="http://schemas.microsoft.com/office/powerpoint/2010/main" val="2159454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16</a:t>
            </a:fld>
            <a:endParaRPr lang="en-US"/>
          </a:p>
        </p:txBody>
      </p:sp>
    </p:spTree>
    <p:extLst>
      <p:ext uri="{BB962C8B-B14F-4D97-AF65-F5344CB8AC3E}">
        <p14:creationId xmlns:p14="http://schemas.microsoft.com/office/powerpoint/2010/main" val="669283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17</a:t>
            </a:fld>
            <a:endParaRPr lang="en-US"/>
          </a:p>
        </p:txBody>
      </p:sp>
    </p:spTree>
    <p:extLst>
      <p:ext uri="{BB962C8B-B14F-4D97-AF65-F5344CB8AC3E}">
        <p14:creationId xmlns:p14="http://schemas.microsoft.com/office/powerpoint/2010/main" val="524653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18</a:t>
            </a:fld>
            <a:endParaRPr lang="en-US"/>
          </a:p>
        </p:txBody>
      </p:sp>
    </p:spTree>
    <p:extLst>
      <p:ext uri="{BB962C8B-B14F-4D97-AF65-F5344CB8AC3E}">
        <p14:creationId xmlns:p14="http://schemas.microsoft.com/office/powerpoint/2010/main" val="965251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19</a:t>
            </a:fld>
            <a:endParaRPr lang="en-US"/>
          </a:p>
        </p:txBody>
      </p:sp>
    </p:spTree>
    <p:extLst>
      <p:ext uri="{BB962C8B-B14F-4D97-AF65-F5344CB8AC3E}">
        <p14:creationId xmlns:p14="http://schemas.microsoft.com/office/powerpoint/2010/main" val="799487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20</a:t>
            </a:fld>
            <a:endParaRPr lang="en-US"/>
          </a:p>
        </p:txBody>
      </p:sp>
    </p:spTree>
    <p:extLst>
      <p:ext uri="{BB962C8B-B14F-4D97-AF65-F5344CB8AC3E}">
        <p14:creationId xmlns:p14="http://schemas.microsoft.com/office/powerpoint/2010/main" val="2455849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21</a:t>
            </a:fld>
            <a:endParaRPr lang="en-US"/>
          </a:p>
        </p:txBody>
      </p:sp>
    </p:spTree>
    <p:extLst>
      <p:ext uri="{BB962C8B-B14F-4D97-AF65-F5344CB8AC3E}">
        <p14:creationId xmlns:p14="http://schemas.microsoft.com/office/powerpoint/2010/main" val="279278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2</a:t>
            </a:fld>
            <a:endParaRPr lang="en-US"/>
          </a:p>
        </p:txBody>
      </p:sp>
    </p:spTree>
    <p:extLst>
      <p:ext uri="{BB962C8B-B14F-4D97-AF65-F5344CB8AC3E}">
        <p14:creationId xmlns:p14="http://schemas.microsoft.com/office/powerpoint/2010/main" val="1812837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22</a:t>
            </a:fld>
            <a:endParaRPr lang="en-US"/>
          </a:p>
        </p:txBody>
      </p:sp>
    </p:spTree>
    <p:extLst>
      <p:ext uri="{BB962C8B-B14F-4D97-AF65-F5344CB8AC3E}">
        <p14:creationId xmlns:p14="http://schemas.microsoft.com/office/powerpoint/2010/main" val="2396703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23</a:t>
            </a:fld>
            <a:endParaRPr lang="en-US"/>
          </a:p>
        </p:txBody>
      </p:sp>
    </p:spTree>
    <p:extLst>
      <p:ext uri="{BB962C8B-B14F-4D97-AF65-F5344CB8AC3E}">
        <p14:creationId xmlns:p14="http://schemas.microsoft.com/office/powerpoint/2010/main" val="2021100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3</a:t>
            </a:fld>
            <a:endParaRPr lang="en-US"/>
          </a:p>
        </p:txBody>
      </p:sp>
    </p:spTree>
    <p:extLst>
      <p:ext uri="{BB962C8B-B14F-4D97-AF65-F5344CB8AC3E}">
        <p14:creationId xmlns:p14="http://schemas.microsoft.com/office/powerpoint/2010/main" val="2277082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4</a:t>
            </a:fld>
            <a:endParaRPr lang="en-US"/>
          </a:p>
        </p:txBody>
      </p:sp>
    </p:spTree>
    <p:extLst>
      <p:ext uri="{BB962C8B-B14F-4D97-AF65-F5344CB8AC3E}">
        <p14:creationId xmlns:p14="http://schemas.microsoft.com/office/powerpoint/2010/main" val="1478678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5</a:t>
            </a:fld>
            <a:endParaRPr lang="en-US"/>
          </a:p>
        </p:txBody>
      </p:sp>
    </p:spTree>
    <p:extLst>
      <p:ext uri="{BB962C8B-B14F-4D97-AF65-F5344CB8AC3E}">
        <p14:creationId xmlns:p14="http://schemas.microsoft.com/office/powerpoint/2010/main" val="265817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6</a:t>
            </a:fld>
            <a:endParaRPr lang="en-US"/>
          </a:p>
        </p:txBody>
      </p:sp>
    </p:spTree>
    <p:extLst>
      <p:ext uri="{BB962C8B-B14F-4D97-AF65-F5344CB8AC3E}">
        <p14:creationId xmlns:p14="http://schemas.microsoft.com/office/powerpoint/2010/main" val="168116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7</a:t>
            </a:fld>
            <a:endParaRPr lang="en-US"/>
          </a:p>
        </p:txBody>
      </p:sp>
    </p:spTree>
    <p:extLst>
      <p:ext uri="{BB962C8B-B14F-4D97-AF65-F5344CB8AC3E}">
        <p14:creationId xmlns:p14="http://schemas.microsoft.com/office/powerpoint/2010/main" val="229729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8</a:t>
            </a:fld>
            <a:endParaRPr lang="en-US"/>
          </a:p>
        </p:txBody>
      </p:sp>
    </p:spTree>
    <p:extLst>
      <p:ext uri="{BB962C8B-B14F-4D97-AF65-F5344CB8AC3E}">
        <p14:creationId xmlns:p14="http://schemas.microsoft.com/office/powerpoint/2010/main" val="2924596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C2E142-D3B1-B442-A06B-1166BAFD1973}" type="slidenum">
              <a:rPr lang="en-US" smtClean="0"/>
              <a:t>11</a:t>
            </a:fld>
            <a:endParaRPr lang="en-US"/>
          </a:p>
        </p:txBody>
      </p:sp>
    </p:spTree>
    <p:extLst>
      <p:ext uri="{BB962C8B-B14F-4D97-AF65-F5344CB8AC3E}">
        <p14:creationId xmlns:p14="http://schemas.microsoft.com/office/powerpoint/2010/main" val="3495677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ype_only_Title_Slide">
    <p:spTree>
      <p:nvGrpSpPr>
        <p:cNvPr id="1" name=""/>
        <p:cNvGrpSpPr/>
        <p:nvPr/>
      </p:nvGrpSpPr>
      <p:grpSpPr>
        <a:xfrm>
          <a:off x="0" y="0"/>
          <a:ext cx="0" cy="0"/>
          <a:chOff x="0" y="0"/>
          <a:chExt cx="0" cy="0"/>
        </a:xfrm>
      </p:grpSpPr>
      <p:sp>
        <p:nvSpPr>
          <p:cNvPr id="4" name="Text Placeholder 3"/>
          <p:cNvSpPr>
            <a:spLocks noGrp="1"/>
          </p:cNvSpPr>
          <p:nvPr>
            <p:ph type="body" sz="quarter" idx="15" hasCustomPrompt="1"/>
          </p:nvPr>
        </p:nvSpPr>
        <p:spPr>
          <a:xfrm>
            <a:off x="1503795" y="3703156"/>
            <a:ext cx="9184411" cy="363538"/>
          </a:xfrm>
          <a:prstGeom prst="rect">
            <a:avLst/>
          </a:prstGeom>
        </p:spPr>
        <p:txBody>
          <a:bodyPr anchor="ctr">
            <a:noAutofit/>
          </a:bodyPr>
          <a:lstStyle>
            <a:lvl1pPr marL="0" indent="0" algn="ctr">
              <a:lnSpc>
                <a:spcPct val="100000"/>
              </a:lnSpc>
              <a:spcBef>
                <a:spcPts val="0"/>
              </a:spcBef>
              <a:buNone/>
              <a:defRPr sz="2400" b="0" i="1" baseline="0">
                <a:solidFill>
                  <a:schemeClr val="bg2"/>
                </a:solidFill>
                <a:latin typeface="Georgia" charset="0"/>
                <a:ea typeface="Georgia" charset="0"/>
                <a:cs typeface="Georgia" charset="0"/>
              </a:defRPr>
            </a:lvl1pPr>
          </a:lstStyle>
          <a:p>
            <a:pPr lvl="0"/>
            <a:r>
              <a:rPr lang="en-US" dirty="0"/>
              <a:t>Date or subhead can go here</a:t>
            </a:r>
          </a:p>
        </p:txBody>
      </p:sp>
      <p:sp>
        <p:nvSpPr>
          <p:cNvPr id="5" name="Shape 255"/>
          <p:cNvSpPr>
            <a:spLocks noGrp="1"/>
          </p:cNvSpPr>
          <p:nvPr>
            <p:ph type="body" sz="quarter" idx="13" hasCustomPrompt="1"/>
          </p:nvPr>
        </p:nvSpPr>
        <p:spPr>
          <a:xfrm>
            <a:off x="1503795" y="2065438"/>
            <a:ext cx="9184411" cy="1637718"/>
          </a:xfrm>
          <a:prstGeom prst="rect">
            <a:avLst/>
          </a:prstGeom>
        </p:spPr>
        <p:txBody>
          <a:bodyPr anchor="b" anchorCtr="0"/>
          <a:lstStyle>
            <a:lvl1pPr marL="0" indent="0" algn="ctr">
              <a:lnSpc>
                <a:spcPts val="6000"/>
              </a:lnSpc>
              <a:spcBef>
                <a:spcPts val="0"/>
              </a:spcBef>
              <a:buNone/>
              <a:defRPr sz="5000" b="1" i="0" cap="all" spc="0" baseline="0">
                <a:solidFill>
                  <a:schemeClr val="tx1"/>
                </a:solidFill>
                <a:latin typeface="ITC Avant Garde For RPA" charset="0"/>
                <a:ea typeface="ITC Avant Garde For RPA" charset="0"/>
                <a:cs typeface="ITC Avant Garde For RPA" charset="0"/>
                <a:sym typeface="ITC Avant Garde Gothic Std"/>
              </a:defRPr>
            </a:lvl1pPr>
          </a:lstStyle>
          <a:p>
            <a:r>
              <a:rPr lang="en-US" dirty="0"/>
              <a:t>Deck title page with </a:t>
            </a:r>
            <a:br>
              <a:rPr lang="en-US" dirty="0"/>
            </a:br>
            <a:r>
              <a:rPr lang="en-US" dirty="0" err="1"/>
              <a:t>rpa</a:t>
            </a:r>
            <a:r>
              <a:rPr lang="en-US" dirty="0"/>
              <a:t> logo</a:t>
            </a:r>
            <a:endParaRPr dirty="0"/>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59706" y="4409617"/>
            <a:ext cx="1072588" cy="656986"/>
          </a:xfrm>
          <a:prstGeom prst="rect">
            <a:avLst/>
          </a:prstGeom>
        </p:spPr>
      </p:pic>
    </p:spTree>
    <p:extLst>
      <p:ext uri="{BB962C8B-B14F-4D97-AF65-F5344CB8AC3E}">
        <p14:creationId xmlns:p14="http://schemas.microsoft.com/office/powerpoint/2010/main" val="15521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_background_image">
    <p:spTree>
      <p:nvGrpSpPr>
        <p:cNvPr id="1" name=""/>
        <p:cNvGrpSpPr/>
        <p:nvPr/>
      </p:nvGrpSpPr>
      <p:grpSpPr>
        <a:xfrm>
          <a:off x="0" y="0"/>
          <a:ext cx="0" cy="0"/>
          <a:chOff x="0" y="0"/>
          <a:chExt cx="0" cy="0"/>
        </a:xfrm>
      </p:grpSpPr>
      <p:grpSp>
        <p:nvGrpSpPr>
          <p:cNvPr id="21" name="Group 20"/>
          <p:cNvGrpSpPr/>
          <p:nvPr userDrawn="1"/>
        </p:nvGrpSpPr>
        <p:grpSpPr>
          <a:xfrm>
            <a:off x="11440856" y="6115684"/>
            <a:ext cx="751144" cy="742315"/>
            <a:chOff x="11440856" y="6115684"/>
            <a:chExt cx="751144" cy="742315"/>
          </a:xfrm>
        </p:grpSpPr>
        <p:sp>
          <p:nvSpPr>
            <p:cNvPr id="22" name="Rectangle 21"/>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11"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7" name="Shape 286"/>
          <p:cNvSpPr>
            <a:spLocks noGrp="1"/>
          </p:cNvSpPr>
          <p:nvPr>
            <p:ph type="body" idx="1" hasCustomPrompt="1"/>
          </p:nvPr>
        </p:nvSpPr>
        <p:spPr>
          <a:xfrm>
            <a:off x="6179676" y="1202951"/>
            <a:ext cx="5277336" cy="4359117"/>
          </a:xfrm>
          <a:prstGeom prst="rect">
            <a:avLst/>
          </a:prstGeom>
        </p:spPr>
        <p:txBody>
          <a:bodyPr anchor="t"/>
          <a:lstStyle>
            <a:lvl1pPr marL="0" indent="0">
              <a:lnSpc>
                <a:spcPct val="100000"/>
              </a:lnSpc>
              <a:buNone/>
              <a:defRPr sz="1600" b="0" i="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p:txBody>
      </p:sp>
      <p:sp>
        <p:nvSpPr>
          <p:cNvPr id="18" name="Shape 255"/>
          <p:cNvSpPr>
            <a:spLocks noGrp="1"/>
          </p:cNvSpPr>
          <p:nvPr>
            <p:ph type="body" sz="quarter" idx="14" hasCustomPrompt="1"/>
          </p:nvPr>
        </p:nvSpPr>
        <p:spPr>
          <a:xfrm>
            <a:off x="1142999" y="190562"/>
            <a:ext cx="10314013" cy="895350"/>
          </a:xfrm>
          <a:prstGeom prst="rect">
            <a:avLst/>
          </a:prstGeom>
        </p:spPr>
        <p:txBody>
          <a:bodyPr anchor="ctr">
            <a:normAutofit/>
          </a:bodyPr>
          <a:lstStyle>
            <a:lvl1pPr marL="0" indent="0" algn="ctr">
              <a:spcBef>
                <a:spcPts val="0"/>
              </a:spcBef>
              <a:buNone/>
              <a:defRPr sz="4000" b="1" i="0" cap="all" spc="0" baseline="0">
                <a:solidFill>
                  <a:schemeClr val="tx1"/>
                </a:solidFill>
                <a:latin typeface="ITC Avant Garde For RPA" charset="0"/>
                <a:ea typeface="ITC Avant Garde For RPA" charset="0"/>
                <a:cs typeface="ITC Avant Garde For RPA" charset="0"/>
                <a:sym typeface="ITC Avant Garde Gothic Std"/>
              </a:defRPr>
            </a:lvl1pPr>
          </a:lstStyle>
          <a:p>
            <a:r>
              <a:rPr lang="en-US"/>
              <a:t>Image with white background</a:t>
            </a:r>
            <a:endParaRPr dirty="0"/>
          </a:p>
        </p:txBody>
      </p:sp>
    </p:spTree>
    <p:extLst>
      <p:ext uri="{BB962C8B-B14F-4D97-AF65-F5344CB8AC3E}">
        <p14:creationId xmlns:p14="http://schemas.microsoft.com/office/powerpoint/2010/main" val="213993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_Slide_Small_Header">
    <p:spTree>
      <p:nvGrpSpPr>
        <p:cNvPr id="1" name=""/>
        <p:cNvGrpSpPr/>
        <p:nvPr/>
      </p:nvGrpSpPr>
      <p:grpSpPr>
        <a:xfrm>
          <a:off x="0" y="0"/>
          <a:ext cx="0" cy="0"/>
          <a:chOff x="0" y="0"/>
          <a:chExt cx="0" cy="0"/>
        </a:xfrm>
      </p:grpSpPr>
      <p:sp>
        <p:nvSpPr>
          <p:cNvPr id="6" name="Shape 255"/>
          <p:cNvSpPr>
            <a:spLocks noGrp="1"/>
          </p:cNvSpPr>
          <p:nvPr>
            <p:ph type="body" sz="quarter" idx="14" hasCustomPrompt="1"/>
          </p:nvPr>
        </p:nvSpPr>
        <p:spPr>
          <a:xfrm>
            <a:off x="734987" y="208623"/>
            <a:ext cx="10722025" cy="672815"/>
          </a:xfrm>
          <a:prstGeom prst="rect">
            <a:avLst/>
          </a:prstGeom>
        </p:spPr>
        <p:txBody>
          <a:bodyPr anchor="ctr">
            <a:normAutofit/>
          </a:bodyPr>
          <a:lstStyle>
            <a:lvl1pPr marL="0" indent="0" algn="ctr">
              <a:spcBef>
                <a:spcPts val="0"/>
              </a:spcBef>
              <a:buNone/>
              <a:defRPr sz="2500" b="1" i="0" cap="all" spc="0" baseline="0">
                <a:solidFill>
                  <a:schemeClr val="tx1"/>
                </a:solidFill>
                <a:latin typeface="ITC Avant Garde For RPA" charset="0"/>
                <a:ea typeface="ITC Avant Garde For RPA" charset="0"/>
                <a:cs typeface="ITC Avant Garde For RPA" charset="0"/>
                <a:sym typeface="ITC Avant Garde Gothic Std"/>
              </a:defRPr>
            </a:lvl1pPr>
          </a:lstStyle>
          <a:p>
            <a:r>
              <a:rPr lang="en-US" dirty="0"/>
              <a:t>Copy only slide small </a:t>
            </a:r>
            <a:endParaRPr dirty="0"/>
          </a:p>
        </p:txBody>
      </p:sp>
      <p:grpSp>
        <p:nvGrpSpPr>
          <p:cNvPr id="16" name="Group 15"/>
          <p:cNvGrpSpPr/>
          <p:nvPr userDrawn="1"/>
        </p:nvGrpSpPr>
        <p:grpSpPr>
          <a:xfrm>
            <a:off x="11440856" y="6115684"/>
            <a:ext cx="751144" cy="742315"/>
            <a:chOff x="11440856" y="6115684"/>
            <a:chExt cx="751144" cy="742315"/>
          </a:xfrm>
        </p:grpSpPr>
        <p:sp>
          <p:nvSpPr>
            <p:cNvPr id="17" name="Rectangle 16"/>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9"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1" name="Footer Placeholder 4"/>
          <p:cNvSpPr>
            <a:spLocks noGrp="1"/>
          </p:cNvSpPr>
          <p:nvPr>
            <p:ph type="ftr" sz="quarter" idx="11"/>
          </p:nvPr>
        </p:nvSpPr>
        <p:spPr>
          <a:xfrm>
            <a:off x="734987" y="6280149"/>
            <a:ext cx="9878318" cy="365125"/>
          </a:xfrm>
          <a:prstGeom prst="rect">
            <a:avLst/>
          </a:prstGeom>
        </p:spPr>
        <p:txBody>
          <a:bodyPr anchor="ctr"/>
          <a:lstStyle>
            <a:lvl1pPr>
              <a:defRPr sz="1000" b="0" i="0">
                <a:solidFill>
                  <a:schemeClr val="tx1">
                    <a:lumMod val="50000"/>
                    <a:lumOff val="50000"/>
                  </a:schemeClr>
                </a:solidFill>
                <a:latin typeface="ITC Avant Garde For RPA Book" charset="0"/>
                <a:ea typeface="ITC Avant Garde For RPA Book" charset="0"/>
                <a:cs typeface="ITC Avant Garde For RPA Book" charset="0"/>
              </a:defRPr>
            </a:lvl1pPr>
          </a:lstStyle>
          <a:p>
            <a:endParaRPr lang="en-US" dirty="0"/>
          </a:p>
        </p:txBody>
      </p:sp>
      <p:sp>
        <p:nvSpPr>
          <p:cNvPr id="10" name="Shape 286"/>
          <p:cNvSpPr>
            <a:spLocks noGrp="1"/>
          </p:cNvSpPr>
          <p:nvPr>
            <p:ph type="body" idx="1" hasCustomPrompt="1"/>
          </p:nvPr>
        </p:nvSpPr>
        <p:spPr>
          <a:xfrm>
            <a:off x="734987" y="1065781"/>
            <a:ext cx="10722025" cy="4909146"/>
          </a:xfrm>
          <a:prstGeom prst="rect">
            <a:avLst/>
          </a:prstGeom>
        </p:spPr>
        <p:txBody>
          <a:bodyPr anchor="t"/>
          <a:lstStyle>
            <a:lvl1pPr marL="0" indent="0">
              <a:lnSpc>
                <a:spcPct val="100000"/>
              </a:lnSpc>
              <a:buNone/>
              <a:defRPr sz="1600" b="0" i="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Image_one_lin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1" y="0"/>
            <a:ext cx="5714999" cy="3368233"/>
          </a:xfrm>
          <a:prstGeom prst="rect">
            <a:avLst/>
          </a:prstGeom>
        </p:spPr>
        <p:txBody>
          <a:bodyPr/>
          <a:lstStyle/>
          <a:p>
            <a:endParaRPr lang="en-US" dirty="0"/>
          </a:p>
        </p:txBody>
      </p:sp>
      <p:sp>
        <p:nvSpPr>
          <p:cNvPr id="15" name="Shape 255"/>
          <p:cNvSpPr>
            <a:spLocks noGrp="1"/>
          </p:cNvSpPr>
          <p:nvPr>
            <p:ph type="body" sz="quarter" idx="14" hasCustomPrompt="1"/>
          </p:nvPr>
        </p:nvSpPr>
        <p:spPr>
          <a:xfrm>
            <a:off x="6180213" y="372773"/>
            <a:ext cx="5260643" cy="891490"/>
          </a:xfrm>
          <a:prstGeom prst="rect">
            <a:avLst/>
          </a:prstGeom>
        </p:spPr>
        <p:txBody>
          <a:bodyPr anchor="ctr">
            <a:normAutofit/>
          </a:bodyPr>
          <a:lstStyle>
            <a:lvl1pPr marL="0" indent="0" algn="l">
              <a:spcBef>
                <a:spcPts val="0"/>
              </a:spcBef>
              <a:buNone/>
              <a:defRPr sz="4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Two images</a:t>
            </a:r>
            <a:endParaRPr dirty="0"/>
          </a:p>
        </p:txBody>
      </p:sp>
      <p:grpSp>
        <p:nvGrpSpPr>
          <p:cNvPr id="21" name="Group 20"/>
          <p:cNvGrpSpPr/>
          <p:nvPr userDrawn="1"/>
        </p:nvGrpSpPr>
        <p:grpSpPr>
          <a:xfrm>
            <a:off x="11440856" y="6115684"/>
            <a:ext cx="751144" cy="742315"/>
            <a:chOff x="11440856" y="6115684"/>
            <a:chExt cx="751144" cy="742315"/>
          </a:xfrm>
        </p:grpSpPr>
        <p:sp>
          <p:nvSpPr>
            <p:cNvPr id="22" name="Rectangle 21"/>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11"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0" name="Shape 286"/>
          <p:cNvSpPr>
            <a:spLocks noGrp="1"/>
          </p:cNvSpPr>
          <p:nvPr>
            <p:ph type="body" idx="1" hasCustomPrompt="1"/>
          </p:nvPr>
        </p:nvSpPr>
        <p:spPr>
          <a:xfrm>
            <a:off x="6180213" y="1394818"/>
            <a:ext cx="5260643" cy="4432068"/>
          </a:xfrm>
          <a:prstGeom prst="rect">
            <a:avLst/>
          </a:prstGeom>
        </p:spPr>
        <p:txBody>
          <a:bodyPr anchor="t"/>
          <a:lstStyle>
            <a:lvl1pPr marL="0" indent="0">
              <a:lnSpc>
                <a:spcPct val="100000"/>
              </a:lnSpc>
              <a:buNone/>
              <a:defRPr sz="1600" b="0" i="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p:txBody>
      </p:sp>
      <p:sp>
        <p:nvSpPr>
          <p:cNvPr id="12" name="Picture Placeholder 18"/>
          <p:cNvSpPr>
            <a:spLocks noGrp="1"/>
          </p:cNvSpPr>
          <p:nvPr>
            <p:ph type="pic" sz="quarter" idx="16"/>
          </p:nvPr>
        </p:nvSpPr>
        <p:spPr>
          <a:xfrm>
            <a:off x="1" y="3489766"/>
            <a:ext cx="5714999" cy="3368233"/>
          </a:xfrm>
          <a:prstGeom prst="rect">
            <a:avLst/>
          </a:prstGeom>
        </p:spPr>
        <p:txBody>
          <a:bodyPr/>
          <a:lstStyle/>
          <a:p>
            <a:endParaRPr lang="en-US" dirty="0"/>
          </a:p>
        </p:txBody>
      </p:sp>
    </p:spTree>
    <p:extLst>
      <p:ext uri="{BB962C8B-B14F-4D97-AF65-F5344CB8AC3E}">
        <p14:creationId xmlns:p14="http://schemas.microsoft.com/office/powerpoint/2010/main" val="179866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mage_two_lines">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1" y="0"/>
            <a:ext cx="5714999" cy="3368233"/>
          </a:xfrm>
          <a:prstGeom prst="rect">
            <a:avLst/>
          </a:prstGeom>
        </p:spPr>
        <p:txBody>
          <a:bodyPr/>
          <a:lstStyle/>
          <a:p>
            <a:endParaRPr lang="en-US" dirty="0"/>
          </a:p>
        </p:txBody>
      </p:sp>
      <p:sp>
        <p:nvSpPr>
          <p:cNvPr id="15" name="Shape 255"/>
          <p:cNvSpPr>
            <a:spLocks noGrp="1"/>
          </p:cNvSpPr>
          <p:nvPr>
            <p:ph type="body" sz="quarter" idx="14" hasCustomPrompt="1"/>
          </p:nvPr>
        </p:nvSpPr>
        <p:spPr>
          <a:xfrm>
            <a:off x="6180212" y="966237"/>
            <a:ext cx="5276799" cy="720707"/>
          </a:xfrm>
          <a:prstGeom prst="rect">
            <a:avLst/>
          </a:prstGeom>
        </p:spPr>
        <p:txBody>
          <a:bodyPr anchor="b" anchorCtr="0">
            <a:noAutofit/>
          </a:bodyPr>
          <a:lstStyle>
            <a:lvl1pPr marL="0" indent="0" algn="l">
              <a:spcBef>
                <a:spcPts val="0"/>
              </a:spcBef>
              <a:buNone/>
              <a:defRPr sz="4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Two images with two lines</a:t>
            </a:r>
            <a:endParaRPr dirty="0"/>
          </a:p>
        </p:txBody>
      </p:sp>
      <p:grpSp>
        <p:nvGrpSpPr>
          <p:cNvPr id="21" name="Group 20"/>
          <p:cNvGrpSpPr/>
          <p:nvPr userDrawn="1"/>
        </p:nvGrpSpPr>
        <p:grpSpPr>
          <a:xfrm>
            <a:off x="11440856" y="6115684"/>
            <a:ext cx="751144" cy="742315"/>
            <a:chOff x="11440856" y="6115684"/>
            <a:chExt cx="751144" cy="742315"/>
          </a:xfrm>
        </p:grpSpPr>
        <p:sp>
          <p:nvSpPr>
            <p:cNvPr id="22" name="Rectangle 21"/>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11"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0" name="Shape 286"/>
          <p:cNvSpPr>
            <a:spLocks noGrp="1"/>
          </p:cNvSpPr>
          <p:nvPr>
            <p:ph type="body" idx="1" hasCustomPrompt="1"/>
          </p:nvPr>
        </p:nvSpPr>
        <p:spPr>
          <a:xfrm>
            <a:off x="6180213" y="1936218"/>
            <a:ext cx="5276799" cy="4253971"/>
          </a:xfrm>
          <a:prstGeom prst="rect">
            <a:avLst/>
          </a:prstGeom>
        </p:spPr>
        <p:txBody>
          <a:bodyPr anchor="t"/>
          <a:lstStyle>
            <a:lvl1pPr marL="0" indent="0">
              <a:lnSpc>
                <a:spcPct val="100000"/>
              </a:lnSpc>
              <a:buNone/>
              <a:defRPr sz="1600" b="0" i="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p:txBody>
      </p:sp>
      <p:sp>
        <p:nvSpPr>
          <p:cNvPr id="12" name="Picture Placeholder 18"/>
          <p:cNvSpPr>
            <a:spLocks noGrp="1"/>
          </p:cNvSpPr>
          <p:nvPr>
            <p:ph type="pic" sz="quarter" idx="16"/>
          </p:nvPr>
        </p:nvSpPr>
        <p:spPr>
          <a:xfrm>
            <a:off x="1" y="3489766"/>
            <a:ext cx="5714999" cy="3368233"/>
          </a:xfrm>
          <a:prstGeom prst="rect">
            <a:avLst/>
          </a:prstGeom>
        </p:spPr>
        <p:txBody>
          <a:bodyPr/>
          <a:lstStyle/>
          <a:p>
            <a:endParaRPr lang="en-US" dirty="0"/>
          </a:p>
        </p:txBody>
      </p:sp>
    </p:spTree>
    <p:extLst>
      <p:ext uri="{BB962C8B-B14F-4D97-AF65-F5344CB8AC3E}">
        <p14:creationId xmlns:p14="http://schemas.microsoft.com/office/powerpoint/2010/main" val="210724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mage_one_lin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1" y="0"/>
            <a:ext cx="5714999" cy="6857999"/>
          </a:xfrm>
          <a:prstGeom prst="rect">
            <a:avLst/>
          </a:prstGeom>
        </p:spPr>
        <p:txBody>
          <a:bodyPr/>
          <a:lstStyle/>
          <a:p>
            <a:endParaRPr lang="en-US" dirty="0"/>
          </a:p>
        </p:txBody>
      </p:sp>
      <p:sp>
        <p:nvSpPr>
          <p:cNvPr id="15" name="Shape 255"/>
          <p:cNvSpPr>
            <a:spLocks noGrp="1"/>
          </p:cNvSpPr>
          <p:nvPr>
            <p:ph type="body" sz="quarter" idx="14" hasCustomPrompt="1"/>
          </p:nvPr>
        </p:nvSpPr>
        <p:spPr>
          <a:xfrm>
            <a:off x="6180213" y="362672"/>
            <a:ext cx="5276799" cy="891490"/>
          </a:xfrm>
          <a:prstGeom prst="rect">
            <a:avLst/>
          </a:prstGeom>
        </p:spPr>
        <p:txBody>
          <a:bodyPr anchor="ctr">
            <a:noAutofit/>
          </a:bodyPr>
          <a:lstStyle>
            <a:lvl1pPr marL="0" indent="0" algn="l">
              <a:spcBef>
                <a:spcPts val="0"/>
              </a:spcBef>
              <a:buNone/>
              <a:defRPr sz="4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Full bleed</a:t>
            </a:r>
            <a:endParaRPr dirty="0"/>
          </a:p>
        </p:txBody>
      </p:sp>
      <p:grpSp>
        <p:nvGrpSpPr>
          <p:cNvPr id="21" name="Group 20"/>
          <p:cNvGrpSpPr/>
          <p:nvPr userDrawn="1"/>
        </p:nvGrpSpPr>
        <p:grpSpPr>
          <a:xfrm>
            <a:off x="11440856" y="6115684"/>
            <a:ext cx="751144" cy="742315"/>
            <a:chOff x="11440856" y="6115684"/>
            <a:chExt cx="751144" cy="742315"/>
          </a:xfrm>
        </p:grpSpPr>
        <p:sp>
          <p:nvSpPr>
            <p:cNvPr id="22" name="Rectangle 21"/>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11"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0" name="Shape 286"/>
          <p:cNvSpPr>
            <a:spLocks noGrp="1"/>
          </p:cNvSpPr>
          <p:nvPr>
            <p:ph type="body" idx="1" hasCustomPrompt="1"/>
          </p:nvPr>
        </p:nvSpPr>
        <p:spPr>
          <a:xfrm>
            <a:off x="6188226" y="1378781"/>
            <a:ext cx="5268786" cy="4432068"/>
          </a:xfrm>
          <a:prstGeom prst="rect">
            <a:avLst/>
          </a:prstGeom>
        </p:spPr>
        <p:txBody>
          <a:bodyPr anchor="t"/>
          <a:lstStyle>
            <a:lvl1pPr marL="0" indent="0">
              <a:lnSpc>
                <a:spcPct val="100000"/>
              </a:lnSpc>
              <a:buNone/>
              <a:defRPr sz="1600" b="0" i="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p:txBody>
      </p:sp>
    </p:spTree>
    <p:extLst>
      <p:ext uri="{BB962C8B-B14F-4D97-AF65-F5344CB8AC3E}">
        <p14:creationId xmlns:p14="http://schemas.microsoft.com/office/powerpoint/2010/main" val="399629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_one_line">
    <p:spTree>
      <p:nvGrpSpPr>
        <p:cNvPr id="1" name=""/>
        <p:cNvGrpSpPr/>
        <p:nvPr/>
      </p:nvGrpSpPr>
      <p:grpSpPr>
        <a:xfrm>
          <a:off x="0" y="0"/>
          <a:ext cx="0" cy="0"/>
          <a:chOff x="0" y="0"/>
          <a:chExt cx="0" cy="0"/>
        </a:xfrm>
      </p:grpSpPr>
      <p:sp>
        <p:nvSpPr>
          <p:cNvPr id="19" name="Picture Placeholder 18"/>
          <p:cNvSpPr>
            <a:spLocks noGrp="1"/>
          </p:cNvSpPr>
          <p:nvPr>
            <p:ph type="pic" sz="quarter" idx="15"/>
          </p:nvPr>
        </p:nvSpPr>
        <p:spPr>
          <a:xfrm>
            <a:off x="6477001" y="0"/>
            <a:ext cx="5714999" cy="6857999"/>
          </a:xfrm>
          <a:prstGeom prst="rect">
            <a:avLst/>
          </a:prstGeom>
        </p:spPr>
        <p:txBody>
          <a:bodyPr/>
          <a:lstStyle/>
          <a:p>
            <a:endParaRPr lang="en-US" dirty="0"/>
          </a:p>
        </p:txBody>
      </p:sp>
      <p:sp>
        <p:nvSpPr>
          <p:cNvPr id="15" name="Shape 255"/>
          <p:cNvSpPr>
            <a:spLocks noGrp="1"/>
          </p:cNvSpPr>
          <p:nvPr>
            <p:ph type="body" sz="quarter" idx="14" hasCustomPrompt="1"/>
          </p:nvPr>
        </p:nvSpPr>
        <p:spPr>
          <a:xfrm>
            <a:off x="726973" y="364478"/>
            <a:ext cx="5276799" cy="891490"/>
          </a:xfrm>
          <a:prstGeom prst="rect">
            <a:avLst/>
          </a:prstGeom>
        </p:spPr>
        <p:txBody>
          <a:bodyPr anchor="ctr">
            <a:noAutofit/>
          </a:bodyPr>
          <a:lstStyle>
            <a:lvl1pPr marL="0" indent="0" algn="l">
              <a:spcBef>
                <a:spcPts val="0"/>
              </a:spcBef>
              <a:buNone/>
              <a:defRPr sz="4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Full bleed</a:t>
            </a:r>
            <a:endParaRPr dirty="0"/>
          </a:p>
        </p:txBody>
      </p:sp>
      <p:sp>
        <p:nvSpPr>
          <p:cNvPr id="10" name="Shape 286"/>
          <p:cNvSpPr>
            <a:spLocks noGrp="1"/>
          </p:cNvSpPr>
          <p:nvPr>
            <p:ph type="body" idx="1" hasCustomPrompt="1"/>
          </p:nvPr>
        </p:nvSpPr>
        <p:spPr>
          <a:xfrm>
            <a:off x="734986" y="1374407"/>
            <a:ext cx="5268786" cy="4432068"/>
          </a:xfrm>
          <a:prstGeom prst="rect">
            <a:avLst/>
          </a:prstGeom>
        </p:spPr>
        <p:txBody>
          <a:bodyPr anchor="t"/>
          <a:lstStyle>
            <a:lvl1pPr marL="0" indent="0">
              <a:lnSpc>
                <a:spcPct val="100000"/>
              </a:lnSpc>
              <a:buNone/>
              <a:defRPr sz="1600" b="0" i="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p:txBody>
      </p:sp>
      <p:pic>
        <p:nvPicPr>
          <p:cNvPr id="16" name="pasted-image.pdf"/>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1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bg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131711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mage_two_lines">
    <p:spTree>
      <p:nvGrpSpPr>
        <p:cNvPr id="1" name=""/>
        <p:cNvGrpSpPr/>
        <p:nvPr/>
      </p:nvGrpSpPr>
      <p:grpSpPr>
        <a:xfrm>
          <a:off x="0" y="0"/>
          <a:ext cx="0" cy="0"/>
          <a:chOff x="0" y="0"/>
          <a:chExt cx="0" cy="0"/>
        </a:xfrm>
      </p:grpSpPr>
      <p:sp>
        <p:nvSpPr>
          <p:cNvPr id="15" name="Shape 255"/>
          <p:cNvSpPr>
            <a:spLocks noGrp="1"/>
          </p:cNvSpPr>
          <p:nvPr>
            <p:ph type="body" sz="quarter" idx="14" hasCustomPrompt="1"/>
          </p:nvPr>
        </p:nvSpPr>
        <p:spPr>
          <a:xfrm>
            <a:off x="6180212" y="889432"/>
            <a:ext cx="5276799" cy="748139"/>
          </a:xfrm>
          <a:prstGeom prst="rect">
            <a:avLst/>
          </a:prstGeom>
        </p:spPr>
        <p:txBody>
          <a:bodyPr anchor="b" anchorCtr="0">
            <a:noAutofit/>
          </a:bodyPr>
          <a:lstStyle>
            <a:lvl1pPr marL="0" indent="0" algn="l">
              <a:spcBef>
                <a:spcPts val="0"/>
              </a:spcBef>
              <a:buNone/>
              <a:defRPr sz="4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Full bleed two lines of text</a:t>
            </a:r>
            <a:endParaRPr dirty="0"/>
          </a:p>
        </p:txBody>
      </p:sp>
      <p:grpSp>
        <p:nvGrpSpPr>
          <p:cNvPr id="21" name="Group 20"/>
          <p:cNvGrpSpPr/>
          <p:nvPr userDrawn="1"/>
        </p:nvGrpSpPr>
        <p:grpSpPr>
          <a:xfrm>
            <a:off x="11440856" y="6115684"/>
            <a:ext cx="751144" cy="742315"/>
            <a:chOff x="11440856" y="6115684"/>
            <a:chExt cx="751144" cy="742315"/>
          </a:xfrm>
        </p:grpSpPr>
        <p:sp>
          <p:nvSpPr>
            <p:cNvPr id="22" name="Rectangle 21"/>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11"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0" name="Shape 286"/>
          <p:cNvSpPr>
            <a:spLocks noGrp="1"/>
          </p:cNvSpPr>
          <p:nvPr>
            <p:ph type="body" idx="1" hasCustomPrompt="1"/>
          </p:nvPr>
        </p:nvSpPr>
        <p:spPr>
          <a:xfrm>
            <a:off x="6180213" y="1888794"/>
            <a:ext cx="5276798" cy="4432068"/>
          </a:xfrm>
          <a:prstGeom prst="rect">
            <a:avLst/>
          </a:prstGeom>
        </p:spPr>
        <p:txBody>
          <a:bodyPr anchor="t"/>
          <a:lstStyle>
            <a:lvl1pPr marL="0" indent="0">
              <a:lnSpc>
                <a:spcPct val="100000"/>
              </a:lnSpc>
              <a:buNone/>
              <a:defRPr sz="1600" b="0" i="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p:txBody>
      </p:sp>
      <p:sp>
        <p:nvSpPr>
          <p:cNvPr id="13" name="Picture Placeholder 18"/>
          <p:cNvSpPr>
            <a:spLocks noGrp="1"/>
          </p:cNvSpPr>
          <p:nvPr>
            <p:ph type="pic" sz="quarter" idx="16"/>
          </p:nvPr>
        </p:nvSpPr>
        <p:spPr>
          <a:xfrm>
            <a:off x="1" y="0"/>
            <a:ext cx="5714999" cy="6857999"/>
          </a:xfrm>
          <a:prstGeom prst="rect">
            <a:avLst/>
          </a:prstGeom>
        </p:spPr>
        <p:txBody>
          <a:bodyPr/>
          <a:lstStyle/>
          <a:p>
            <a:endParaRPr lang="en-US" dirty="0"/>
          </a:p>
        </p:txBody>
      </p:sp>
    </p:spTree>
    <p:extLst>
      <p:ext uri="{BB962C8B-B14F-4D97-AF65-F5344CB8AC3E}">
        <p14:creationId xmlns:p14="http://schemas.microsoft.com/office/powerpoint/2010/main" val="1729033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image_two_line">
    <p:spTree>
      <p:nvGrpSpPr>
        <p:cNvPr id="1" name=""/>
        <p:cNvGrpSpPr/>
        <p:nvPr/>
      </p:nvGrpSpPr>
      <p:grpSpPr>
        <a:xfrm>
          <a:off x="0" y="0"/>
          <a:ext cx="0" cy="0"/>
          <a:chOff x="0" y="0"/>
          <a:chExt cx="0" cy="0"/>
        </a:xfrm>
      </p:grpSpPr>
      <p:sp>
        <p:nvSpPr>
          <p:cNvPr id="36" name="Rectangle 35"/>
          <p:cNvSpPr/>
          <p:nvPr userDrawn="1"/>
        </p:nvSpPr>
        <p:spPr>
          <a:xfrm>
            <a:off x="5617995" y="0"/>
            <a:ext cx="6574006" cy="685799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hape 286"/>
          <p:cNvSpPr>
            <a:spLocks noGrp="1"/>
          </p:cNvSpPr>
          <p:nvPr>
            <p:ph type="body" idx="1" hasCustomPrompt="1"/>
          </p:nvPr>
        </p:nvSpPr>
        <p:spPr>
          <a:xfrm>
            <a:off x="734986" y="1804639"/>
            <a:ext cx="4446614" cy="4432068"/>
          </a:xfrm>
          <a:prstGeom prst="rect">
            <a:avLst/>
          </a:prstGeom>
        </p:spPr>
        <p:txBody>
          <a:bodyPr anchor="t"/>
          <a:lstStyle>
            <a:lvl1pPr marL="0" indent="0">
              <a:lnSpc>
                <a:spcPct val="100000"/>
              </a:lnSpc>
              <a:buNone/>
              <a:defRPr sz="1600" b="0" i="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p:txBody>
      </p:sp>
      <p:grpSp>
        <p:nvGrpSpPr>
          <p:cNvPr id="32" name="Group 31"/>
          <p:cNvGrpSpPr/>
          <p:nvPr userDrawn="1"/>
        </p:nvGrpSpPr>
        <p:grpSpPr>
          <a:xfrm>
            <a:off x="11440856" y="6115684"/>
            <a:ext cx="751144" cy="742315"/>
            <a:chOff x="11440856" y="6115684"/>
            <a:chExt cx="751144" cy="742315"/>
          </a:xfrm>
          <a:noFill/>
        </p:grpSpPr>
        <p:sp>
          <p:nvSpPr>
            <p:cNvPr id="33" name="Rectangle 32"/>
            <p:cNvSpPr/>
            <p:nvPr userDrawn="1"/>
          </p:nvSpPr>
          <p:spPr>
            <a:xfrm>
              <a:off x="11440856" y="6115684"/>
              <a:ext cx="751144" cy="7423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a:grpFill/>
          </p:spPr>
        </p:pic>
      </p:grpSp>
      <p:sp>
        <p:nvSpPr>
          <p:cNvPr id="35"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9" name="Shape 255"/>
          <p:cNvSpPr>
            <a:spLocks noGrp="1"/>
          </p:cNvSpPr>
          <p:nvPr>
            <p:ph type="body" sz="quarter" idx="18" hasCustomPrompt="1"/>
          </p:nvPr>
        </p:nvSpPr>
        <p:spPr>
          <a:xfrm>
            <a:off x="731520" y="929773"/>
            <a:ext cx="4429272" cy="748139"/>
          </a:xfrm>
          <a:prstGeom prst="rect">
            <a:avLst/>
          </a:prstGeom>
        </p:spPr>
        <p:txBody>
          <a:bodyPr anchor="b" anchorCtr="0">
            <a:noAutofit/>
          </a:bodyPr>
          <a:lstStyle>
            <a:lvl1pPr marL="0" indent="0" algn="l">
              <a:spcBef>
                <a:spcPts val="0"/>
              </a:spcBef>
              <a:buNone/>
              <a:defRPr sz="4000" b="1" i="0" cap="all" spc="0" baseline="0">
                <a:solidFill>
                  <a:schemeClr val="tx1"/>
                </a:solidFill>
                <a:latin typeface="ITC Avant Garde For RPA" charset="0"/>
                <a:ea typeface="ITC Avant Garde For RPA" charset="0"/>
                <a:cs typeface="ITC Avant Garde For RPA" charset="0"/>
                <a:sym typeface="ITC Avant Garde Gothic Std"/>
              </a:defRPr>
            </a:lvl1pPr>
          </a:lstStyle>
          <a:p>
            <a:r>
              <a:rPr lang="en-US" dirty="0"/>
              <a:t>Image on right side </a:t>
            </a:r>
            <a:endParaRPr dirty="0"/>
          </a:p>
        </p:txBody>
      </p:sp>
    </p:spTree>
    <p:extLst>
      <p:ext uri="{BB962C8B-B14F-4D97-AF65-F5344CB8AC3E}">
        <p14:creationId xmlns:p14="http://schemas.microsoft.com/office/powerpoint/2010/main" val="610679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_matrix_halfpage">
    <p:spTree>
      <p:nvGrpSpPr>
        <p:cNvPr id="1" name=""/>
        <p:cNvGrpSpPr/>
        <p:nvPr/>
      </p:nvGrpSpPr>
      <p:grpSpPr>
        <a:xfrm>
          <a:off x="0" y="0"/>
          <a:ext cx="0" cy="0"/>
          <a:chOff x="0" y="0"/>
          <a:chExt cx="0" cy="0"/>
        </a:xfrm>
      </p:grpSpPr>
      <p:sp>
        <p:nvSpPr>
          <p:cNvPr id="7" name="Rectangle 6"/>
          <p:cNvSpPr/>
          <p:nvPr userDrawn="1"/>
        </p:nvSpPr>
        <p:spPr>
          <a:xfrm>
            <a:off x="5617995" y="1"/>
            <a:ext cx="6574006" cy="6857998"/>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522973" y="13724444"/>
            <a:ext cx="9881785" cy="365125"/>
          </a:xfrm>
          <a:prstGeom prst="rect">
            <a:avLst/>
          </a:prstGeom>
        </p:spPr>
        <p:txBody>
          <a:bodyPr anchor="b" anchorCtr="0"/>
          <a:lstStyle/>
          <a:p>
            <a:r>
              <a:rPr lang="en-US" dirty="0"/>
              <a:t>This is an example of where the footer would go. Footer copy is ITC Avant Garde For RPA Book, size 10.</a:t>
            </a:r>
          </a:p>
        </p:txBody>
      </p:sp>
      <p:sp>
        <p:nvSpPr>
          <p:cNvPr id="29" name="Shape 255"/>
          <p:cNvSpPr>
            <a:spLocks noGrp="1"/>
          </p:cNvSpPr>
          <p:nvPr>
            <p:ph type="body" sz="quarter" idx="18" hasCustomPrompt="1"/>
          </p:nvPr>
        </p:nvSpPr>
        <p:spPr>
          <a:xfrm>
            <a:off x="731520" y="929773"/>
            <a:ext cx="4429272" cy="748139"/>
          </a:xfrm>
          <a:prstGeom prst="rect">
            <a:avLst/>
          </a:prstGeom>
        </p:spPr>
        <p:txBody>
          <a:bodyPr anchor="b" anchorCtr="0">
            <a:noAutofit/>
          </a:bodyPr>
          <a:lstStyle>
            <a:lvl1pPr marL="0" indent="0" algn="l">
              <a:spcBef>
                <a:spcPts val="0"/>
              </a:spcBef>
              <a:buNone/>
              <a:defRPr sz="4000" b="1" i="0" cap="all" spc="0" baseline="0">
                <a:solidFill>
                  <a:schemeClr val="tx1"/>
                </a:solidFill>
                <a:latin typeface="ITC Avant Garde For RPA" charset="0"/>
                <a:ea typeface="ITC Avant Garde For RPA" charset="0"/>
                <a:cs typeface="ITC Avant Garde For RPA" charset="0"/>
                <a:sym typeface="ITC Avant Garde Gothic Std"/>
              </a:defRPr>
            </a:lvl1pPr>
          </a:lstStyle>
          <a:p>
            <a:r>
              <a:rPr lang="en-US" dirty="0"/>
              <a:t>Logo Matrix </a:t>
            </a:r>
            <a:br>
              <a:rPr lang="en-US" dirty="0"/>
            </a:br>
            <a:r>
              <a:rPr lang="en-US" dirty="0"/>
              <a:t>half-page</a:t>
            </a:r>
            <a:endParaRPr dirty="0"/>
          </a:p>
        </p:txBody>
      </p:sp>
      <p:sp>
        <p:nvSpPr>
          <p:cNvPr id="30" name="Shape 286"/>
          <p:cNvSpPr>
            <a:spLocks noGrp="1"/>
          </p:cNvSpPr>
          <p:nvPr>
            <p:ph type="body" idx="19" hasCustomPrompt="1"/>
          </p:nvPr>
        </p:nvSpPr>
        <p:spPr>
          <a:xfrm>
            <a:off x="731521" y="1927371"/>
            <a:ext cx="4429271" cy="4432068"/>
          </a:xfrm>
          <a:prstGeom prst="rect">
            <a:avLst/>
          </a:prstGeom>
        </p:spPr>
        <p:txBody>
          <a:bodyPr anchor="t"/>
          <a:lstStyle>
            <a:lvl1pPr marL="0" indent="0">
              <a:lnSpc>
                <a:spcPct val="100000"/>
              </a:lnSpc>
              <a:buNone/>
              <a:defRPr sz="1600" b="0" i="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p:txBody>
      </p:sp>
      <p:grpSp>
        <p:nvGrpSpPr>
          <p:cNvPr id="32" name="Group 31"/>
          <p:cNvGrpSpPr/>
          <p:nvPr userDrawn="1"/>
        </p:nvGrpSpPr>
        <p:grpSpPr>
          <a:xfrm>
            <a:off x="11440856" y="6115684"/>
            <a:ext cx="751144" cy="742315"/>
            <a:chOff x="11440856" y="6115684"/>
            <a:chExt cx="751144" cy="742315"/>
          </a:xfrm>
          <a:noFill/>
        </p:grpSpPr>
        <p:sp>
          <p:nvSpPr>
            <p:cNvPr id="33" name="Rectangle 32"/>
            <p:cNvSpPr/>
            <p:nvPr userDrawn="1"/>
          </p:nvSpPr>
          <p:spPr>
            <a:xfrm>
              <a:off x="11440856" y="6115684"/>
              <a:ext cx="751144" cy="7423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a:grpFill/>
          </p:spPr>
        </p:pic>
      </p:grpSp>
      <p:sp>
        <p:nvSpPr>
          <p:cNvPr id="35"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1468883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_band">
    <p:spTree>
      <p:nvGrpSpPr>
        <p:cNvPr id="1" name=""/>
        <p:cNvGrpSpPr/>
        <p:nvPr/>
      </p:nvGrpSpPr>
      <p:grpSpPr>
        <a:xfrm>
          <a:off x="0" y="0"/>
          <a:ext cx="0" cy="0"/>
          <a:chOff x="0" y="0"/>
          <a:chExt cx="0" cy="0"/>
        </a:xfrm>
      </p:grpSpPr>
      <p:sp>
        <p:nvSpPr>
          <p:cNvPr id="2" name="Rectangle 1"/>
          <p:cNvSpPr/>
          <p:nvPr userDrawn="1"/>
        </p:nvSpPr>
        <p:spPr>
          <a:xfrm>
            <a:off x="0" y="-1"/>
            <a:ext cx="572057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hape 255"/>
          <p:cNvSpPr>
            <a:spLocks noGrp="1"/>
          </p:cNvSpPr>
          <p:nvPr>
            <p:ph type="body" sz="quarter" idx="14" hasCustomPrompt="1"/>
          </p:nvPr>
        </p:nvSpPr>
        <p:spPr>
          <a:xfrm>
            <a:off x="509483" y="3180143"/>
            <a:ext cx="4701610" cy="748139"/>
          </a:xfrm>
          <a:prstGeom prst="rect">
            <a:avLst/>
          </a:prstGeom>
        </p:spPr>
        <p:txBody>
          <a:bodyPr anchor="b" anchorCtr="0">
            <a:noAutofit/>
          </a:bodyPr>
          <a:lstStyle>
            <a:lvl1pPr marL="0" indent="0" algn="ctr">
              <a:spcBef>
                <a:spcPts val="0"/>
              </a:spcBef>
              <a:buNone/>
              <a:defRPr sz="4000" b="1" i="0" cap="all" spc="0" baseline="0">
                <a:solidFill>
                  <a:schemeClr val="bg1"/>
                </a:solidFill>
                <a:latin typeface="ITC Avant Garde For RPA" charset="0"/>
                <a:ea typeface="ITC Avant Garde For RPA" charset="0"/>
                <a:cs typeface="ITC Avant Garde For RPA" charset="0"/>
                <a:sym typeface="ITC Avant Garde Gothic Std"/>
              </a:defRPr>
            </a:lvl1pPr>
          </a:lstStyle>
          <a:p>
            <a:r>
              <a:rPr lang="en-US" dirty="0"/>
              <a:t>Page with a vertical band for headline</a:t>
            </a:r>
            <a:endParaRPr dirty="0"/>
          </a:p>
        </p:txBody>
      </p:sp>
      <p:grpSp>
        <p:nvGrpSpPr>
          <p:cNvPr id="21" name="Group 20"/>
          <p:cNvGrpSpPr/>
          <p:nvPr userDrawn="1"/>
        </p:nvGrpSpPr>
        <p:grpSpPr>
          <a:xfrm>
            <a:off x="11440856" y="6115684"/>
            <a:ext cx="751144" cy="742315"/>
            <a:chOff x="11440856" y="6115684"/>
            <a:chExt cx="751144" cy="742315"/>
          </a:xfrm>
        </p:grpSpPr>
        <p:sp>
          <p:nvSpPr>
            <p:cNvPr id="22" name="Rectangle 21"/>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11"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0" name="Shape 286"/>
          <p:cNvSpPr>
            <a:spLocks noGrp="1"/>
          </p:cNvSpPr>
          <p:nvPr>
            <p:ph type="body" idx="1" hasCustomPrompt="1"/>
          </p:nvPr>
        </p:nvSpPr>
        <p:spPr>
          <a:xfrm>
            <a:off x="6180213" y="468774"/>
            <a:ext cx="5276799" cy="5422739"/>
          </a:xfrm>
          <a:prstGeom prst="rect">
            <a:avLst/>
          </a:prstGeom>
        </p:spPr>
        <p:txBody>
          <a:bodyPr anchor="t"/>
          <a:lstStyle>
            <a:lvl1pPr marL="0" indent="0">
              <a:lnSpc>
                <a:spcPct val="100000"/>
              </a:lnSpc>
              <a:buNone/>
              <a:defRPr sz="1600" b="0" i="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p:txBody>
      </p:sp>
    </p:spTree>
    <p:extLst>
      <p:ext uri="{BB962C8B-B14F-4D97-AF65-F5344CB8AC3E}">
        <p14:creationId xmlns:p14="http://schemas.microsoft.com/office/powerpoint/2010/main" val="1687241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ype_only_Title_Slide">
    <p:spTree>
      <p:nvGrpSpPr>
        <p:cNvPr id="1" name=""/>
        <p:cNvGrpSpPr/>
        <p:nvPr/>
      </p:nvGrpSpPr>
      <p:grpSpPr>
        <a:xfrm>
          <a:off x="0" y="0"/>
          <a:ext cx="0" cy="0"/>
          <a:chOff x="0" y="0"/>
          <a:chExt cx="0" cy="0"/>
        </a:xfrm>
      </p:grpSpPr>
      <p:sp>
        <p:nvSpPr>
          <p:cNvPr id="4" name="Text Placeholder 3"/>
          <p:cNvSpPr>
            <a:spLocks noGrp="1"/>
          </p:cNvSpPr>
          <p:nvPr>
            <p:ph type="body" sz="quarter" idx="15" hasCustomPrompt="1"/>
          </p:nvPr>
        </p:nvSpPr>
        <p:spPr>
          <a:xfrm>
            <a:off x="1503795" y="3703156"/>
            <a:ext cx="9184411" cy="363538"/>
          </a:xfrm>
          <a:prstGeom prst="rect">
            <a:avLst/>
          </a:prstGeom>
        </p:spPr>
        <p:txBody>
          <a:bodyPr anchor="ctr">
            <a:noAutofit/>
          </a:bodyPr>
          <a:lstStyle>
            <a:lvl1pPr marL="0" indent="0" algn="ctr">
              <a:lnSpc>
                <a:spcPct val="100000"/>
              </a:lnSpc>
              <a:spcBef>
                <a:spcPts val="0"/>
              </a:spcBef>
              <a:buNone/>
              <a:defRPr sz="2400" b="0" i="1" baseline="0">
                <a:solidFill>
                  <a:schemeClr val="bg2"/>
                </a:solidFill>
                <a:latin typeface="Georgia" charset="0"/>
                <a:ea typeface="Georgia" charset="0"/>
                <a:cs typeface="Georgia" charset="0"/>
              </a:defRPr>
            </a:lvl1pPr>
          </a:lstStyle>
          <a:p>
            <a:pPr lvl="0"/>
            <a:r>
              <a:rPr lang="en-US" dirty="0"/>
              <a:t>Download official client logos from the café</a:t>
            </a:r>
          </a:p>
        </p:txBody>
      </p:sp>
      <p:sp>
        <p:nvSpPr>
          <p:cNvPr id="5" name="Shape 255"/>
          <p:cNvSpPr>
            <a:spLocks noGrp="1"/>
          </p:cNvSpPr>
          <p:nvPr>
            <p:ph type="body" sz="quarter" idx="13" hasCustomPrompt="1"/>
          </p:nvPr>
        </p:nvSpPr>
        <p:spPr>
          <a:xfrm>
            <a:off x="1503795" y="2065438"/>
            <a:ext cx="9184411" cy="1637718"/>
          </a:xfrm>
          <a:prstGeom prst="rect">
            <a:avLst/>
          </a:prstGeom>
        </p:spPr>
        <p:txBody>
          <a:bodyPr anchor="b" anchorCtr="0"/>
          <a:lstStyle>
            <a:lvl1pPr marL="0" indent="0" algn="ctr">
              <a:lnSpc>
                <a:spcPts val="6000"/>
              </a:lnSpc>
              <a:spcBef>
                <a:spcPts val="0"/>
              </a:spcBef>
              <a:buNone/>
              <a:defRPr sz="5000" b="1" i="0" cap="all" spc="0" baseline="0">
                <a:solidFill>
                  <a:schemeClr val="tx1"/>
                </a:solidFill>
                <a:latin typeface="ITC Avant Garde For RPA" charset="0"/>
                <a:ea typeface="ITC Avant Garde For RPA" charset="0"/>
                <a:cs typeface="ITC Avant Garde For RPA" charset="0"/>
                <a:sym typeface="ITC Avant Garde Gothic Std"/>
              </a:defRPr>
            </a:lvl1pPr>
          </a:lstStyle>
          <a:p>
            <a:r>
              <a:rPr lang="en-US" dirty="0"/>
              <a:t>Deck title page with client and </a:t>
            </a:r>
            <a:r>
              <a:rPr lang="en-US" dirty="0" err="1"/>
              <a:t>rpa</a:t>
            </a:r>
            <a:r>
              <a:rPr lang="en-US" dirty="0"/>
              <a:t> logos</a:t>
            </a:r>
            <a:endParaRPr dirty="0"/>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571220" y="4704257"/>
            <a:ext cx="1072588" cy="656986"/>
          </a:xfrm>
          <a:prstGeom prst="rect">
            <a:avLst/>
          </a:prstGeom>
        </p:spPr>
      </p:pic>
      <p:sp>
        <p:nvSpPr>
          <p:cNvPr id="6" name="Text Placeholder 3"/>
          <p:cNvSpPr>
            <a:spLocks noGrp="1"/>
          </p:cNvSpPr>
          <p:nvPr>
            <p:ph type="body" sz="quarter" idx="16" hasCustomPrompt="1"/>
          </p:nvPr>
        </p:nvSpPr>
        <p:spPr>
          <a:xfrm>
            <a:off x="5735378" y="4599144"/>
            <a:ext cx="721245" cy="630942"/>
          </a:xfrm>
          <a:prstGeom prst="rect">
            <a:avLst/>
          </a:prstGeom>
        </p:spPr>
        <p:txBody>
          <a:bodyPr anchor="b" anchorCtr="0">
            <a:spAutoFit/>
          </a:bodyPr>
          <a:lstStyle>
            <a:lvl1pPr marL="0" indent="0" algn="ctr">
              <a:lnSpc>
                <a:spcPct val="100000"/>
              </a:lnSpc>
              <a:spcBef>
                <a:spcPts val="0"/>
              </a:spcBef>
              <a:buNone/>
              <a:defRPr sz="3500" b="0" i="0">
                <a:solidFill>
                  <a:schemeClr val="bg2"/>
                </a:solidFill>
                <a:latin typeface="ITC Avant Garde For RPA Book" charset="0"/>
                <a:ea typeface="ITC Avant Garde For RPA Book" charset="0"/>
                <a:cs typeface="ITC Avant Garde For RPA Book" charset="0"/>
              </a:defRPr>
            </a:lvl1pPr>
          </a:lstStyle>
          <a:p>
            <a:pPr lvl="0"/>
            <a:r>
              <a:rPr lang="en-US" dirty="0"/>
              <a:t>+</a:t>
            </a:r>
          </a:p>
        </p:txBody>
      </p:sp>
      <p:pic>
        <p:nvPicPr>
          <p:cNvPr id="8" name="pasted-image.pdf"/>
          <p:cNvPicPr>
            <a:picLocks noChangeAspect="1"/>
          </p:cNvPicPr>
          <p:nvPr userDrawn="1"/>
        </p:nvPicPr>
        <p:blipFill>
          <a:blip r:embed="rId3">
            <a:extLst/>
          </a:blip>
          <a:stretch>
            <a:fillRect/>
          </a:stretch>
        </p:blipFill>
        <p:spPr>
          <a:xfrm>
            <a:off x="4338743" y="4565251"/>
            <a:ext cx="1332838" cy="695315"/>
          </a:xfrm>
          <a:prstGeom prst="rect">
            <a:avLst/>
          </a:prstGeom>
          <a:ln w="12700">
            <a:miter lim="400000"/>
          </a:ln>
        </p:spPr>
      </p:pic>
    </p:spTree>
    <p:extLst>
      <p:ext uri="{BB962C8B-B14F-4D97-AF65-F5344CB8AC3E}">
        <p14:creationId xmlns:p14="http://schemas.microsoft.com/office/powerpoint/2010/main" val="406060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s_vertical_band">
    <p:spTree>
      <p:nvGrpSpPr>
        <p:cNvPr id="1" name=""/>
        <p:cNvGrpSpPr/>
        <p:nvPr/>
      </p:nvGrpSpPr>
      <p:grpSpPr>
        <a:xfrm>
          <a:off x="0" y="0"/>
          <a:ext cx="0" cy="0"/>
          <a:chOff x="0" y="0"/>
          <a:chExt cx="0" cy="0"/>
        </a:xfrm>
      </p:grpSpPr>
      <p:sp>
        <p:nvSpPr>
          <p:cNvPr id="25" name="Rectangle 24"/>
          <p:cNvSpPr/>
          <p:nvPr userDrawn="1"/>
        </p:nvSpPr>
        <p:spPr>
          <a:xfrm>
            <a:off x="0" y="0"/>
            <a:ext cx="572057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DD1F6"/>
              </a:solidFill>
            </a:endParaRPr>
          </a:p>
        </p:txBody>
      </p:sp>
      <p:sp>
        <p:nvSpPr>
          <p:cNvPr id="15" name="Shape 255"/>
          <p:cNvSpPr>
            <a:spLocks noGrp="1"/>
          </p:cNvSpPr>
          <p:nvPr>
            <p:ph type="body" sz="quarter" idx="14" hasCustomPrompt="1"/>
          </p:nvPr>
        </p:nvSpPr>
        <p:spPr>
          <a:xfrm>
            <a:off x="509483" y="3090359"/>
            <a:ext cx="4701610" cy="748139"/>
          </a:xfrm>
          <a:prstGeom prst="rect">
            <a:avLst/>
          </a:prstGeom>
        </p:spPr>
        <p:txBody>
          <a:bodyPr anchor="b" anchorCtr="0">
            <a:noAutofit/>
          </a:bodyPr>
          <a:lstStyle>
            <a:lvl1pPr marL="0" indent="0" algn="ctr">
              <a:spcBef>
                <a:spcPts val="0"/>
              </a:spcBef>
              <a:buNone/>
              <a:defRPr sz="4000" b="1" i="0" cap="all" spc="0" baseline="0">
                <a:solidFill>
                  <a:schemeClr val="bg1"/>
                </a:solidFill>
                <a:latin typeface="ITC Avant Garde For RPA" charset="0"/>
                <a:ea typeface="ITC Avant Garde For RPA" charset="0"/>
                <a:cs typeface="ITC Avant Garde For RPA" charset="0"/>
                <a:sym typeface="ITC Avant Garde Gothic Std"/>
              </a:defRPr>
            </a:lvl1pPr>
          </a:lstStyle>
          <a:p>
            <a:r>
              <a:rPr lang="en-US" dirty="0"/>
              <a:t>Lots of icons in the appendix</a:t>
            </a:r>
            <a:endParaRPr dirty="0"/>
          </a:p>
        </p:txBody>
      </p:sp>
      <p:sp>
        <p:nvSpPr>
          <p:cNvPr id="10" name="Shape 286"/>
          <p:cNvSpPr>
            <a:spLocks noGrp="1"/>
          </p:cNvSpPr>
          <p:nvPr>
            <p:ph type="body" idx="1" hasCustomPrompt="1"/>
          </p:nvPr>
        </p:nvSpPr>
        <p:spPr>
          <a:xfrm>
            <a:off x="6180213" y="468775"/>
            <a:ext cx="5276799" cy="5243168"/>
          </a:xfrm>
          <a:prstGeom prst="rect">
            <a:avLst/>
          </a:prstGeom>
        </p:spPr>
        <p:txBody>
          <a:bodyPr anchor="t"/>
          <a:lstStyle>
            <a:lvl1pPr marL="0" indent="0">
              <a:lnSpc>
                <a:spcPct val="100000"/>
              </a:lnSpc>
              <a:buNone/>
              <a:defRPr sz="1600" b="0" i="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p:txBody>
      </p:sp>
      <p:grpSp>
        <p:nvGrpSpPr>
          <p:cNvPr id="27" name="Group 26"/>
          <p:cNvGrpSpPr/>
          <p:nvPr userDrawn="1"/>
        </p:nvGrpSpPr>
        <p:grpSpPr>
          <a:xfrm>
            <a:off x="11440856" y="6115684"/>
            <a:ext cx="751144" cy="742315"/>
            <a:chOff x="11440856" y="6115684"/>
            <a:chExt cx="751144" cy="742315"/>
          </a:xfrm>
        </p:grpSpPr>
        <p:sp>
          <p:nvSpPr>
            <p:cNvPr id="28" name="Rectangle 27"/>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30"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1069581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_matrix">
    <p:spTree>
      <p:nvGrpSpPr>
        <p:cNvPr id="1" name=""/>
        <p:cNvGrpSpPr/>
        <p:nvPr/>
      </p:nvGrpSpPr>
      <p:grpSpPr>
        <a:xfrm>
          <a:off x="0" y="0"/>
          <a:ext cx="0" cy="0"/>
          <a:chOff x="0" y="0"/>
          <a:chExt cx="0" cy="0"/>
        </a:xfrm>
      </p:grpSpPr>
      <p:sp>
        <p:nvSpPr>
          <p:cNvPr id="9" name="Rectangle 8"/>
          <p:cNvSpPr/>
          <p:nvPr userDrawn="1"/>
        </p:nvSpPr>
        <p:spPr>
          <a:xfrm>
            <a:off x="4765048" y="1599121"/>
            <a:ext cx="2608015" cy="1160447"/>
          </a:xfrm>
          <a:prstGeom prst="rect">
            <a:avLst/>
          </a:prstGeom>
          <a:solidFill>
            <a:srgbClr val="FFFFFF"/>
          </a:solidFill>
          <a:ln w="635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0866F"/>
              </a:solidFill>
            </a:endParaRPr>
          </a:p>
        </p:txBody>
      </p:sp>
      <p:sp>
        <p:nvSpPr>
          <p:cNvPr id="12" name="Rectangle 11"/>
          <p:cNvSpPr/>
          <p:nvPr userDrawn="1"/>
        </p:nvSpPr>
        <p:spPr>
          <a:xfrm>
            <a:off x="7525861" y="2188281"/>
            <a:ext cx="1564241" cy="230832"/>
          </a:xfrm>
          <a:prstGeom prst="rect">
            <a:avLst/>
          </a:prstGeom>
        </p:spPr>
        <p:txBody>
          <a:bodyPr wrap="square">
            <a:spAutoFit/>
          </a:bodyPr>
          <a:lstStyle/>
          <a:p>
            <a:pPr defTabSz="342891"/>
            <a:r>
              <a:rPr lang="en-US" sz="900" dirty="0">
                <a:solidFill>
                  <a:srgbClr val="6C6555"/>
                </a:solidFill>
                <a:cs typeface="Century Gothic"/>
              </a:rPr>
              <a:t> </a:t>
            </a:r>
          </a:p>
        </p:txBody>
      </p:sp>
      <p:sp>
        <p:nvSpPr>
          <p:cNvPr id="14" name="Rectangle 13"/>
          <p:cNvSpPr/>
          <p:nvPr/>
        </p:nvSpPr>
        <p:spPr>
          <a:xfrm>
            <a:off x="1927264" y="1599121"/>
            <a:ext cx="2608015" cy="1160447"/>
          </a:xfrm>
          <a:prstGeom prst="rect">
            <a:avLst/>
          </a:prstGeom>
          <a:solidFill>
            <a:srgbClr val="FFFFFF"/>
          </a:solidFill>
          <a:ln w="635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0866F"/>
              </a:solidFill>
            </a:endParaRPr>
          </a:p>
        </p:txBody>
      </p:sp>
      <p:sp>
        <p:nvSpPr>
          <p:cNvPr id="18" name="Rectangle 17"/>
          <p:cNvSpPr/>
          <p:nvPr/>
        </p:nvSpPr>
        <p:spPr>
          <a:xfrm>
            <a:off x="1927264" y="2928364"/>
            <a:ext cx="2608015" cy="1160447"/>
          </a:xfrm>
          <a:prstGeom prst="rect">
            <a:avLst/>
          </a:prstGeom>
          <a:solidFill>
            <a:srgbClr val="FFFFFF"/>
          </a:solidFill>
          <a:ln w="635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0866F"/>
              </a:solidFill>
            </a:endParaRPr>
          </a:p>
        </p:txBody>
      </p:sp>
      <p:sp>
        <p:nvSpPr>
          <p:cNvPr id="25" name="Rectangle 24"/>
          <p:cNvSpPr/>
          <p:nvPr/>
        </p:nvSpPr>
        <p:spPr>
          <a:xfrm>
            <a:off x="7602832" y="1599121"/>
            <a:ext cx="2608015" cy="1160447"/>
          </a:xfrm>
          <a:prstGeom prst="rect">
            <a:avLst/>
          </a:prstGeom>
          <a:solidFill>
            <a:srgbClr val="FFFFFF"/>
          </a:solidFill>
          <a:ln w="635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0866F"/>
              </a:solidFill>
            </a:endParaRPr>
          </a:p>
        </p:txBody>
      </p:sp>
      <p:sp>
        <p:nvSpPr>
          <p:cNvPr id="28" name="Rectangle 27"/>
          <p:cNvSpPr/>
          <p:nvPr/>
        </p:nvSpPr>
        <p:spPr>
          <a:xfrm>
            <a:off x="4765048" y="4301093"/>
            <a:ext cx="2608015" cy="1160447"/>
          </a:xfrm>
          <a:prstGeom prst="rect">
            <a:avLst/>
          </a:prstGeom>
          <a:solidFill>
            <a:srgbClr val="FFFFFF"/>
          </a:solidFill>
          <a:ln w="635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0866F"/>
              </a:solidFill>
            </a:endParaRPr>
          </a:p>
        </p:txBody>
      </p:sp>
      <p:sp>
        <p:nvSpPr>
          <p:cNvPr id="31" name="Rectangle 30"/>
          <p:cNvSpPr/>
          <p:nvPr/>
        </p:nvSpPr>
        <p:spPr>
          <a:xfrm>
            <a:off x="1941451" y="4301093"/>
            <a:ext cx="2608015" cy="1160447"/>
          </a:xfrm>
          <a:prstGeom prst="rect">
            <a:avLst/>
          </a:prstGeom>
          <a:solidFill>
            <a:srgbClr val="FFFFFF"/>
          </a:solidFill>
          <a:ln w="635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0866F"/>
              </a:solidFill>
            </a:endParaRPr>
          </a:p>
        </p:txBody>
      </p:sp>
      <p:sp>
        <p:nvSpPr>
          <p:cNvPr id="34" name="Rectangle 33"/>
          <p:cNvSpPr/>
          <p:nvPr/>
        </p:nvSpPr>
        <p:spPr>
          <a:xfrm>
            <a:off x="4763107" y="2940225"/>
            <a:ext cx="2608015" cy="1160447"/>
          </a:xfrm>
          <a:prstGeom prst="rect">
            <a:avLst/>
          </a:prstGeom>
          <a:solidFill>
            <a:srgbClr val="FFFFFF"/>
          </a:solidFill>
          <a:ln w="635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0866F"/>
              </a:solidFill>
            </a:endParaRPr>
          </a:p>
        </p:txBody>
      </p:sp>
      <p:sp>
        <p:nvSpPr>
          <p:cNvPr id="37" name="Rectangle 36"/>
          <p:cNvSpPr/>
          <p:nvPr/>
        </p:nvSpPr>
        <p:spPr>
          <a:xfrm>
            <a:off x="7602832" y="2948849"/>
            <a:ext cx="2608015" cy="1160447"/>
          </a:xfrm>
          <a:prstGeom prst="rect">
            <a:avLst/>
          </a:prstGeom>
          <a:solidFill>
            <a:srgbClr val="FFFFFF"/>
          </a:solidFill>
          <a:ln w="635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0866F"/>
              </a:solidFill>
            </a:endParaRPr>
          </a:p>
        </p:txBody>
      </p:sp>
      <p:sp>
        <p:nvSpPr>
          <p:cNvPr id="40" name="Rectangle 39"/>
          <p:cNvSpPr/>
          <p:nvPr userDrawn="1"/>
        </p:nvSpPr>
        <p:spPr>
          <a:xfrm>
            <a:off x="7602832" y="4316147"/>
            <a:ext cx="2608015" cy="1145394"/>
          </a:xfrm>
          <a:prstGeom prst="rect">
            <a:avLst/>
          </a:prstGeom>
          <a:solidFill>
            <a:srgbClr val="FFFFFF"/>
          </a:solidFill>
          <a:ln w="635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90866F"/>
              </a:solidFill>
            </a:endParaRPr>
          </a:p>
        </p:txBody>
      </p:sp>
      <p:sp>
        <p:nvSpPr>
          <p:cNvPr id="44" name="TextBox 43"/>
          <p:cNvSpPr txBox="1"/>
          <p:nvPr userDrawn="1"/>
        </p:nvSpPr>
        <p:spPr>
          <a:xfrm>
            <a:off x="1341620" y="1566472"/>
            <a:ext cx="184731" cy="369332"/>
          </a:xfrm>
          <a:prstGeom prst="rect">
            <a:avLst/>
          </a:prstGeom>
          <a:noFill/>
        </p:spPr>
        <p:txBody>
          <a:bodyPr wrap="none" rtlCol="0">
            <a:spAutoFit/>
          </a:bodyPr>
          <a:lstStyle/>
          <a:p>
            <a:endParaRPr lang="en-US"/>
          </a:p>
        </p:txBody>
      </p:sp>
      <p:sp>
        <p:nvSpPr>
          <p:cNvPr id="45" name="Shape 255"/>
          <p:cNvSpPr>
            <a:spLocks noGrp="1"/>
          </p:cNvSpPr>
          <p:nvPr>
            <p:ph type="body" sz="quarter" idx="14" hasCustomPrompt="1"/>
          </p:nvPr>
        </p:nvSpPr>
        <p:spPr>
          <a:xfrm>
            <a:off x="734987" y="150221"/>
            <a:ext cx="10692473" cy="895350"/>
          </a:xfrm>
          <a:prstGeom prst="rect">
            <a:avLst/>
          </a:prstGeom>
        </p:spPr>
        <p:txBody>
          <a:bodyPr anchor="ctr">
            <a:normAutofit/>
          </a:bodyPr>
          <a:lstStyle>
            <a:lvl1pPr marL="0" indent="0" algn="ctr">
              <a:spcBef>
                <a:spcPts val="0"/>
              </a:spcBef>
              <a:buNone/>
              <a:defRPr sz="4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Logo Matrix</a:t>
            </a:r>
            <a:endParaRPr dirty="0"/>
          </a:p>
        </p:txBody>
      </p:sp>
      <p:grpSp>
        <p:nvGrpSpPr>
          <p:cNvPr id="46" name="Group 45"/>
          <p:cNvGrpSpPr/>
          <p:nvPr userDrawn="1"/>
        </p:nvGrpSpPr>
        <p:grpSpPr>
          <a:xfrm>
            <a:off x="11440856" y="6115684"/>
            <a:ext cx="751144" cy="742315"/>
            <a:chOff x="11440856" y="6115684"/>
            <a:chExt cx="751144" cy="742315"/>
          </a:xfrm>
        </p:grpSpPr>
        <p:sp>
          <p:nvSpPr>
            <p:cNvPr id="47" name="Rectangle 46"/>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49"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1812398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6"/>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l="-1" t="862" r="-348" b="862"/>
          <a:stretch/>
        </p:blipFill>
        <p:spPr>
          <a:xfrm>
            <a:off x="0" y="0"/>
            <a:ext cx="12192000" cy="6858000"/>
          </a:xfrm>
          <a:prstGeom prst="rect">
            <a:avLst/>
          </a:prstGeom>
        </p:spPr>
      </p:pic>
      <p:sp>
        <p:nvSpPr>
          <p:cNvPr id="10" name="Oval 9"/>
          <p:cNvSpPr/>
          <p:nvPr userDrawn="1"/>
        </p:nvSpPr>
        <p:spPr>
          <a:xfrm>
            <a:off x="1494509" y="-887006"/>
            <a:ext cx="9202730" cy="9202730"/>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userDrawn="1"/>
        </p:nvSpPr>
        <p:spPr>
          <a:xfrm>
            <a:off x="1978602" y="-402913"/>
            <a:ext cx="8140877" cy="8140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bg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8" name="Shape 286"/>
          <p:cNvSpPr>
            <a:spLocks noGrp="1"/>
          </p:cNvSpPr>
          <p:nvPr>
            <p:ph type="body" idx="13" hasCustomPrompt="1"/>
          </p:nvPr>
        </p:nvSpPr>
        <p:spPr>
          <a:xfrm>
            <a:off x="2897053" y="1519024"/>
            <a:ext cx="6283523" cy="2568344"/>
          </a:xfrm>
          <a:prstGeom prst="rect">
            <a:avLst/>
          </a:prstGeom>
        </p:spPr>
        <p:txBody>
          <a:bodyPr anchor="b" anchorCtr="0"/>
          <a:lstStyle>
            <a:lvl1pPr marL="0" indent="0" algn="ctr">
              <a:lnSpc>
                <a:spcPct val="100000"/>
              </a:lnSpc>
              <a:buNone/>
              <a:defRPr sz="3600" b="0" i="1" baseline="0">
                <a:solidFill>
                  <a:schemeClr val="tx1">
                    <a:lumMod val="50000"/>
                    <a:lumOff val="50000"/>
                  </a:schemeClr>
                </a:solidFill>
                <a:latin typeface="Georgia" charset="0"/>
                <a:ea typeface="Georgia" charset="0"/>
                <a:cs typeface="Georgia"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“This is an example of a pull quote. Center it and have plenty of white space. Font is Georgia Italic, size 36.”</a:t>
            </a:r>
          </a:p>
        </p:txBody>
      </p:sp>
      <p:sp>
        <p:nvSpPr>
          <p:cNvPr id="9" name="Shape 286"/>
          <p:cNvSpPr>
            <a:spLocks noGrp="1"/>
          </p:cNvSpPr>
          <p:nvPr>
            <p:ph type="body" idx="14" hasCustomPrompt="1"/>
          </p:nvPr>
        </p:nvSpPr>
        <p:spPr>
          <a:xfrm>
            <a:off x="2897053" y="4087368"/>
            <a:ext cx="6283523" cy="649224"/>
          </a:xfrm>
          <a:prstGeom prst="rect">
            <a:avLst/>
          </a:prstGeom>
        </p:spPr>
        <p:txBody>
          <a:bodyPr anchor="b" anchorCtr="0"/>
          <a:lstStyle>
            <a:lvl1pPr marL="0" indent="0" algn="ctr">
              <a:lnSpc>
                <a:spcPct val="100000"/>
              </a:lnSpc>
              <a:buNone/>
              <a:defRPr sz="1600" b="1" i="0" baseline="0">
                <a:solidFill>
                  <a:schemeClr val="tx1">
                    <a:lumMod val="50000"/>
                    <a:lumOff val="50000"/>
                  </a:schemeClr>
                </a:solidFill>
                <a:latin typeface="ITC Avant Garde For RPA" charset="0"/>
                <a:ea typeface="ITC Avant Garde For RPA" charset="0"/>
                <a:cs typeface="ITC Avant Garde For RPA"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–ATTRIBUTION SIZE 16</a:t>
            </a:r>
          </a:p>
        </p:txBody>
      </p:sp>
    </p:spTree>
    <p:extLst>
      <p:ext uri="{BB962C8B-B14F-4D97-AF65-F5344CB8AC3E}">
        <p14:creationId xmlns:p14="http://schemas.microsoft.com/office/powerpoint/2010/main" val="1734576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r_chart">
    <p:spTree>
      <p:nvGrpSpPr>
        <p:cNvPr id="1" name=""/>
        <p:cNvGrpSpPr/>
        <p:nvPr/>
      </p:nvGrpSpPr>
      <p:grpSpPr>
        <a:xfrm>
          <a:off x="0" y="0"/>
          <a:ext cx="0" cy="0"/>
          <a:chOff x="0" y="0"/>
          <a:chExt cx="0" cy="0"/>
        </a:xfrm>
      </p:grpSpPr>
      <p:sp>
        <p:nvSpPr>
          <p:cNvPr id="17" name="Rectangle 16"/>
          <p:cNvSpPr/>
          <p:nvPr userDrawn="1"/>
        </p:nvSpPr>
        <p:spPr>
          <a:xfrm>
            <a:off x="0" y="1095152"/>
            <a:ext cx="12192000" cy="496037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userDrawn="1"/>
        </p:nvGrpSpPr>
        <p:grpSpPr>
          <a:xfrm>
            <a:off x="11440856" y="6115684"/>
            <a:ext cx="751144" cy="742315"/>
            <a:chOff x="11440856" y="6115684"/>
            <a:chExt cx="751144" cy="742315"/>
          </a:xfrm>
        </p:grpSpPr>
        <p:sp>
          <p:nvSpPr>
            <p:cNvPr id="22" name="Rectangle 21"/>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7" name="Text Placeholder 6"/>
          <p:cNvSpPr>
            <a:spLocks noGrp="1"/>
          </p:cNvSpPr>
          <p:nvPr>
            <p:ph type="body" sz="quarter" idx="14" hasCustomPrompt="1"/>
          </p:nvPr>
        </p:nvSpPr>
        <p:spPr>
          <a:xfrm>
            <a:off x="0" y="223049"/>
            <a:ext cx="12191999" cy="445506"/>
          </a:xfrm>
          <a:prstGeom prst="rect">
            <a:avLst/>
          </a:prstGeom>
        </p:spPr>
        <p:txBody>
          <a:bodyPr anchor="b" anchorCtr="0"/>
          <a:lstStyle>
            <a:lvl1pPr marL="0" indent="0" algn="ctr">
              <a:buNone/>
              <a:defRPr sz="3000" b="1" i="0">
                <a:latin typeface="ITC Avant Garde For RPA" charset="0"/>
                <a:ea typeface="ITC Avant Garde For RPA" charset="0"/>
                <a:cs typeface="ITC Avant Garde For RPA" charset="0"/>
              </a:defRPr>
            </a:lvl1pPr>
          </a:lstStyle>
          <a:p>
            <a:r>
              <a:rPr lang="en-US" dirty="0"/>
              <a:t>BAR CHART</a:t>
            </a:r>
          </a:p>
        </p:txBody>
      </p:sp>
      <p:sp>
        <p:nvSpPr>
          <p:cNvPr id="12" name="Footer Placeholder 4"/>
          <p:cNvSpPr>
            <a:spLocks noGrp="1"/>
          </p:cNvSpPr>
          <p:nvPr>
            <p:ph type="ftr" sz="quarter" idx="11"/>
          </p:nvPr>
        </p:nvSpPr>
        <p:spPr>
          <a:xfrm>
            <a:off x="1130153" y="6280149"/>
            <a:ext cx="9483152" cy="365125"/>
          </a:xfrm>
          <a:prstGeom prst="rect">
            <a:avLst/>
          </a:prstGeom>
        </p:spPr>
        <p:txBody>
          <a:bodyPr anchor="b" anchorCtr="0"/>
          <a:lstStyle>
            <a:lvl1pPr>
              <a:defRPr sz="1000">
                <a:solidFill>
                  <a:schemeClr val="bg2"/>
                </a:solidFill>
                <a:latin typeface="ITC Avant Garde For RPA Book" charset="0"/>
                <a:ea typeface="ITC Avant Garde For RPA Book" charset="0"/>
                <a:cs typeface="ITC Avant Garde For RPA Book" charset="0"/>
              </a:defRPr>
            </a:lvl1pPr>
          </a:lstStyle>
          <a:p>
            <a:r>
              <a:rPr lang="en-US" dirty="0"/>
              <a:t>This is an example of where the footer would go. Footer copy is ITC Avant Garde For RPA Book, size 10. Footer can go on more than one line.</a:t>
            </a:r>
          </a:p>
          <a:p>
            <a:r>
              <a:rPr lang="en-US" dirty="0"/>
              <a:t>Omnis </a:t>
            </a:r>
            <a:r>
              <a:rPr lang="en-US" dirty="0" err="1"/>
              <a:t>nis</a:t>
            </a:r>
            <a:r>
              <a:rPr lang="en-US" dirty="0"/>
              <a:t> modit quatur quatur </a:t>
            </a:r>
            <a:r>
              <a:rPr lang="en-US" dirty="0" err="1"/>
              <a:t>aliquia</a:t>
            </a:r>
            <a:endParaRPr lang="en-US" dirty="0"/>
          </a:p>
        </p:txBody>
      </p:sp>
      <p:sp>
        <p:nvSpPr>
          <p:cNvPr id="18"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9" name="Shape 286"/>
          <p:cNvSpPr>
            <a:spLocks noGrp="1"/>
          </p:cNvSpPr>
          <p:nvPr>
            <p:ph type="body" idx="13" hasCustomPrompt="1"/>
          </p:nvPr>
        </p:nvSpPr>
        <p:spPr>
          <a:xfrm>
            <a:off x="2954238" y="655201"/>
            <a:ext cx="6283523" cy="265626"/>
          </a:xfrm>
          <a:prstGeom prst="rect">
            <a:avLst/>
          </a:prstGeom>
        </p:spPr>
        <p:txBody>
          <a:bodyPr anchor="b" anchorCtr="0"/>
          <a:lstStyle>
            <a:lvl1pPr marL="0" indent="0" algn="ctr">
              <a:lnSpc>
                <a:spcPct val="100000"/>
              </a:lnSpc>
              <a:buNone/>
              <a:defRPr sz="1400" b="0" i="1" baseline="0">
                <a:solidFill>
                  <a:schemeClr val="tx1">
                    <a:lumMod val="50000"/>
                    <a:lumOff val="50000"/>
                  </a:schemeClr>
                </a:solidFill>
                <a:latin typeface="Georgia" charset="0"/>
                <a:ea typeface="Georgia" charset="0"/>
                <a:cs typeface="Georgia"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Charts can have a subhead</a:t>
            </a:r>
          </a:p>
        </p:txBody>
      </p:sp>
    </p:spTree>
    <p:extLst>
      <p:ext uri="{BB962C8B-B14F-4D97-AF65-F5344CB8AC3E}">
        <p14:creationId xmlns:p14="http://schemas.microsoft.com/office/powerpoint/2010/main" val="1216980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_chart">
    <p:spTree>
      <p:nvGrpSpPr>
        <p:cNvPr id="1" name=""/>
        <p:cNvGrpSpPr/>
        <p:nvPr/>
      </p:nvGrpSpPr>
      <p:grpSpPr>
        <a:xfrm>
          <a:off x="0" y="0"/>
          <a:ext cx="0" cy="0"/>
          <a:chOff x="0" y="0"/>
          <a:chExt cx="0" cy="0"/>
        </a:xfrm>
      </p:grpSpPr>
      <p:sp>
        <p:nvSpPr>
          <p:cNvPr id="52" name="Rectangle 51"/>
          <p:cNvSpPr/>
          <p:nvPr userDrawn="1"/>
        </p:nvSpPr>
        <p:spPr>
          <a:xfrm>
            <a:off x="0" y="1095152"/>
            <a:ext cx="12192000" cy="496037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1456753" y="1525469"/>
            <a:ext cx="1854995" cy="301621"/>
          </a:xfrm>
          <a:prstGeom prst="rect">
            <a:avLst/>
          </a:prstGeom>
          <a:noFill/>
          <a:ln>
            <a:noFill/>
          </a:ln>
        </p:spPr>
        <p:txBody>
          <a:bodyPr wrap="none" rtlCol="0">
            <a:spAutoFit/>
          </a:bodyPr>
          <a:lstStyle/>
          <a:p>
            <a:pPr eaLnBrk="0" fontAlgn="base" hangingPunct="0">
              <a:lnSpc>
                <a:spcPct val="85000"/>
              </a:lnSpc>
              <a:spcBef>
                <a:spcPct val="50000"/>
              </a:spcBef>
              <a:spcAft>
                <a:spcPct val="0"/>
              </a:spcAft>
            </a:pPr>
            <a:r>
              <a:rPr lang="en-US" sz="1600" b="1" dirty="0">
                <a:solidFill>
                  <a:schemeClr val="bg2"/>
                </a:solidFill>
                <a:latin typeface="ITC Avant Garde For RPA" charset="0"/>
                <a:ea typeface="ITC Avant Garde For RPA" charset="0"/>
                <a:cs typeface="ITC Avant Garde For RPA" charset="0"/>
              </a:rPr>
              <a:t>NAME OF CHART</a:t>
            </a:r>
          </a:p>
        </p:txBody>
      </p:sp>
      <p:sp>
        <p:nvSpPr>
          <p:cNvPr id="28" name="TextBox 27"/>
          <p:cNvSpPr txBox="1"/>
          <p:nvPr userDrawn="1"/>
        </p:nvSpPr>
        <p:spPr>
          <a:xfrm>
            <a:off x="5253438" y="1525469"/>
            <a:ext cx="1854995" cy="301621"/>
          </a:xfrm>
          <a:prstGeom prst="rect">
            <a:avLst/>
          </a:prstGeom>
          <a:noFill/>
          <a:ln>
            <a:noFill/>
          </a:ln>
        </p:spPr>
        <p:txBody>
          <a:bodyPr wrap="none" rtlCol="0">
            <a:spAutoFit/>
          </a:bodyPr>
          <a:lstStyle/>
          <a:p>
            <a:pPr eaLnBrk="0" fontAlgn="base" hangingPunct="0">
              <a:lnSpc>
                <a:spcPct val="85000"/>
              </a:lnSpc>
              <a:spcBef>
                <a:spcPct val="50000"/>
              </a:spcBef>
              <a:spcAft>
                <a:spcPct val="0"/>
              </a:spcAft>
            </a:pPr>
            <a:r>
              <a:rPr lang="en-US" sz="1600" b="1" dirty="0">
                <a:solidFill>
                  <a:schemeClr val="bg2"/>
                </a:solidFill>
                <a:latin typeface="ITC Avant Garde For RPA" charset="0"/>
                <a:ea typeface="ITC Avant Garde For RPA" charset="0"/>
                <a:cs typeface="ITC Avant Garde For RPA" charset="0"/>
              </a:rPr>
              <a:t>NAME OF CHART</a:t>
            </a:r>
          </a:p>
        </p:txBody>
      </p:sp>
      <p:sp>
        <p:nvSpPr>
          <p:cNvPr id="29" name="TextBox 28"/>
          <p:cNvSpPr txBox="1"/>
          <p:nvPr userDrawn="1"/>
        </p:nvSpPr>
        <p:spPr>
          <a:xfrm>
            <a:off x="8898131" y="1525469"/>
            <a:ext cx="1854995" cy="301621"/>
          </a:xfrm>
          <a:prstGeom prst="rect">
            <a:avLst/>
          </a:prstGeom>
          <a:noFill/>
          <a:ln>
            <a:noFill/>
          </a:ln>
        </p:spPr>
        <p:txBody>
          <a:bodyPr wrap="none" rtlCol="0">
            <a:spAutoFit/>
          </a:bodyPr>
          <a:lstStyle/>
          <a:p>
            <a:pPr eaLnBrk="0" fontAlgn="base" hangingPunct="0">
              <a:lnSpc>
                <a:spcPct val="85000"/>
              </a:lnSpc>
              <a:spcBef>
                <a:spcPct val="50000"/>
              </a:spcBef>
              <a:spcAft>
                <a:spcPct val="0"/>
              </a:spcAft>
            </a:pPr>
            <a:r>
              <a:rPr lang="en-US" sz="1600" b="1" dirty="0">
                <a:solidFill>
                  <a:schemeClr val="bg2"/>
                </a:solidFill>
                <a:latin typeface="ITC Avant Garde For RPA" charset="0"/>
                <a:ea typeface="ITC Avant Garde For RPA" charset="0"/>
                <a:cs typeface="ITC Avant Garde For RPA" charset="0"/>
              </a:rPr>
              <a:t>NAME OF CHART</a:t>
            </a:r>
          </a:p>
        </p:txBody>
      </p:sp>
      <p:grpSp>
        <p:nvGrpSpPr>
          <p:cNvPr id="53" name="Group 52"/>
          <p:cNvGrpSpPr/>
          <p:nvPr userDrawn="1"/>
        </p:nvGrpSpPr>
        <p:grpSpPr>
          <a:xfrm>
            <a:off x="11440856" y="6115684"/>
            <a:ext cx="751144" cy="742315"/>
            <a:chOff x="11440856" y="6115684"/>
            <a:chExt cx="751144" cy="742315"/>
          </a:xfrm>
        </p:grpSpPr>
        <p:sp>
          <p:nvSpPr>
            <p:cNvPr id="54" name="Rectangle 53"/>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56" name="Text Placeholder 6"/>
          <p:cNvSpPr>
            <a:spLocks noGrp="1"/>
          </p:cNvSpPr>
          <p:nvPr>
            <p:ph type="body" sz="quarter" idx="14" hasCustomPrompt="1"/>
          </p:nvPr>
        </p:nvSpPr>
        <p:spPr>
          <a:xfrm>
            <a:off x="0" y="223049"/>
            <a:ext cx="12191999" cy="445506"/>
          </a:xfrm>
          <a:prstGeom prst="rect">
            <a:avLst/>
          </a:prstGeom>
        </p:spPr>
        <p:txBody>
          <a:bodyPr anchor="b" anchorCtr="0"/>
          <a:lstStyle>
            <a:lvl1pPr marL="0" indent="0" algn="ctr">
              <a:buNone/>
              <a:defRPr sz="3000" b="1" i="0">
                <a:latin typeface="ITC Avant Garde For RPA" charset="0"/>
                <a:ea typeface="ITC Avant Garde For RPA" charset="0"/>
                <a:cs typeface="ITC Avant Garde For RPA" charset="0"/>
              </a:defRPr>
            </a:lvl1pPr>
          </a:lstStyle>
          <a:p>
            <a:r>
              <a:rPr lang="en-US" dirty="0"/>
              <a:t>PIE CHART</a:t>
            </a:r>
          </a:p>
        </p:txBody>
      </p:sp>
      <p:sp>
        <p:nvSpPr>
          <p:cNvPr id="57" name="Footer Placeholder 4"/>
          <p:cNvSpPr>
            <a:spLocks noGrp="1"/>
          </p:cNvSpPr>
          <p:nvPr>
            <p:ph type="ftr" sz="quarter" idx="11"/>
          </p:nvPr>
        </p:nvSpPr>
        <p:spPr>
          <a:xfrm>
            <a:off x="1130153" y="6280149"/>
            <a:ext cx="9483152" cy="365125"/>
          </a:xfrm>
          <a:prstGeom prst="rect">
            <a:avLst/>
          </a:prstGeom>
        </p:spPr>
        <p:txBody>
          <a:bodyPr anchor="b" anchorCtr="0"/>
          <a:lstStyle>
            <a:lvl1pPr>
              <a:defRPr sz="1000">
                <a:solidFill>
                  <a:schemeClr val="bg2"/>
                </a:solidFill>
                <a:latin typeface="ITC Avant Garde For RPA Book" charset="0"/>
                <a:ea typeface="ITC Avant Garde For RPA Book" charset="0"/>
                <a:cs typeface="ITC Avant Garde For RPA Book" charset="0"/>
              </a:defRPr>
            </a:lvl1pPr>
          </a:lstStyle>
          <a:p>
            <a:r>
              <a:rPr lang="en-US" dirty="0"/>
              <a:t>This is an example of where the footer would go. Footer copy is ITC Avant Garde For RPA Book, size 10. Footer can go on more than one line.</a:t>
            </a:r>
          </a:p>
          <a:p>
            <a:r>
              <a:rPr lang="en-US" dirty="0"/>
              <a:t>Omnis </a:t>
            </a:r>
            <a:r>
              <a:rPr lang="en-US" dirty="0" err="1"/>
              <a:t>nis</a:t>
            </a:r>
            <a:r>
              <a:rPr lang="en-US" dirty="0"/>
              <a:t> modit quatur quatur </a:t>
            </a:r>
            <a:r>
              <a:rPr lang="en-US" dirty="0" err="1"/>
              <a:t>aliquia</a:t>
            </a:r>
            <a:endParaRPr lang="en-US" dirty="0"/>
          </a:p>
        </p:txBody>
      </p:sp>
      <p:sp>
        <p:nvSpPr>
          <p:cNvPr id="59"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60" name="Shape 286"/>
          <p:cNvSpPr>
            <a:spLocks noGrp="1"/>
          </p:cNvSpPr>
          <p:nvPr>
            <p:ph type="body" idx="13" hasCustomPrompt="1"/>
          </p:nvPr>
        </p:nvSpPr>
        <p:spPr>
          <a:xfrm>
            <a:off x="2954238" y="655201"/>
            <a:ext cx="6283523" cy="265626"/>
          </a:xfrm>
          <a:prstGeom prst="rect">
            <a:avLst/>
          </a:prstGeom>
        </p:spPr>
        <p:txBody>
          <a:bodyPr anchor="b" anchorCtr="0"/>
          <a:lstStyle>
            <a:lvl1pPr marL="0" indent="0" algn="ctr">
              <a:lnSpc>
                <a:spcPct val="100000"/>
              </a:lnSpc>
              <a:buNone/>
              <a:defRPr sz="1400" b="0" i="1" baseline="0">
                <a:solidFill>
                  <a:schemeClr val="tx1">
                    <a:lumMod val="50000"/>
                    <a:lumOff val="50000"/>
                  </a:schemeClr>
                </a:solidFill>
                <a:latin typeface="Georgia" charset="0"/>
                <a:ea typeface="Georgia" charset="0"/>
                <a:cs typeface="Georgia"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Charts can have a subhead</a:t>
            </a:r>
          </a:p>
        </p:txBody>
      </p:sp>
    </p:spTree>
    <p:extLst>
      <p:ext uri="{BB962C8B-B14F-4D97-AF65-F5344CB8AC3E}">
        <p14:creationId xmlns:p14="http://schemas.microsoft.com/office/powerpoint/2010/main" val="785252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onut_chart">
    <p:spTree>
      <p:nvGrpSpPr>
        <p:cNvPr id="1" name=""/>
        <p:cNvGrpSpPr/>
        <p:nvPr/>
      </p:nvGrpSpPr>
      <p:grpSpPr>
        <a:xfrm>
          <a:off x="0" y="0"/>
          <a:ext cx="0" cy="0"/>
          <a:chOff x="0" y="0"/>
          <a:chExt cx="0" cy="0"/>
        </a:xfrm>
      </p:grpSpPr>
      <p:sp>
        <p:nvSpPr>
          <p:cNvPr id="37" name="Rectangle 36"/>
          <p:cNvSpPr/>
          <p:nvPr userDrawn="1"/>
        </p:nvSpPr>
        <p:spPr>
          <a:xfrm>
            <a:off x="0" y="1095150"/>
            <a:ext cx="12192000" cy="496037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userDrawn="1"/>
        </p:nvSpPr>
        <p:spPr>
          <a:xfrm>
            <a:off x="1456753" y="1607750"/>
            <a:ext cx="1854995" cy="301621"/>
          </a:xfrm>
          <a:prstGeom prst="rect">
            <a:avLst/>
          </a:prstGeom>
          <a:noFill/>
          <a:ln>
            <a:noFill/>
          </a:ln>
        </p:spPr>
        <p:txBody>
          <a:bodyPr wrap="none" rtlCol="0">
            <a:spAutoFit/>
          </a:bodyPr>
          <a:lstStyle/>
          <a:p>
            <a:pPr eaLnBrk="0" fontAlgn="base" hangingPunct="0">
              <a:lnSpc>
                <a:spcPct val="85000"/>
              </a:lnSpc>
              <a:spcBef>
                <a:spcPct val="50000"/>
              </a:spcBef>
              <a:spcAft>
                <a:spcPct val="0"/>
              </a:spcAft>
            </a:pPr>
            <a:r>
              <a:rPr lang="en-US" sz="1600" b="1" dirty="0">
                <a:solidFill>
                  <a:schemeClr val="bg2"/>
                </a:solidFill>
                <a:latin typeface="ITC Avant Garde For RPA" charset="0"/>
                <a:ea typeface="ITC Avant Garde For RPA" charset="0"/>
                <a:cs typeface="ITC Avant Garde For RPA" charset="0"/>
              </a:rPr>
              <a:t>NAME OF CHART</a:t>
            </a:r>
          </a:p>
        </p:txBody>
      </p:sp>
      <p:sp>
        <p:nvSpPr>
          <p:cNvPr id="88" name="TextBox 87"/>
          <p:cNvSpPr txBox="1"/>
          <p:nvPr userDrawn="1"/>
        </p:nvSpPr>
        <p:spPr>
          <a:xfrm>
            <a:off x="5253438" y="1607750"/>
            <a:ext cx="1854995" cy="301621"/>
          </a:xfrm>
          <a:prstGeom prst="rect">
            <a:avLst/>
          </a:prstGeom>
          <a:noFill/>
          <a:ln>
            <a:noFill/>
          </a:ln>
        </p:spPr>
        <p:txBody>
          <a:bodyPr wrap="none" rtlCol="0">
            <a:spAutoFit/>
          </a:bodyPr>
          <a:lstStyle/>
          <a:p>
            <a:pPr eaLnBrk="0" fontAlgn="base" hangingPunct="0">
              <a:lnSpc>
                <a:spcPct val="85000"/>
              </a:lnSpc>
              <a:spcBef>
                <a:spcPct val="50000"/>
              </a:spcBef>
              <a:spcAft>
                <a:spcPct val="0"/>
              </a:spcAft>
            </a:pPr>
            <a:r>
              <a:rPr lang="en-US" sz="1600" b="1" dirty="0">
                <a:solidFill>
                  <a:schemeClr val="bg2"/>
                </a:solidFill>
                <a:latin typeface="ITC Avant Garde For RPA" charset="0"/>
                <a:ea typeface="ITC Avant Garde For RPA" charset="0"/>
                <a:cs typeface="ITC Avant Garde For RPA" charset="0"/>
              </a:rPr>
              <a:t>NAME OF CHART</a:t>
            </a:r>
          </a:p>
        </p:txBody>
      </p:sp>
      <p:sp>
        <p:nvSpPr>
          <p:cNvPr id="89" name="TextBox 88"/>
          <p:cNvSpPr txBox="1"/>
          <p:nvPr userDrawn="1"/>
        </p:nvSpPr>
        <p:spPr>
          <a:xfrm>
            <a:off x="8898131" y="1607750"/>
            <a:ext cx="1854995" cy="301621"/>
          </a:xfrm>
          <a:prstGeom prst="rect">
            <a:avLst/>
          </a:prstGeom>
          <a:noFill/>
          <a:ln>
            <a:noFill/>
          </a:ln>
        </p:spPr>
        <p:txBody>
          <a:bodyPr wrap="none" rtlCol="0">
            <a:spAutoFit/>
          </a:bodyPr>
          <a:lstStyle/>
          <a:p>
            <a:pPr eaLnBrk="0" fontAlgn="base" hangingPunct="0">
              <a:lnSpc>
                <a:spcPct val="85000"/>
              </a:lnSpc>
              <a:spcBef>
                <a:spcPct val="50000"/>
              </a:spcBef>
              <a:spcAft>
                <a:spcPct val="0"/>
              </a:spcAft>
            </a:pPr>
            <a:r>
              <a:rPr lang="en-US" sz="1600" b="1" dirty="0">
                <a:solidFill>
                  <a:schemeClr val="bg2"/>
                </a:solidFill>
                <a:latin typeface="ITC Avant Garde For RPA" charset="0"/>
                <a:ea typeface="ITC Avant Garde For RPA" charset="0"/>
                <a:cs typeface="ITC Avant Garde For RPA" charset="0"/>
              </a:rPr>
              <a:t>NAME OF CHART</a:t>
            </a:r>
          </a:p>
        </p:txBody>
      </p:sp>
      <p:grpSp>
        <p:nvGrpSpPr>
          <p:cNvPr id="90" name="Group 89"/>
          <p:cNvGrpSpPr/>
          <p:nvPr userDrawn="1"/>
        </p:nvGrpSpPr>
        <p:grpSpPr>
          <a:xfrm>
            <a:off x="11440856" y="6115684"/>
            <a:ext cx="751144" cy="742315"/>
            <a:chOff x="11440856" y="6115684"/>
            <a:chExt cx="751144" cy="742315"/>
          </a:xfrm>
        </p:grpSpPr>
        <p:sp>
          <p:nvSpPr>
            <p:cNvPr id="91" name="Rectangle 90"/>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93" name="Text Placeholder 6"/>
          <p:cNvSpPr>
            <a:spLocks noGrp="1"/>
          </p:cNvSpPr>
          <p:nvPr>
            <p:ph type="body" sz="quarter" idx="14" hasCustomPrompt="1"/>
          </p:nvPr>
        </p:nvSpPr>
        <p:spPr>
          <a:xfrm>
            <a:off x="0" y="223049"/>
            <a:ext cx="12191999" cy="445506"/>
          </a:xfrm>
          <a:prstGeom prst="rect">
            <a:avLst/>
          </a:prstGeom>
        </p:spPr>
        <p:txBody>
          <a:bodyPr anchor="b" anchorCtr="0"/>
          <a:lstStyle>
            <a:lvl1pPr marL="0" indent="0" algn="ctr">
              <a:buNone/>
              <a:defRPr sz="3000" b="1" i="0">
                <a:latin typeface="ITC Avant Garde For RPA" charset="0"/>
                <a:ea typeface="ITC Avant Garde For RPA" charset="0"/>
                <a:cs typeface="ITC Avant Garde For RPA" charset="0"/>
              </a:defRPr>
            </a:lvl1pPr>
          </a:lstStyle>
          <a:p>
            <a:r>
              <a:rPr lang="en-US" dirty="0"/>
              <a:t>DONUT CHART</a:t>
            </a:r>
          </a:p>
        </p:txBody>
      </p:sp>
      <p:sp>
        <p:nvSpPr>
          <p:cNvPr id="94" name="Footer Placeholder 4"/>
          <p:cNvSpPr>
            <a:spLocks noGrp="1"/>
          </p:cNvSpPr>
          <p:nvPr>
            <p:ph type="ftr" sz="quarter" idx="11"/>
          </p:nvPr>
        </p:nvSpPr>
        <p:spPr>
          <a:xfrm>
            <a:off x="1130153" y="6280149"/>
            <a:ext cx="9483152" cy="365125"/>
          </a:xfrm>
          <a:prstGeom prst="rect">
            <a:avLst/>
          </a:prstGeom>
        </p:spPr>
        <p:txBody>
          <a:bodyPr anchor="b" anchorCtr="0"/>
          <a:lstStyle>
            <a:lvl1pPr>
              <a:defRPr sz="1000">
                <a:solidFill>
                  <a:schemeClr val="bg2"/>
                </a:solidFill>
                <a:latin typeface="ITC Avant Garde For RPA Book" charset="0"/>
                <a:ea typeface="ITC Avant Garde For RPA Book" charset="0"/>
                <a:cs typeface="ITC Avant Garde For RPA Book" charset="0"/>
              </a:defRPr>
            </a:lvl1pPr>
          </a:lstStyle>
          <a:p>
            <a:r>
              <a:rPr lang="en-US" dirty="0"/>
              <a:t>This is an example of where the footer would go. Footer copy is ITC Avant Garde For RPA Book, size 10. Footer can go on more than one line.</a:t>
            </a:r>
          </a:p>
          <a:p>
            <a:r>
              <a:rPr lang="en-US" dirty="0"/>
              <a:t>Omnis </a:t>
            </a:r>
            <a:r>
              <a:rPr lang="en-US" dirty="0" err="1"/>
              <a:t>nis</a:t>
            </a:r>
            <a:r>
              <a:rPr lang="en-US" dirty="0"/>
              <a:t> modit quatur quatur </a:t>
            </a:r>
            <a:r>
              <a:rPr lang="en-US" dirty="0" err="1"/>
              <a:t>aliquia</a:t>
            </a:r>
            <a:endParaRPr lang="en-US" dirty="0"/>
          </a:p>
        </p:txBody>
      </p:sp>
      <p:sp>
        <p:nvSpPr>
          <p:cNvPr id="96"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97" name="Shape 286"/>
          <p:cNvSpPr>
            <a:spLocks noGrp="1"/>
          </p:cNvSpPr>
          <p:nvPr>
            <p:ph type="body" idx="13" hasCustomPrompt="1"/>
          </p:nvPr>
        </p:nvSpPr>
        <p:spPr>
          <a:xfrm>
            <a:off x="2954238" y="655201"/>
            <a:ext cx="6283523" cy="265626"/>
          </a:xfrm>
          <a:prstGeom prst="rect">
            <a:avLst/>
          </a:prstGeom>
        </p:spPr>
        <p:txBody>
          <a:bodyPr anchor="b" anchorCtr="0"/>
          <a:lstStyle>
            <a:lvl1pPr marL="0" indent="0" algn="ctr">
              <a:lnSpc>
                <a:spcPct val="100000"/>
              </a:lnSpc>
              <a:buNone/>
              <a:defRPr sz="1400" b="0" i="1" baseline="0">
                <a:solidFill>
                  <a:schemeClr val="tx1">
                    <a:lumMod val="50000"/>
                    <a:lumOff val="50000"/>
                  </a:schemeClr>
                </a:solidFill>
                <a:latin typeface="Georgia" charset="0"/>
                <a:ea typeface="Georgia" charset="0"/>
                <a:cs typeface="Georgia"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Charts can have a subhead</a:t>
            </a:r>
          </a:p>
        </p:txBody>
      </p:sp>
    </p:spTree>
    <p:extLst>
      <p:ext uri="{BB962C8B-B14F-4D97-AF65-F5344CB8AC3E}">
        <p14:creationId xmlns:p14="http://schemas.microsoft.com/office/powerpoint/2010/main" val="56358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ne_chart">
    <p:spTree>
      <p:nvGrpSpPr>
        <p:cNvPr id="1" name=""/>
        <p:cNvGrpSpPr/>
        <p:nvPr/>
      </p:nvGrpSpPr>
      <p:grpSpPr>
        <a:xfrm>
          <a:off x="0" y="0"/>
          <a:ext cx="0" cy="0"/>
          <a:chOff x="0" y="0"/>
          <a:chExt cx="0" cy="0"/>
        </a:xfrm>
      </p:grpSpPr>
      <p:sp>
        <p:nvSpPr>
          <p:cNvPr id="20" name="Rectangle 19"/>
          <p:cNvSpPr/>
          <p:nvPr userDrawn="1"/>
        </p:nvSpPr>
        <p:spPr>
          <a:xfrm>
            <a:off x="0" y="1095151"/>
            <a:ext cx="12192000" cy="496037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userDrawn="1"/>
        </p:nvGrpSpPr>
        <p:grpSpPr>
          <a:xfrm>
            <a:off x="11440856" y="6115684"/>
            <a:ext cx="751144" cy="742315"/>
            <a:chOff x="11440856" y="6115684"/>
            <a:chExt cx="751144" cy="742315"/>
          </a:xfrm>
        </p:grpSpPr>
        <p:sp>
          <p:nvSpPr>
            <p:cNvPr id="52" name="Rectangle 51"/>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54" name="Text Placeholder 6"/>
          <p:cNvSpPr>
            <a:spLocks noGrp="1"/>
          </p:cNvSpPr>
          <p:nvPr>
            <p:ph type="body" sz="quarter" idx="14" hasCustomPrompt="1"/>
          </p:nvPr>
        </p:nvSpPr>
        <p:spPr>
          <a:xfrm>
            <a:off x="0" y="223049"/>
            <a:ext cx="12191999" cy="445506"/>
          </a:xfrm>
          <a:prstGeom prst="rect">
            <a:avLst/>
          </a:prstGeom>
        </p:spPr>
        <p:txBody>
          <a:bodyPr anchor="b" anchorCtr="0"/>
          <a:lstStyle>
            <a:lvl1pPr marL="0" indent="0" algn="ctr">
              <a:buNone/>
              <a:defRPr sz="3000" b="1" i="0">
                <a:latin typeface="ITC Avant Garde For RPA" charset="0"/>
                <a:ea typeface="ITC Avant Garde For RPA" charset="0"/>
                <a:cs typeface="ITC Avant Garde For RPA" charset="0"/>
              </a:defRPr>
            </a:lvl1pPr>
          </a:lstStyle>
          <a:p>
            <a:r>
              <a:rPr lang="en-US" dirty="0"/>
              <a:t>LINE CHART</a:t>
            </a:r>
          </a:p>
        </p:txBody>
      </p:sp>
      <p:sp>
        <p:nvSpPr>
          <p:cNvPr id="55" name="Footer Placeholder 4"/>
          <p:cNvSpPr>
            <a:spLocks noGrp="1"/>
          </p:cNvSpPr>
          <p:nvPr>
            <p:ph type="ftr" sz="quarter" idx="11"/>
          </p:nvPr>
        </p:nvSpPr>
        <p:spPr>
          <a:xfrm>
            <a:off x="1130153" y="6280149"/>
            <a:ext cx="9483152" cy="365125"/>
          </a:xfrm>
          <a:prstGeom prst="rect">
            <a:avLst/>
          </a:prstGeom>
        </p:spPr>
        <p:txBody>
          <a:bodyPr anchor="b" anchorCtr="0"/>
          <a:lstStyle>
            <a:lvl1pPr>
              <a:defRPr sz="1000">
                <a:solidFill>
                  <a:schemeClr val="bg2"/>
                </a:solidFill>
                <a:latin typeface="ITC Avant Garde For RPA Book" charset="0"/>
                <a:ea typeface="ITC Avant Garde For RPA Book" charset="0"/>
                <a:cs typeface="ITC Avant Garde For RPA Book" charset="0"/>
              </a:defRPr>
            </a:lvl1pPr>
          </a:lstStyle>
          <a:p>
            <a:r>
              <a:rPr lang="en-US" dirty="0"/>
              <a:t>This is an example of where the footer would go. Footer copy is ITC Avant Garde For RPA Book, size 10. Footer can go on more than one line.</a:t>
            </a:r>
          </a:p>
          <a:p>
            <a:r>
              <a:rPr lang="en-US" dirty="0"/>
              <a:t>Omnis </a:t>
            </a:r>
            <a:r>
              <a:rPr lang="en-US" dirty="0" err="1"/>
              <a:t>nis</a:t>
            </a:r>
            <a:r>
              <a:rPr lang="en-US" dirty="0"/>
              <a:t> modit quatur quatur </a:t>
            </a:r>
            <a:r>
              <a:rPr lang="en-US" dirty="0" err="1"/>
              <a:t>aliquia</a:t>
            </a:r>
            <a:endParaRPr lang="en-US" dirty="0"/>
          </a:p>
        </p:txBody>
      </p:sp>
      <p:sp>
        <p:nvSpPr>
          <p:cNvPr id="5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58" name="Shape 286"/>
          <p:cNvSpPr>
            <a:spLocks noGrp="1"/>
          </p:cNvSpPr>
          <p:nvPr>
            <p:ph type="body" idx="13" hasCustomPrompt="1"/>
          </p:nvPr>
        </p:nvSpPr>
        <p:spPr>
          <a:xfrm>
            <a:off x="2954238" y="655201"/>
            <a:ext cx="6283523" cy="265626"/>
          </a:xfrm>
          <a:prstGeom prst="rect">
            <a:avLst/>
          </a:prstGeom>
        </p:spPr>
        <p:txBody>
          <a:bodyPr anchor="b" anchorCtr="0"/>
          <a:lstStyle>
            <a:lvl1pPr marL="0" indent="0" algn="ctr">
              <a:lnSpc>
                <a:spcPct val="100000"/>
              </a:lnSpc>
              <a:buNone/>
              <a:defRPr sz="1400" b="0" i="1" baseline="0">
                <a:solidFill>
                  <a:schemeClr val="tx1">
                    <a:lumMod val="50000"/>
                    <a:lumOff val="50000"/>
                  </a:schemeClr>
                </a:solidFill>
                <a:latin typeface="Georgia" charset="0"/>
                <a:ea typeface="Georgia" charset="0"/>
                <a:cs typeface="Georgia"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Charts can have a subhead</a:t>
            </a:r>
          </a:p>
        </p:txBody>
      </p:sp>
    </p:spTree>
    <p:extLst>
      <p:ext uri="{BB962C8B-B14F-4D97-AF65-F5344CB8AC3E}">
        <p14:creationId xmlns:p14="http://schemas.microsoft.com/office/powerpoint/2010/main" val="778803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pSp>
        <p:nvGrpSpPr>
          <p:cNvPr id="77" name="Group 76"/>
          <p:cNvGrpSpPr/>
          <p:nvPr userDrawn="1"/>
        </p:nvGrpSpPr>
        <p:grpSpPr>
          <a:xfrm>
            <a:off x="11440856" y="6115684"/>
            <a:ext cx="751144" cy="742315"/>
            <a:chOff x="11440856" y="6115684"/>
            <a:chExt cx="751144" cy="742315"/>
          </a:xfrm>
        </p:grpSpPr>
        <p:sp>
          <p:nvSpPr>
            <p:cNvPr id="78" name="Rectangle 77"/>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80" name="Text Placeholder 6"/>
          <p:cNvSpPr>
            <a:spLocks noGrp="1"/>
          </p:cNvSpPr>
          <p:nvPr>
            <p:ph type="body" sz="quarter" idx="14" hasCustomPrompt="1"/>
          </p:nvPr>
        </p:nvSpPr>
        <p:spPr>
          <a:xfrm>
            <a:off x="0" y="223049"/>
            <a:ext cx="12191999" cy="445506"/>
          </a:xfrm>
          <a:prstGeom prst="rect">
            <a:avLst/>
          </a:prstGeom>
        </p:spPr>
        <p:txBody>
          <a:bodyPr anchor="b" anchorCtr="0"/>
          <a:lstStyle>
            <a:lvl1pPr marL="0" indent="0" algn="ctr">
              <a:buNone/>
              <a:defRPr sz="3000" b="1" i="0">
                <a:latin typeface="ITC Avant Garde For RPA" charset="0"/>
                <a:ea typeface="ITC Avant Garde For RPA" charset="0"/>
                <a:cs typeface="ITC Avant Garde For RPA" charset="0"/>
              </a:defRPr>
            </a:lvl1pPr>
          </a:lstStyle>
          <a:p>
            <a:r>
              <a:rPr lang="en-US" dirty="0"/>
              <a:t>CHART</a:t>
            </a:r>
          </a:p>
        </p:txBody>
      </p:sp>
      <p:sp>
        <p:nvSpPr>
          <p:cNvPr id="81" name="Footer Placeholder 4"/>
          <p:cNvSpPr>
            <a:spLocks noGrp="1"/>
          </p:cNvSpPr>
          <p:nvPr>
            <p:ph type="ftr" sz="quarter" idx="11"/>
          </p:nvPr>
        </p:nvSpPr>
        <p:spPr>
          <a:xfrm>
            <a:off x="1130153" y="6280149"/>
            <a:ext cx="9483152" cy="365125"/>
          </a:xfrm>
          <a:prstGeom prst="rect">
            <a:avLst/>
          </a:prstGeom>
        </p:spPr>
        <p:txBody>
          <a:bodyPr anchor="b" anchorCtr="0"/>
          <a:lstStyle>
            <a:lvl1pPr>
              <a:defRPr sz="1000">
                <a:solidFill>
                  <a:schemeClr val="bg2"/>
                </a:solidFill>
                <a:latin typeface="ITC Avant Garde For RPA Book" charset="0"/>
                <a:ea typeface="ITC Avant Garde For RPA Book" charset="0"/>
                <a:cs typeface="ITC Avant Garde For RPA Book" charset="0"/>
              </a:defRPr>
            </a:lvl1pPr>
          </a:lstStyle>
          <a:p>
            <a:r>
              <a:rPr lang="en-US" dirty="0"/>
              <a:t>This is an example of where the footer would go. Footer copy is ITC Avant Garde For RPA Book, size 10. Footer can go on more than one line.</a:t>
            </a:r>
          </a:p>
          <a:p>
            <a:r>
              <a:rPr lang="en-US" dirty="0"/>
              <a:t>Omnis </a:t>
            </a:r>
            <a:r>
              <a:rPr lang="en-US" dirty="0" err="1"/>
              <a:t>nis</a:t>
            </a:r>
            <a:r>
              <a:rPr lang="en-US" dirty="0"/>
              <a:t> modit quatur quatur </a:t>
            </a:r>
            <a:r>
              <a:rPr lang="en-US" dirty="0" err="1"/>
              <a:t>aliquia</a:t>
            </a:r>
            <a:endParaRPr lang="en-US" dirty="0"/>
          </a:p>
        </p:txBody>
      </p:sp>
      <p:sp>
        <p:nvSpPr>
          <p:cNvPr id="83"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84" name="Shape 286"/>
          <p:cNvSpPr>
            <a:spLocks noGrp="1"/>
          </p:cNvSpPr>
          <p:nvPr>
            <p:ph type="body" idx="13" hasCustomPrompt="1"/>
          </p:nvPr>
        </p:nvSpPr>
        <p:spPr>
          <a:xfrm>
            <a:off x="2954238" y="655201"/>
            <a:ext cx="6283523" cy="265626"/>
          </a:xfrm>
          <a:prstGeom prst="rect">
            <a:avLst/>
          </a:prstGeom>
        </p:spPr>
        <p:txBody>
          <a:bodyPr anchor="b" anchorCtr="0"/>
          <a:lstStyle>
            <a:lvl1pPr marL="0" indent="0" algn="ctr">
              <a:lnSpc>
                <a:spcPct val="100000"/>
              </a:lnSpc>
              <a:buNone/>
              <a:defRPr sz="1400" b="0" i="1" baseline="0">
                <a:solidFill>
                  <a:schemeClr val="tx1">
                    <a:lumMod val="50000"/>
                    <a:lumOff val="50000"/>
                  </a:schemeClr>
                </a:solidFill>
                <a:latin typeface="Georgia" charset="0"/>
                <a:ea typeface="Georgia" charset="0"/>
                <a:cs typeface="Georgia"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Charts can have a subhead</a:t>
            </a:r>
          </a:p>
        </p:txBody>
      </p:sp>
    </p:spTree>
    <p:extLst>
      <p:ext uri="{BB962C8B-B14F-4D97-AF65-F5344CB8AC3E}">
        <p14:creationId xmlns:p14="http://schemas.microsoft.com/office/powerpoint/2010/main" val="1622993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_black_type">
    <p:spTree>
      <p:nvGrpSpPr>
        <p:cNvPr id="1" name=""/>
        <p:cNvGrpSpPr/>
        <p:nvPr/>
      </p:nvGrpSpPr>
      <p:grpSpPr>
        <a:xfrm>
          <a:off x="0" y="0"/>
          <a:ext cx="0" cy="0"/>
          <a:chOff x="0" y="0"/>
          <a:chExt cx="0" cy="0"/>
        </a:xfrm>
      </p:grpSpPr>
      <p:grpSp>
        <p:nvGrpSpPr>
          <p:cNvPr id="77" name="Group 76"/>
          <p:cNvGrpSpPr/>
          <p:nvPr userDrawn="1"/>
        </p:nvGrpSpPr>
        <p:grpSpPr>
          <a:xfrm>
            <a:off x="11440856" y="6115684"/>
            <a:ext cx="751144" cy="742315"/>
            <a:chOff x="11440856" y="6115684"/>
            <a:chExt cx="751144" cy="742315"/>
          </a:xfrm>
        </p:grpSpPr>
        <p:sp>
          <p:nvSpPr>
            <p:cNvPr id="78" name="Rectangle 77"/>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80" name="Text Placeholder 6"/>
          <p:cNvSpPr>
            <a:spLocks noGrp="1"/>
          </p:cNvSpPr>
          <p:nvPr>
            <p:ph type="body" sz="quarter" idx="14" hasCustomPrompt="1"/>
          </p:nvPr>
        </p:nvSpPr>
        <p:spPr>
          <a:xfrm>
            <a:off x="0" y="223049"/>
            <a:ext cx="12191999" cy="445506"/>
          </a:xfrm>
          <a:prstGeom prst="rect">
            <a:avLst/>
          </a:prstGeom>
        </p:spPr>
        <p:txBody>
          <a:bodyPr anchor="b" anchorCtr="0"/>
          <a:lstStyle>
            <a:lvl1pPr marL="0" indent="0" algn="ctr">
              <a:buNone/>
              <a:defRPr sz="3000" b="1" i="0">
                <a:latin typeface="ITC Avant Garde For RPA" charset="0"/>
                <a:ea typeface="ITC Avant Garde For RPA" charset="0"/>
                <a:cs typeface="ITC Avant Garde For RPA" charset="0"/>
              </a:defRPr>
            </a:lvl1pPr>
          </a:lstStyle>
          <a:p>
            <a:r>
              <a:rPr lang="en-US" dirty="0"/>
              <a:t>CHART</a:t>
            </a:r>
          </a:p>
        </p:txBody>
      </p:sp>
      <p:sp>
        <p:nvSpPr>
          <p:cNvPr id="81" name="Footer Placeholder 4"/>
          <p:cNvSpPr>
            <a:spLocks noGrp="1"/>
          </p:cNvSpPr>
          <p:nvPr>
            <p:ph type="ftr" sz="quarter" idx="11"/>
          </p:nvPr>
        </p:nvSpPr>
        <p:spPr>
          <a:xfrm>
            <a:off x="1130153" y="6280149"/>
            <a:ext cx="9483152" cy="365125"/>
          </a:xfrm>
          <a:prstGeom prst="rect">
            <a:avLst/>
          </a:prstGeom>
        </p:spPr>
        <p:txBody>
          <a:bodyPr anchor="b" anchorCtr="0"/>
          <a:lstStyle>
            <a:lvl1pPr>
              <a:defRPr sz="1000">
                <a:solidFill>
                  <a:schemeClr val="bg2"/>
                </a:solidFill>
                <a:latin typeface="ITC Avant Garde For RPA Book" charset="0"/>
                <a:ea typeface="ITC Avant Garde For RPA Book" charset="0"/>
                <a:cs typeface="ITC Avant Garde For RPA Book" charset="0"/>
              </a:defRPr>
            </a:lvl1pPr>
          </a:lstStyle>
          <a:p>
            <a:r>
              <a:rPr lang="en-US" dirty="0"/>
              <a:t>This is an example of where the footer would go. Footer copy is ITC Avant Garde For RPA Book, size 10. Footer can go on more than one line.</a:t>
            </a:r>
          </a:p>
          <a:p>
            <a:r>
              <a:rPr lang="en-US" dirty="0"/>
              <a:t>Omnis </a:t>
            </a:r>
            <a:r>
              <a:rPr lang="en-US" dirty="0" err="1"/>
              <a:t>nis</a:t>
            </a:r>
            <a:r>
              <a:rPr lang="en-US" dirty="0"/>
              <a:t> modit quatur quatur </a:t>
            </a:r>
            <a:r>
              <a:rPr lang="en-US" dirty="0" err="1"/>
              <a:t>aliquia</a:t>
            </a:r>
            <a:endParaRPr lang="en-US" dirty="0"/>
          </a:p>
        </p:txBody>
      </p:sp>
      <p:sp>
        <p:nvSpPr>
          <p:cNvPr id="83"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84" name="Shape 286"/>
          <p:cNvSpPr>
            <a:spLocks noGrp="1"/>
          </p:cNvSpPr>
          <p:nvPr>
            <p:ph type="body" idx="13" hasCustomPrompt="1"/>
          </p:nvPr>
        </p:nvSpPr>
        <p:spPr>
          <a:xfrm>
            <a:off x="2954238" y="655201"/>
            <a:ext cx="6283523" cy="265626"/>
          </a:xfrm>
          <a:prstGeom prst="rect">
            <a:avLst/>
          </a:prstGeom>
        </p:spPr>
        <p:txBody>
          <a:bodyPr anchor="b" anchorCtr="0"/>
          <a:lstStyle>
            <a:lvl1pPr marL="0" indent="0" algn="ctr">
              <a:lnSpc>
                <a:spcPct val="100000"/>
              </a:lnSpc>
              <a:buNone/>
              <a:defRPr sz="1400" b="0" i="1" baseline="0">
                <a:solidFill>
                  <a:schemeClr val="tx1">
                    <a:lumMod val="50000"/>
                    <a:lumOff val="50000"/>
                  </a:schemeClr>
                </a:solidFill>
                <a:latin typeface="Georgia" charset="0"/>
                <a:ea typeface="Georgia" charset="0"/>
                <a:cs typeface="Georgia"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Charts can have a subhead</a:t>
            </a:r>
          </a:p>
        </p:txBody>
      </p:sp>
    </p:spTree>
    <p:extLst>
      <p:ext uri="{BB962C8B-B14F-4D97-AF65-F5344CB8AC3E}">
        <p14:creationId xmlns:p14="http://schemas.microsoft.com/office/powerpoint/2010/main" val="523831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uckets">
    <p:spTree>
      <p:nvGrpSpPr>
        <p:cNvPr id="1" name=""/>
        <p:cNvGrpSpPr/>
        <p:nvPr/>
      </p:nvGrpSpPr>
      <p:grpSpPr>
        <a:xfrm>
          <a:off x="0" y="0"/>
          <a:ext cx="0" cy="0"/>
          <a:chOff x="0" y="0"/>
          <a:chExt cx="0" cy="0"/>
        </a:xfrm>
      </p:grpSpPr>
      <p:sp>
        <p:nvSpPr>
          <p:cNvPr id="18" name="Rectangle 17"/>
          <p:cNvSpPr/>
          <p:nvPr userDrawn="1"/>
        </p:nvSpPr>
        <p:spPr>
          <a:xfrm>
            <a:off x="0" y="1095151"/>
            <a:ext cx="12192000" cy="496037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6"/>
          <p:cNvSpPr>
            <a:spLocks noGrp="1"/>
          </p:cNvSpPr>
          <p:nvPr>
            <p:ph type="body" sz="quarter" idx="14" hasCustomPrompt="1"/>
          </p:nvPr>
        </p:nvSpPr>
        <p:spPr>
          <a:xfrm>
            <a:off x="0" y="223049"/>
            <a:ext cx="12191999" cy="445506"/>
          </a:xfrm>
          <a:prstGeom prst="rect">
            <a:avLst/>
          </a:prstGeom>
        </p:spPr>
        <p:txBody>
          <a:bodyPr anchor="b" anchorCtr="0"/>
          <a:lstStyle>
            <a:lvl1pPr marL="0" indent="0" algn="ctr">
              <a:buNone/>
              <a:defRPr sz="3000" b="1" i="0" baseline="0">
                <a:latin typeface="ITC Avant Garde For RPA" charset="0"/>
                <a:ea typeface="ITC Avant Garde For RPA" charset="0"/>
                <a:cs typeface="ITC Avant Garde For RPA" charset="0"/>
              </a:defRPr>
            </a:lvl1pPr>
          </a:lstStyle>
          <a:p>
            <a:r>
              <a:rPr lang="en-US" dirty="0"/>
              <a:t>PAGE WITH THREE BUCKETS OF INFORMATION</a:t>
            </a:r>
          </a:p>
        </p:txBody>
      </p:sp>
      <p:sp>
        <p:nvSpPr>
          <p:cNvPr id="3" name="Shape 286"/>
          <p:cNvSpPr>
            <a:spLocks noGrp="1"/>
          </p:cNvSpPr>
          <p:nvPr>
            <p:ph type="body" idx="13" hasCustomPrompt="1"/>
          </p:nvPr>
        </p:nvSpPr>
        <p:spPr>
          <a:xfrm>
            <a:off x="2954238" y="655201"/>
            <a:ext cx="6283523" cy="265626"/>
          </a:xfrm>
          <a:prstGeom prst="rect">
            <a:avLst/>
          </a:prstGeom>
        </p:spPr>
        <p:txBody>
          <a:bodyPr anchor="b" anchorCtr="0"/>
          <a:lstStyle>
            <a:lvl1pPr marL="0" indent="0" algn="ctr">
              <a:lnSpc>
                <a:spcPct val="100000"/>
              </a:lnSpc>
              <a:buNone/>
              <a:defRPr sz="1400" b="0" i="1" baseline="0">
                <a:solidFill>
                  <a:schemeClr val="tx1">
                    <a:lumMod val="50000"/>
                    <a:lumOff val="50000"/>
                  </a:schemeClr>
                </a:solidFill>
                <a:latin typeface="Georgia" charset="0"/>
                <a:ea typeface="Georgia" charset="0"/>
                <a:cs typeface="Georgia"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Charts can have a subhead</a:t>
            </a:r>
          </a:p>
        </p:txBody>
      </p:sp>
      <p:grpSp>
        <p:nvGrpSpPr>
          <p:cNvPr id="4" name="Group 3"/>
          <p:cNvGrpSpPr/>
          <p:nvPr userDrawn="1"/>
        </p:nvGrpSpPr>
        <p:grpSpPr>
          <a:xfrm>
            <a:off x="11440856" y="6115684"/>
            <a:ext cx="751144" cy="742315"/>
            <a:chOff x="11440856" y="6115684"/>
            <a:chExt cx="751144" cy="742315"/>
          </a:xfrm>
        </p:grpSpPr>
        <p:sp>
          <p:nvSpPr>
            <p:cNvPr id="5" name="Rectangle 4"/>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7" name="Footer Placeholder 4"/>
          <p:cNvSpPr>
            <a:spLocks noGrp="1"/>
          </p:cNvSpPr>
          <p:nvPr>
            <p:ph type="ftr" sz="quarter" idx="11"/>
          </p:nvPr>
        </p:nvSpPr>
        <p:spPr>
          <a:xfrm>
            <a:off x="1130153" y="6280149"/>
            <a:ext cx="9483152" cy="365125"/>
          </a:xfrm>
          <a:prstGeom prst="rect">
            <a:avLst/>
          </a:prstGeom>
        </p:spPr>
        <p:txBody>
          <a:bodyPr anchor="b" anchorCtr="0"/>
          <a:lstStyle>
            <a:lvl1pPr>
              <a:defRPr sz="1000">
                <a:solidFill>
                  <a:schemeClr val="bg2"/>
                </a:solidFill>
                <a:latin typeface="ITC Avant Garde For RPA Book" charset="0"/>
                <a:ea typeface="ITC Avant Garde For RPA Book" charset="0"/>
                <a:cs typeface="ITC Avant Garde For RPA Book" charset="0"/>
              </a:defRPr>
            </a:lvl1pPr>
          </a:lstStyle>
          <a:p>
            <a:r>
              <a:rPr lang="en-US" dirty="0"/>
              <a:t>This is an example of where the footer would go. Footer copy is ITC Avant Garde For RPA Book, size 10. Footer can go on more than one line.</a:t>
            </a:r>
          </a:p>
          <a:p>
            <a:r>
              <a:rPr lang="en-US" dirty="0"/>
              <a:t>Omnis </a:t>
            </a:r>
            <a:r>
              <a:rPr lang="en-US" dirty="0" err="1"/>
              <a:t>nis</a:t>
            </a:r>
            <a:r>
              <a:rPr lang="en-US" dirty="0"/>
              <a:t> modit quatur quatur </a:t>
            </a:r>
            <a:r>
              <a:rPr lang="en-US" dirty="0" err="1"/>
              <a:t>aliquia</a:t>
            </a:r>
            <a:endParaRPr lang="en-US" dirty="0"/>
          </a:p>
        </p:txBody>
      </p:sp>
      <p:sp>
        <p:nvSpPr>
          <p:cNvPr id="8"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2" name="Rectangle 11"/>
          <p:cNvSpPr/>
          <p:nvPr userDrawn="1"/>
        </p:nvSpPr>
        <p:spPr>
          <a:xfrm>
            <a:off x="1137971" y="1394992"/>
            <a:ext cx="3157902" cy="4303628"/>
          </a:xfrm>
          <a:prstGeom prst="rect">
            <a:avLst/>
          </a:prstGeom>
          <a:solidFill>
            <a:schemeClr val="bg1">
              <a:alpha val="90000"/>
            </a:schemeClr>
          </a:solidFill>
          <a:ln w="38100">
            <a:solidFill>
              <a:srgbClr val="E87B2E"/>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600" i="0" strike="noStrike" kern="1200" cap="none" spc="0" normalizeH="0" baseline="0" noProof="0" dirty="0">
              <a:ln>
                <a:noFill/>
              </a:ln>
              <a:solidFill>
                <a:schemeClr val="bg2"/>
              </a:solidFill>
              <a:effectLst/>
              <a:uLnTx/>
              <a:uFillTx/>
              <a:latin typeface="ITC Avant Garde For RPA Book" charset="0"/>
              <a:ea typeface="ITC Avant Garde For RPA Book" charset="0"/>
              <a:cs typeface="ITC Avant Garde For RPA Book" charset="0"/>
            </a:endParaRPr>
          </a:p>
        </p:txBody>
      </p:sp>
      <p:sp>
        <p:nvSpPr>
          <p:cNvPr id="13" name="Rectangle 12"/>
          <p:cNvSpPr/>
          <p:nvPr userDrawn="1"/>
        </p:nvSpPr>
        <p:spPr>
          <a:xfrm>
            <a:off x="1137971" y="1380506"/>
            <a:ext cx="3157902" cy="598697"/>
          </a:xfrm>
          <a:prstGeom prst="rect">
            <a:avLst/>
          </a:prstGeom>
          <a:solidFill>
            <a:srgbClr val="E87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ITC Avant Garde For RPA Book" charset="0"/>
              <a:ea typeface="ITC Avant Garde For RPA Book" charset="0"/>
              <a:cs typeface="ITC Avant Garde For RPA Book" charset="0"/>
            </a:endParaRPr>
          </a:p>
        </p:txBody>
      </p:sp>
      <p:sp>
        <p:nvSpPr>
          <p:cNvPr id="14" name="Rectangle 13"/>
          <p:cNvSpPr/>
          <p:nvPr userDrawn="1"/>
        </p:nvSpPr>
        <p:spPr>
          <a:xfrm>
            <a:off x="7893933" y="1394992"/>
            <a:ext cx="3157901" cy="4303628"/>
          </a:xfrm>
          <a:prstGeom prst="rect">
            <a:avLst/>
          </a:prstGeom>
          <a:solidFill>
            <a:schemeClr val="bg1">
              <a:alpha val="90000"/>
            </a:schemeClr>
          </a:solidFill>
          <a:ln w="38100">
            <a:solidFill>
              <a:srgbClr val="B4D800"/>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600" i="0" strike="noStrike" kern="1200" cap="none" spc="0" normalizeH="0" baseline="0" noProof="0" dirty="0">
              <a:ln>
                <a:noFill/>
              </a:ln>
              <a:solidFill>
                <a:schemeClr val="bg2"/>
              </a:solidFill>
              <a:effectLst/>
              <a:uLnTx/>
              <a:uFillTx/>
              <a:latin typeface="ITC Avant Garde For RPA Book" charset="0"/>
              <a:ea typeface="ITC Avant Garde For RPA Book" charset="0"/>
              <a:cs typeface="ITC Avant Garde For RPA Book" charset="0"/>
            </a:endParaRPr>
          </a:p>
        </p:txBody>
      </p:sp>
      <p:sp>
        <p:nvSpPr>
          <p:cNvPr id="15" name="Rectangle 14"/>
          <p:cNvSpPr/>
          <p:nvPr userDrawn="1"/>
        </p:nvSpPr>
        <p:spPr>
          <a:xfrm>
            <a:off x="7893933" y="1380506"/>
            <a:ext cx="3157901" cy="598697"/>
          </a:xfrm>
          <a:prstGeom prst="rect">
            <a:avLst/>
          </a:prstGeom>
          <a:solidFill>
            <a:srgbClr val="B4D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600" b="1" dirty="0">
              <a:solidFill>
                <a:prstClr val="white"/>
              </a:solidFill>
              <a:latin typeface="ITC Avant Garde For RPA Book" charset="0"/>
              <a:ea typeface="ITC Avant Garde For RPA Book" charset="0"/>
              <a:cs typeface="ITC Avant Garde For RPA Book" charset="0"/>
            </a:endParaRPr>
          </a:p>
        </p:txBody>
      </p:sp>
      <p:sp>
        <p:nvSpPr>
          <p:cNvPr id="16" name="Rectangle 15"/>
          <p:cNvSpPr/>
          <p:nvPr userDrawn="1"/>
        </p:nvSpPr>
        <p:spPr>
          <a:xfrm>
            <a:off x="4537012" y="1394992"/>
            <a:ext cx="3115781" cy="4303628"/>
          </a:xfrm>
          <a:prstGeom prst="rect">
            <a:avLst/>
          </a:prstGeom>
          <a:solidFill>
            <a:schemeClr val="bg1">
              <a:alpha val="9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1600" i="0" strike="noStrike" kern="1200" cap="none" spc="0" normalizeH="0" baseline="0" noProof="0" dirty="0">
              <a:ln>
                <a:noFill/>
              </a:ln>
              <a:solidFill>
                <a:schemeClr val="bg2"/>
              </a:solidFill>
              <a:effectLst/>
              <a:uLnTx/>
              <a:uFillTx/>
              <a:latin typeface="ITC Avant Garde For RPA Book" charset="0"/>
              <a:ea typeface="ITC Avant Garde For RPA Book" charset="0"/>
              <a:cs typeface="ITC Avant Garde For RPA Book" charset="0"/>
            </a:endParaRPr>
          </a:p>
        </p:txBody>
      </p:sp>
      <p:sp>
        <p:nvSpPr>
          <p:cNvPr id="17" name="Rectangle 16"/>
          <p:cNvSpPr/>
          <p:nvPr userDrawn="1"/>
        </p:nvSpPr>
        <p:spPr>
          <a:xfrm>
            <a:off x="4537012" y="1380506"/>
            <a:ext cx="3115781" cy="598697"/>
          </a:xfrm>
          <a:prstGeom prst="rect">
            <a:avLst/>
          </a:prstGeom>
          <a:solidFill>
            <a:srgbClr val="4DD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ITC Avant Garde For RPA Book" charset="0"/>
              <a:ea typeface="ITC Avant Garde For RPA Book" charset="0"/>
              <a:cs typeface="ITC Avant Garde For RPA Book" charset="0"/>
            </a:endParaRPr>
          </a:p>
        </p:txBody>
      </p:sp>
      <p:sp>
        <p:nvSpPr>
          <p:cNvPr id="20" name="Text Placeholder 19"/>
          <p:cNvSpPr>
            <a:spLocks noGrp="1"/>
          </p:cNvSpPr>
          <p:nvPr>
            <p:ph type="body" sz="quarter" idx="15" hasCustomPrompt="1"/>
          </p:nvPr>
        </p:nvSpPr>
        <p:spPr>
          <a:xfrm>
            <a:off x="1308380" y="2145316"/>
            <a:ext cx="2817083" cy="3387191"/>
          </a:xfrm>
          <a:prstGeom prst="rect">
            <a:avLst/>
          </a:prstGeom>
        </p:spPr>
        <p:txBody>
          <a:bodyPr/>
          <a:lstStyle>
            <a:lvl1pPr marL="0" indent="0" algn="ctr">
              <a:buNone/>
              <a:defRPr sz="1600" baseline="0">
                <a:solidFill>
                  <a:schemeClr val="bg2"/>
                </a:solidFill>
                <a:latin typeface="ITC Avant Garde For RPA Book" charset="0"/>
                <a:ea typeface="ITC Avant Garde For RPA Book" charset="0"/>
                <a:cs typeface="ITC Avant Garde For RPA Book" charset="0"/>
              </a:defRPr>
            </a:lvl1pPr>
          </a:lstStyle>
          <a:p>
            <a:pPr lvl="0"/>
            <a:r>
              <a:rPr lang="en-US" dirty="0"/>
              <a:t>Body copy</a:t>
            </a:r>
          </a:p>
        </p:txBody>
      </p:sp>
      <p:sp>
        <p:nvSpPr>
          <p:cNvPr id="21" name="Text Placeholder 19"/>
          <p:cNvSpPr>
            <a:spLocks noGrp="1"/>
          </p:cNvSpPr>
          <p:nvPr>
            <p:ph type="body" sz="quarter" idx="16" hasCustomPrompt="1"/>
          </p:nvPr>
        </p:nvSpPr>
        <p:spPr>
          <a:xfrm>
            <a:off x="4686360" y="2145316"/>
            <a:ext cx="2817083" cy="3387191"/>
          </a:xfrm>
          <a:prstGeom prst="rect">
            <a:avLst/>
          </a:prstGeom>
        </p:spPr>
        <p:txBody>
          <a:bodyPr/>
          <a:lstStyle>
            <a:lvl1pPr marL="0" indent="0" algn="ctr">
              <a:buNone/>
              <a:defRPr sz="1600" baseline="0">
                <a:solidFill>
                  <a:schemeClr val="bg2"/>
                </a:solidFill>
                <a:latin typeface="ITC Avant Garde For RPA Book" charset="0"/>
                <a:ea typeface="ITC Avant Garde For RPA Book" charset="0"/>
                <a:cs typeface="ITC Avant Garde For RPA Book" charset="0"/>
              </a:defRPr>
            </a:lvl1pPr>
          </a:lstStyle>
          <a:p>
            <a:pPr lvl="0"/>
            <a:r>
              <a:rPr lang="en-US" dirty="0"/>
              <a:t>Body copy</a:t>
            </a:r>
          </a:p>
        </p:txBody>
      </p:sp>
      <p:sp>
        <p:nvSpPr>
          <p:cNvPr id="22" name="Text Placeholder 19"/>
          <p:cNvSpPr>
            <a:spLocks noGrp="1"/>
          </p:cNvSpPr>
          <p:nvPr>
            <p:ph type="body" sz="quarter" idx="17" hasCustomPrompt="1"/>
          </p:nvPr>
        </p:nvSpPr>
        <p:spPr>
          <a:xfrm>
            <a:off x="8064341" y="2145316"/>
            <a:ext cx="2817083" cy="3387191"/>
          </a:xfrm>
          <a:prstGeom prst="rect">
            <a:avLst/>
          </a:prstGeom>
        </p:spPr>
        <p:txBody>
          <a:bodyPr/>
          <a:lstStyle>
            <a:lvl1pPr marL="0" indent="0" algn="ctr">
              <a:buNone/>
              <a:defRPr sz="1600" baseline="0">
                <a:solidFill>
                  <a:schemeClr val="bg2"/>
                </a:solidFill>
                <a:latin typeface="ITC Avant Garde For RPA Book" charset="0"/>
                <a:ea typeface="ITC Avant Garde For RPA Book" charset="0"/>
                <a:cs typeface="ITC Avant Garde For RPA Book" charset="0"/>
              </a:defRPr>
            </a:lvl1pPr>
          </a:lstStyle>
          <a:p>
            <a:pPr lvl="0"/>
            <a:r>
              <a:rPr lang="en-US" dirty="0"/>
              <a:t>Body copy</a:t>
            </a:r>
          </a:p>
        </p:txBody>
      </p:sp>
      <p:sp>
        <p:nvSpPr>
          <p:cNvPr id="24" name="Text Placeholder 23"/>
          <p:cNvSpPr>
            <a:spLocks noGrp="1"/>
          </p:cNvSpPr>
          <p:nvPr>
            <p:ph type="body" sz="quarter" idx="18" hasCustomPrompt="1"/>
          </p:nvPr>
        </p:nvSpPr>
        <p:spPr>
          <a:xfrm>
            <a:off x="1308380" y="1494116"/>
            <a:ext cx="2817083" cy="371475"/>
          </a:xfrm>
          <a:prstGeom prst="rect">
            <a:avLst/>
          </a:prstGeom>
        </p:spPr>
        <p:txBody>
          <a:bodyPr anchor="ctr"/>
          <a:lstStyle>
            <a:lvl1pPr marL="0" indent="0" algn="ctr">
              <a:buNone/>
              <a:defRPr sz="1600" b="1" i="0">
                <a:solidFill>
                  <a:schemeClr val="bg1"/>
                </a:solidFill>
                <a:latin typeface="ITC Avant Garde For RPA" charset="0"/>
                <a:ea typeface="ITC Avant Garde For RPA" charset="0"/>
                <a:cs typeface="ITC Avant Garde For RPA" charset="0"/>
              </a:defRPr>
            </a:lvl1pPr>
            <a:lvl2pPr marL="457200" indent="0">
              <a:buNone/>
              <a:defRPr sz="1600" b="1" i="0">
                <a:latin typeface="ITC Avant Garde For RPA" charset="0"/>
                <a:ea typeface="ITC Avant Garde For RPA" charset="0"/>
                <a:cs typeface="ITC Avant Garde For RPA" charset="0"/>
              </a:defRPr>
            </a:lvl2pPr>
            <a:lvl3pPr marL="914400" indent="0">
              <a:buNone/>
              <a:defRPr sz="1600" b="1" i="0">
                <a:latin typeface="ITC Avant Garde For RPA" charset="0"/>
                <a:ea typeface="ITC Avant Garde For RPA" charset="0"/>
                <a:cs typeface="ITC Avant Garde For RPA" charset="0"/>
              </a:defRPr>
            </a:lvl3pPr>
            <a:lvl4pPr marL="1371600" indent="0">
              <a:buNone/>
              <a:defRPr sz="1600" b="1" i="0">
                <a:latin typeface="ITC Avant Garde For RPA" charset="0"/>
                <a:ea typeface="ITC Avant Garde For RPA" charset="0"/>
                <a:cs typeface="ITC Avant Garde For RPA" charset="0"/>
              </a:defRPr>
            </a:lvl4pPr>
            <a:lvl5pPr marL="1828800" indent="0">
              <a:buNone/>
              <a:defRPr sz="1600" b="1" i="0">
                <a:latin typeface="ITC Avant Garde For RPA" charset="0"/>
                <a:ea typeface="ITC Avant Garde For RPA" charset="0"/>
                <a:cs typeface="ITC Avant Garde For RPA" charset="0"/>
              </a:defRPr>
            </a:lvl5pPr>
          </a:lstStyle>
          <a:p>
            <a:pPr lvl="0"/>
            <a:r>
              <a:rPr lang="en-US" dirty="0"/>
              <a:t>HEADER</a:t>
            </a:r>
          </a:p>
        </p:txBody>
      </p:sp>
      <p:sp>
        <p:nvSpPr>
          <p:cNvPr id="25" name="Text Placeholder 23"/>
          <p:cNvSpPr>
            <a:spLocks noGrp="1"/>
          </p:cNvSpPr>
          <p:nvPr>
            <p:ph type="body" sz="quarter" idx="19" hasCustomPrompt="1"/>
          </p:nvPr>
        </p:nvSpPr>
        <p:spPr>
          <a:xfrm>
            <a:off x="4686359" y="1500942"/>
            <a:ext cx="2817083" cy="371475"/>
          </a:xfrm>
          <a:prstGeom prst="rect">
            <a:avLst/>
          </a:prstGeom>
        </p:spPr>
        <p:txBody>
          <a:bodyPr anchor="ctr"/>
          <a:lstStyle>
            <a:lvl1pPr marL="0" indent="0" algn="ctr">
              <a:buNone/>
              <a:defRPr sz="1600" b="1" i="0">
                <a:solidFill>
                  <a:schemeClr val="bg1"/>
                </a:solidFill>
                <a:latin typeface="ITC Avant Garde For RPA" charset="0"/>
                <a:ea typeface="ITC Avant Garde For RPA" charset="0"/>
                <a:cs typeface="ITC Avant Garde For RPA" charset="0"/>
              </a:defRPr>
            </a:lvl1pPr>
            <a:lvl2pPr marL="457200" indent="0">
              <a:buNone/>
              <a:defRPr sz="1600" b="1" i="0">
                <a:latin typeface="ITC Avant Garde For RPA" charset="0"/>
                <a:ea typeface="ITC Avant Garde For RPA" charset="0"/>
                <a:cs typeface="ITC Avant Garde For RPA" charset="0"/>
              </a:defRPr>
            </a:lvl2pPr>
            <a:lvl3pPr marL="914400" indent="0">
              <a:buNone/>
              <a:defRPr sz="1600" b="1" i="0">
                <a:latin typeface="ITC Avant Garde For RPA" charset="0"/>
                <a:ea typeface="ITC Avant Garde For RPA" charset="0"/>
                <a:cs typeface="ITC Avant Garde For RPA" charset="0"/>
              </a:defRPr>
            </a:lvl3pPr>
            <a:lvl4pPr marL="1371600" indent="0">
              <a:buNone/>
              <a:defRPr sz="1600" b="1" i="0">
                <a:latin typeface="ITC Avant Garde For RPA" charset="0"/>
                <a:ea typeface="ITC Avant Garde For RPA" charset="0"/>
                <a:cs typeface="ITC Avant Garde For RPA" charset="0"/>
              </a:defRPr>
            </a:lvl4pPr>
            <a:lvl5pPr marL="1828800" indent="0">
              <a:buNone/>
              <a:defRPr sz="1600" b="1" i="0">
                <a:latin typeface="ITC Avant Garde For RPA" charset="0"/>
                <a:ea typeface="ITC Avant Garde For RPA" charset="0"/>
                <a:cs typeface="ITC Avant Garde For RPA" charset="0"/>
              </a:defRPr>
            </a:lvl5pPr>
          </a:lstStyle>
          <a:p>
            <a:pPr lvl="0"/>
            <a:r>
              <a:rPr lang="en-US" dirty="0"/>
              <a:t>HEADER</a:t>
            </a:r>
          </a:p>
        </p:txBody>
      </p:sp>
      <p:sp>
        <p:nvSpPr>
          <p:cNvPr id="26" name="Text Placeholder 23"/>
          <p:cNvSpPr>
            <a:spLocks noGrp="1"/>
          </p:cNvSpPr>
          <p:nvPr>
            <p:ph type="body" sz="quarter" idx="20" hasCustomPrompt="1"/>
          </p:nvPr>
        </p:nvSpPr>
        <p:spPr>
          <a:xfrm>
            <a:off x="8064340" y="1500942"/>
            <a:ext cx="2817083" cy="371475"/>
          </a:xfrm>
          <a:prstGeom prst="rect">
            <a:avLst/>
          </a:prstGeom>
        </p:spPr>
        <p:txBody>
          <a:bodyPr anchor="ctr"/>
          <a:lstStyle>
            <a:lvl1pPr marL="0" indent="0" algn="ctr">
              <a:buNone/>
              <a:defRPr sz="1600" b="1" i="0">
                <a:solidFill>
                  <a:schemeClr val="bg1"/>
                </a:solidFill>
                <a:latin typeface="ITC Avant Garde For RPA" charset="0"/>
                <a:ea typeface="ITC Avant Garde For RPA" charset="0"/>
                <a:cs typeface="ITC Avant Garde For RPA" charset="0"/>
              </a:defRPr>
            </a:lvl1pPr>
            <a:lvl2pPr marL="457200" indent="0">
              <a:buNone/>
              <a:defRPr sz="1600" b="1" i="0">
                <a:latin typeface="ITC Avant Garde For RPA" charset="0"/>
                <a:ea typeface="ITC Avant Garde For RPA" charset="0"/>
                <a:cs typeface="ITC Avant Garde For RPA" charset="0"/>
              </a:defRPr>
            </a:lvl2pPr>
            <a:lvl3pPr marL="914400" indent="0">
              <a:buNone/>
              <a:defRPr sz="1600" b="1" i="0">
                <a:latin typeface="ITC Avant Garde For RPA" charset="0"/>
                <a:ea typeface="ITC Avant Garde For RPA" charset="0"/>
                <a:cs typeface="ITC Avant Garde For RPA" charset="0"/>
              </a:defRPr>
            </a:lvl3pPr>
            <a:lvl4pPr marL="1371600" indent="0">
              <a:buNone/>
              <a:defRPr sz="1600" b="1" i="0">
                <a:latin typeface="ITC Avant Garde For RPA" charset="0"/>
                <a:ea typeface="ITC Avant Garde For RPA" charset="0"/>
                <a:cs typeface="ITC Avant Garde For RPA" charset="0"/>
              </a:defRPr>
            </a:lvl4pPr>
            <a:lvl5pPr marL="1828800" indent="0">
              <a:buNone/>
              <a:defRPr sz="1600" b="1" i="0">
                <a:latin typeface="ITC Avant Garde For RPA" charset="0"/>
                <a:ea typeface="ITC Avant Garde For RPA" charset="0"/>
                <a:cs typeface="ITC Avant Garde For RPA" charset="0"/>
              </a:defRPr>
            </a:lvl5pPr>
          </a:lstStyle>
          <a:p>
            <a:pPr lvl="0"/>
            <a:r>
              <a:rPr lang="en-US" dirty="0"/>
              <a:t>HEADER</a:t>
            </a:r>
          </a:p>
        </p:txBody>
      </p:sp>
    </p:spTree>
    <p:extLst>
      <p:ext uri="{BB962C8B-B14F-4D97-AF65-F5344CB8AC3E}">
        <p14:creationId xmlns:p14="http://schemas.microsoft.com/office/powerpoint/2010/main" val="170353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ype_only_Title_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571221" y="4704257"/>
            <a:ext cx="1072588" cy="660328"/>
          </a:xfrm>
          <a:prstGeom prst="rect">
            <a:avLst/>
          </a:prstGeom>
        </p:spPr>
      </p:pic>
      <p:sp>
        <p:nvSpPr>
          <p:cNvPr id="4" name="Text Placeholder 3"/>
          <p:cNvSpPr>
            <a:spLocks noGrp="1"/>
          </p:cNvSpPr>
          <p:nvPr>
            <p:ph type="body" sz="quarter" idx="15"/>
          </p:nvPr>
        </p:nvSpPr>
        <p:spPr>
          <a:xfrm>
            <a:off x="1503795" y="3703156"/>
            <a:ext cx="9184411" cy="363538"/>
          </a:xfrm>
          <a:prstGeom prst="rect">
            <a:avLst/>
          </a:prstGeom>
        </p:spPr>
        <p:txBody>
          <a:bodyPr anchor="ctr">
            <a:noAutofit/>
          </a:bodyPr>
          <a:lstStyle>
            <a:lvl1pPr marL="0" indent="0" algn="ctr">
              <a:lnSpc>
                <a:spcPct val="100000"/>
              </a:lnSpc>
              <a:spcBef>
                <a:spcPts val="0"/>
              </a:spcBef>
              <a:buNone/>
              <a:defRPr sz="2400" b="0" i="1">
                <a:solidFill>
                  <a:schemeClr val="bg2"/>
                </a:solidFill>
                <a:latin typeface="Georgia" charset="0"/>
                <a:ea typeface="Georgia" charset="0"/>
                <a:cs typeface="Georgia" charset="0"/>
              </a:defRPr>
            </a:lvl1pPr>
          </a:lstStyle>
          <a:p>
            <a:pPr lvl="0"/>
            <a:r>
              <a:rPr lang="en-US" dirty="0"/>
              <a:t>Click to edit Master text styles</a:t>
            </a:r>
          </a:p>
        </p:txBody>
      </p:sp>
      <p:sp>
        <p:nvSpPr>
          <p:cNvPr id="5" name="Shape 255"/>
          <p:cNvSpPr>
            <a:spLocks noGrp="1"/>
          </p:cNvSpPr>
          <p:nvPr>
            <p:ph type="body" sz="quarter" idx="13"/>
          </p:nvPr>
        </p:nvSpPr>
        <p:spPr>
          <a:xfrm>
            <a:off x="1503795" y="2065438"/>
            <a:ext cx="9184411" cy="1637718"/>
          </a:xfrm>
          <a:prstGeom prst="rect">
            <a:avLst/>
          </a:prstGeom>
        </p:spPr>
        <p:txBody>
          <a:bodyPr anchor="b" anchorCtr="0"/>
          <a:lstStyle>
            <a:lvl1pPr marL="0" indent="0" algn="ctr">
              <a:lnSpc>
                <a:spcPts val="6000"/>
              </a:lnSpc>
              <a:spcBef>
                <a:spcPts val="0"/>
              </a:spcBef>
              <a:buNone/>
              <a:defRPr sz="5000" b="1" i="0" cap="all" spc="0">
                <a:solidFill>
                  <a:schemeClr val="tx1"/>
                </a:solidFill>
                <a:latin typeface="ITC Avant Garde For RPA" charset="0"/>
                <a:ea typeface="ITC Avant Garde For RPA" charset="0"/>
                <a:cs typeface="ITC Avant Garde For RPA" charset="0"/>
                <a:sym typeface="ITC Avant Garde Gothic Std"/>
              </a:defRPr>
            </a:lvl1pPr>
          </a:lstStyle>
          <a:p>
            <a:r>
              <a:rPr dirty="0"/>
              <a:t>Title Text</a:t>
            </a:r>
          </a:p>
        </p:txBody>
      </p:sp>
      <p:sp>
        <p:nvSpPr>
          <p:cNvPr id="6" name="Text Placeholder 3"/>
          <p:cNvSpPr>
            <a:spLocks noGrp="1"/>
          </p:cNvSpPr>
          <p:nvPr>
            <p:ph type="body" sz="quarter" idx="16" hasCustomPrompt="1"/>
          </p:nvPr>
        </p:nvSpPr>
        <p:spPr>
          <a:xfrm>
            <a:off x="5735378" y="4599144"/>
            <a:ext cx="721245" cy="630942"/>
          </a:xfrm>
          <a:prstGeom prst="rect">
            <a:avLst/>
          </a:prstGeom>
        </p:spPr>
        <p:txBody>
          <a:bodyPr anchor="b" anchorCtr="0">
            <a:spAutoFit/>
          </a:bodyPr>
          <a:lstStyle>
            <a:lvl1pPr marL="0" indent="0" algn="ctr">
              <a:lnSpc>
                <a:spcPct val="100000"/>
              </a:lnSpc>
              <a:spcBef>
                <a:spcPts val="0"/>
              </a:spcBef>
              <a:buNone/>
              <a:defRPr sz="3500" b="0" i="0">
                <a:solidFill>
                  <a:schemeClr val="bg2"/>
                </a:solidFill>
                <a:latin typeface="ITC Avant Garde For RPA Book" charset="0"/>
                <a:ea typeface="ITC Avant Garde For RPA Book" charset="0"/>
                <a:cs typeface="ITC Avant Garde For RPA Book" charset="0"/>
              </a:defRPr>
            </a:lvl1pPr>
          </a:lstStyle>
          <a:p>
            <a:pPr lvl="0"/>
            <a:r>
              <a:rPr lang="en-US" dirty="0"/>
              <a:t>+</a:t>
            </a:r>
          </a:p>
        </p:txBody>
      </p:sp>
      <p:pic>
        <p:nvPicPr>
          <p:cNvPr id="10" name="pasted-image.pdf"/>
          <p:cNvPicPr>
            <a:picLocks noChangeAspect="1"/>
          </p:cNvPicPr>
          <p:nvPr userDrawn="1"/>
        </p:nvPicPr>
        <p:blipFill>
          <a:blip r:embed="rId3">
            <a:extLst/>
          </a:blip>
          <a:stretch>
            <a:fillRect/>
          </a:stretch>
        </p:blipFill>
        <p:spPr>
          <a:xfrm>
            <a:off x="4328159" y="4629624"/>
            <a:ext cx="1414541" cy="602745"/>
          </a:xfrm>
          <a:prstGeom prst="rect">
            <a:avLst/>
          </a:prstGeom>
          <a:ln w="12700">
            <a:miter lim="400000"/>
          </a:ln>
        </p:spPr>
      </p:pic>
    </p:spTree>
    <p:extLst>
      <p:ext uri="{BB962C8B-B14F-4D97-AF65-F5344CB8AC3E}">
        <p14:creationId xmlns:p14="http://schemas.microsoft.com/office/powerpoint/2010/main" val="1472812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0592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hart_white_type">
    <p:spTree>
      <p:nvGrpSpPr>
        <p:cNvPr id="1" name=""/>
        <p:cNvGrpSpPr/>
        <p:nvPr/>
      </p:nvGrpSpPr>
      <p:grpSpPr>
        <a:xfrm>
          <a:off x="0" y="0"/>
          <a:ext cx="0" cy="0"/>
          <a:chOff x="0" y="0"/>
          <a:chExt cx="0" cy="0"/>
        </a:xfrm>
      </p:grpSpPr>
      <p:sp>
        <p:nvSpPr>
          <p:cNvPr id="80" name="Text Placeholder 6"/>
          <p:cNvSpPr>
            <a:spLocks noGrp="1"/>
          </p:cNvSpPr>
          <p:nvPr>
            <p:ph type="body" sz="quarter" idx="14" hasCustomPrompt="1"/>
          </p:nvPr>
        </p:nvSpPr>
        <p:spPr>
          <a:xfrm>
            <a:off x="0" y="223049"/>
            <a:ext cx="12191999" cy="445506"/>
          </a:xfrm>
          <a:prstGeom prst="rect">
            <a:avLst/>
          </a:prstGeom>
        </p:spPr>
        <p:txBody>
          <a:bodyPr anchor="b" anchorCtr="0"/>
          <a:lstStyle>
            <a:lvl1pPr marL="0" indent="0" algn="ctr">
              <a:buNone/>
              <a:defRPr sz="3000" b="1" i="0">
                <a:solidFill>
                  <a:schemeClr val="bg1"/>
                </a:solidFill>
                <a:latin typeface="ITC Avant Garde For RPA" charset="0"/>
                <a:ea typeface="ITC Avant Garde For RPA" charset="0"/>
                <a:cs typeface="ITC Avant Garde For RPA" charset="0"/>
              </a:defRPr>
            </a:lvl1pPr>
          </a:lstStyle>
          <a:p>
            <a:r>
              <a:rPr lang="en-US" dirty="0"/>
              <a:t>CHART</a:t>
            </a:r>
          </a:p>
        </p:txBody>
      </p:sp>
      <p:sp>
        <p:nvSpPr>
          <p:cNvPr id="81" name="Footer Placeholder 4"/>
          <p:cNvSpPr>
            <a:spLocks noGrp="1"/>
          </p:cNvSpPr>
          <p:nvPr>
            <p:ph type="ftr" sz="quarter" idx="11"/>
          </p:nvPr>
        </p:nvSpPr>
        <p:spPr>
          <a:xfrm>
            <a:off x="1130153" y="6280149"/>
            <a:ext cx="9483152" cy="365125"/>
          </a:xfrm>
          <a:prstGeom prst="rect">
            <a:avLst/>
          </a:prstGeom>
        </p:spPr>
        <p:txBody>
          <a:bodyPr anchor="b" anchorCtr="0"/>
          <a:lstStyle>
            <a:lvl1pPr>
              <a:defRPr sz="1000">
                <a:solidFill>
                  <a:schemeClr val="bg1"/>
                </a:solidFill>
                <a:latin typeface="ITC Avant Garde For RPA Book" charset="0"/>
                <a:ea typeface="ITC Avant Garde For RPA Book" charset="0"/>
                <a:cs typeface="ITC Avant Garde For RPA Book" charset="0"/>
              </a:defRPr>
            </a:lvl1pPr>
          </a:lstStyle>
          <a:p>
            <a:r>
              <a:rPr lang="en-US" dirty="0"/>
              <a:t>This is an example of where the footer would go. Footer copy is ITC Avant Garde For RPA Book, size 10. Footer can go on more than one line.</a:t>
            </a:r>
          </a:p>
          <a:p>
            <a:r>
              <a:rPr lang="en-US" dirty="0"/>
              <a:t>Omnis </a:t>
            </a:r>
            <a:r>
              <a:rPr lang="en-US" dirty="0" err="1"/>
              <a:t>nis</a:t>
            </a:r>
            <a:r>
              <a:rPr lang="en-US" dirty="0"/>
              <a:t> modit quatur quatur </a:t>
            </a:r>
            <a:r>
              <a:rPr lang="en-US" dirty="0" err="1"/>
              <a:t>aliquia</a:t>
            </a:r>
            <a:endParaRPr lang="en-US" dirty="0"/>
          </a:p>
        </p:txBody>
      </p:sp>
      <p:sp>
        <p:nvSpPr>
          <p:cNvPr id="84" name="Shape 286"/>
          <p:cNvSpPr>
            <a:spLocks noGrp="1"/>
          </p:cNvSpPr>
          <p:nvPr>
            <p:ph type="body" idx="13" hasCustomPrompt="1"/>
          </p:nvPr>
        </p:nvSpPr>
        <p:spPr>
          <a:xfrm>
            <a:off x="2954238" y="655201"/>
            <a:ext cx="6283523" cy="265626"/>
          </a:xfrm>
          <a:prstGeom prst="rect">
            <a:avLst/>
          </a:prstGeom>
        </p:spPr>
        <p:txBody>
          <a:bodyPr anchor="b" anchorCtr="0"/>
          <a:lstStyle>
            <a:lvl1pPr marL="0" indent="0" algn="ctr">
              <a:lnSpc>
                <a:spcPct val="100000"/>
              </a:lnSpc>
              <a:buNone/>
              <a:defRPr sz="1400" b="0" i="1" baseline="0">
                <a:solidFill>
                  <a:schemeClr val="bg1"/>
                </a:solidFill>
                <a:latin typeface="Georgia" charset="0"/>
                <a:ea typeface="Georgia" charset="0"/>
                <a:cs typeface="Georgia"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Charts can have a subhead</a:t>
            </a:r>
          </a:p>
        </p:txBody>
      </p:sp>
      <p:pic>
        <p:nvPicPr>
          <p:cNvPr id="9" name="pasted-image.pdf"/>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10"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bg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1078469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mphasis_blue">
    <p:bg>
      <p:bgPr>
        <a:solidFill>
          <a:schemeClr val="accent6"/>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t="1146" b="915"/>
          <a:stretch/>
        </p:blipFill>
        <p:spPr>
          <a:xfrm>
            <a:off x="0" y="0"/>
            <a:ext cx="12184005" cy="6858000"/>
          </a:xfrm>
          <a:prstGeom prst="rect">
            <a:avLst/>
          </a:prstGeom>
          <a:ln>
            <a:noFill/>
          </a:ln>
        </p:spPr>
      </p:pic>
      <p:pic>
        <p:nvPicPr>
          <p:cNvPr id="6"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5" name="Shape 255"/>
          <p:cNvSpPr>
            <a:spLocks noGrp="1"/>
          </p:cNvSpPr>
          <p:nvPr>
            <p:ph type="body" sz="quarter" idx="13"/>
          </p:nvPr>
        </p:nvSpPr>
        <p:spPr>
          <a:xfrm>
            <a:off x="2416969" y="2610141"/>
            <a:ext cx="7358063" cy="1637718"/>
          </a:xfrm>
          <a:prstGeom prst="rect">
            <a:avLst/>
          </a:prstGeom>
        </p:spPr>
        <p:txBody>
          <a:bodyPr anchor="ctr"/>
          <a:lstStyle>
            <a:lvl1pPr marL="0" indent="0" algn="ctr">
              <a:lnSpc>
                <a:spcPts val="6000"/>
              </a:lnSpc>
              <a:spcBef>
                <a:spcPts val="0"/>
              </a:spcBef>
              <a:buNone/>
              <a:defRPr sz="5000" b="1" i="0" cap="all" spc="0">
                <a:solidFill>
                  <a:schemeClr val="bg1"/>
                </a:solidFill>
                <a:latin typeface="ITC Avant Garde For RPA" charset="0"/>
                <a:ea typeface="ITC Avant Garde For RPA" charset="0"/>
                <a:cs typeface="ITC Avant Garde For RPA" charset="0"/>
                <a:sym typeface="ITC Avant Garde Gothic Std"/>
              </a:defRPr>
            </a:lvl1pPr>
          </a:lstStyle>
          <a:p>
            <a:r>
              <a:rPr dirty="0"/>
              <a:t>Title Text</a:t>
            </a:r>
          </a:p>
        </p:txBody>
      </p:sp>
      <p:sp>
        <p:nvSpPr>
          <p:cNvPr id="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bg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mphasis_yellow">
    <p:bg>
      <p:bgPr>
        <a:solidFill>
          <a:schemeClr val="accent4"/>
        </a:solidFill>
        <a:effectLst/>
      </p:bgPr>
    </p:bg>
    <p:spTree>
      <p:nvGrpSpPr>
        <p:cNvPr id="1" name=""/>
        <p:cNvGrpSpPr/>
        <p:nvPr/>
      </p:nvGrpSpPr>
      <p:grpSpPr>
        <a:xfrm>
          <a:off x="0" y="0"/>
          <a:ext cx="0" cy="0"/>
          <a:chOff x="0" y="0"/>
          <a:chExt cx="0" cy="0"/>
        </a:xfrm>
      </p:grpSpPr>
      <p:pic>
        <p:nvPicPr>
          <p:cNvPr id="27" name="Picture 26"/>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t="1145" b="916"/>
          <a:stretch/>
        </p:blipFill>
        <p:spPr>
          <a:xfrm>
            <a:off x="0" y="0"/>
            <a:ext cx="12184005" cy="6858000"/>
          </a:xfrm>
          <a:prstGeom prst="rect">
            <a:avLst/>
          </a:prstGeom>
          <a:ln>
            <a:noFill/>
          </a:ln>
        </p:spPr>
      </p:pic>
      <p:sp>
        <p:nvSpPr>
          <p:cNvPr id="5" name="Shape 255"/>
          <p:cNvSpPr>
            <a:spLocks noGrp="1"/>
          </p:cNvSpPr>
          <p:nvPr>
            <p:ph type="body" sz="quarter" idx="13"/>
          </p:nvPr>
        </p:nvSpPr>
        <p:spPr>
          <a:xfrm>
            <a:off x="2416969" y="2610141"/>
            <a:ext cx="7358063" cy="1637718"/>
          </a:xfrm>
          <a:prstGeom prst="rect">
            <a:avLst/>
          </a:prstGeom>
        </p:spPr>
        <p:txBody>
          <a:bodyPr anchor="ctr"/>
          <a:lstStyle>
            <a:lvl1pPr marL="0" indent="0" algn="ctr">
              <a:lnSpc>
                <a:spcPts val="6000"/>
              </a:lnSpc>
              <a:spcBef>
                <a:spcPts val="0"/>
              </a:spcBef>
              <a:buNone/>
              <a:defRPr sz="5000" b="1" i="0" cap="all" spc="0">
                <a:solidFill>
                  <a:schemeClr val="tx1"/>
                </a:solidFill>
                <a:latin typeface="ITC Avant Garde For RPA" charset="0"/>
                <a:ea typeface="ITC Avant Garde For RPA" charset="0"/>
                <a:cs typeface="ITC Avant Garde For RPA" charset="0"/>
                <a:sym typeface="ITC Avant Garde Gothic Std"/>
              </a:defRPr>
            </a:lvl1pPr>
          </a:lstStyle>
          <a:p>
            <a:r>
              <a:rPr dirty="0"/>
              <a:t>Title Text</a:t>
            </a:r>
          </a:p>
        </p:txBody>
      </p:sp>
      <p:pic>
        <p:nvPicPr>
          <p:cNvPr id="17" name="Picture 1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sp>
        <p:nvSpPr>
          <p:cNvPr id="18" name="Slide Number Placeholder 4"/>
          <p:cNvSpPr>
            <a:spLocks noGrp="1"/>
          </p:cNvSpPr>
          <p:nvPr userDrawn="1">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mphasis_green">
    <p:bg>
      <p:bgPr>
        <a:solidFill>
          <a:schemeClr val="accent5"/>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t="1145" b="916"/>
          <a:stretch/>
        </p:blipFill>
        <p:spPr>
          <a:xfrm>
            <a:off x="0" y="0"/>
            <a:ext cx="12184005" cy="6858000"/>
          </a:xfrm>
          <a:prstGeom prst="rect">
            <a:avLst/>
          </a:prstGeom>
          <a:ln>
            <a:noFill/>
          </a:ln>
        </p:spPr>
      </p:pic>
      <p:pic>
        <p:nvPicPr>
          <p:cNvPr id="6"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5" name="Shape 255"/>
          <p:cNvSpPr>
            <a:spLocks noGrp="1"/>
          </p:cNvSpPr>
          <p:nvPr>
            <p:ph type="body" sz="quarter" idx="13"/>
          </p:nvPr>
        </p:nvSpPr>
        <p:spPr>
          <a:xfrm>
            <a:off x="2416969" y="2610141"/>
            <a:ext cx="7358063" cy="1637718"/>
          </a:xfrm>
          <a:prstGeom prst="rect">
            <a:avLst/>
          </a:prstGeom>
        </p:spPr>
        <p:txBody>
          <a:bodyPr anchor="ctr"/>
          <a:lstStyle>
            <a:lvl1pPr marL="0" indent="0" algn="ctr">
              <a:lnSpc>
                <a:spcPts val="6000"/>
              </a:lnSpc>
              <a:spcBef>
                <a:spcPts val="0"/>
              </a:spcBef>
              <a:buNone/>
              <a:defRPr sz="5000" b="1" i="0" cap="all" spc="0">
                <a:solidFill>
                  <a:schemeClr val="bg1"/>
                </a:solidFill>
                <a:latin typeface="ITC Avant Garde For RPA" charset="0"/>
                <a:ea typeface="ITC Avant Garde For RPA" charset="0"/>
                <a:cs typeface="ITC Avant Garde For RPA" charset="0"/>
                <a:sym typeface="ITC Avant Garde Gothic Std"/>
              </a:defRPr>
            </a:lvl1pPr>
          </a:lstStyle>
          <a:p>
            <a:r>
              <a:rPr dirty="0"/>
              <a:t>Title Text</a:t>
            </a:r>
          </a:p>
        </p:txBody>
      </p:sp>
      <p:sp>
        <p:nvSpPr>
          <p:cNvPr id="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bg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slide_white_crowtoons">
    <p:spTree>
      <p:nvGrpSpPr>
        <p:cNvPr id="1" name=""/>
        <p:cNvGrpSpPr/>
        <p:nvPr/>
      </p:nvGrpSpPr>
      <p:grpSpPr>
        <a:xfrm>
          <a:off x="0" y="0"/>
          <a:ext cx="0" cy="0"/>
          <a:chOff x="0" y="0"/>
          <a:chExt cx="0" cy="0"/>
        </a:xfrm>
      </p:grpSpPr>
      <p:pic>
        <p:nvPicPr>
          <p:cNvPr id="6" name="PNG_TOONS_WHITE.png"/>
          <p:cNvPicPr>
            <a:picLocks noChangeAspect="1"/>
          </p:cNvPicPr>
          <p:nvPr userDrawn="1"/>
        </p:nvPicPr>
        <p:blipFill>
          <a:blip r:embed="rId2">
            <a:alphaModFix amt="70000"/>
            <a:extLst>
              <a:ext uri="{28A0092B-C50C-407E-A947-70E740481C1C}">
                <a14:useLocalDpi xmlns:a14="http://schemas.microsoft.com/office/drawing/2010/main"/>
              </a:ext>
            </a:extLst>
          </a:blip>
          <a:srcRect/>
          <a:stretch>
            <a:fillRect/>
          </a:stretch>
        </p:blipFill>
        <p:spPr>
          <a:xfrm>
            <a:off x="0" y="0"/>
            <a:ext cx="12192001" cy="6858000"/>
          </a:xfrm>
          <a:prstGeom prst="rect">
            <a:avLst/>
          </a:prstGeom>
          <a:ln w="12700">
            <a:noFill/>
            <a:miter lim="400000"/>
          </a:ln>
        </p:spPr>
      </p:pic>
      <p:pic>
        <p:nvPicPr>
          <p:cNvPr id="20" name="Picture 19"/>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a:ln>
            <a:noFill/>
          </a:ln>
        </p:spPr>
      </p:pic>
      <p:sp>
        <p:nvSpPr>
          <p:cNvPr id="11" name="Slide Number Placeholder 4"/>
          <p:cNvSpPr>
            <a:spLocks noGrp="1"/>
          </p:cNvSpPr>
          <p:nvPr userDrawn="1">
            <p:ph type="sldNum" sz="quarter" idx="12"/>
          </p:nvPr>
        </p:nvSpPr>
        <p:spPr>
          <a:xfrm>
            <a:off x="10782300" y="6280150"/>
            <a:ext cx="645160" cy="365125"/>
          </a:xfrm>
          <a:prstGeom prst="rect">
            <a:avLst/>
          </a:prstGeom>
          <a:ln>
            <a:noFill/>
          </a:ln>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21" name="Text Placeholder 3"/>
          <p:cNvSpPr>
            <a:spLocks noGrp="1"/>
          </p:cNvSpPr>
          <p:nvPr>
            <p:ph type="body" sz="quarter" idx="15" hasCustomPrompt="1"/>
          </p:nvPr>
        </p:nvSpPr>
        <p:spPr>
          <a:xfrm>
            <a:off x="1503795" y="3703156"/>
            <a:ext cx="9184411" cy="363538"/>
          </a:xfrm>
          <a:prstGeom prst="rect">
            <a:avLst/>
          </a:prstGeom>
        </p:spPr>
        <p:txBody>
          <a:bodyPr anchor="ctr">
            <a:noAutofit/>
          </a:bodyPr>
          <a:lstStyle>
            <a:lvl1pPr marL="0" indent="0" algn="ctr">
              <a:lnSpc>
                <a:spcPct val="100000"/>
              </a:lnSpc>
              <a:spcBef>
                <a:spcPts val="0"/>
              </a:spcBef>
              <a:buNone/>
              <a:defRPr sz="2400" b="0" i="1" baseline="0">
                <a:solidFill>
                  <a:schemeClr val="bg2"/>
                </a:solidFill>
                <a:latin typeface="Georgia" charset="0"/>
                <a:ea typeface="Georgia" charset="0"/>
                <a:cs typeface="Georgia" charset="0"/>
              </a:defRPr>
            </a:lvl1pPr>
          </a:lstStyle>
          <a:p>
            <a:pPr lvl="0"/>
            <a:r>
              <a:rPr lang="en-US" dirty="0"/>
              <a:t>This is a white divider slide with </a:t>
            </a:r>
            <a:r>
              <a:rPr lang="en-US" dirty="0" err="1"/>
              <a:t>crowtoons</a:t>
            </a:r>
            <a:endParaRPr lang="en-US" dirty="0"/>
          </a:p>
        </p:txBody>
      </p:sp>
      <p:sp>
        <p:nvSpPr>
          <p:cNvPr id="22" name="Shape 255"/>
          <p:cNvSpPr>
            <a:spLocks noGrp="1"/>
          </p:cNvSpPr>
          <p:nvPr>
            <p:ph type="body" sz="quarter" idx="13" hasCustomPrompt="1"/>
          </p:nvPr>
        </p:nvSpPr>
        <p:spPr>
          <a:xfrm>
            <a:off x="1503795" y="2065438"/>
            <a:ext cx="9184411" cy="1637718"/>
          </a:xfrm>
          <a:prstGeom prst="rect">
            <a:avLst/>
          </a:prstGeom>
        </p:spPr>
        <p:txBody>
          <a:bodyPr anchor="b" anchorCtr="0"/>
          <a:lstStyle>
            <a:lvl1pPr marL="0" indent="0" algn="ctr">
              <a:lnSpc>
                <a:spcPts val="6000"/>
              </a:lnSpc>
              <a:spcBef>
                <a:spcPts val="0"/>
              </a:spcBef>
              <a:buNone/>
              <a:defRPr sz="5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Chapter title goes here</a:t>
            </a:r>
            <a:endParaRPr dirty="0"/>
          </a:p>
        </p:txBody>
      </p:sp>
    </p:spTree>
    <p:extLst>
      <p:ext uri="{BB962C8B-B14F-4D97-AF65-F5344CB8AC3E}">
        <p14:creationId xmlns:p14="http://schemas.microsoft.com/office/powerpoint/2010/main" val="11144431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slide_white">
    <p:spTree>
      <p:nvGrpSpPr>
        <p:cNvPr id="1" name=""/>
        <p:cNvGrpSpPr/>
        <p:nvPr/>
      </p:nvGrpSpPr>
      <p:grpSpPr>
        <a:xfrm>
          <a:off x="0" y="0"/>
          <a:ext cx="0" cy="0"/>
          <a:chOff x="0" y="0"/>
          <a:chExt cx="0" cy="0"/>
        </a:xfrm>
      </p:grpSpPr>
      <p:grpSp>
        <p:nvGrpSpPr>
          <p:cNvPr id="13" name="Group 12"/>
          <p:cNvGrpSpPr/>
          <p:nvPr userDrawn="1"/>
        </p:nvGrpSpPr>
        <p:grpSpPr>
          <a:xfrm>
            <a:off x="11440856" y="6115684"/>
            <a:ext cx="751144" cy="742315"/>
            <a:chOff x="11440856" y="6115684"/>
            <a:chExt cx="751144" cy="742315"/>
          </a:xfrm>
        </p:grpSpPr>
        <p:sp>
          <p:nvSpPr>
            <p:cNvPr id="14" name="Rectangle 13"/>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8"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21" name="Text Placeholder 3"/>
          <p:cNvSpPr>
            <a:spLocks noGrp="1"/>
          </p:cNvSpPr>
          <p:nvPr>
            <p:ph type="body" sz="quarter" idx="15" hasCustomPrompt="1"/>
          </p:nvPr>
        </p:nvSpPr>
        <p:spPr>
          <a:xfrm>
            <a:off x="1503795" y="3703156"/>
            <a:ext cx="9184411" cy="363538"/>
          </a:xfrm>
          <a:prstGeom prst="rect">
            <a:avLst/>
          </a:prstGeom>
        </p:spPr>
        <p:txBody>
          <a:bodyPr anchor="ctr">
            <a:noAutofit/>
          </a:bodyPr>
          <a:lstStyle>
            <a:lvl1pPr marL="0" indent="0" algn="ctr">
              <a:lnSpc>
                <a:spcPct val="100000"/>
              </a:lnSpc>
              <a:spcBef>
                <a:spcPts val="0"/>
              </a:spcBef>
              <a:buNone/>
              <a:defRPr sz="2400" b="0" i="1">
                <a:solidFill>
                  <a:schemeClr val="bg2"/>
                </a:solidFill>
                <a:latin typeface="Georgia" charset="0"/>
                <a:ea typeface="Georgia" charset="0"/>
                <a:cs typeface="Georgia" charset="0"/>
              </a:defRPr>
            </a:lvl1pPr>
          </a:lstStyle>
          <a:p>
            <a:pPr lvl="0"/>
            <a:r>
              <a:rPr lang="en-US" dirty="0"/>
              <a:t>This is a divider slide without </a:t>
            </a:r>
            <a:r>
              <a:rPr lang="en-US" dirty="0" err="1"/>
              <a:t>crowtoons</a:t>
            </a:r>
            <a:endParaRPr lang="en-US" dirty="0"/>
          </a:p>
        </p:txBody>
      </p:sp>
      <p:sp>
        <p:nvSpPr>
          <p:cNvPr id="22" name="Shape 255"/>
          <p:cNvSpPr>
            <a:spLocks noGrp="1"/>
          </p:cNvSpPr>
          <p:nvPr>
            <p:ph type="body" sz="quarter" idx="13" hasCustomPrompt="1"/>
          </p:nvPr>
        </p:nvSpPr>
        <p:spPr>
          <a:xfrm>
            <a:off x="1503795" y="2065438"/>
            <a:ext cx="9184411" cy="1637718"/>
          </a:xfrm>
          <a:prstGeom prst="rect">
            <a:avLst/>
          </a:prstGeom>
        </p:spPr>
        <p:txBody>
          <a:bodyPr anchor="b" anchorCtr="0"/>
          <a:lstStyle>
            <a:lvl1pPr marL="0" indent="0" algn="ctr">
              <a:lnSpc>
                <a:spcPts val="6000"/>
              </a:lnSpc>
              <a:spcBef>
                <a:spcPts val="0"/>
              </a:spcBef>
              <a:buNone/>
              <a:defRPr sz="5000" b="1" i="0" cap="all" spc="0" baseline="0">
                <a:solidFill>
                  <a:schemeClr val="tx1"/>
                </a:solidFill>
                <a:latin typeface="ITC Avant Garde For RPA" charset="0"/>
                <a:ea typeface="ITC Avant Garde For RPA" charset="0"/>
                <a:cs typeface="ITC Avant Garde For RPA" charset="0"/>
                <a:sym typeface="ITC Avant Garde Gothic Std"/>
              </a:defRPr>
            </a:lvl1pPr>
          </a:lstStyle>
          <a:p>
            <a:r>
              <a:rPr lang="en-US" dirty="0"/>
              <a:t>Chapter title goes here</a:t>
            </a:r>
            <a:endParaRPr dirty="0"/>
          </a:p>
        </p:txBody>
      </p:sp>
    </p:spTree>
    <p:extLst>
      <p:ext uri="{BB962C8B-B14F-4D97-AF65-F5344CB8AC3E}">
        <p14:creationId xmlns:p14="http://schemas.microsoft.com/office/powerpoint/2010/main" val="386535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_slide_black_crowtoons">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alphaModFix amt="70000"/>
            <a:extLst>
              <a:ext uri="{28A0092B-C50C-407E-A947-70E740481C1C}">
                <a14:useLocalDpi xmlns:a14="http://schemas.microsoft.com/office/drawing/2010/main"/>
              </a:ext>
            </a:extLst>
          </a:blip>
          <a:srcRect/>
          <a:stretch/>
        </p:blipFill>
        <p:spPr>
          <a:xfrm>
            <a:off x="0" y="2205"/>
            <a:ext cx="12192001" cy="6853590"/>
          </a:xfrm>
          <a:prstGeom prst="rect">
            <a:avLst/>
          </a:prstGeom>
        </p:spPr>
      </p:pic>
      <p:pic>
        <p:nvPicPr>
          <p:cNvPr id="23"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24"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bg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6" name="Text Placeholder 3"/>
          <p:cNvSpPr>
            <a:spLocks noGrp="1"/>
          </p:cNvSpPr>
          <p:nvPr>
            <p:ph type="body" sz="quarter" idx="15" hasCustomPrompt="1"/>
          </p:nvPr>
        </p:nvSpPr>
        <p:spPr>
          <a:xfrm>
            <a:off x="1503795" y="3703156"/>
            <a:ext cx="9184411" cy="363538"/>
          </a:xfrm>
          <a:prstGeom prst="rect">
            <a:avLst/>
          </a:prstGeom>
        </p:spPr>
        <p:txBody>
          <a:bodyPr anchor="ctr">
            <a:noAutofit/>
          </a:bodyPr>
          <a:lstStyle>
            <a:lvl1pPr marL="0" indent="0" algn="ctr">
              <a:lnSpc>
                <a:spcPct val="100000"/>
              </a:lnSpc>
              <a:spcBef>
                <a:spcPts val="0"/>
              </a:spcBef>
              <a:buNone/>
              <a:defRPr sz="2400" b="0" i="1" baseline="0">
                <a:solidFill>
                  <a:schemeClr val="bg1"/>
                </a:solidFill>
                <a:latin typeface="Georgia" charset="0"/>
                <a:ea typeface="Georgia" charset="0"/>
                <a:cs typeface="Georgia" charset="0"/>
              </a:defRPr>
            </a:lvl1pPr>
          </a:lstStyle>
          <a:p>
            <a:pPr lvl="0"/>
            <a:r>
              <a:rPr lang="en-US" dirty="0"/>
              <a:t>This is a black divider slide with </a:t>
            </a:r>
            <a:r>
              <a:rPr lang="en-US" dirty="0" err="1"/>
              <a:t>crowtoons</a:t>
            </a:r>
            <a:endParaRPr lang="en-US" dirty="0"/>
          </a:p>
        </p:txBody>
      </p:sp>
      <p:sp>
        <p:nvSpPr>
          <p:cNvPr id="17" name="Shape 255"/>
          <p:cNvSpPr>
            <a:spLocks noGrp="1"/>
          </p:cNvSpPr>
          <p:nvPr>
            <p:ph type="body" sz="quarter" idx="13" hasCustomPrompt="1"/>
          </p:nvPr>
        </p:nvSpPr>
        <p:spPr>
          <a:xfrm>
            <a:off x="1503795" y="2065438"/>
            <a:ext cx="9184411" cy="1637718"/>
          </a:xfrm>
          <a:prstGeom prst="rect">
            <a:avLst/>
          </a:prstGeom>
        </p:spPr>
        <p:txBody>
          <a:bodyPr anchor="b" anchorCtr="0"/>
          <a:lstStyle>
            <a:lvl1pPr marL="0" indent="0" algn="ctr">
              <a:lnSpc>
                <a:spcPts val="6000"/>
              </a:lnSpc>
              <a:spcBef>
                <a:spcPts val="0"/>
              </a:spcBef>
              <a:buNone/>
              <a:defRPr sz="5000" b="1" i="0" cap="all" spc="0">
                <a:solidFill>
                  <a:schemeClr val="bg1"/>
                </a:solidFill>
                <a:latin typeface="ITC Avant Garde For RPA" charset="0"/>
                <a:ea typeface="ITC Avant Garde For RPA" charset="0"/>
                <a:cs typeface="ITC Avant Garde For RPA" charset="0"/>
                <a:sym typeface="ITC Avant Garde Gothic Std"/>
              </a:defRPr>
            </a:lvl1pPr>
          </a:lstStyle>
          <a:p>
            <a:r>
              <a:rPr lang="en-US" dirty="0"/>
              <a:t>Chapter title goes here</a:t>
            </a:r>
            <a:endParaRPr dirty="0"/>
          </a:p>
        </p:txBody>
      </p:sp>
    </p:spTree>
    <p:extLst>
      <p:ext uri="{BB962C8B-B14F-4D97-AF65-F5344CB8AC3E}">
        <p14:creationId xmlns:p14="http://schemas.microsoft.com/office/powerpoint/2010/main" val="271053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slide_black">
    <p:bg>
      <p:bgPr>
        <a:solidFill>
          <a:schemeClr val="tx1"/>
        </a:solidFill>
        <a:effectLst/>
      </p:bgPr>
    </p:bg>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9"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bg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5" name="Text Placeholder 3"/>
          <p:cNvSpPr>
            <a:spLocks noGrp="1"/>
          </p:cNvSpPr>
          <p:nvPr>
            <p:ph type="body" sz="quarter" idx="15" hasCustomPrompt="1"/>
          </p:nvPr>
        </p:nvSpPr>
        <p:spPr>
          <a:xfrm>
            <a:off x="1503795" y="3703156"/>
            <a:ext cx="9184411" cy="363538"/>
          </a:xfrm>
          <a:prstGeom prst="rect">
            <a:avLst/>
          </a:prstGeom>
        </p:spPr>
        <p:txBody>
          <a:bodyPr anchor="ctr">
            <a:noAutofit/>
          </a:bodyPr>
          <a:lstStyle>
            <a:lvl1pPr marL="0" indent="0" algn="ctr">
              <a:lnSpc>
                <a:spcPct val="100000"/>
              </a:lnSpc>
              <a:spcBef>
                <a:spcPts val="0"/>
              </a:spcBef>
              <a:buNone/>
              <a:defRPr sz="2400" b="0" i="1" baseline="0">
                <a:solidFill>
                  <a:schemeClr val="bg1"/>
                </a:solidFill>
                <a:latin typeface="Georgia" charset="0"/>
                <a:ea typeface="Georgia" charset="0"/>
                <a:cs typeface="Georgia" charset="0"/>
              </a:defRPr>
            </a:lvl1pPr>
          </a:lstStyle>
          <a:p>
            <a:pPr lvl="0"/>
            <a:r>
              <a:rPr lang="en-US" dirty="0"/>
              <a:t>This is a black divider slide without </a:t>
            </a:r>
            <a:r>
              <a:rPr lang="en-US" dirty="0" err="1"/>
              <a:t>crowtoons</a:t>
            </a:r>
            <a:endParaRPr lang="en-US" dirty="0"/>
          </a:p>
        </p:txBody>
      </p:sp>
      <p:sp>
        <p:nvSpPr>
          <p:cNvPr id="16" name="Shape 255"/>
          <p:cNvSpPr>
            <a:spLocks noGrp="1"/>
          </p:cNvSpPr>
          <p:nvPr>
            <p:ph type="body" sz="quarter" idx="13" hasCustomPrompt="1"/>
          </p:nvPr>
        </p:nvSpPr>
        <p:spPr>
          <a:xfrm>
            <a:off x="1503795" y="2065438"/>
            <a:ext cx="9184411" cy="1637718"/>
          </a:xfrm>
          <a:prstGeom prst="rect">
            <a:avLst/>
          </a:prstGeom>
        </p:spPr>
        <p:txBody>
          <a:bodyPr anchor="b" anchorCtr="0"/>
          <a:lstStyle>
            <a:lvl1pPr marL="0" indent="0" algn="ctr">
              <a:lnSpc>
                <a:spcPts val="6000"/>
              </a:lnSpc>
              <a:spcBef>
                <a:spcPts val="0"/>
              </a:spcBef>
              <a:buNone/>
              <a:defRPr sz="5000" b="1" i="0" cap="all" spc="0">
                <a:solidFill>
                  <a:schemeClr val="bg1"/>
                </a:solidFill>
                <a:latin typeface="ITC Avant Garde For RPA" charset="0"/>
                <a:ea typeface="ITC Avant Garde For RPA" charset="0"/>
                <a:cs typeface="ITC Avant Garde For RPA" charset="0"/>
                <a:sym typeface="ITC Avant Garde Gothic Std"/>
              </a:defRPr>
            </a:lvl1pPr>
          </a:lstStyle>
          <a:p>
            <a:r>
              <a:rPr lang="en-US" dirty="0"/>
              <a:t>Chapter title goes here</a:t>
            </a:r>
            <a:endParaRPr dirty="0"/>
          </a:p>
        </p:txBody>
      </p:sp>
    </p:spTree>
    <p:extLst>
      <p:ext uri="{BB962C8B-B14F-4D97-AF65-F5344CB8AC3E}">
        <p14:creationId xmlns:p14="http://schemas.microsoft.com/office/powerpoint/2010/main" val="435442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you_crowtoons">
    <p:spTree>
      <p:nvGrpSpPr>
        <p:cNvPr id="1" name=""/>
        <p:cNvGrpSpPr/>
        <p:nvPr/>
      </p:nvGrpSpPr>
      <p:grpSpPr>
        <a:xfrm>
          <a:off x="0" y="0"/>
          <a:ext cx="0" cy="0"/>
          <a:chOff x="0" y="0"/>
          <a:chExt cx="0" cy="0"/>
        </a:xfrm>
      </p:grpSpPr>
      <p:pic>
        <p:nvPicPr>
          <p:cNvPr id="6" name="PNG_TOONS_WHITE.png"/>
          <p:cNvPicPr>
            <a:picLocks noChangeAspect="1"/>
          </p:cNvPicPr>
          <p:nvPr userDrawn="1"/>
        </p:nvPicPr>
        <p:blipFill>
          <a:blip r:embed="rId2">
            <a:alphaModFix amt="70000"/>
            <a:extLst>
              <a:ext uri="{28A0092B-C50C-407E-A947-70E740481C1C}">
                <a14:useLocalDpi xmlns:a14="http://schemas.microsoft.com/office/drawing/2010/main"/>
              </a:ext>
            </a:extLst>
          </a:blip>
          <a:srcRect/>
          <a:stretch>
            <a:fillRect/>
          </a:stretch>
        </p:blipFill>
        <p:spPr>
          <a:xfrm>
            <a:off x="0" y="0"/>
            <a:ext cx="12192001" cy="6858000"/>
          </a:xfrm>
          <a:prstGeom prst="rect">
            <a:avLst/>
          </a:prstGeom>
          <a:ln w="12700">
            <a:noFill/>
            <a:miter lim="400000"/>
          </a:ln>
        </p:spPr>
      </p:pic>
      <p:sp>
        <p:nvSpPr>
          <p:cNvPr id="9" name="Shape 327"/>
          <p:cNvSpPr/>
          <p:nvPr userDrawn="1"/>
        </p:nvSpPr>
        <p:spPr>
          <a:xfrm>
            <a:off x="4119497" y="2765143"/>
            <a:ext cx="3953006" cy="8415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0000" b="1" cap="all" spc="-300">
                <a:latin typeface="+mn-lt"/>
                <a:ea typeface="+mn-ea"/>
                <a:cs typeface="+mn-cs"/>
                <a:sym typeface="ITC Avant Garde Gothic Std"/>
              </a:defRPr>
            </a:lvl1pPr>
          </a:lstStyle>
          <a:p>
            <a:r>
              <a:rPr sz="5000" b="1" i="0" spc="0" dirty="0">
                <a:solidFill>
                  <a:schemeClr val="tx1"/>
                </a:solidFill>
                <a:latin typeface="ITC Avant Garde For RPA" charset="0"/>
                <a:ea typeface="ITC Avant Garde For RPA" charset="0"/>
                <a:cs typeface="ITC Avant Garde For RPA" charset="0"/>
              </a:rPr>
              <a:t>THANK YOU.</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icture_Title_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990"/>
            <a:ext cx="12192000" cy="6858000"/>
          </a:xfrm>
          <a:prstGeom prst="rect">
            <a:avLst/>
          </a:prstGeom>
          <a:ln>
            <a:noFill/>
          </a:ln>
        </p:spPr>
      </p:pic>
      <p:sp>
        <p:nvSpPr>
          <p:cNvPr id="10" name="Rectangle 9"/>
          <p:cNvSpPr/>
          <p:nvPr userDrawn="1"/>
        </p:nvSpPr>
        <p:spPr>
          <a:xfrm>
            <a:off x="0" y="0"/>
            <a:ext cx="12191999" cy="687299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804172" y="4704257"/>
            <a:ext cx="1072588" cy="656817"/>
          </a:xfrm>
          <a:prstGeom prst="rect">
            <a:avLst/>
          </a:prstGeom>
        </p:spPr>
      </p:pic>
      <p:sp>
        <p:nvSpPr>
          <p:cNvPr id="9" name="Text Placeholder 3"/>
          <p:cNvSpPr>
            <a:spLocks noGrp="1"/>
          </p:cNvSpPr>
          <p:nvPr>
            <p:ph type="body" sz="quarter" idx="16" hasCustomPrompt="1"/>
          </p:nvPr>
        </p:nvSpPr>
        <p:spPr>
          <a:xfrm>
            <a:off x="5939359" y="4571243"/>
            <a:ext cx="721245" cy="630942"/>
          </a:xfrm>
          <a:prstGeom prst="rect">
            <a:avLst/>
          </a:prstGeom>
        </p:spPr>
        <p:txBody>
          <a:bodyPr anchor="b" anchorCtr="0">
            <a:spAutoFit/>
          </a:bodyPr>
          <a:lstStyle>
            <a:lvl1pPr marL="0" indent="0" algn="ctr">
              <a:lnSpc>
                <a:spcPct val="100000"/>
              </a:lnSpc>
              <a:spcBef>
                <a:spcPts val="0"/>
              </a:spcBef>
              <a:buNone/>
              <a:defRPr sz="3500" b="0" i="0">
                <a:solidFill>
                  <a:schemeClr val="bg1"/>
                </a:solidFill>
                <a:latin typeface="ITC Avant Garde For RPA Book" charset="0"/>
                <a:ea typeface="ITC Avant Garde For RPA Book" charset="0"/>
                <a:cs typeface="ITC Avant Garde For RPA Book" charset="0"/>
              </a:defRPr>
            </a:lvl1pPr>
          </a:lstStyle>
          <a:p>
            <a:pPr lvl="0"/>
            <a:r>
              <a:rPr lang="en-US" dirty="0"/>
              <a:t>+</a:t>
            </a:r>
          </a:p>
        </p:txBody>
      </p:sp>
      <p:pic>
        <p:nvPicPr>
          <p:cNvPr id="12" name="Picture 1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237931" y="4571243"/>
            <a:ext cx="2557860" cy="632300"/>
          </a:xfrm>
          <a:prstGeom prst="rect">
            <a:avLst/>
          </a:prstGeom>
        </p:spPr>
      </p:pic>
      <p:sp>
        <p:nvSpPr>
          <p:cNvPr id="11" name="Text Placeholder 3"/>
          <p:cNvSpPr>
            <a:spLocks noGrp="1"/>
          </p:cNvSpPr>
          <p:nvPr>
            <p:ph type="body" sz="quarter" idx="15" hasCustomPrompt="1"/>
          </p:nvPr>
        </p:nvSpPr>
        <p:spPr>
          <a:xfrm>
            <a:off x="1503795" y="3703156"/>
            <a:ext cx="9184411" cy="363538"/>
          </a:xfrm>
          <a:prstGeom prst="rect">
            <a:avLst/>
          </a:prstGeom>
        </p:spPr>
        <p:txBody>
          <a:bodyPr anchor="ctr">
            <a:noAutofit/>
          </a:bodyPr>
          <a:lstStyle>
            <a:lvl1pPr marL="0" indent="0" algn="ctr">
              <a:lnSpc>
                <a:spcPct val="100000"/>
              </a:lnSpc>
              <a:spcBef>
                <a:spcPts val="0"/>
              </a:spcBef>
              <a:buNone/>
              <a:defRPr sz="2400" b="0" i="1" baseline="0">
                <a:solidFill>
                  <a:schemeClr val="bg1"/>
                </a:solidFill>
                <a:latin typeface="Georgia" charset="0"/>
                <a:ea typeface="Georgia" charset="0"/>
                <a:cs typeface="Georgia" charset="0"/>
              </a:defRPr>
            </a:lvl1pPr>
          </a:lstStyle>
          <a:p>
            <a:pPr lvl="0"/>
            <a:r>
              <a:rPr lang="en-US" dirty="0"/>
              <a:t>Option with client logo and white RPA logo</a:t>
            </a:r>
          </a:p>
        </p:txBody>
      </p:sp>
      <p:sp>
        <p:nvSpPr>
          <p:cNvPr id="13" name="Shape 255"/>
          <p:cNvSpPr>
            <a:spLocks noGrp="1"/>
          </p:cNvSpPr>
          <p:nvPr>
            <p:ph type="body" sz="quarter" idx="13" hasCustomPrompt="1"/>
          </p:nvPr>
        </p:nvSpPr>
        <p:spPr>
          <a:xfrm>
            <a:off x="1503795" y="2065438"/>
            <a:ext cx="9184411" cy="1637718"/>
          </a:xfrm>
          <a:prstGeom prst="rect">
            <a:avLst/>
          </a:prstGeom>
        </p:spPr>
        <p:txBody>
          <a:bodyPr anchor="b" anchorCtr="0"/>
          <a:lstStyle>
            <a:lvl1pPr marL="0" indent="0" algn="ctr">
              <a:lnSpc>
                <a:spcPts val="6000"/>
              </a:lnSpc>
              <a:spcBef>
                <a:spcPts val="0"/>
              </a:spcBef>
              <a:buNone/>
              <a:defRPr sz="5000" b="1" i="0" cap="all" spc="0" baseline="0">
                <a:solidFill>
                  <a:schemeClr val="bg1"/>
                </a:solidFill>
                <a:latin typeface="ITC Avant Garde For RPA" charset="0"/>
                <a:ea typeface="ITC Avant Garde For RPA" charset="0"/>
                <a:cs typeface="ITC Avant Garde For RPA" charset="0"/>
                <a:sym typeface="ITC Avant Garde Gothic Std"/>
              </a:defRPr>
            </a:lvl1pPr>
          </a:lstStyle>
          <a:p>
            <a:r>
              <a:rPr lang="en-US" dirty="0"/>
              <a:t>Title page with screened-back photo background</a:t>
            </a:r>
            <a:endParaRPr dirty="0"/>
          </a:p>
        </p:txBody>
      </p:sp>
    </p:spTree>
    <p:extLst>
      <p:ext uri="{BB962C8B-B14F-4D97-AF65-F5344CB8AC3E}">
        <p14:creationId xmlns:p14="http://schemas.microsoft.com/office/powerpoint/2010/main" val="2979068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_palette">
    <p:spTree>
      <p:nvGrpSpPr>
        <p:cNvPr id="1" name=""/>
        <p:cNvGrpSpPr/>
        <p:nvPr/>
      </p:nvGrpSpPr>
      <p:grpSpPr>
        <a:xfrm>
          <a:off x="0" y="0"/>
          <a:ext cx="0" cy="0"/>
          <a:chOff x="0" y="0"/>
          <a:chExt cx="0" cy="0"/>
        </a:xfrm>
      </p:grpSpPr>
      <p:grpSp>
        <p:nvGrpSpPr>
          <p:cNvPr id="2" name="Group 1"/>
          <p:cNvGrpSpPr/>
          <p:nvPr userDrawn="1"/>
        </p:nvGrpSpPr>
        <p:grpSpPr>
          <a:xfrm>
            <a:off x="11440856" y="6115684"/>
            <a:ext cx="751144" cy="742315"/>
            <a:chOff x="11440856" y="6115684"/>
            <a:chExt cx="751144" cy="742315"/>
          </a:xfrm>
        </p:grpSpPr>
        <p:sp>
          <p:nvSpPr>
            <p:cNvPr id="3" name="Rectangle 2"/>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8" name="TextBox 7"/>
          <p:cNvSpPr txBox="1"/>
          <p:nvPr userDrawn="1"/>
        </p:nvSpPr>
        <p:spPr>
          <a:xfrm>
            <a:off x="1533509" y="1685649"/>
            <a:ext cx="3448191" cy="338554"/>
          </a:xfrm>
          <a:prstGeom prst="rect">
            <a:avLst/>
          </a:prstGeom>
          <a:solidFill>
            <a:schemeClr val="tx1"/>
          </a:solidFill>
        </p:spPr>
        <p:txBody>
          <a:bodyPr wrap="square" rtlCol="0">
            <a:spAutoFit/>
          </a:bodyPr>
          <a:lstStyle/>
          <a:p>
            <a:pPr algn="ctr"/>
            <a:r>
              <a:rPr lang="en-US" sz="1600" i="1" dirty="0">
                <a:solidFill>
                  <a:schemeClr val="bg1"/>
                </a:solidFill>
                <a:latin typeface="Georgia" charset="0"/>
                <a:ea typeface="Georgia" charset="0"/>
                <a:cs typeface="Georgia" charset="0"/>
              </a:rPr>
              <a:t>Primary</a:t>
            </a:r>
          </a:p>
        </p:txBody>
      </p:sp>
      <p:sp>
        <p:nvSpPr>
          <p:cNvPr id="9" name="Rectangle 8"/>
          <p:cNvSpPr/>
          <p:nvPr userDrawn="1"/>
        </p:nvSpPr>
        <p:spPr>
          <a:xfrm>
            <a:off x="1533509" y="1685648"/>
            <a:ext cx="3448191" cy="361461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5049812" y="1685647"/>
            <a:ext cx="6377648" cy="361461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1922998" y="2271376"/>
            <a:ext cx="2660170" cy="2685166"/>
            <a:chOff x="954265" y="2938175"/>
            <a:chExt cx="2660170" cy="2685166"/>
          </a:xfrm>
        </p:grpSpPr>
        <p:sp>
          <p:nvSpPr>
            <p:cNvPr id="12" name="Rectangle 11"/>
            <p:cNvSpPr/>
            <p:nvPr/>
          </p:nvSpPr>
          <p:spPr>
            <a:xfrm>
              <a:off x="954265" y="4279460"/>
              <a:ext cx="2660170" cy="448899"/>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50000"/>
                      <a:lumOff val="50000"/>
                    </a:schemeClr>
                  </a:solidFill>
                  <a:latin typeface="ITC Avant Garde For RPA Book" charset="0"/>
                  <a:ea typeface="ITC Avant Garde For RPA Book" charset="0"/>
                  <a:cs typeface="ITC Avant Garde For RPA Book" charset="0"/>
                </a:rPr>
                <a:t>WHITE</a:t>
              </a:r>
            </a:p>
          </p:txBody>
        </p:sp>
        <p:sp>
          <p:nvSpPr>
            <p:cNvPr id="13" name="Rectangle 12"/>
            <p:cNvSpPr/>
            <p:nvPr/>
          </p:nvSpPr>
          <p:spPr>
            <a:xfrm>
              <a:off x="954265" y="3832365"/>
              <a:ext cx="2660170" cy="448107"/>
            </a:xfrm>
            <a:prstGeom prst="rect">
              <a:avLst/>
            </a:prstGeom>
            <a:solidFill>
              <a:schemeClr val="accent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50000"/>
                      <a:lumOff val="50000"/>
                    </a:schemeClr>
                  </a:solidFill>
                  <a:latin typeface="ITC Avant Garde For RPA Book" charset="0"/>
                  <a:ea typeface="ITC Avant Garde For RPA Book" charset="0"/>
                  <a:cs typeface="ITC Avant Garde For RPA Book" charset="0"/>
                </a:rPr>
                <a:t>CITRON</a:t>
              </a:r>
            </a:p>
          </p:txBody>
        </p:sp>
        <p:sp>
          <p:nvSpPr>
            <p:cNvPr id="14" name="Rectangle 13"/>
            <p:cNvSpPr/>
            <p:nvPr/>
          </p:nvSpPr>
          <p:spPr>
            <a:xfrm>
              <a:off x="954265" y="3385270"/>
              <a:ext cx="2660170" cy="448107"/>
            </a:xfrm>
            <a:prstGeom prst="rect">
              <a:avLst/>
            </a:prstGeom>
            <a:solidFill>
              <a:schemeClr val="accent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ITC Avant Garde For RPA Book" charset="0"/>
                  <a:ea typeface="ITC Avant Garde For RPA Book" charset="0"/>
                  <a:cs typeface="ITC Avant Garde For RPA Book" charset="0"/>
                </a:rPr>
                <a:t>GREEN</a:t>
              </a:r>
            </a:p>
          </p:txBody>
        </p:sp>
        <p:sp>
          <p:nvSpPr>
            <p:cNvPr id="15" name="Rectangle 14"/>
            <p:cNvSpPr/>
            <p:nvPr/>
          </p:nvSpPr>
          <p:spPr>
            <a:xfrm>
              <a:off x="954265" y="2938175"/>
              <a:ext cx="2660170" cy="448107"/>
            </a:xfrm>
            <a:prstGeom prst="rect">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ITC Avant Garde For RPA Book" charset="0"/>
                  <a:ea typeface="ITC Avant Garde For RPA Book" charset="0"/>
                  <a:cs typeface="ITC Avant Garde For RPA Book" charset="0"/>
                </a:rPr>
                <a:t>BLUE</a:t>
              </a:r>
            </a:p>
          </p:txBody>
        </p:sp>
        <p:sp>
          <p:nvSpPr>
            <p:cNvPr id="16" name="Rectangle 15"/>
            <p:cNvSpPr/>
            <p:nvPr/>
          </p:nvSpPr>
          <p:spPr>
            <a:xfrm>
              <a:off x="954265" y="4730484"/>
              <a:ext cx="2660170" cy="448899"/>
            </a:xfrm>
            <a:prstGeom prst="rect">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ITC Avant Garde For RPA Book" charset="0"/>
                  <a:ea typeface="ITC Avant Garde For RPA Book" charset="0"/>
                  <a:cs typeface="ITC Avant Garde For RPA Book" charset="0"/>
                </a:rPr>
                <a:t>BLACK</a:t>
              </a:r>
            </a:p>
          </p:txBody>
        </p:sp>
        <p:sp>
          <p:nvSpPr>
            <p:cNvPr id="17" name="Rectangle 16"/>
            <p:cNvSpPr/>
            <p:nvPr/>
          </p:nvSpPr>
          <p:spPr>
            <a:xfrm>
              <a:off x="954265" y="5174442"/>
              <a:ext cx="2660170" cy="448899"/>
            </a:xfrm>
            <a:prstGeom prst="rect">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ITC Avant Garde For RPA Book" charset="0"/>
                  <a:ea typeface="ITC Avant Garde For RPA Book" charset="0"/>
                  <a:cs typeface="ITC Avant Garde For RPA Book" charset="0"/>
                </a:rPr>
                <a:t>CHARCOAL</a:t>
              </a:r>
            </a:p>
          </p:txBody>
        </p:sp>
      </p:grpSp>
      <p:sp>
        <p:nvSpPr>
          <p:cNvPr id="18" name="TextBox 17"/>
          <p:cNvSpPr txBox="1"/>
          <p:nvPr userDrawn="1"/>
        </p:nvSpPr>
        <p:spPr>
          <a:xfrm>
            <a:off x="5049813" y="1685649"/>
            <a:ext cx="6377647" cy="338554"/>
          </a:xfrm>
          <a:prstGeom prst="rect">
            <a:avLst/>
          </a:prstGeom>
          <a:solidFill>
            <a:schemeClr val="tx1"/>
          </a:solidFill>
        </p:spPr>
        <p:txBody>
          <a:bodyPr wrap="square" rtlCol="0">
            <a:spAutoFit/>
          </a:bodyPr>
          <a:lstStyle/>
          <a:p>
            <a:pPr algn="ctr"/>
            <a:r>
              <a:rPr lang="en-US" sz="1600" i="1" dirty="0">
                <a:solidFill>
                  <a:schemeClr val="bg1"/>
                </a:solidFill>
                <a:latin typeface="Georgia" charset="0"/>
                <a:ea typeface="Georgia" charset="0"/>
                <a:cs typeface="Georgia" charset="0"/>
              </a:rPr>
              <a:t>Secondary palette for charts and graphs</a:t>
            </a:r>
            <a:endParaRPr lang="en-US" sz="1600" i="1" dirty="0">
              <a:solidFill>
                <a:schemeClr val="bg1">
                  <a:lumMod val="85000"/>
                </a:schemeClr>
              </a:solidFill>
              <a:latin typeface="Georgia" charset="0"/>
              <a:ea typeface="Georgia" charset="0"/>
              <a:cs typeface="Georgia" charset="0"/>
            </a:endParaRPr>
          </a:p>
        </p:txBody>
      </p:sp>
      <p:grpSp>
        <p:nvGrpSpPr>
          <p:cNvPr id="19" name="Group 18"/>
          <p:cNvGrpSpPr/>
          <p:nvPr userDrawn="1"/>
        </p:nvGrpSpPr>
        <p:grpSpPr>
          <a:xfrm rot="5400000">
            <a:off x="7150041" y="3171288"/>
            <a:ext cx="1125897" cy="2201841"/>
            <a:chOff x="7619999" y="3804180"/>
            <a:chExt cx="2660180" cy="2201841"/>
          </a:xfrm>
        </p:grpSpPr>
        <p:sp>
          <p:nvSpPr>
            <p:cNvPr id="20" name="Rectangle 19"/>
            <p:cNvSpPr/>
            <p:nvPr/>
          </p:nvSpPr>
          <p:spPr>
            <a:xfrm>
              <a:off x="7619999" y="4220419"/>
              <a:ext cx="2660180" cy="440614"/>
            </a:xfrm>
            <a:prstGeom prst="rect">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511"/>
                </a:solidFill>
              </a:endParaRPr>
            </a:p>
          </p:txBody>
        </p:sp>
        <p:sp>
          <p:nvSpPr>
            <p:cNvPr id="21" name="Rectangle 20"/>
            <p:cNvSpPr/>
            <p:nvPr/>
          </p:nvSpPr>
          <p:spPr>
            <a:xfrm>
              <a:off x="7620000" y="3804180"/>
              <a:ext cx="2660173" cy="417111"/>
            </a:xfrm>
            <a:prstGeom prst="rect">
              <a:avLst/>
            </a:prstGeom>
            <a:solidFill>
              <a:schemeClr val="accent1">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511"/>
                </a:solidFill>
              </a:endParaRPr>
            </a:p>
          </p:txBody>
        </p:sp>
        <p:grpSp>
          <p:nvGrpSpPr>
            <p:cNvPr id="22" name="Group 21"/>
            <p:cNvGrpSpPr/>
            <p:nvPr/>
          </p:nvGrpSpPr>
          <p:grpSpPr>
            <a:xfrm>
              <a:off x="7619999" y="4665548"/>
              <a:ext cx="2660171" cy="1340473"/>
              <a:chOff x="954264" y="2932553"/>
              <a:chExt cx="2660170" cy="1340473"/>
            </a:xfrm>
          </p:grpSpPr>
          <p:sp>
            <p:nvSpPr>
              <p:cNvPr id="23" name="Rectangle 22"/>
              <p:cNvSpPr/>
              <p:nvPr/>
            </p:nvSpPr>
            <p:spPr>
              <a:xfrm>
                <a:off x="954264" y="2932553"/>
                <a:ext cx="2660170" cy="448107"/>
              </a:xfrm>
              <a:prstGeom prst="rect">
                <a:avLst/>
              </a:prstGeom>
              <a:solidFill>
                <a:schemeClr val="accent4">
                  <a:alpha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50000"/>
                      <a:lumOff val="50000"/>
                    </a:schemeClr>
                  </a:solidFill>
                  <a:latin typeface="ITC Avant Garde For RPA Book" charset="0"/>
                  <a:ea typeface="ITC Avant Garde For RPA Book" charset="0"/>
                  <a:cs typeface="ITC Avant Garde For RPA Book" charset="0"/>
                </a:endParaRPr>
              </a:p>
            </p:txBody>
          </p:sp>
          <p:sp>
            <p:nvSpPr>
              <p:cNvPr id="24" name="Rectangle 23"/>
              <p:cNvSpPr/>
              <p:nvPr/>
            </p:nvSpPr>
            <p:spPr>
              <a:xfrm>
                <a:off x="954264" y="3379214"/>
                <a:ext cx="2660169" cy="448107"/>
              </a:xfrm>
              <a:prstGeom prst="rect">
                <a:avLst/>
              </a:prstGeom>
              <a:solidFill>
                <a:schemeClr val="accent5">
                  <a:alpha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ITC Avant Garde For RPA Book" charset="0"/>
                  <a:ea typeface="ITC Avant Garde For RPA Book" charset="0"/>
                  <a:cs typeface="ITC Avant Garde For RPA Book" charset="0"/>
                </a:endParaRPr>
              </a:p>
            </p:txBody>
          </p:sp>
          <p:sp>
            <p:nvSpPr>
              <p:cNvPr id="25" name="Rectangle 24"/>
              <p:cNvSpPr/>
              <p:nvPr/>
            </p:nvSpPr>
            <p:spPr>
              <a:xfrm>
                <a:off x="954264" y="3824919"/>
                <a:ext cx="2660169" cy="448107"/>
              </a:xfrm>
              <a:prstGeom prst="rect">
                <a:avLst/>
              </a:prstGeom>
              <a:solidFill>
                <a:schemeClr val="accent6">
                  <a:alpha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ITC Avant Garde For RPA Book" charset="0"/>
                  <a:ea typeface="ITC Avant Garde For RPA Book" charset="0"/>
                  <a:cs typeface="ITC Avant Garde For RPA Book" charset="0"/>
                </a:endParaRPr>
              </a:p>
            </p:txBody>
          </p:sp>
        </p:grpSp>
      </p:grpSp>
      <p:sp>
        <p:nvSpPr>
          <p:cNvPr id="26" name="Rectangle 25"/>
          <p:cNvSpPr/>
          <p:nvPr userDrawn="1"/>
        </p:nvSpPr>
        <p:spPr>
          <a:xfrm rot="16200000" flipH="1">
            <a:off x="8036875" y="2603128"/>
            <a:ext cx="1125895" cy="447095"/>
          </a:xfrm>
          <a:prstGeom prst="rect">
            <a:avLst/>
          </a:prstGeom>
          <a:solidFill>
            <a:srgbClr val="B4D8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511"/>
              </a:solidFill>
            </a:endParaRPr>
          </a:p>
        </p:txBody>
      </p:sp>
      <p:sp>
        <p:nvSpPr>
          <p:cNvPr id="27" name="Rectangle 26"/>
          <p:cNvSpPr/>
          <p:nvPr userDrawn="1"/>
        </p:nvSpPr>
        <p:spPr>
          <a:xfrm rot="16200000" flipH="1">
            <a:off x="8485406" y="2603129"/>
            <a:ext cx="1125895" cy="447093"/>
          </a:xfrm>
          <a:prstGeom prst="rect">
            <a:avLst/>
          </a:prstGeom>
          <a:solidFill>
            <a:srgbClr val="438547"/>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511"/>
              </a:solidFill>
            </a:endParaRPr>
          </a:p>
        </p:txBody>
      </p:sp>
      <p:sp>
        <p:nvSpPr>
          <p:cNvPr id="28" name="Rectangle 27"/>
          <p:cNvSpPr/>
          <p:nvPr userDrawn="1"/>
        </p:nvSpPr>
        <p:spPr>
          <a:xfrm rot="16200000" flipH="1">
            <a:off x="7150729" y="2603128"/>
            <a:ext cx="1125895" cy="447095"/>
          </a:xfrm>
          <a:prstGeom prst="rect">
            <a:avLst/>
          </a:prstGeom>
          <a:solidFill>
            <a:srgbClr val="008D8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511"/>
              </a:solidFill>
            </a:endParaRPr>
          </a:p>
        </p:txBody>
      </p:sp>
      <p:sp>
        <p:nvSpPr>
          <p:cNvPr id="29" name="Rectangle 28"/>
          <p:cNvSpPr/>
          <p:nvPr userDrawn="1"/>
        </p:nvSpPr>
        <p:spPr>
          <a:xfrm rot="16200000" flipH="1">
            <a:off x="6266123" y="2602226"/>
            <a:ext cx="1125895" cy="448899"/>
          </a:xfrm>
          <a:prstGeom prst="rect">
            <a:avLst/>
          </a:prstGeom>
          <a:solidFill>
            <a:srgbClr val="0085CF"/>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511"/>
              </a:solidFill>
            </a:endParaRPr>
          </a:p>
        </p:txBody>
      </p:sp>
      <p:sp>
        <p:nvSpPr>
          <p:cNvPr id="30" name="Rectangle 29"/>
          <p:cNvSpPr/>
          <p:nvPr userDrawn="1"/>
        </p:nvSpPr>
        <p:spPr>
          <a:xfrm rot="16200000" flipH="1">
            <a:off x="8935632" y="2602622"/>
            <a:ext cx="1125895" cy="448107"/>
          </a:xfrm>
          <a:prstGeom prst="rect">
            <a:avLst/>
          </a:prstGeom>
          <a:solidFill>
            <a:schemeClr val="accent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50000"/>
                  <a:lumOff val="50000"/>
                </a:schemeClr>
              </a:solidFill>
              <a:latin typeface="ITC Avant Garde For RPA Book" charset="0"/>
              <a:ea typeface="ITC Avant Garde For RPA Book" charset="0"/>
              <a:cs typeface="ITC Avant Garde For RPA Book" charset="0"/>
            </a:endParaRPr>
          </a:p>
        </p:txBody>
      </p:sp>
      <p:sp>
        <p:nvSpPr>
          <p:cNvPr id="31" name="Rectangle 30"/>
          <p:cNvSpPr/>
          <p:nvPr userDrawn="1"/>
        </p:nvSpPr>
        <p:spPr>
          <a:xfrm rot="16200000" flipH="1">
            <a:off x="7593331" y="2602622"/>
            <a:ext cx="1125895" cy="448107"/>
          </a:xfrm>
          <a:prstGeom prst="rect">
            <a:avLst/>
          </a:prstGeom>
          <a:solidFill>
            <a:schemeClr val="accent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ITC Avant Garde For RPA Book" charset="0"/>
              <a:ea typeface="ITC Avant Garde For RPA Book" charset="0"/>
              <a:cs typeface="ITC Avant Garde For RPA Book" charset="0"/>
            </a:endParaRPr>
          </a:p>
        </p:txBody>
      </p:sp>
      <p:sp>
        <p:nvSpPr>
          <p:cNvPr id="32" name="Rectangle 31"/>
          <p:cNvSpPr/>
          <p:nvPr userDrawn="1"/>
        </p:nvSpPr>
        <p:spPr>
          <a:xfrm rot="16200000" flipH="1">
            <a:off x="6710636" y="2602622"/>
            <a:ext cx="1125895" cy="448107"/>
          </a:xfrm>
          <a:prstGeom prst="rect">
            <a:avLst/>
          </a:prstGeom>
          <a:solidFill>
            <a:schemeClr val="accent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ITC Avant Garde For RPA Book" charset="0"/>
              <a:ea typeface="ITC Avant Garde For RPA Book" charset="0"/>
              <a:cs typeface="ITC Avant Garde For RPA Book" charset="0"/>
            </a:endParaRPr>
          </a:p>
        </p:txBody>
      </p:sp>
      <p:sp>
        <p:nvSpPr>
          <p:cNvPr id="33" name="TextBox 32"/>
          <p:cNvSpPr txBox="1"/>
          <p:nvPr userDrawn="1"/>
        </p:nvSpPr>
        <p:spPr>
          <a:xfrm>
            <a:off x="4651281" y="2205381"/>
            <a:ext cx="1809462" cy="246221"/>
          </a:xfrm>
          <a:prstGeom prst="rect">
            <a:avLst/>
          </a:prstGeom>
          <a:noFill/>
        </p:spPr>
        <p:txBody>
          <a:bodyPr wrap="square" rtlCol="0">
            <a:spAutoFit/>
          </a:bodyPr>
          <a:lstStyle/>
          <a:p>
            <a:pPr algn="r"/>
            <a:r>
              <a:rPr lang="en-US" sz="1000" b="1" dirty="0">
                <a:solidFill>
                  <a:schemeClr val="bg2"/>
                </a:solidFill>
                <a:latin typeface="ITC Avant Garde For RPA Book" charset="0"/>
                <a:ea typeface="ITC Avant Garde For RPA Book" charset="0"/>
                <a:cs typeface="ITC Avant Garde For RPA Book" charset="0"/>
              </a:rPr>
              <a:t>CHART ELEMENTS</a:t>
            </a:r>
          </a:p>
        </p:txBody>
      </p:sp>
      <p:sp>
        <p:nvSpPr>
          <p:cNvPr id="34" name="TextBox 33"/>
          <p:cNvSpPr txBox="1"/>
          <p:nvPr userDrawn="1"/>
        </p:nvSpPr>
        <p:spPr>
          <a:xfrm>
            <a:off x="4824983" y="3629712"/>
            <a:ext cx="1635760" cy="246221"/>
          </a:xfrm>
          <a:prstGeom prst="rect">
            <a:avLst/>
          </a:prstGeom>
          <a:noFill/>
        </p:spPr>
        <p:txBody>
          <a:bodyPr wrap="square" rtlCol="0">
            <a:spAutoFit/>
          </a:bodyPr>
          <a:lstStyle/>
          <a:p>
            <a:pPr algn="r"/>
            <a:r>
              <a:rPr lang="en-US" sz="1000" b="1" dirty="0">
                <a:solidFill>
                  <a:schemeClr val="bg2"/>
                </a:solidFill>
                <a:latin typeface="ITC Avant Garde For RPA Book" charset="0"/>
                <a:ea typeface="ITC Avant Garde For RPA Book" charset="0"/>
                <a:cs typeface="ITC Avant Garde For RPA Book" charset="0"/>
              </a:rPr>
              <a:t>BACKGROUNDS</a:t>
            </a:r>
          </a:p>
        </p:txBody>
      </p:sp>
      <p:sp>
        <p:nvSpPr>
          <p:cNvPr id="35" name="Rectangle 34"/>
          <p:cNvSpPr/>
          <p:nvPr userDrawn="1"/>
        </p:nvSpPr>
        <p:spPr>
          <a:xfrm rot="16200000" flipH="1">
            <a:off x="9383739" y="2602622"/>
            <a:ext cx="1125895" cy="448107"/>
          </a:xfrm>
          <a:prstGeom prst="rect">
            <a:avLst/>
          </a:prstGeom>
          <a:solidFill>
            <a:srgbClr val="E87B2E"/>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50000"/>
                  <a:lumOff val="50000"/>
                </a:schemeClr>
              </a:solidFill>
              <a:latin typeface="ITC Avant Garde For RPA Book" charset="0"/>
              <a:ea typeface="ITC Avant Garde For RPA Book" charset="0"/>
              <a:cs typeface="ITC Avant Garde For RPA Book" charset="0"/>
            </a:endParaRPr>
          </a:p>
        </p:txBody>
      </p:sp>
      <p:sp>
        <p:nvSpPr>
          <p:cNvPr id="36" name="Rectangle 35"/>
          <p:cNvSpPr/>
          <p:nvPr userDrawn="1"/>
        </p:nvSpPr>
        <p:spPr>
          <a:xfrm rot="16200000" flipH="1">
            <a:off x="9835072" y="2602622"/>
            <a:ext cx="1125895" cy="448107"/>
          </a:xfrm>
          <a:prstGeom prst="rect">
            <a:avLst/>
          </a:prstGeom>
          <a:solidFill>
            <a:srgbClr val="D12B66"/>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50000"/>
                  <a:lumOff val="50000"/>
                </a:schemeClr>
              </a:solidFill>
              <a:latin typeface="ITC Avant Garde For RPA Book" charset="0"/>
              <a:ea typeface="ITC Avant Garde For RPA Book" charset="0"/>
              <a:cs typeface="ITC Avant Garde For RPA Book" charset="0"/>
            </a:endParaRPr>
          </a:p>
        </p:txBody>
      </p:sp>
      <p:sp>
        <p:nvSpPr>
          <p:cNvPr id="37" name="Rectangle 36"/>
          <p:cNvSpPr/>
          <p:nvPr userDrawn="1"/>
        </p:nvSpPr>
        <p:spPr>
          <a:xfrm rot="16200000" flipH="1">
            <a:off x="10286405" y="2602622"/>
            <a:ext cx="1125895" cy="448107"/>
          </a:xfrm>
          <a:prstGeom prst="rect">
            <a:avLst/>
          </a:prstGeom>
          <a:solidFill>
            <a:schemeClr val="accent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50000"/>
                  <a:lumOff val="50000"/>
                </a:schemeClr>
              </a:solidFill>
              <a:latin typeface="ITC Avant Garde For RPA Book" charset="0"/>
              <a:ea typeface="ITC Avant Garde For RPA Book" charset="0"/>
              <a:cs typeface="ITC Avant Garde For RPA Book" charset="0"/>
            </a:endParaRPr>
          </a:p>
        </p:txBody>
      </p:sp>
      <p:sp>
        <p:nvSpPr>
          <p:cNvPr id="38" name="Shape 255"/>
          <p:cNvSpPr>
            <a:spLocks noGrp="1"/>
          </p:cNvSpPr>
          <p:nvPr>
            <p:ph type="body" sz="quarter" idx="14" hasCustomPrompt="1"/>
          </p:nvPr>
        </p:nvSpPr>
        <p:spPr>
          <a:xfrm>
            <a:off x="1142999" y="150221"/>
            <a:ext cx="9906001" cy="895350"/>
          </a:xfrm>
          <a:prstGeom prst="rect">
            <a:avLst/>
          </a:prstGeom>
        </p:spPr>
        <p:txBody>
          <a:bodyPr anchor="ctr">
            <a:normAutofit/>
          </a:bodyPr>
          <a:lstStyle>
            <a:lvl1pPr marL="0" indent="0" algn="ctr">
              <a:spcBef>
                <a:spcPts val="0"/>
              </a:spcBef>
              <a:buNone/>
              <a:defRPr sz="4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Color palette</a:t>
            </a:r>
            <a:endParaRPr dirty="0"/>
          </a:p>
        </p:txBody>
      </p:sp>
      <p:sp>
        <p:nvSpPr>
          <p:cNvPr id="39"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487038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_font">
    <p:spTree>
      <p:nvGrpSpPr>
        <p:cNvPr id="1" name=""/>
        <p:cNvGrpSpPr/>
        <p:nvPr/>
      </p:nvGrpSpPr>
      <p:grpSpPr>
        <a:xfrm>
          <a:off x="0" y="0"/>
          <a:ext cx="0" cy="0"/>
          <a:chOff x="0" y="0"/>
          <a:chExt cx="0" cy="0"/>
        </a:xfrm>
      </p:grpSpPr>
      <p:grpSp>
        <p:nvGrpSpPr>
          <p:cNvPr id="2" name="Group 1"/>
          <p:cNvGrpSpPr/>
          <p:nvPr userDrawn="1"/>
        </p:nvGrpSpPr>
        <p:grpSpPr>
          <a:xfrm>
            <a:off x="11440856" y="6115684"/>
            <a:ext cx="751144" cy="742315"/>
            <a:chOff x="11440856" y="6115684"/>
            <a:chExt cx="751144" cy="742315"/>
          </a:xfrm>
        </p:grpSpPr>
        <p:sp>
          <p:nvSpPr>
            <p:cNvPr id="3" name="Rectangle 2"/>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42" name="Rectangle 41"/>
          <p:cNvSpPr/>
          <p:nvPr userDrawn="1"/>
        </p:nvSpPr>
        <p:spPr>
          <a:xfrm>
            <a:off x="1536170" y="1523058"/>
            <a:ext cx="9119659" cy="21694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1680401" y="1753713"/>
            <a:ext cx="8831196" cy="1708160"/>
          </a:xfrm>
          <a:prstGeom prst="rect">
            <a:avLst/>
          </a:prstGeom>
        </p:spPr>
        <p:txBody>
          <a:bodyPr wrap="square">
            <a:spAutoFit/>
          </a:bodyPr>
          <a:lstStyle/>
          <a:p>
            <a:pPr algn="ctr"/>
            <a:r>
              <a:rPr lang="en-US" sz="4000" b="1" dirty="0">
                <a:solidFill>
                  <a:srgbClr val="221E1F"/>
                </a:solidFill>
                <a:latin typeface="ITC Avant Garde For RPA" charset="0"/>
                <a:ea typeface="ITC Avant Garde For RPA" charset="0"/>
                <a:cs typeface="ITC Avant Garde For RPA" charset="0"/>
              </a:rPr>
              <a:t>ITC AVANT GARDE FOR RPA BOLD</a:t>
            </a:r>
          </a:p>
          <a:p>
            <a:pPr algn="ctr"/>
            <a:r>
              <a:rPr lang="en-US" sz="4000" b="1" dirty="0">
                <a:solidFill>
                  <a:srgbClr val="221E1F"/>
                </a:solidFill>
                <a:latin typeface="ITC Avant Garde For RPA" charset="0"/>
                <a:ea typeface="ITC Avant Garde For RPA" charset="0"/>
                <a:cs typeface="ITC Avant Garde For RPA" charset="0"/>
              </a:rPr>
              <a:t>BIG: SIZE 40</a:t>
            </a:r>
          </a:p>
          <a:p>
            <a:pPr algn="ctr"/>
            <a:r>
              <a:rPr lang="en-US" sz="2500" b="1" dirty="0">
                <a:solidFill>
                  <a:srgbClr val="221E1F"/>
                </a:solidFill>
                <a:latin typeface="ITC Avant Garde For RPA" charset="0"/>
                <a:ea typeface="ITC Avant Garde For RPA" charset="0"/>
                <a:cs typeface="ITC Avant Garde For RPA" charset="0"/>
              </a:rPr>
              <a:t>SMALLER: SIZE 25</a:t>
            </a:r>
            <a:endParaRPr lang="en-US" sz="2500" b="1" dirty="0">
              <a:latin typeface="ITC Avant Garde For RPA" charset="0"/>
              <a:ea typeface="ITC Avant Garde For RPA" charset="0"/>
              <a:cs typeface="ITC Avant Garde For RPA" charset="0"/>
            </a:endParaRPr>
          </a:p>
        </p:txBody>
      </p:sp>
      <p:grpSp>
        <p:nvGrpSpPr>
          <p:cNvPr id="44" name="Group 43"/>
          <p:cNvGrpSpPr/>
          <p:nvPr userDrawn="1"/>
        </p:nvGrpSpPr>
        <p:grpSpPr>
          <a:xfrm>
            <a:off x="1536170" y="3936376"/>
            <a:ext cx="9119659" cy="2191437"/>
            <a:chOff x="1438804" y="3981752"/>
            <a:chExt cx="9119659" cy="2191437"/>
          </a:xfrm>
        </p:grpSpPr>
        <p:sp>
          <p:nvSpPr>
            <p:cNvPr id="45" name="Rectangle 44"/>
            <p:cNvSpPr/>
            <p:nvPr/>
          </p:nvSpPr>
          <p:spPr>
            <a:xfrm>
              <a:off x="1438804" y="3981752"/>
              <a:ext cx="9119659" cy="1989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014947" y="4231632"/>
              <a:ext cx="5967372" cy="1941557"/>
            </a:xfrm>
            <a:prstGeom prst="rect">
              <a:avLst/>
            </a:prstGeom>
          </p:spPr>
          <p:txBody>
            <a:bodyPr wrap="square">
              <a:spAutoFit/>
            </a:bodyPr>
            <a:lstStyle/>
            <a:p>
              <a:pPr algn="ctr">
                <a:spcAft>
                  <a:spcPts val="500"/>
                </a:spcAft>
              </a:pPr>
              <a:r>
                <a:rPr lang="en-US" sz="1600" i="1" dirty="0">
                  <a:solidFill>
                    <a:schemeClr val="accent1">
                      <a:lumMod val="50000"/>
                    </a:schemeClr>
                  </a:solidFill>
                  <a:latin typeface="Georgia" charset="0"/>
                  <a:ea typeface="Georgia" charset="0"/>
                  <a:cs typeface="Georgia" charset="0"/>
                </a:rPr>
                <a:t>Backup title fonts. Use only when necessary:</a:t>
              </a:r>
            </a:p>
            <a:p>
              <a:pPr algn="ctr"/>
              <a:r>
                <a:rPr lang="en-US" sz="2500" b="1" dirty="0">
                  <a:solidFill>
                    <a:srgbClr val="221E1F"/>
                  </a:solidFill>
                  <a:latin typeface="ITC Avant Garde Std Md" charset="0"/>
                  <a:ea typeface="ITC Avant Garde Std Md" charset="0"/>
                  <a:cs typeface="ITC Avant Garde Std Md" charset="0"/>
                </a:rPr>
                <a:t>1. AVANT GARDE BOLD </a:t>
              </a:r>
            </a:p>
            <a:p>
              <a:pPr algn="ctr"/>
              <a:r>
                <a:rPr lang="en-US" sz="2500" b="1" dirty="0">
                  <a:solidFill>
                    <a:srgbClr val="221E1F"/>
                  </a:solidFill>
                  <a:latin typeface="Century Gothic" charset="0"/>
                  <a:ea typeface="Century Gothic" charset="0"/>
                  <a:cs typeface="Century Gothic" charset="0"/>
                </a:rPr>
                <a:t>2. CENTURY GOTHIC BOLD</a:t>
              </a:r>
            </a:p>
            <a:p>
              <a:pPr algn="ctr"/>
              <a:r>
                <a:rPr lang="en-US" sz="2500" b="1" dirty="0">
                  <a:solidFill>
                    <a:srgbClr val="221E1F"/>
                  </a:solidFill>
                  <a:latin typeface="Arial Black" charset="0"/>
                  <a:ea typeface="Arial Black" charset="0"/>
                  <a:cs typeface="Arial Black" charset="0"/>
                </a:rPr>
                <a:t>3. ARIAL BLACK</a:t>
              </a:r>
            </a:p>
            <a:p>
              <a:pPr algn="ctr"/>
              <a:endParaRPr lang="en-US" sz="2500" b="1" dirty="0">
                <a:latin typeface="Century Gothic" charset="0"/>
                <a:ea typeface="Century Gothic" charset="0"/>
                <a:cs typeface="Century Gothic" charset="0"/>
              </a:endParaRPr>
            </a:p>
          </p:txBody>
        </p:sp>
      </p:grpSp>
      <p:sp>
        <p:nvSpPr>
          <p:cNvPr id="47" name="Shape 255"/>
          <p:cNvSpPr>
            <a:spLocks noGrp="1"/>
          </p:cNvSpPr>
          <p:nvPr>
            <p:ph type="body" sz="quarter" idx="14" hasCustomPrompt="1"/>
          </p:nvPr>
        </p:nvSpPr>
        <p:spPr>
          <a:xfrm>
            <a:off x="1142999" y="150221"/>
            <a:ext cx="9906001" cy="895350"/>
          </a:xfrm>
          <a:prstGeom prst="rect">
            <a:avLst/>
          </a:prstGeom>
        </p:spPr>
        <p:txBody>
          <a:bodyPr anchor="ctr">
            <a:normAutofit/>
          </a:bodyPr>
          <a:lstStyle>
            <a:lvl1pPr marL="0" indent="0" algn="ctr">
              <a:spcBef>
                <a:spcPts val="0"/>
              </a:spcBef>
              <a:buNone/>
              <a:defRPr sz="4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Header font</a:t>
            </a:r>
            <a:endParaRPr dirty="0"/>
          </a:p>
        </p:txBody>
      </p:sp>
      <p:sp>
        <p:nvSpPr>
          <p:cNvPr id="48"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233693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_copy_font">
    <p:spTree>
      <p:nvGrpSpPr>
        <p:cNvPr id="1" name=""/>
        <p:cNvGrpSpPr/>
        <p:nvPr/>
      </p:nvGrpSpPr>
      <p:grpSpPr>
        <a:xfrm>
          <a:off x="0" y="0"/>
          <a:ext cx="0" cy="0"/>
          <a:chOff x="0" y="0"/>
          <a:chExt cx="0" cy="0"/>
        </a:xfrm>
      </p:grpSpPr>
      <p:sp>
        <p:nvSpPr>
          <p:cNvPr id="9" name="Rectangle 8"/>
          <p:cNvSpPr/>
          <p:nvPr userDrawn="1"/>
        </p:nvSpPr>
        <p:spPr>
          <a:xfrm>
            <a:off x="1536169" y="1520671"/>
            <a:ext cx="9119659" cy="16263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dirty="0">
                <a:solidFill>
                  <a:srgbClr val="FFFFFF"/>
                </a:solidFill>
                <a:latin typeface="ITC Avant Garde For RPA Book" charset="0"/>
                <a:ea typeface="ITC Avant Garde For RPA Book" charset="0"/>
                <a:cs typeface="ITC Avant Garde For RPA Book" charset="0"/>
              </a:rPr>
              <a:t>ITC Avant Garde For RPA Book is </a:t>
            </a:r>
            <a:br>
              <a:rPr lang="en-US" sz="1600" dirty="0">
                <a:solidFill>
                  <a:srgbClr val="FFFFFF"/>
                </a:solidFill>
                <a:latin typeface="ITC Avant Garde For RPA Book" charset="0"/>
                <a:ea typeface="ITC Avant Garde For RPA Book" charset="0"/>
                <a:cs typeface="ITC Avant Garde For RPA Book" charset="0"/>
              </a:rPr>
            </a:br>
            <a:r>
              <a:rPr lang="en-US" sz="1600" dirty="0">
                <a:solidFill>
                  <a:srgbClr val="FFFFFF"/>
                </a:solidFill>
                <a:latin typeface="ITC Avant Garde For RPA Book" charset="0"/>
                <a:ea typeface="ITC Avant Garde For RPA Book" charset="0"/>
                <a:cs typeface="ITC Avant Garde For RPA Book" charset="0"/>
              </a:rPr>
              <a:t>our body-copy typeface, size 16</a:t>
            </a:r>
            <a:r>
              <a:rPr lang="en-US" sz="1600" dirty="0">
                <a:latin typeface="ITC Avant Garde For RPA Book" charset="0"/>
                <a:ea typeface="ITC Avant Garde For RPA Book" charset="0"/>
                <a:cs typeface="ITC Avant Garde For RPA Book" charset="0"/>
              </a:rPr>
              <a:t> </a:t>
            </a:r>
            <a:endParaRPr lang="en-US" sz="1600" dirty="0">
              <a:solidFill>
                <a:srgbClr val="FFFFFF"/>
              </a:solidFill>
              <a:latin typeface="ITC Avant Garde For RPA Book" charset="0"/>
              <a:ea typeface="ITC Avant Garde For RPA Book" charset="0"/>
              <a:cs typeface="ITC Avant Garde For RPA Book" charset="0"/>
            </a:endParaRPr>
          </a:p>
        </p:txBody>
      </p:sp>
      <p:grpSp>
        <p:nvGrpSpPr>
          <p:cNvPr id="10" name="Group 9"/>
          <p:cNvGrpSpPr/>
          <p:nvPr userDrawn="1"/>
        </p:nvGrpSpPr>
        <p:grpSpPr>
          <a:xfrm>
            <a:off x="1536170" y="3321138"/>
            <a:ext cx="9119659" cy="1989862"/>
            <a:chOff x="1438804" y="3981752"/>
            <a:chExt cx="9119659" cy="1989862"/>
          </a:xfrm>
        </p:grpSpPr>
        <p:sp>
          <p:nvSpPr>
            <p:cNvPr id="11" name="Rectangle 10"/>
            <p:cNvSpPr/>
            <p:nvPr/>
          </p:nvSpPr>
          <p:spPr>
            <a:xfrm>
              <a:off x="1438804" y="3981752"/>
              <a:ext cx="9119659" cy="19898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014947" y="4231632"/>
              <a:ext cx="5967372" cy="1451679"/>
            </a:xfrm>
            <a:prstGeom prst="rect">
              <a:avLst/>
            </a:prstGeom>
          </p:spPr>
          <p:txBody>
            <a:bodyPr wrap="square">
              <a:spAutoFit/>
            </a:bodyPr>
            <a:lstStyle/>
            <a:p>
              <a:pPr algn="ctr">
                <a:spcAft>
                  <a:spcPts val="500"/>
                </a:spcAft>
              </a:pPr>
              <a:r>
                <a:rPr lang="en-US" sz="1600" i="1" dirty="0">
                  <a:solidFill>
                    <a:schemeClr val="accent1">
                      <a:lumMod val="50000"/>
                    </a:schemeClr>
                  </a:solidFill>
                  <a:latin typeface="Georgia" charset="0"/>
                  <a:ea typeface="Georgia" charset="0"/>
                  <a:cs typeface="Georgia" charset="0"/>
                </a:rPr>
                <a:t>Backup body copy fonts. Use only when necessary:</a:t>
              </a:r>
            </a:p>
            <a:p>
              <a:pPr algn="ctr">
                <a:spcAft>
                  <a:spcPts val="500"/>
                </a:spcAft>
              </a:pPr>
              <a:endParaRPr lang="en-US" sz="1600" i="1" dirty="0">
                <a:solidFill>
                  <a:schemeClr val="accent1">
                    <a:lumMod val="50000"/>
                  </a:schemeClr>
                </a:solidFill>
                <a:latin typeface="Georgia" charset="0"/>
                <a:ea typeface="Georgia" charset="0"/>
                <a:cs typeface="Georgia" charset="0"/>
              </a:endParaRPr>
            </a:p>
            <a:p>
              <a:pPr algn="ctr"/>
              <a:r>
                <a:rPr lang="en-US" sz="1600" dirty="0">
                  <a:solidFill>
                    <a:srgbClr val="221E1F"/>
                  </a:solidFill>
                  <a:latin typeface="ITC Avant Garde Std Md" charset="0"/>
                  <a:ea typeface="ITC Avant Garde Std Md" charset="0"/>
                  <a:cs typeface="ITC Avant Garde Std Md" charset="0"/>
                </a:rPr>
                <a:t>1. Avant Garde Regular</a:t>
              </a:r>
            </a:p>
            <a:p>
              <a:pPr algn="ctr"/>
              <a:r>
                <a:rPr lang="en-US" sz="1600" dirty="0">
                  <a:solidFill>
                    <a:srgbClr val="221E1F"/>
                  </a:solidFill>
                  <a:latin typeface="Century Gothic" charset="0"/>
                  <a:ea typeface="Century Gothic" charset="0"/>
                  <a:cs typeface="Century Gothic" charset="0"/>
                </a:rPr>
                <a:t>2. Century Gothic Regular</a:t>
              </a:r>
            </a:p>
            <a:p>
              <a:pPr algn="ctr"/>
              <a:r>
                <a:rPr lang="en-US" sz="1600" dirty="0">
                  <a:latin typeface="Arial" charset="0"/>
                  <a:ea typeface="Arial" charset="0"/>
                  <a:cs typeface="Arial" charset="0"/>
                </a:rPr>
                <a:t>3. Arial Regular</a:t>
              </a:r>
            </a:p>
          </p:txBody>
        </p:sp>
      </p:grpSp>
      <p:sp>
        <p:nvSpPr>
          <p:cNvPr id="14" name="Shape 255"/>
          <p:cNvSpPr>
            <a:spLocks noGrp="1"/>
          </p:cNvSpPr>
          <p:nvPr>
            <p:ph type="body" sz="quarter" idx="14" hasCustomPrompt="1"/>
          </p:nvPr>
        </p:nvSpPr>
        <p:spPr>
          <a:xfrm>
            <a:off x="1142999" y="150221"/>
            <a:ext cx="9906001" cy="895350"/>
          </a:xfrm>
          <a:prstGeom prst="rect">
            <a:avLst/>
          </a:prstGeom>
        </p:spPr>
        <p:txBody>
          <a:bodyPr anchor="ctr">
            <a:normAutofit/>
          </a:bodyPr>
          <a:lstStyle>
            <a:lvl1pPr marL="0" indent="0" algn="ctr">
              <a:spcBef>
                <a:spcPts val="0"/>
              </a:spcBef>
              <a:buNone/>
              <a:defRPr sz="4000" b="1" i="0" cap="all" spc="0" baseline="0">
                <a:solidFill>
                  <a:schemeClr val="tx1"/>
                </a:solidFill>
                <a:latin typeface="ITC Avant Garde For RPA" charset="0"/>
                <a:ea typeface="ITC Avant Garde For RPA" charset="0"/>
                <a:cs typeface="ITC Avant Garde For RPA" charset="0"/>
                <a:sym typeface="ITC Avant Garde Gothic Std"/>
              </a:defRPr>
            </a:lvl1pPr>
          </a:lstStyle>
          <a:p>
            <a:r>
              <a:rPr lang="en-US" dirty="0"/>
              <a:t>Body copy font</a:t>
            </a:r>
            <a:endParaRPr dirty="0"/>
          </a:p>
        </p:txBody>
      </p:sp>
      <p:grpSp>
        <p:nvGrpSpPr>
          <p:cNvPr id="16" name="Group 15"/>
          <p:cNvGrpSpPr/>
          <p:nvPr userDrawn="1"/>
        </p:nvGrpSpPr>
        <p:grpSpPr>
          <a:xfrm>
            <a:off x="11440856" y="6115684"/>
            <a:ext cx="751144" cy="742315"/>
            <a:chOff x="11440856" y="6115684"/>
            <a:chExt cx="751144" cy="742315"/>
          </a:xfrm>
        </p:grpSpPr>
        <p:sp>
          <p:nvSpPr>
            <p:cNvPr id="17" name="Rectangle 16"/>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21"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210362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nhead_font">
    <p:spTree>
      <p:nvGrpSpPr>
        <p:cNvPr id="1" name=""/>
        <p:cNvGrpSpPr/>
        <p:nvPr/>
      </p:nvGrpSpPr>
      <p:grpSpPr>
        <a:xfrm>
          <a:off x="0" y="0"/>
          <a:ext cx="0" cy="0"/>
          <a:chOff x="0" y="0"/>
          <a:chExt cx="0" cy="0"/>
        </a:xfrm>
      </p:grpSpPr>
      <p:grpSp>
        <p:nvGrpSpPr>
          <p:cNvPr id="2" name="Group 1"/>
          <p:cNvGrpSpPr/>
          <p:nvPr userDrawn="1"/>
        </p:nvGrpSpPr>
        <p:grpSpPr>
          <a:xfrm>
            <a:off x="11440856" y="6115684"/>
            <a:ext cx="751144" cy="742315"/>
            <a:chOff x="11440856" y="6115684"/>
            <a:chExt cx="751144" cy="742315"/>
          </a:xfrm>
        </p:grpSpPr>
        <p:sp>
          <p:nvSpPr>
            <p:cNvPr id="3" name="Rectangle 2"/>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15" name="Rectangle 14"/>
          <p:cNvSpPr/>
          <p:nvPr userDrawn="1"/>
        </p:nvSpPr>
        <p:spPr>
          <a:xfrm>
            <a:off x="2174240" y="1127093"/>
            <a:ext cx="7874000" cy="18294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500"/>
              </a:spcAft>
            </a:pPr>
            <a:r>
              <a:rPr lang="en-US" sz="2400" i="1" dirty="0">
                <a:solidFill>
                  <a:schemeClr val="bg1"/>
                </a:solidFill>
                <a:latin typeface="Georgia" charset="0"/>
                <a:ea typeface="Georgia" charset="0"/>
                <a:cs typeface="Georgia" charset="0"/>
              </a:rPr>
              <a:t>Use Georgia Italic size 24 for subheads </a:t>
            </a:r>
          </a:p>
          <a:p>
            <a:pPr algn="ctr">
              <a:spcAft>
                <a:spcPts val="400"/>
              </a:spcAft>
            </a:pPr>
            <a:r>
              <a:rPr lang="en-US" sz="2400" i="1" dirty="0">
                <a:solidFill>
                  <a:schemeClr val="bg1"/>
                </a:solidFill>
                <a:latin typeface="Georgia" charset="0"/>
                <a:ea typeface="Georgia" charset="0"/>
                <a:cs typeface="Georgia" charset="0"/>
              </a:rPr>
              <a:t>“It can also be used for short blocks of copy, like for a </a:t>
            </a:r>
            <a:br>
              <a:rPr lang="en-US" sz="2400" i="1" dirty="0">
                <a:solidFill>
                  <a:schemeClr val="bg1"/>
                </a:solidFill>
                <a:latin typeface="Georgia" charset="0"/>
                <a:ea typeface="Georgia" charset="0"/>
                <a:cs typeface="Georgia" charset="0"/>
              </a:rPr>
            </a:br>
            <a:r>
              <a:rPr lang="en-US" sz="2400" i="1" dirty="0">
                <a:solidFill>
                  <a:schemeClr val="bg1"/>
                </a:solidFill>
                <a:latin typeface="Georgia" charset="0"/>
                <a:ea typeface="Georgia" charset="0"/>
                <a:cs typeface="Georgia" charset="0"/>
              </a:rPr>
              <a:t>pull quote. Avoid using Georgia Italic Bold if possible.”</a:t>
            </a:r>
          </a:p>
        </p:txBody>
      </p:sp>
      <p:sp>
        <p:nvSpPr>
          <p:cNvPr id="18" name="Text Placeholder 5"/>
          <p:cNvSpPr>
            <a:spLocks noGrp="1"/>
          </p:cNvSpPr>
          <p:nvPr>
            <p:ph type="body" sz="quarter" idx="16" hasCustomPrompt="1"/>
          </p:nvPr>
        </p:nvSpPr>
        <p:spPr>
          <a:xfrm>
            <a:off x="1143000" y="477519"/>
            <a:ext cx="9906001" cy="640091"/>
          </a:xfrm>
          <a:prstGeom prst="rect">
            <a:avLst/>
          </a:prstGeom>
        </p:spPr>
        <p:txBody>
          <a:bodyPr anchor="b" anchorCtr="0">
            <a:normAutofit/>
          </a:bodyPr>
          <a:lstStyle>
            <a:lvl1pPr marL="0" indent="0" algn="ctr">
              <a:buNone/>
              <a:defRPr b="1" i="0">
                <a:latin typeface="ITC Avant Garde For RPA" charset="0"/>
                <a:ea typeface="ITC Avant Garde For RPA" charset="0"/>
                <a:cs typeface="ITC Avant Garde For RPA" charset="0"/>
              </a:defRPr>
            </a:lvl1pPr>
          </a:lstStyle>
          <a:p>
            <a:r>
              <a:rPr lang="en-US" sz="2500" dirty="0"/>
              <a:t>SUBHEAD FONT</a:t>
            </a:r>
          </a:p>
        </p:txBody>
      </p:sp>
      <p:sp>
        <p:nvSpPr>
          <p:cNvPr id="23"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1443288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bels_font">
    <p:spTree>
      <p:nvGrpSpPr>
        <p:cNvPr id="1" name=""/>
        <p:cNvGrpSpPr/>
        <p:nvPr/>
      </p:nvGrpSpPr>
      <p:grpSpPr>
        <a:xfrm>
          <a:off x="0" y="0"/>
          <a:ext cx="0" cy="0"/>
          <a:chOff x="0" y="0"/>
          <a:chExt cx="0" cy="0"/>
        </a:xfrm>
      </p:grpSpPr>
      <p:sp>
        <p:nvSpPr>
          <p:cNvPr id="7" name="Rectangle 6"/>
          <p:cNvSpPr/>
          <p:nvPr userDrawn="1"/>
        </p:nvSpPr>
        <p:spPr>
          <a:xfrm>
            <a:off x="2461676" y="1134003"/>
            <a:ext cx="7268646" cy="162630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500"/>
              </a:spcAft>
            </a:pPr>
            <a:r>
              <a:rPr lang="en-US" sz="1600" b="1" spc="50" dirty="0">
                <a:solidFill>
                  <a:schemeClr val="bg2"/>
                </a:solidFill>
                <a:latin typeface="ITC Avant Garde For RPA Book" charset="0"/>
                <a:ea typeface="ITC Avant Garde For RPA Book" charset="0"/>
                <a:cs typeface="ITC Avant Garde For RPA Book" charset="0"/>
              </a:rPr>
              <a:t>LARGE LABELS: USE ITC AVANT GARDE FOR RPA BOLD </a:t>
            </a:r>
            <a:br>
              <a:rPr lang="en-US" sz="1600" b="1" spc="50" dirty="0">
                <a:solidFill>
                  <a:schemeClr val="bg2"/>
                </a:solidFill>
                <a:latin typeface="ITC Avant Garde For RPA Book" charset="0"/>
                <a:ea typeface="ITC Avant Garde For RPA Book" charset="0"/>
                <a:cs typeface="ITC Avant Garde For RPA Book" charset="0"/>
              </a:rPr>
            </a:br>
            <a:r>
              <a:rPr lang="en-US" sz="1600" b="1" spc="50" dirty="0">
                <a:solidFill>
                  <a:schemeClr val="bg2"/>
                </a:solidFill>
                <a:latin typeface="ITC Avant Garde For RPA Book" charset="0"/>
                <a:ea typeface="ITC Avant Garde For RPA Book" charset="0"/>
                <a:cs typeface="ITC Avant Garde For RPA Book" charset="0"/>
              </a:rPr>
              <a:t>SIZE 16 ALL CAPS </a:t>
            </a:r>
          </a:p>
          <a:p>
            <a:pPr algn="ctr">
              <a:spcAft>
                <a:spcPts val="1500"/>
              </a:spcAft>
            </a:pPr>
            <a:r>
              <a:rPr lang="en-US" sz="1200" b="1" spc="50" dirty="0">
                <a:solidFill>
                  <a:schemeClr val="bg2"/>
                </a:solidFill>
                <a:latin typeface="ITC Avant Garde For RPA Book" charset="0"/>
                <a:ea typeface="ITC Avant Garde For RPA Book" charset="0"/>
                <a:cs typeface="ITC Avant Garde For RPA Book" charset="0"/>
              </a:rPr>
              <a:t>SMALL LABELS: USE ITC AVANT GARDE FOR RPA BOLD </a:t>
            </a:r>
            <a:br>
              <a:rPr lang="en-US" sz="1200" b="1" spc="50" dirty="0">
                <a:solidFill>
                  <a:schemeClr val="bg2"/>
                </a:solidFill>
                <a:latin typeface="ITC Avant Garde For RPA Book" charset="0"/>
                <a:ea typeface="ITC Avant Garde For RPA Book" charset="0"/>
                <a:cs typeface="ITC Avant Garde For RPA Book" charset="0"/>
              </a:rPr>
            </a:br>
            <a:r>
              <a:rPr lang="en-US" sz="1200" b="1" spc="50" dirty="0">
                <a:solidFill>
                  <a:schemeClr val="bg2"/>
                </a:solidFill>
                <a:latin typeface="ITC Avant Garde For RPA Book" charset="0"/>
                <a:ea typeface="ITC Avant Garde For RPA Book" charset="0"/>
                <a:cs typeface="ITC Avant Garde For RPA Book" charset="0"/>
              </a:rPr>
              <a:t>SIZE 12 SET IN ALL CAPS FOR SMALLER CHART LABELS</a:t>
            </a:r>
          </a:p>
        </p:txBody>
      </p:sp>
      <p:sp>
        <p:nvSpPr>
          <p:cNvPr id="11" name="Rectangle 10"/>
          <p:cNvSpPr/>
          <p:nvPr userDrawn="1"/>
        </p:nvSpPr>
        <p:spPr>
          <a:xfrm>
            <a:off x="2461676" y="3808062"/>
            <a:ext cx="7268646" cy="162630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ITC Avant Garde For RPA Book" charset="0"/>
                <a:ea typeface="ITC Avant Garde For RPA Book" charset="0"/>
                <a:cs typeface="ITC Avant Garde For RPA Book" charset="0"/>
              </a:rPr>
              <a:t>Footer copy is ITC Avant Garde For RPA Book, size 10</a:t>
            </a:r>
          </a:p>
        </p:txBody>
      </p:sp>
      <p:sp>
        <p:nvSpPr>
          <p:cNvPr id="12" name="Text Placeholder 5"/>
          <p:cNvSpPr>
            <a:spLocks noGrp="1"/>
          </p:cNvSpPr>
          <p:nvPr>
            <p:ph type="body" sz="quarter" idx="16" hasCustomPrompt="1"/>
          </p:nvPr>
        </p:nvSpPr>
        <p:spPr>
          <a:xfrm>
            <a:off x="1143000" y="477519"/>
            <a:ext cx="9906001" cy="640091"/>
          </a:xfrm>
          <a:prstGeom prst="rect">
            <a:avLst/>
          </a:prstGeom>
        </p:spPr>
        <p:txBody>
          <a:bodyPr anchor="b" anchorCtr="0">
            <a:normAutofit/>
          </a:bodyPr>
          <a:lstStyle>
            <a:lvl1pPr marL="0" indent="0" algn="ctr">
              <a:buNone/>
              <a:defRPr b="1" i="0" baseline="0">
                <a:latin typeface="ITC Avant Garde For RPA" charset="0"/>
                <a:ea typeface="ITC Avant Garde For RPA" charset="0"/>
                <a:cs typeface="ITC Avant Garde For RPA" charset="0"/>
              </a:defRPr>
            </a:lvl1pPr>
          </a:lstStyle>
          <a:p>
            <a:r>
              <a:rPr lang="en-US" sz="2500" dirty="0"/>
              <a:t>CHART LABEL FONT</a:t>
            </a:r>
          </a:p>
        </p:txBody>
      </p:sp>
      <p:sp>
        <p:nvSpPr>
          <p:cNvPr id="13" name="Text Placeholder 5"/>
          <p:cNvSpPr>
            <a:spLocks noGrp="1"/>
          </p:cNvSpPr>
          <p:nvPr>
            <p:ph type="body" sz="quarter" idx="17" hasCustomPrompt="1"/>
          </p:nvPr>
        </p:nvSpPr>
        <p:spPr>
          <a:xfrm>
            <a:off x="1143000" y="3167971"/>
            <a:ext cx="9906001" cy="640091"/>
          </a:xfrm>
          <a:prstGeom prst="rect">
            <a:avLst/>
          </a:prstGeom>
        </p:spPr>
        <p:txBody>
          <a:bodyPr anchor="b" anchorCtr="0">
            <a:normAutofit/>
          </a:bodyPr>
          <a:lstStyle>
            <a:lvl1pPr marL="0" indent="0" algn="ctr">
              <a:buNone/>
              <a:defRPr b="1" i="0" baseline="0">
                <a:latin typeface="ITC Avant Garde For RPA" charset="0"/>
                <a:ea typeface="ITC Avant Garde For RPA" charset="0"/>
                <a:cs typeface="ITC Avant Garde For RPA" charset="0"/>
              </a:defRPr>
            </a:lvl1pPr>
          </a:lstStyle>
          <a:p>
            <a:r>
              <a:rPr lang="en-US" sz="2500" dirty="0"/>
              <a:t>FOOTERS</a:t>
            </a:r>
          </a:p>
        </p:txBody>
      </p:sp>
      <p:grpSp>
        <p:nvGrpSpPr>
          <p:cNvPr id="14" name="Group 13"/>
          <p:cNvGrpSpPr/>
          <p:nvPr userDrawn="1"/>
        </p:nvGrpSpPr>
        <p:grpSpPr>
          <a:xfrm>
            <a:off x="11440856" y="6115684"/>
            <a:ext cx="751144" cy="742315"/>
            <a:chOff x="11440856" y="6115684"/>
            <a:chExt cx="751144" cy="742315"/>
          </a:xfrm>
        </p:grpSpPr>
        <p:sp>
          <p:nvSpPr>
            <p:cNvPr id="16" name="Rectangle 15"/>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19"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801465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_1">
    <p:bg>
      <p:bgPr>
        <a:solidFill>
          <a:schemeClr val="bg1"/>
        </a:solidFill>
        <a:effectLst/>
      </p:bgPr>
    </p:bg>
    <p:spTree>
      <p:nvGrpSpPr>
        <p:cNvPr id="1" name=""/>
        <p:cNvGrpSpPr/>
        <p:nvPr/>
      </p:nvGrpSpPr>
      <p:grpSpPr>
        <a:xfrm>
          <a:off x="0" y="0"/>
          <a:ext cx="0" cy="0"/>
          <a:chOff x="0" y="0"/>
          <a:chExt cx="0" cy="0"/>
        </a:xfrm>
      </p:grpSpPr>
      <p:sp>
        <p:nvSpPr>
          <p:cNvPr id="13" name="Shape 255"/>
          <p:cNvSpPr>
            <a:spLocks noGrp="1"/>
          </p:cNvSpPr>
          <p:nvPr>
            <p:ph type="body" sz="quarter" idx="13"/>
          </p:nvPr>
        </p:nvSpPr>
        <p:spPr>
          <a:xfrm>
            <a:off x="1912620" y="1801368"/>
            <a:ext cx="8366760" cy="1637718"/>
          </a:xfrm>
          <a:prstGeom prst="rect">
            <a:avLst/>
          </a:prstGeom>
        </p:spPr>
        <p:txBody>
          <a:bodyPr anchor="b" anchorCtr="0"/>
          <a:lstStyle>
            <a:lvl1pPr marL="0" indent="0" algn="ctr">
              <a:lnSpc>
                <a:spcPts val="6000"/>
              </a:lnSpc>
              <a:spcBef>
                <a:spcPts val="0"/>
              </a:spcBef>
              <a:buNone/>
              <a:defRPr sz="5000" b="1" i="0" cap="all" spc="0">
                <a:solidFill>
                  <a:srgbClr val="45C8F5"/>
                </a:solidFill>
                <a:latin typeface="ITC Avant Garde For RPA" charset="0"/>
                <a:ea typeface="ITC Avant Garde For RPA" charset="0"/>
                <a:cs typeface="ITC Avant Garde For RPA" charset="0"/>
                <a:sym typeface="ITC Avant Garde Gothic Std"/>
              </a:defRPr>
            </a:lvl1pPr>
          </a:lstStyle>
          <a:p>
            <a:r>
              <a:rPr dirty="0"/>
              <a:t>Title Text</a:t>
            </a:r>
          </a:p>
        </p:txBody>
      </p:sp>
      <p:sp>
        <p:nvSpPr>
          <p:cNvPr id="8" name="Text Placeholder 3"/>
          <p:cNvSpPr>
            <a:spLocks noGrp="1"/>
          </p:cNvSpPr>
          <p:nvPr>
            <p:ph type="body" sz="quarter" idx="15"/>
          </p:nvPr>
        </p:nvSpPr>
        <p:spPr>
          <a:xfrm>
            <a:off x="1912620" y="3439085"/>
            <a:ext cx="8366760" cy="363538"/>
          </a:xfrm>
          <a:prstGeom prst="rect">
            <a:avLst/>
          </a:prstGeom>
        </p:spPr>
        <p:txBody>
          <a:bodyPr anchor="ctr">
            <a:noAutofit/>
          </a:bodyPr>
          <a:lstStyle>
            <a:lvl1pPr marL="0" indent="0" algn="ctr">
              <a:lnSpc>
                <a:spcPct val="100000"/>
              </a:lnSpc>
              <a:spcBef>
                <a:spcPts val="0"/>
              </a:spcBef>
              <a:buNone/>
              <a:defRPr sz="2400" b="0" i="1">
                <a:solidFill>
                  <a:schemeClr val="tx1"/>
                </a:solidFill>
                <a:latin typeface="Georgia" charset="0"/>
                <a:ea typeface="Georgia" charset="0"/>
                <a:cs typeface="Georgia" charset="0"/>
              </a:defRPr>
            </a:lvl1pPr>
          </a:lstStyle>
          <a:p>
            <a:pPr lvl="0"/>
            <a:r>
              <a:rPr lang="en-US" dirty="0"/>
              <a:t>Click to edit Master text styles</a:t>
            </a:r>
          </a:p>
        </p:txBody>
      </p:sp>
      <p:pic>
        <p:nvPicPr>
          <p:cNvPr id="12" name="Picture 1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47467" y="4095096"/>
            <a:ext cx="1088136" cy="1088136"/>
          </a:xfrm>
          <a:prstGeom prst="rect">
            <a:avLst/>
          </a:prstGeom>
        </p:spPr>
      </p:pic>
      <p:pic>
        <p:nvPicPr>
          <p:cNvPr id="29"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16423651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umber_2">
    <p:bg>
      <p:bgPr>
        <a:solidFill>
          <a:schemeClr val="bg1"/>
        </a:solid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47467" y="4095096"/>
            <a:ext cx="1088136" cy="1088136"/>
          </a:xfrm>
          <a:prstGeom prst="rect">
            <a:avLst/>
          </a:prstGeom>
        </p:spPr>
      </p:pic>
      <p:sp>
        <p:nvSpPr>
          <p:cNvPr id="13" name="Shape 255"/>
          <p:cNvSpPr>
            <a:spLocks noGrp="1"/>
          </p:cNvSpPr>
          <p:nvPr>
            <p:ph type="body" sz="quarter" idx="13"/>
          </p:nvPr>
        </p:nvSpPr>
        <p:spPr>
          <a:xfrm>
            <a:off x="1912620" y="1801368"/>
            <a:ext cx="8366760" cy="1637718"/>
          </a:xfrm>
          <a:prstGeom prst="rect">
            <a:avLst/>
          </a:prstGeom>
        </p:spPr>
        <p:txBody>
          <a:bodyPr anchor="b" anchorCtr="0"/>
          <a:lstStyle>
            <a:lvl1pPr marL="0" indent="0" algn="ctr">
              <a:lnSpc>
                <a:spcPts val="6000"/>
              </a:lnSpc>
              <a:spcBef>
                <a:spcPts val="0"/>
              </a:spcBef>
              <a:buNone/>
              <a:defRPr sz="5000" b="1" i="0" cap="all" spc="0">
                <a:solidFill>
                  <a:schemeClr val="accent5"/>
                </a:solidFill>
                <a:latin typeface="ITC Avant Garde For RPA" charset="0"/>
                <a:ea typeface="ITC Avant Garde For RPA" charset="0"/>
                <a:cs typeface="ITC Avant Garde For RPA" charset="0"/>
                <a:sym typeface="ITC Avant Garde Gothic Std"/>
              </a:defRPr>
            </a:lvl1pPr>
          </a:lstStyle>
          <a:p>
            <a:r>
              <a:rPr dirty="0"/>
              <a:t>Title Text</a:t>
            </a:r>
          </a:p>
        </p:txBody>
      </p:sp>
      <p:sp>
        <p:nvSpPr>
          <p:cNvPr id="8" name="Text Placeholder 3"/>
          <p:cNvSpPr>
            <a:spLocks noGrp="1"/>
          </p:cNvSpPr>
          <p:nvPr>
            <p:ph type="body" sz="quarter" idx="15"/>
          </p:nvPr>
        </p:nvSpPr>
        <p:spPr>
          <a:xfrm>
            <a:off x="1912620" y="3439085"/>
            <a:ext cx="8366760" cy="363538"/>
          </a:xfrm>
          <a:prstGeom prst="rect">
            <a:avLst/>
          </a:prstGeom>
        </p:spPr>
        <p:txBody>
          <a:bodyPr anchor="ctr">
            <a:noAutofit/>
          </a:bodyPr>
          <a:lstStyle>
            <a:lvl1pPr marL="0" indent="0" algn="ctr">
              <a:lnSpc>
                <a:spcPct val="100000"/>
              </a:lnSpc>
              <a:spcBef>
                <a:spcPts val="0"/>
              </a:spcBef>
              <a:buNone/>
              <a:defRPr sz="2400" b="0" i="1">
                <a:solidFill>
                  <a:schemeClr val="tx1"/>
                </a:solidFill>
                <a:latin typeface="Georgia" charset="0"/>
                <a:ea typeface="Georgia" charset="0"/>
                <a:cs typeface="Georgia" charset="0"/>
              </a:defRPr>
            </a:lvl1pPr>
          </a:lstStyle>
          <a:p>
            <a:pPr lvl="0"/>
            <a:r>
              <a:rPr lang="en-US" dirty="0"/>
              <a:t>Click to edit Master text styles</a:t>
            </a:r>
          </a:p>
        </p:txBody>
      </p:sp>
      <p:pic>
        <p:nvPicPr>
          <p:cNvPr id="15"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127157072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umber_3">
    <p:bg>
      <p:bgPr>
        <a:solidFill>
          <a:schemeClr val="bg1">
            <a:alpha val="99000"/>
          </a:schemeClr>
        </a:solid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47467" y="4095096"/>
            <a:ext cx="1088136" cy="1088136"/>
          </a:xfrm>
          <a:prstGeom prst="rect">
            <a:avLst/>
          </a:prstGeom>
        </p:spPr>
      </p:pic>
      <p:sp>
        <p:nvSpPr>
          <p:cNvPr id="13" name="Shape 255"/>
          <p:cNvSpPr>
            <a:spLocks noGrp="1"/>
          </p:cNvSpPr>
          <p:nvPr>
            <p:ph type="body" sz="quarter" idx="13"/>
          </p:nvPr>
        </p:nvSpPr>
        <p:spPr>
          <a:xfrm>
            <a:off x="1912620" y="1801368"/>
            <a:ext cx="8366760" cy="1637718"/>
          </a:xfrm>
          <a:prstGeom prst="rect">
            <a:avLst/>
          </a:prstGeom>
        </p:spPr>
        <p:txBody>
          <a:bodyPr anchor="b" anchorCtr="0"/>
          <a:lstStyle>
            <a:lvl1pPr marL="0" indent="0" algn="ctr">
              <a:lnSpc>
                <a:spcPts val="6000"/>
              </a:lnSpc>
              <a:spcBef>
                <a:spcPts val="0"/>
              </a:spcBef>
              <a:buNone/>
              <a:defRPr sz="5000" b="1" i="0" cap="all" spc="0">
                <a:solidFill>
                  <a:schemeClr val="accent4"/>
                </a:solidFill>
                <a:latin typeface="ITC Avant Garde For RPA" charset="0"/>
                <a:ea typeface="ITC Avant Garde For RPA" charset="0"/>
                <a:cs typeface="ITC Avant Garde For RPA" charset="0"/>
                <a:sym typeface="ITC Avant Garde Gothic Std"/>
              </a:defRPr>
            </a:lvl1pPr>
          </a:lstStyle>
          <a:p>
            <a:r>
              <a:rPr dirty="0"/>
              <a:t>Title Text</a:t>
            </a:r>
          </a:p>
        </p:txBody>
      </p:sp>
      <p:sp>
        <p:nvSpPr>
          <p:cNvPr id="8" name="Text Placeholder 3"/>
          <p:cNvSpPr>
            <a:spLocks noGrp="1"/>
          </p:cNvSpPr>
          <p:nvPr>
            <p:ph type="body" sz="quarter" idx="15"/>
          </p:nvPr>
        </p:nvSpPr>
        <p:spPr>
          <a:xfrm>
            <a:off x="1912620" y="3439085"/>
            <a:ext cx="8366760" cy="363538"/>
          </a:xfrm>
          <a:prstGeom prst="rect">
            <a:avLst/>
          </a:prstGeom>
        </p:spPr>
        <p:txBody>
          <a:bodyPr anchor="ctr">
            <a:noAutofit/>
          </a:bodyPr>
          <a:lstStyle>
            <a:lvl1pPr marL="0" indent="0" algn="ctr">
              <a:lnSpc>
                <a:spcPct val="100000"/>
              </a:lnSpc>
              <a:spcBef>
                <a:spcPts val="0"/>
              </a:spcBef>
              <a:buNone/>
              <a:defRPr sz="2400" b="0" i="1">
                <a:solidFill>
                  <a:schemeClr val="tx1"/>
                </a:solidFill>
                <a:latin typeface="Georgia" charset="0"/>
                <a:ea typeface="Georgia" charset="0"/>
                <a:cs typeface="Georgia" charset="0"/>
              </a:defRPr>
            </a:lvl1pPr>
          </a:lstStyle>
          <a:p>
            <a:pPr lvl="0"/>
            <a:r>
              <a:rPr lang="en-US" dirty="0"/>
              <a:t>Click to edit Master text styles</a:t>
            </a:r>
          </a:p>
        </p:txBody>
      </p:sp>
      <p:pic>
        <p:nvPicPr>
          <p:cNvPr id="15"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231823329"/>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umber_4">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47467" y="4095096"/>
            <a:ext cx="1088136" cy="1088136"/>
          </a:xfrm>
          <a:prstGeom prst="rect">
            <a:avLst/>
          </a:prstGeom>
        </p:spPr>
      </p:pic>
      <p:sp>
        <p:nvSpPr>
          <p:cNvPr id="13" name="Shape 255"/>
          <p:cNvSpPr>
            <a:spLocks noGrp="1"/>
          </p:cNvSpPr>
          <p:nvPr>
            <p:ph type="body" sz="quarter" idx="13"/>
          </p:nvPr>
        </p:nvSpPr>
        <p:spPr>
          <a:xfrm>
            <a:off x="1912620" y="1801368"/>
            <a:ext cx="8366760" cy="1637718"/>
          </a:xfrm>
          <a:prstGeom prst="rect">
            <a:avLst/>
          </a:prstGeom>
        </p:spPr>
        <p:txBody>
          <a:bodyPr anchor="b" anchorCtr="0"/>
          <a:lstStyle>
            <a:lvl1pPr marL="0" indent="0" algn="ctr">
              <a:lnSpc>
                <a:spcPts val="6000"/>
              </a:lnSpc>
              <a:spcBef>
                <a:spcPts val="0"/>
              </a:spcBef>
              <a:buNone/>
              <a:defRPr sz="5000" b="1" i="0" cap="all" spc="0">
                <a:solidFill>
                  <a:srgbClr val="45C8F5"/>
                </a:solidFill>
                <a:latin typeface="ITC Avant Garde For RPA" charset="0"/>
                <a:ea typeface="ITC Avant Garde For RPA" charset="0"/>
                <a:cs typeface="ITC Avant Garde For RPA" charset="0"/>
                <a:sym typeface="ITC Avant Garde Gothic Std"/>
              </a:defRPr>
            </a:lvl1pPr>
          </a:lstStyle>
          <a:p>
            <a:r>
              <a:rPr dirty="0"/>
              <a:t>Title Text</a:t>
            </a:r>
          </a:p>
        </p:txBody>
      </p:sp>
      <p:sp>
        <p:nvSpPr>
          <p:cNvPr id="8" name="Text Placeholder 3"/>
          <p:cNvSpPr>
            <a:spLocks noGrp="1"/>
          </p:cNvSpPr>
          <p:nvPr>
            <p:ph type="body" sz="quarter" idx="15"/>
          </p:nvPr>
        </p:nvSpPr>
        <p:spPr>
          <a:xfrm>
            <a:off x="1912620" y="3439085"/>
            <a:ext cx="8366760" cy="363538"/>
          </a:xfrm>
          <a:prstGeom prst="rect">
            <a:avLst/>
          </a:prstGeom>
        </p:spPr>
        <p:txBody>
          <a:bodyPr anchor="ctr">
            <a:noAutofit/>
          </a:bodyPr>
          <a:lstStyle>
            <a:lvl1pPr marL="0" indent="0" algn="ctr">
              <a:lnSpc>
                <a:spcPct val="100000"/>
              </a:lnSpc>
              <a:spcBef>
                <a:spcPts val="0"/>
              </a:spcBef>
              <a:buNone/>
              <a:defRPr sz="2400" b="0" i="1">
                <a:solidFill>
                  <a:schemeClr val="tx1"/>
                </a:solidFill>
                <a:latin typeface="Georgia" charset="0"/>
                <a:ea typeface="Georgia" charset="0"/>
                <a:cs typeface="Georgia" charset="0"/>
              </a:defRPr>
            </a:lvl1pPr>
          </a:lstStyle>
          <a:p>
            <a:pPr lvl="0"/>
            <a:r>
              <a:rPr lang="en-US" dirty="0"/>
              <a:t>Click to edit Master text styles</a:t>
            </a:r>
          </a:p>
        </p:txBody>
      </p:sp>
      <p:pic>
        <p:nvPicPr>
          <p:cNvPr id="15"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2011430952"/>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umber_5">
    <p:bg>
      <p:bgPr>
        <a:solidFill>
          <a:schemeClr val="bg1"/>
        </a:solidFill>
        <a:effectLst/>
      </p:bgPr>
    </p:bg>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47467" y="4095096"/>
            <a:ext cx="1088136" cy="1088136"/>
          </a:xfrm>
          <a:prstGeom prst="rect">
            <a:avLst/>
          </a:prstGeom>
        </p:spPr>
      </p:pic>
      <p:sp>
        <p:nvSpPr>
          <p:cNvPr id="13" name="Shape 255"/>
          <p:cNvSpPr>
            <a:spLocks noGrp="1"/>
          </p:cNvSpPr>
          <p:nvPr>
            <p:ph type="body" sz="quarter" idx="13"/>
          </p:nvPr>
        </p:nvSpPr>
        <p:spPr>
          <a:xfrm>
            <a:off x="1912620" y="1801368"/>
            <a:ext cx="8366760" cy="1637718"/>
          </a:xfrm>
          <a:prstGeom prst="rect">
            <a:avLst/>
          </a:prstGeom>
        </p:spPr>
        <p:txBody>
          <a:bodyPr anchor="b" anchorCtr="0"/>
          <a:lstStyle>
            <a:lvl1pPr marL="0" indent="0" algn="ctr">
              <a:lnSpc>
                <a:spcPts val="6000"/>
              </a:lnSpc>
              <a:spcBef>
                <a:spcPts val="0"/>
              </a:spcBef>
              <a:buNone/>
              <a:defRPr sz="5000" b="1" i="0" cap="all" spc="0">
                <a:solidFill>
                  <a:schemeClr val="accent5"/>
                </a:solidFill>
                <a:latin typeface="ITC Avant Garde For RPA" charset="0"/>
                <a:ea typeface="ITC Avant Garde For RPA" charset="0"/>
                <a:cs typeface="ITC Avant Garde For RPA" charset="0"/>
                <a:sym typeface="ITC Avant Garde Gothic Std"/>
              </a:defRPr>
            </a:lvl1pPr>
          </a:lstStyle>
          <a:p>
            <a:r>
              <a:rPr dirty="0"/>
              <a:t>Title Text</a:t>
            </a:r>
          </a:p>
        </p:txBody>
      </p:sp>
      <p:sp>
        <p:nvSpPr>
          <p:cNvPr id="8" name="Text Placeholder 3"/>
          <p:cNvSpPr>
            <a:spLocks noGrp="1"/>
          </p:cNvSpPr>
          <p:nvPr>
            <p:ph type="body" sz="quarter" idx="15"/>
          </p:nvPr>
        </p:nvSpPr>
        <p:spPr>
          <a:xfrm>
            <a:off x="1912620" y="3439085"/>
            <a:ext cx="8366760" cy="363538"/>
          </a:xfrm>
          <a:prstGeom prst="rect">
            <a:avLst/>
          </a:prstGeom>
        </p:spPr>
        <p:txBody>
          <a:bodyPr anchor="ctr">
            <a:noAutofit/>
          </a:bodyPr>
          <a:lstStyle>
            <a:lvl1pPr marL="0" indent="0" algn="ctr">
              <a:lnSpc>
                <a:spcPct val="100000"/>
              </a:lnSpc>
              <a:spcBef>
                <a:spcPts val="0"/>
              </a:spcBef>
              <a:buNone/>
              <a:defRPr sz="2400" b="0" i="1">
                <a:solidFill>
                  <a:schemeClr val="tx1"/>
                </a:solidFill>
                <a:latin typeface="Georgia" charset="0"/>
                <a:ea typeface="Georgia" charset="0"/>
                <a:cs typeface="Georgia" charset="0"/>
              </a:defRPr>
            </a:lvl1pPr>
          </a:lstStyle>
          <a:p>
            <a:pPr lvl="0"/>
            <a:r>
              <a:rPr lang="en-US" dirty="0"/>
              <a:t>Click to edit Master text styles</a:t>
            </a:r>
          </a:p>
        </p:txBody>
      </p:sp>
      <p:pic>
        <p:nvPicPr>
          <p:cNvPr id="15"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92080488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_Title_Slide_Ban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10920" t="13648" r="8533" b="5767"/>
          <a:stretch/>
        </p:blipFill>
        <p:spPr>
          <a:xfrm>
            <a:off x="3765" y="0"/>
            <a:ext cx="12188236" cy="6858000"/>
          </a:xfrm>
          <a:prstGeom prst="rect">
            <a:avLst/>
          </a:prstGeom>
        </p:spPr>
      </p:pic>
      <p:sp>
        <p:nvSpPr>
          <p:cNvPr id="10" name="Rectangle 9"/>
          <p:cNvSpPr/>
          <p:nvPr userDrawn="1"/>
        </p:nvSpPr>
        <p:spPr>
          <a:xfrm>
            <a:off x="3765" y="1985589"/>
            <a:ext cx="12192000" cy="288682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657698" y="3897405"/>
            <a:ext cx="1072588" cy="656986"/>
          </a:xfrm>
          <a:prstGeom prst="rect">
            <a:avLst/>
          </a:prstGeom>
        </p:spPr>
      </p:pic>
      <p:sp>
        <p:nvSpPr>
          <p:cNvPr id="12" name="Text Placeholder 3"/>
          <p:cNvSpPr>
            <a:spLocks noGrp="1"/>
          </p:cNvSpPr>
          <p:nvPr>
            <p:ph type="body" sz="quarter" idx="16" hasCustomPrompt="1"/>
          </p:nvPr>
        </p:nvSpPr>
        <p:spPr>
          <a:xfrm>
            <a:off x="5906364" y="3792292"/>
            <a:ext cx="721245" cy="630942"/>
          </a:xfrm>
          <a:prstGeom prst="rect">
            <a:avLst/>
          </a:prstGeom>
        </p:spPr>
        <p:txBody>
          <a:bodyPr anchor="b" anchorCtr="0">
            <a:spAutoFit/>
          </a:bodyPr>
          <a:lstStyle>
            <a:lvl1pPr marL="0" indent="0" algn="ctr">
              <a:lnSpc>
                <a:spcPct val="100000"/>
              </a:lnSpc>
              <a:spcBef>
                <a:spcPts val="0"/>
              </a:spcBef>
              <a:buNone/>
              <a:defRPr sz="3500" b="0" i="0">
                <a:solidFill>
                  <a:schemeClr val="tx1"/>
                </a:solidFill>
                <a:latin typeface="ITC Avant Garde For RPA Book" charset="0"/>
                <a:ea typeface="ITC Avant Garde For RPA Book" charset="0"/>
                <a:cs typeface="ITC Avant Garde For RPA Book" charset="0"/>
              </a:defRPr>
            </a:lvl1pPr>
          </a:lstStyle>
          <a:p>
            <a:pPr lvl="0"/>
            <a:r>
              <a:rPr lang="en-US" dirty="0"/>
              <a:t>+</a:t>
            </a:r>
          </a:p>
        </p:txBody>
      </p:sp>
      <p:sp>
        <p:nvSpPr>
          <p:cNvPr id="13" name="Text Placeholder 3"/>
          <p:cNvSpPr>
            <a:spLocks noGrp="1"/>
          </p:cNvSpPr>
          <p:nvPr>
            <p:ph type="body" sz="quarter" idx="15" hasCustomPrompt="1"/>
          </p:nvPr>
        </p:nvSpPr>
        <p:spPr>
          <a:xfrm>
            <a:off x="1503795" y="3093606"/>
            <a:ext cx="9184411" cy="363538"/>
          </a:xfrm>
          <a:prstGeom prst="rect">
            <a:avLst/>
          </a:prstGeom>
        </p:spPr>
        <p:txBody>
          <a:bodyPr anchor="ctr">
            <a:noAutofit/>
          </a:bodyPr>
          <a:lstStyle>
            <a:lvl1pPr marL="0" indent="0" algn="ctr">
              <a:lnSpc>
                <a:spcPct val="100000"/>
              </a:lnSpc>
              <a:spcBef>
                <a:spcPts val="0"/>
              </a:spcBef>
              <a:buNone/>
              <a:defRPr sz="2400" b="0" i="1">
                <a:solidFill>
                  <a:schemeClr val="tx1"/>
                </a:solidFill>
                <a:latin typeface="Georgia" charset="0"/>
                <a:ea typeface="Georgia" charset="0"/>
                <a:cs typeface="Georgia" charset="0"/>
              </a:defRPr>
            </a:lvl1pPr>
          </a:lstStyle>
          <a:p>
            <a:pPr lvl="0"/>
            <a:r>
              <a:rPr lang="en-US" dirty="0"/>
              <a:t>Date, or subhead goes here</a:t>
            </a:r>
          </a:p>
        </p:txBody>
      </p:sp>
      <p:sp>
        <p:nvSpPr>
          <p:cNvPr id="14" name="Shape 255"/>
          <p:cNvSpPr>
            <a:spLocks noGrp="1"/>
          </p:cNvSpPr>
          <p:nvPr>
            <p:ph type="body" sz="quarter" idx="13" hasCustomPrompt="1"/>
          </p:nvPr>
        </p:nvSpPr>
        <p:spPr>
          <a:xfrm>
            <a:off x="1503795" y="1985588"/>
            <a:ext cx="9184411" cy="1115057"/>
          </a:xfrm>
          <a:prstGeom prst="rect">
            <a:avLst/>
          </a:prstGeom>
        </p:spPr>
        <p:txBody>
          <a:bodyPr anchor="b" anchorCtr="0"/>
          <a:lstStyle>
            <a:lvl1pPr marL="0" indent="0" algn="ctr">
              <a:lnSpc>
                <a:spcPts val="6000"/>
              </a:lnSpc>
              <a:spcBef>
                <a:spcPts val="0"/>
              </a:spcBef>
              <a:buNone/>
              <a:defRPr sz="5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Title page with logo</a:t>
            </a:r>
            <a:endParaRPr dirty="0"/>
          </a:p>
        </p:txBody>
      </p:sp>
      <p:pic>
        <p:nvPicPr>
          <p:cNvPr id="15" name="Picture 1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170635" y="3930845"/>
            <a:ext cx="1746624" cy="458765"/>
          </a:xfrm>
          <a:prstGeom prst="rect">
            <a:avLst/>
          </a:prstGeom>
        </p:spPr>
      </p:pic>
    </p:spTree>
    <p:extLst>
      <p:ext uri="{BB962C8B-B14F-4D97-AF65-F5344CB8AC3E}">
        <p14:creationId xmlns:p14="http://schemas.microsoft.com/office/powerpoint/2010/main" val="892086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umber_6">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47467" y="4095096"/>
            <a:ext cx="1088136" cy="1088136"/>
          </a:xfrm>
          <a:prstGeom prst="rect">
            <a:avLst/>
          </a:prstGeom>
        </p:spPr>
      </p:pic>
      <p:sp>
        <p:nvSpPr>
          <p:cNvPr id="13" name="Shape 255"/>
          <p:cNvSpPr>
            <a:spLocks noGrp="1"/>
          </p:cNvSpPr>
          <p:nvPr>
            <p:ph type="body" sz="quarter" idx="13"/>
          </p:nvPr>
        </p:nvSpPr>
        <p:spPr>
          <a:xfrm>
            <a:off x="1912620" y="1801368"/>
            <a:ext cx="8366760" cy="1637718"/>
          </a:xfrm>
          <a:prstGeom prst="rect">
            <a:avLst/>
          </a:prstGeom>
        </p:spPr>
        <p:txBody>
          <a:bodyPr anchor="b" anchorCtr="0"/>
          <a:lstStyle>
            <a:lvl1pPr marL="0" indent="0" algn="ctr">
              <a:lnSpc>
                <a:spcPts val="6000"/>
              </a:lnSpc>
              <a:spcBef>
                <a:spcPts val="0"/>
              </a:spcBef>
              <a:buNone/>
              <a:defRPr sz="5000" b="1" i="0" cap="all" spc="0">
                <a:solidFill>
                  <a:schemeClr val="accent4"/>
                </a:solidFill>
                <a:latin typeface="ITC Avant Garde For RPA" charset="0"/>
                <a:ea typeface="ITC Avant Garde For RPA" charset="0"/>
                <a:cs typeface="ITC Avant Garde For RPA" charset="0"/>
                <a:sym typeface="ITC Avant Garde Gothic Std"/>
              </a:defRPr>
            </a:lvl1pPr>
          </a:lstStyle>
          <a:p>
            <a:r>
              <a:rPr dirty="0"/>
              <a:t>Title Text</a:t>
            </a:r>
          </a:p>
        </p:txBody>
      </p:sp>
      <p:sp>
        <p:nvSpPr>
          <p:cNvPr id="8" name="Text Placeholder 3"/>
          <p:cNvSpPr>
            <a:spLocks noGrp="1"/>
          </p:cNvSpPr>
          <p:nvPr>
            <p:ph type="body" sz="quarter" idx="15"/>
          </p:nvPr>
        </p:nvSpPr>
        <p:spPr>
          <a:xfrm>
            <a:off x="1912620" y="3439085"/>
            <a:ext cx="8366760" cy="363538"/>
          </a:xfrm>
          <a:prstGeom prst="rect">
            <a:avLst/>
          </a:prstGeom>
        </p:spPr>
        <p:txBody>
          <a:bodyPr anchor="ctr">
            <a:noAutofit/>
          </a:bodyPr>
          <a:lstStyle>
            <a:lvl1pPr marL="0" indent="0" algn="ctr">
              <a:lnSpc>
                <a:spcPct val="100000"/>
              </a:lnSpc>
              <a:spcBef>
                <a:spcPts val="0"/>
              </a:spcBef>
              <a:buNone/>
              <a:defRPr sz="2400" b="0" i="1">
                <a:solidFill>
                  <a:schemeClr val="tx1"/>
                </a:solidFill>
                <a:latin typeface="Georgia" charset="0"/>
                <a:ea typeface="Georgia" charset="0"/>
                <a:cs typeface="Georgia" charset="0"/>
              </a:defRPr>
            </a:lvl1pPr>
          </a:lstStyle>
          <a:p>
            <a:pPr lvl="0"/>
            <a:r>
              <a:rPr lang="en-US" dirty="0"/>
              <a:t>Click to edit Master text styles</a:t>
            </a:r>
          </a:p>
        </p:txBody>
      </p:sp>
      <p:pic>
        <p:nvPicPr>
          <p:cNvPr id="15"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1051642479"/>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umber_7">
    <p:bg>
      <p:bgPr>
        <a:solidFill>
          <a:schemeClr val="bg1"/>
        </a:solidFill>
        <a:effectLst/>
      </p:bgPr>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47467" y="4095096"/>
            <a:ext cx="1088136" cy="1088136"/>
          </a:xfrm>
          <a:prstGeom prst="rect">
            <a:avLst/>
          </a:prstGeom>
        </p:spPr>
      </p:pic>
      <p:sp>
        <p:nvSpPr>
          <p:cNvPr id="13" name="Shape 255"/>
          <p:cNvSpPr>
            <a:spLocks noGrp="1"/>
          </p:cNvSpPr>
          <p:nvPr>
            <p:ph type="body" sz="quarter" idx="13"/>
          </p:nvPr>
        </p:nvSpPr>
        <p:spPr>
          <a:xfrm>
            <a:off x="1912620" y="1801368"/>
            <a:ext cx="8366760" cy="1637718"/>
          </a:xfrm>
          <a:prstGeom prst="rect">
            <a:avLst/>
          </a:prstGeom>
        </p:spPr>
        <p:txBody>
          <a:bodyPr anchor="b" anchorCtr="0"/>
          <a:lstStyle>
            <a:lvl1pPr marL="0" indent="0" algn="ctr">
              <a:lnSpc>
                <a:spcPts val="6000"/>
              </a:lnSpc>
              <a:spcBef>
                <a:spcPts val="0"/>
              </a:spcBef>
              <a:buNone/>
              <a:defRPr sz="5000" b="1" i="0" cap="all" spc="0">
                <a:solidFill>
                  <a:srgbClr val="45C8F5"/>
                </a:solidFill>
                <a:latin typeface="ITC Avant Garde For RPA" charset="0"/>
                <a:ea typeface="ITC Avant Garde For RPA" charset="0"/>
                <a:cs typeface="ITC Avant Garde For RPA" charset="0"/>
                <a:sym typeface="ITC Avant Garde Gothic Std"/>
              </a:defRPr>
            </a:lvl1pPr>
          </a:lstStyle>
          <a:p>
            <a:r>
              <a:rPr dirty="0"/>
              <a:t>Title Text</a:t>
            </a:r>
          </a:p>
        </p:txBody>
      </p:sp>
      <p:sp>
        <p:nvSpPr>
          <p:cNvPr id="8" name="Text Placeholder 3"/>
          <p:cNvSpPr>
            <a:spLocks noGrp="1"/>
          </p:cNvSpPr>
          <p:nvPr>
            <p:ph type="body" sz="quarter" idx="15"/>
          </p:nvPr>
        </p:nvSpPr>
        <p:spPr>
          <a:xfrm>
            <a:off x="1912620" y="3439085"/>
            <a:ext cx="8366760" cy="363538"/>
          </a:xfrm>
          <a:prstGeom prst="rect">
            <a:avLst/>
          </a:prstGeom>
        </p:spPr>
        <p:txBody>
          <a:bodyPr anchor="ctr">
            <a:noAutofit/>
          </a:bodyPr>
          <a:lstStyle>
            <a:lvl1pPr marL="0" indent="0" algn="ctr">
              <a:lnSpc>
                <a:spcPct val="100000"/>
              </a:lnSpc>
              <a:spcBef>
                <a:spcPts val="0"/>
              </a:spcBef>
              <a:buNone/>
              <a:defRPr sz="2400" b="0" i="1">
                <a:solidFill>
                  <a:schemeClr val="tx1"/>
                </a:solidFill>
                <a:latin typeface="Georgia" charset="0"/>
                <a:ea typeface="Georgia" charset="0"/>
                <a:cs typeface="Georgia" charset="0"/>
              </a:defRPr>
            </a:lvl1pPr>
          </a:lstStyle>
          <a:p>
            <a:pPr lvl="0"/>
            <a:r>
              <a:rPr lang="en-US" dirty="0"/>
              <a:t>Click to edit Master text styles</a:t>
            </a:r>
          </a:p>
        </p:txBody>
      </p:sp>
      <p:pic>
        <p:nvPicPr>
          <p:cNvPr id="15"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1299348196"/>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umber_8">
    <p:bg>
      <p:bgPr>
        <a:solidFill>
          <a:schemeClr val="bg1"/>
        </a:solidFill>
        <a:effectLst/>
      </p:bgPr>
    </p:bg>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47467" y="4095096"/>
            <a:ext cx="1088136" cy="1088136"/>
          </a:xfrm>
          <a:prstGeom prst="rect">
            <a:avLst/>
          </a:prstGeom>
        </p:spPr>
      </p:pic>
      <p:sp>
        <p:nvSpPr>
          <p:cNvPr id="13" name="Shape 255"/>
          <p:cNvSpPr>
            <a:spLocks noGrp="1"/>
          </p:cNvSpPr>
          <p:nvPr>
            <p:ph type="body" sz="quarter" idx="13"/>
          </p:nvPr>
        </p:nvSpPr>
        <p:spPr>
          <a:xfrm>
            <a:off x="1912620" y="1801368"/>
            <a:ext cx="8366760" cy="1637718"/>
          </a:xfrm>
          <a:prstGeom prst="rect">
            <a:avLst/>
          </a:prstGeom>
        </p:spPr>
        <p:txBody>
          <a:bodyPr anchor="b" anchorCtr="0"/>
          <a:lstStyle>
            <a:lvl1pPr marL="0" indent="0" algn="ctr">
              <a:lnSpc>
                <a:spcPts val="6000"/>
              </a:lnSpc>
              <a:spcBef>
                <a:spcPts val="0"/>
              </a:spcBef>
              <a:buNone/>
              <a:defRPr sz="5000" b="1" i="0" cap="all" spc="0">
                <a:solidFill>
                  <a:schemeClr val="accent5"/>
                </a:solidFill>
                <a:latin typeface="ITC Avant Garde For RPA" charset="0"/>
                <a:ea typeface="ITC Avant Garde For RPA" charset="0"/>
                <a:cs typeface="ITC Avant Garde For RPA" charset="0"/>
                <a:sym typeface="ITC Avant Garde Gothic Std"/>
              </a:defRPr>
            </a:lvl1pPr>
          </a:lstStyle>
          <a:p>
            <a:r>
              <a:rPr dirty="0"/>
              <a:t>Title Text</a:t>
            </a:r>
          </a:p>
        </p:txBody>
      </p:sp>
      <p:sp>
        <p:nvSpPr>
          <p:cNvPr id="8" name="Text Placeholder 3"/>
          <p:cNvSpPr>
            <a:spLocks noGrp="1"/>
          </p:cNvSpPr>
          <p:nvPr>
            <p:ph type="body" sz="quarter" idx="15"/>
          </p:nvPr>
        </p:nvSpPr>
        <p:spPr>
          <a:xfrm>
            <a:off x="1912620" y="3439085"/>
            <a:ext cx="8366760" cy="363538"/>
          </a:xfrm>
          <a:prstGeom prst="rect">
            <a:avLst/>
          </a:prstGeom>
        </p:spPr>
        <p:txBody>
          <a:bodyPr anchor="ctr">
            <a:noAutofit/>
          </a:bodyPr>
          <a:lstStyle>
            <a:lvl1pPr marL="0" indent="0" algn="ctr">
              <a:lnSpc>
                <a:spcPct val="100000"/>
              </a:lnSpc>
              <a:spcBef>
                <a:spcPts val="0"/>
              </a:spcBef>
              <a:buNone/>
              <a:defRPr sz="2400" b="0" i="1">
                <a:solidFill>
                  <a:schemeClr val="tx1"/>
                </a:solidFill>
                <a:latin typeface="Georgia" charset="0"/>
                <a:ea typeface="Georgia" charset="0"/>
                <a:cs typeface="Georgia" charset="0"/>
              </a:defRPr>
            </a:lvl1pPr>
          </a:lstStyle>
          <a:p>
            <a:pPr lvl="0"/>
            <a:r>
              <a:rPr lang="en-US" dirty="0"/>
              <a:t>Click to edit Master text styles</a:t>
            </a:r>
          </a:p>
        </p:txBody>
      </p:sp>
      <p:pic>
        <p:nvPicPr>
          <p:cNvPr id="15"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1566918415"/>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umber_9">
    <p:bg>
      <p:bgPr>
        <a:solidFill>
          <a:schemeClr val="bg1"/>
        </a:solidFill>
        <a:effectLst/>
      </p:bgPr>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547467" y="4095096"/>
            <a:ext cx="1088136" cy="1088136"/>
          </a:xfrm>
          <a:prstGeom prst="rect">
            <a:avLst/>
          </a:prstGeom>
        </p:spPr>
      </p:pic>
      <p:sp>
        <p:nvSpPr>
          <p:cNvPr id="13" name="Shape 255"/>
          <p:cNvSpPr>
            <a:spLocks noGrp="1"/>
          </p:cNvSpPr>
          <p:nvPr>
            <p:ph type="body" sz="quarter" idx="13"/>
          </p:nvPr>
        </p:nvSpPr>
        <p:spPr>
          <a:xfrm>
            <a:off x="1912620" y="1801368"/>
            <a:ext cx="8366760" cy="1637718"/>
          </a:xfrm>
          <a:prstGeom prst="rect">
            <a:avLst/>
          </a:prstGeom>
        </p:spPr>
        <p:txBody>
          <a:bodyPr anchor="b" anchorCtr="0"/>
          <a:lstStyle>
            <a:lvl1pPr marL="0" indent="0" algn="ctr">
              <a:lnSpc>
                <a:spcPts val="6000"/>
              </a:lnSpc>
              <a:spcBef>
                <a:spcPts val="0"/>
              </a:spcBef>
              <a:buNone/>
              <a:defRPr sz="5000" b="1" i="0" cap="all" spc="0">
                <a:solidFill>
                  <a:schemeClr val="accent4"/>
                </a:solidFill>
                <a:latin typeface="ITC Avant Garde For RPA" charset="0"/>
                <a:ea typeface="ITC Avant Garde For RPA" charset="0"/>
                <a:cs typeface="ITC Avant Garde For RPA" charset="0"/>
                <a:sym typeface="ITC Avant Garde Gothic Std"/>
              </a:defRPr>
            </a:lvl1pPr>
          </a:lstStyle>
          <a:p>
            <a:r>
              <a:rPr dirty="0"/>
              <a:t>Title Text</a:t>
            </a:r>
          </a:p>
        </p:txBody>
      </p:sp>
      <p:sp>
        <p:nvSpPr>
          <p:cNvPr id="8" name="Text Placeholder 3"/>
          <p:cNvSpPr>
            <a:spLocks noGrp="1"/>
          </p:cNvSpPr>
          <p:nvPr>
            <p:ph type="body" sz="quarter" idx="15"/>
          </p:nvPr>
        </p:nvSpPr>
        <p:spPr>
          <a:xfrm>
            <a:off x="1912620" y="3439085"/>
            <a:ext cx="8366760" cy="363538"/>
          </a:xfrm>
          <a:prstGeom prst="rect">
            <a:avLst/>
          </a:prstGeom>
        </p:spPr>
        <p:txBody>
          <a:bodyPr anchor="ctr">
            <a:noAutofit/>
          </a:bodyPr>
          <a:lstStyle>
            <a:lvl1pPr marL="0" indent="0" algn="ctr">
              <a:lnSpc>
                <a:spcPct val="100000"/>
              </a:lnSpc>
              <a:spcBef>
                <a:spcPts val="0"/>
              </a:spcBef>
              <a:buNone/>
              <a:defRPr sz="2400" b="0" i="1">
                <a:solidFill>
                  <a:schemeClr val="tx1"/>
                </a:solidFill>
                <a:latin typeface="Georgia" charset="0"/>
                <a:ea typeface="Georgia" charset="0"/>
                <a:cs typeface="Georgia" charset="0"/>
              </a:defRPr>
            </a:lvl1pPr>
          </a:lstStyle>
          <a:p>
            <a:pPr lvl="0"/>
            <a:r>
              <a:rPr lang="en-US" dirty="0"/>
              <a:t>Click to edit Master text styles</a:t>
            </a:r>
          </a:p>
        </p:txBody>
      </p:sp>
      <p:pic>
        <p:nvPicPr>
          <p:cNvPr id="15" name="pasted-image.pdf"/>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7"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1617124031"/>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50pt and Large Graph Black">
    <p:bg>
      <p:bgPr>
        <a:solidFill>
          <a:schemeClr val="tx1"/>
        </a:solidFill>
        <a:effectLst/>
      </p:bgPr>
    </p:bg>
    <p:spTree>
      <p:nvGrpSpPr>
        <p:cNvPr id="1" name=""/>
        <p:cNvGrpSpPr/>
        <p:nvPr/>
      </p:nvGrpSpPr>
      <p:grpSpPr>
        <a:xfrm>
          <a:off x="0" y="0"/>
          <a:ext cx="0" cy="0"/>
          <a:chOff x="0" y="0"/>
          <a:chExt cx="0" cy="0"/>
        </a:xfrm>
      </p:grpSpPr>
      <p:sp>
        <p:nvSpPr>
          <p:cNvPr id="6" name="Shape 255"/>
          <p:cNvSpPr>
            <a:spLocks noGrp="1"/>
          </p:cNvSpPr>
          <p:nvPr>
            <p:ph type="body" sz="quarter" idx="14"/>
          </p:nvPr>
        </p:nvSpPr>
        <p:spPr>
          <a:xfrm>
            <a:off x="1142999" y="173620"/>
            <a:ext cx="9906001" cy="672815"/>
          </a:xfrm>
          <a:prstGeom prst="rect">
            <a:avLst/>
          </a:prstGeom>
        </p:spPr>
        <p:txBody>
          <a:bodyPr anchor="ctr">
            <a:normAutofit/>
          </a:bodyPr>
          <a:lstStyle>
            <a:lvl1pPr marL="0" indent="0" algn="ctr">
              <a:spcBef>
                <a:spcPts val="0"/>
              </a:spcBef>
              <a:buNone/>
              <a:defRPr sz="2500" b="1" i="0" cap="all" spc="0">
                <a:solidFill>
                  <a:schemeClr val="bg1"/>
                </a:solidFill>
                <a:latin typeface="ITC Avant Garde For RPA" charset="0"/>
                <a:ea typeface="ITC Avant Garde For RPA" charset="0"/>
                <a:cs typeface="ITC Avant Garde For RPA" charset="0"/>
                <a:sym typeface="ITC Avant Garde Gothic Std"/>
              </a:defRPr>
            </a:lvl1pPr>
          </a:lstStyle>
          <a:p>
            <a:r>
              <a:rPr dirty="0"/>
              <a:t>Title Text</a:t>
            </a:r>
          </a:p>
        </p:txBody>
      </p:sp>
      <p:pic>
        <p:nvPicPr>
          <p:cNvPr id="10" name="pasted-image.pdf"/>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42426" y="6309350"/>
            <a:ext cx="582107" cy="327549"/>
          </a:xfrm>
          <a:prstGeom prst="rect">
            <a:avLst/>
          </a:prstGeom>
          <a:ln w="12700">
            <a:miter lim="400000"/>
          </a:ln>
        </p:spPr>
      </p:pic>
      <p:sp>
        <p:nvSpPr>
          <p:cNvPr id="12" name="Shape 286"/>
          <p:cNvSpPr>
            <a:spLocks noGrp="1"/>
          </p:cNvSpPr>
          <p:nvPr>
            <p:ph type="body" idx="1"/>
          </p:nvPr>
        </p:nvSpPr>
        <p:spPr>
          <a:xfrm>
            <a:off x="1142999" y="1113183"/>
            <a:ext cx="9906001" cy="4909146"/>
          </a:xfrm>
          <a:prstGeom prst="rect">
            <a:avLst/>
          </a:prstGeom>
        </p:spPr>
        <p:txBody>
          <a:bodyPr anchor="t"/>
          <a:lstStyle>
            <a:lvl1pPr marL="0" indent="0">
              <a:lnSpc>
                <a:spcPct val="100000"/>
              </a:lnSpc>
              <a:buNone/>
              <a:defRPr sz="2000" b="0" i="0">
                <a:solidFill>
                  <a:schemeClr val="bg1"/>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2000" b="0" i="0">
                <a:solidFill>
                  <a:schemeClr val="bg1"/>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800" b="0" i="0">
                <a:solidFill>
                  <a:schemeClr val="bg1"/>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600" b="0" i="0">
                <a:solidFill>
                  <a:schemeClr val="bg1"/>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bg1"/>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bg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4" name="Footer Placeholder 4"/>
          <p:cNvSpPr>
            <a:spLocks noGrp="1"/>
          </p:cNvSpPr>
          <p:nvPr>
            <p:ph type="ftr" sz="quarter" idx="11"/>
          </p:nvPr>
        </p:nvSpPr>
        <p:spPr>
          <a:xfrm>
            <a:off x="1142999" y="6280149"/>
            <a:ext cx="9470306" cy="365125"/>
          </a:xfrm>
          <a:prstGeom prst="rect">
            <a:avLst/>
          </a:prstGeom>
        </p:spPr>
        <p:txBody>
          <a:bodyPr anchor="ctr"/>
          <a:lstStyle>
            <a:lvl1pPr>
              <a:defRPr sz="1000" b="0" i="0">
                <a:solidFill>
                  <a:schemeClr val="bg1"/>
                </a:solidFill>
                <a:latin typeface="ITC Avant Garde For RPA Book" charset="0"/>
                <a:ea typeface="ITC Avant Garde For RPA Book" charset="0"/>
                <a:cs typeface="ITC Avant Garde For RPA Book" charset="0"/>
              </a:defRPr>
            </a:lvl1pPr>
          </a:lstStyle>
          <a:p>
            <a:endParaRPr lang="en-US" dirty="0"/>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Image_slide_white_border">
    <p:bg>
      <p:bgPr>
        <a:solidFill>
          <a:schemeClr val="bg1"/>
        </a:solidFill>
        <a:effectLst/>
      </p:bgPr>
    </p:bg>
    <p:spTree>
      <p:nvGrpSpPr>
        <p:cNvPr id="1" name=""/>
        <p:cNvGrpSpPr/>
        <p:nvPr/>
      </p:nvGrpSpPr>
      <p:grpSpPr>
        <a:xfrm>
          <a:off x="0" y="0"/>
          <a:ext cx="0" cy="0"/>
          <a:chOff x="0" y="0"/>
          <a:chExt cx="0" cy="0"/>
        </a:xfrm>
      </p:grpSpPr>
      <p:sp>
        <p:nvSpPr>
          <p:cNvPr id="48" name="Text Placeholder 6"/>
          <p:cNvSpPr>
            <a:spLocks noGrp="1"/>
          </p:cNvSpPr>
          <p:nvPr>
            <p:ph type="body" sz="quarter" idx="14" hasCustomPrompt="1"/>
          </p:nvPr>
        </p:nvSpPr>
        <p:spPr>
          <a:xfrm>
            <a:off x="914400" y="411931"/>
            <a:ext cx="10361009" cy="445506"/>
          </a:xfrm>
          <a:prstGeom prst="rect">
            <a:avLst/>
          </a:prstGeom>
        </p:spPr>
        <p:txBody>
          <a:bodyPr anchor="b" anchorCtr="0"/>
          <a:lstStyle>
            <a:lvl1pPr marL="0" indent="0" algn="ctr">
              <a:buNone/>
              <a:defRPr sz="2500" b="1" i="0">
                <a:solidFill>
                  <a:schemeClr val="bg1"/>
                </a:solidFill>
                <a:latin typeface="Avenir Next Rounded Std Medium" charset="0"/>
                <a:ea typeface="Avenir Next Rounded Std Medium" charset="0"/>
                <a:cs typeface="Avenir Next Rounded Std Medium" charset="0"/>
              </a:defRPr>
            </a:lvl1pPr>
          </a:lstStyle>
          <a:p>
            <a:r>
              <a:rPr lang="en-US" dirty="0"/>
              <a:t>For Image</a:t>
            </a:r>
          </a:p>
        </p:txBody>
      </p:sp>
      <p:sp>
        <p:nvSpPr>
          <p:cNvPr id="49" name="Shape 286"/>
          <p:cNvSpPr>
            <a:spLocks noGrp="1"/>
          </p:cNvSpPr>
          <p:nvPr>
            <p:ph type="body" idx="13" hasCustomPrompt="1"/>
          </p:nvPr>
        </p:nvSpPr>
        <p:spPr>
          <a:xfrm>
            <a:off x="2954238" y="868797"/>
            <a:ext cx="6283523" cy="265626"/>
          </a:xfrm>
          <a:prstGeom prst="rect">
            <a:avLst/>
          </a:prstGeom>
        </p:spPr>
        <p:txBody>
          <a:bodyPr anchor="b" anchorCtr="0"/>
          <a:lstStyle>
            <a:lvl1pPr marL="0" indent="0" algn="ctr">
              <a:lnSpc>
                <a:spcPct val="100000"/>
              </a:lnSpc>
              <a:buNone/>
              <a:defRPr sz="1600" b="0" i="0" baseline="0">
                <a:solidFill>
                  <a:schemeClr val="bg1"/>
                </a:solidFill>
                <a:latin typeface="Avenir Next Rounded Std Medium" charset="0"/>
                <a:ea typeface="Avenir Next Rounded Std Medium" charset="0"/>
                <a:cs typeface="Avenir Next Rounded Std Medium"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Subhead for image slide</a:t>
            </a:r>
          </a:p>
        </p:txBody>
      </p:sp>
      <p:sp>
        <p:nvSpPr>
          <p:cNvPr id="51" name="Content Placeholder 4"/>
          <p:cNvSpPr>
            <a:spLocks noGrp="1"/>
          </p:cNvSpPr>
          <p:nvPr>
            <p:ph sz="quarter" idx="15" hasCustomPrompt="1"/>
          </p:nvPr>
        </p:nvSpPr>
        <p:spPr>
          <a:xfrm>
            <a:off x="231681" y="6364659"/>
            <a:ext cx="10324974" cy="230015"/>
          </a:xfrm>
          <a:prstGeom prst="rect">
            <a:avLst/>
          </a:prstGeom>
        </p:spPr>
        <p:txBody>
          <a:bodyPr/>
          <a:lstStyle>
            <a:lvl1pPr marL="0" indent="0">
              <a:buNone/>
              <a:defRPr sz="1000">
                <a:solidFill>
                  <a:schemeClr val="bg1"/>
                </a:solidFill>
                <a:latin typeface="Avenir Next Rounded Std Medium" charset="0"/>
                <a:ea typeface="Avenir Next Rounded Std Medium" charset="0"/>
                <a:cs typeface="Avenir Next Rounded Std Medium"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Footer</a:t>
            </a:r>
          </a:p>
        </p:txBody>
      </p:sp>
      <p:sp>
        <p:nvSpPr>
          <p:cNvPr id="46" name="Freeform 45"/>
          <p:cNvSpPr/>
          <p:nvPr userDrawn="1"/>
        </p:nvSpPr>
        <p:spPr>
          <a:xfrm>
            <a:off x="0" y="0"/>
            <a:ext cx="12192000" cy="6858000"/>
          </a:xfrm>
          <a:custGeom>
            <a:avLst/>
            <a:gdLst>
              <a:gd name="connsiteX0" fmla="*/ 306526 w 12192000"/>
              <a:gd name="connsiteY0" fmla="*/ 161365 h 6858000"/>
              <a:gd name="connsiteX1" fmla="*/ 195034 w 12192000"/>
              <a:gd name="connsiteY1" fmla="*/ 272857 h 6858000"/>
              <a:gd name="connsiteX2" fmla="*/ 195034 w 12192000"/>
              <a:gd name="connsiteY2" fmla="*/ 6585143 h 6858000"/>
              <a:gd name="connsiteX3" fmla="*/ 306526 w 12192000"/>
              <a:gd name="connsiteY3" fmla="*/ 6696635 h 6858000"/>
              <a:gd name="connsiteX4" fmla="*/ 11883283 w 12192000"/>
              <a:gd name="connsiteY4" fmla="*/ 6696635 h 6858000"/>
              <a:gd name="connsiteX5" fmla="*/ 11994775 w 12192000"/>
              <a:gd name="connsiteY5" fmla="*/ 6585143 h 6858000"/>
              <a:gd name="connsiteX6" fmla="*/ 11994775 w 12192000"/>
              <a:gd name="connsiteY6" fmla="*/ 272857 h 6858000"/>
              <a:gd name="connsiteX7" fmla="*/ 11883283 w 12192000"/>
              <a:gd name="connsiteY7" fmla="*/ 161365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306526" y="161365"/>
                </a:moveTo>
                <a:cubicBezTo>
                  <a:pt x="244951" y="161365"/>
                  <a:pt x="195034" y="211282"/>
                  <a:pt x="195034" y="272857"/>
                </a:cubicBezTo>
                <a:lnTo>
                  <a:pt x="195034" y="6585143"/>
                </a:lnTo>
                <a:cubicBezTo>
                  <a:pt x="195034" y="6646718"/>
                  <a:pt x="244951" y="6696635"/>
                  <a:pt x="306526" y="6696635"/>
                </a:cubicBezTo>
                <a:lnTo>
                  <a:pt x="11883283" y="6696635"/>
                </a:lnTo>
                <a:cubicBezTo>
                  <a:pt x="11944858" y="6696635"/>
                  <a:pt x="11994775" y="6646718"/>
                  <a:pt x="11994775" y="6585143"/>
                </a:cubicBezTo>
                <a:lnTo>
                  <a:pt x="11994775" y="272857"/>
                </a:lnTo>
                <a:cubicBezTo>
                  <a:pt x="11994775" y="211282"/>
                  <a:pt x="11944858" y="161365"/>
                  <a:pt x="11883283" y="161365"/>
                </a:cubicBez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asted-image.pdf"/>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304895" y="6235001"/>
            <a:ext cx="576698" cy="376831"/>
          </a:xfrm>
          <a:prstGeom prst="rect">
            <a:avLst/>
          </a:prstGeom>
          <a:ln w="12700">
            <a:miter lim="400000"/>
          </a:ln>
        </p:spPr>
      </p:pic>
      <p:sp>
        <p:nvSpPr>
          <p:cNvPr id="55" name="Slide Number Placeholder 4"/>
          <p:cNvSpPr>
            <a:spLocks noGrp="1"/>
          </p:cNvSpPr>
          <p:nvPr>
            <p:ph type="sldNum" sz="quarter" idx="12"/>
          </p:nvPr>
        </p:nvSpPr>
        <p:spPr>
          <a:xfrm>
            <a:off x="10613305" y="6364659"/>
            <a:ext cx="645160" cy="231431"/>
          </a:xfrm>
          <a:prstGeom prst="rect">
            <a:avLst/>
          </a:prstGeom>
        </p:spPr>
        <p:txBody>
          <a:bodyPr anchor="ctr"/>
          <a:lstStyle>
            <a:lvl1pPr algn="r">
              <a:defRPr sz="1000" b="0" i="0">
                <a:solidFill>
                  <a:schemeClr val="bg1"/>
                </a:solidFill>
                <a:latin typeface="Avenir Next Rounded Std Medium" charset="0"/>
                <a:ea typeface="Avenir Next Rounded Std Medium" charset="0"/>
                <a:cs typeface="Avenir Next Rounded Std Medium" charset="0"/>
              </a:defRPr>
            </a:lvl1pPr>
          </a:lstStyle>
          <a:p>
            <a:fld id="{9C1E13F2-EDA6-444A-BA37-967C81846060}" type="slidenum">
              <a:rPr lang="en-US" smtClean="0"/>
              <a:pPr/>
              <a:t>‹#›</a:t>
            </a:fld>
            <a:endParaRPr lang="en-US" dirty="0"/>
          </a:p>
        </p:txBody>
      </p:sp>
    </p:spTree>
    <p:extLst>
      <p:ext uri="{BB962C8B-B14F-4D97-AF65-F5344CB8AC3E}">
        <p14:creationId xmlns:p14="http://schemas.microsoft.com/office/powerpoint/2010/main" val="284453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4AD0-922C-49DB-805F-2296D8F432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C862DA-F00E-4361-8A22-BA8F714A5C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889895-A5F5-4492-89CF-7CC4213C23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6D016F-7D01-4CDE-8156-9BA805604C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712DF9-875A-4934-82A0-383BB8D61D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E0291-5494-426F-8674-E512136DA991}"/>
              </a:ext>
            </a:extLst>
          </p:cNvPr>
          <p:cNvSpPr>
            <a:spLocks noGrp="1"/>
          </p:cNvSpPr>
          <p:nvPr>
            <p:ph type="dt" sz="half" idx="10"/>
          </p:nvPr>
        </p:nvSpPr>
        <p:spPr/>
        <p:txBody>
          <a:bodyPr/>
          <a:lstStyle/>
          <a:p>
            <a:fld id="{F8438D29-3BBA-4C64-92B6-20A47FECD913}" type="datetimeFigureOut">
              <a:rPr lang="en-US" smtClean="0"/>
              <a:t>2/13/2018</a:t>
            </a:fld>
            <a:endParaRPr lang="en-US"/>
          </a:p>
        </p:txBody>
      </p:sp>
      <p:sp>
        <p:nvSpPr>
          <p:cNvPr id="8" name="Footer Placeholder 7">
            <a:extLst>
              <a:ext uri="{FF2B5EF4-FFF2-40B4-BE49-F238E27FC236}">
                <a16:creationId xmlns:a16="http://schemas.microsoft.com/office/drawing/2014/main" id="{CCBFA4FB-5B5D-46D1-B178-1D92F067C9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681ED1-BD4A-49CF-A89C-913BFF7C3B8A}"/>
              </a:ext>
            </a:extLst>
          </p:cNvPr>
          <p:cNvSpPr>
            <a:spLocks noGrp="1"/>
          </p:cNvSpPr>
          <p:nvPr>
            <p:ph type="sldNum" sz="quarter" idx="12"/>
          </p:nvPr>
        </p:nvSpPr>
        <p:spPr/>
        <p:txBody>
          <a:bodyPr/>
          <a:lstStyle/>
          <a:p>
            <a:fld id="{2739474F-ACA1-4148-A9CA-B8DF5B3E0472}" type="slidenum">
              <a:rPr lang="en-US" smtClean="0"/>
              <a:t>‹#›</a:t>
            </a:fld>
            <a:endParaRPr lang="en-US"/>
          </a:p>
        </p:txBody>
      </p:sp>
    </p:spTree>
    <p:extLst>
      <p:ext uri="{BB962C8B-B14F-4D97-AF65-F5344CB8AC3E}">
        <p14:creationId xmlns:p14="http://schemas.microsoft.com/office/powerpoint/2010/main" val="879608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_Copy_Slide">
    <p:spTree>
      <p:nvGrpSpPr>
        <p:cNvPr id="1" name=""/>
        <p:cNvGrpSpPr/>
        <p:nvPr/>
      </p:nvGrpSpPr>
      <p:grpSpPr>
        <a:xfrm>
          <a:off x="0" y="0"/>
          <a:ext cx="0" cy="0"/>
          <a:chOff x="0" y="0"/>
          <a:chExt cx="0" cy="0"/>
        </a:xfrm>
      </p:grpSpPr>
      <p:sp>
        <p:nvSpPr>
          <p:cNvPr id="11" name="Shape 255"/>
          <p:cNvSpPr>
            <a:spLocks noGrp="1"/>
          </p:cNvSpPr>
          <p:nvPr>
            <p:ph type="body" sz="quarter" idx="14" hasCustomPrompt="1"/>
          </p:nvPr>
        </p:nvSpPr>
        <p:spPr>
          <a:xfrm>
            <a:off x="734987" y="190562"/>
            <a:ext cx="10722025" cy="895350"/>
          </a:xfrm>
          <a:prstGeom prst="rect">
            <a:avLst/>
          </a:prstGeom>
        </p:spPr>
        <p:txBody>
          <a:bodyPr anchor="ctr">
            <a:normAutofit/>
          </a:bodyPr>
          <a:lstStyle>
            <a:lvl1pPr marL="0" indent="0" algn="ctr">
              <a:spcBef>
                <a:spcPts val="0"/>
              </a:spcBef>
              <a:buNone/>
              <a:defRPr sz="4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Copy only slide</a:t>
            </a:r>
            <a:endParaRPr dirty="0"/>
          </a:p>
        </p:txBody>
      </p:sp>
      <p:sp>
        <p:nvSpPr>
          <p:cNvPr id="6" name="Shape 286"/>
          <p:cNvSpPr>
            <a:spLocks noGrp="1"/>
          </p:cNvSpPr>
          <p:nvPr>
            <p:ph type="body" idx="1" hasCustomPrompt="1"/>
          </p:nvPr>
        </p:nvSpPr>
        <p:spPr>
          <a:xfrm>
            <a:off x="734987" y="1204987"/>
            <a:ext cx="10722025" cy="4800212"/>
          </a:xfrm>
          <a:prstGeom prst="rect">
            <a:avLst/>
          </a:prstGeom>
        </p:spPr>
        <p:txBody>
          <a:bodyPr anchor="t"/>
          <a:lstStyle>
            <a:lvl1pPr marL="0" indent="0">
              <a:lnSpc>
                <a:spcPct val="100000"/>
              </a:lnSpc>
              <a:buNone/>
              <a:defRPr sz="1600" b="0" i="0" baseline="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600" b="0" i="0" baseline="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400" b="0" i="0" baseline="0">
                <a:solidFill>
                  <a:schemeClr val="tx1">
                    <a:lumMod val="50000"/>
                    <a:lumOff val="50000"/>
                  </a:schemeClr>
                </a:solidFill>
                <a:latin typeface="ITC Avant Garde For RPA Book" charset="0"/>
                <a:ea typeface="ITC Avant Garde For RPA Book" charset="0"/>
                <a:cs typeface="ITC Avant Garde For RPA Book" charset="0"/>
              </a:defRPr>
            </a:lvl3pPr>
            <a:lvl4pPr marL="1451610" marR="0" indent="-171450" algn="l" defTabSz="914400" rtl="0" eaLnBrk="1" fontAlgn="auto" latinLnBrk="0" hangingPunct="1">
              <a:lnSpc>
                <a:spcPct val="100000"/>
              </a:lnSpc>
              <a:spcBef>
                <a:spcPts val="500"/>
              </a:spcBef>
              <a:spcAft>
                <a:spcPts val="0"/>
              </a:spcAft>
              <a:buClrTx/>
              <a:buSzPct val="100000"/>
              <a:buFont typeface="Arial" charset="0"/>
              <a:buChar char="•"/>
              <a:tabLst/>
              <a:defRPr sz="1400" b="0" i="0" baseline="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200" b="0" i="0" baseline="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Please be mindful of keeping the copy short and to-the-point. Try not to fill up the entire page with copy, this slide shows the maximum amount of copy. Body-copy font is ITC Avant </a:t>
            </a:r>
            <a:r>
              <a:rPr lang="en-US" dirty="0" err="1"/>
              <a:t>Garde</a:t>
            </a:r>
            <a:r>
              <a:rPr lang="en-US" dirty="0"/>
              <a:t> for RPA Book, 16pt.; color is gray, about 75% black. Body copy is set flush left. About 1.25 inches (approximately 240 pixels) of left/right margins. </a:t>
            </a:r>
          </a:p>
          <a:p>
            <a:endParaRPr dirty="0"/>
          </a:p>
          <a:p>
            <a:pPr lvl="1"/>
            <a:r>
              <a:rPr lang="en-US" dirty="0"/>
              <a:t>This is a bullet</a:t>
            </a:r>
          </a:p>
          <a:p>
            <a:pPr lvl="3"/>
            <a:r>
              <a:rPr lang="en-US" dirty="0"/>
              <a:t>This is a sub bullet</a:t>
            </a:r>
          </a:p>
          <a:p>
            <a:pPr lvl="3"/>
            <a:r>
              <a:rPr lang="en-US" dirty="0"/>
              <a:t>This is another sub bullet</a:t>
            </a:r>
            <a:endParaRPr dirty="0"/>
          </a:p>
          <a:p>
            <a:pPr lvl="4"/>
            <a:r>
              <a:rPr lang="en-US" dirty="0"/>
              <a:t>This is a sub, sub-bullet</a:t>
            </a:r>
          </a:p>
          <a:p>
            <a:pPr lvl="1"/>
            <a:r>
              <a:rPr lang="en-US" dirty="0" err="1"/>
              <a:t>Concent</a:t>
            </a:r>
            <a:r>
              <a:rPr lang="en-US" dirty="0"/>
              <a:t> </a:t>
            </a:r>
            <a:r>
              <a:rPr lang="en-US" dirty="0" err="1"/>
              <a:t>otatem</a:t>
            </a:r>
            <a:r>
              <a:rPr lang="en-US" dirty="0"/>
              <a:t> </a:t>
            </a:r>
            <a:r>
              <a:rPr lang="en-US" dirty="0" err="1"/>
              <a:t>secupturr</a:t>
            </a:r>
            <a:r>
              <a:rPr lang="en-US" dirty="0"/>
              <a:t> </a:t>
            </a:r>
            <a:r>
              <a:rPr lang="en-US" dirty="0" err="1"/>
              <a:t>simint</a:t>
            </a:r>
            <a:r>
              <a:rPr lang="en-US" dirty="0"/>
              <a:t> </a:t>
            </a:r>
            <a:r>
              <a:rPr lang="en-US" dirty="0" err="1"/>
              <a:t>labore</a:t>
            </a:r>
            <a:r>
              <a:rPr lang="en-US" dirty="0"/>
              <a:t> </a:t>
            </a:r>
            <a:r>
              <a:rPr lang="en-US" dirty="0" err="1"/>
              <a:t>ipsapis</a:t>
            </a:r>
            <a:r>
              <a:rPr lang="en-US" dirty="0"/>
              <a:t> </a:t>
            </a:r>
            <a:r>
              <a:rPr lang="en-US" dirty="0" err="1"/>
              <a:t>dolupat</a:t>
            </a:r>
            <a:endParaRPr lang="en-US" dirty="0"/>
          </a:p>
          <a:p>
            <a:pPr lvl="1"/>
            <a:r>
              <a:rPr lang="en-US" dirty="0"/>
              <a:t>Omnis </a:t>
            </a:r>
            <a:r>
              <a:rPr lang="en-US" dirty="0" err="1"/>
              <a:t>nis</a:t>
            </a:r>
            <a:r>
              <a:rPr lang="en-US" dirty="0"/>
              <a:t> </a:t>
            </a:r>
            <a:r>
              <a:rPr lang="en-US" dirty="0" err="1"/>
              <a:t>modit</a:t>
            </a:r>
            <a:r>
              <a:rPr lang="en-US" dirty="0"/>
              <a:t> </a:t>
            </a:r>
            <a:r>
              <a:rPr lang="en-US" dirty="0" err="1"/>
              <a:t>quatur</a:t>
            </a:r>
            <a:r>
              <a:rPr lang="en-US" dirty="0"/>
              <a:t> </a:t>
            </a:r>
            <a:r>
              <a:rPr lang="en-US" dirty="0" err="1"/>
              <a:t>aliquia</a:t>
            </a:r>
            <a:endParaRPr lang="en-US" dirty="0"/>
          </a:p>
          <a:p>
            <a:pPr lvl="3"/>
            <a:r>
              <a:rPr lang="en-US" dirty="0"/>
              <a:t>Omnis </a:t>
            </a:r>
            <a:r>
              <a:rPr lang="en-US" dirty="0" err="1"/>
              <a:t>modit</a:t>
            </a:r>
            <a:r>
              <a:rPr lang="en-US" dirty="0"/>
              <a:t> </a:t>
            </a:r>
            <a:r>
              <a:rPr lang="en-US" dirty="0" err="1"/>
              <a:t>quatur</a:t>
            </a:r>
            <a:r>
              <a:rPr lang="en-US" dirty="0"/>
              <a:t> </a:t>
            </a:r>
            <a:r>
              <a:rPr lang="en-US" dirty="0" err="1"/>
              <a:t>aliquia</a:t>
            </a:r>
            <a:r>
              <a:rPr lang="en-US" dirty="0"/>
              <a:t> </a:t>
            </a:r>
          </a:p>
          <a:p>
            <a:pPr lvl="4"/>
            <a:r>
              <a:rPr lang="en-US" dirty="0" err="1"/>
              <a:t>Sinctet</a:t>
            </a:r>
            <a:r>
              <a:rPr lang="en-US" dirty="0"/>
              <a:t> </a:t>
            </a:r>
            <a:r>
              <a:rPr lang="en-US" dirty="0" err="1"/>
              <a:t>aut</a:t>
            </a:r>
            <a:r>
              <a:rPr lang="en-US" dirty="0"/>
              <a:t> et </a:t>
            </a:r>
            <a:r>
              <a:rPr lang="en-US" dirty="0" err="1"/>
              <a:t>posaper</a:t>
            </a:r>
            <a:r>
              <a:rPr lang="en-US" dirty="0"/>
              <a:t> </a:t>
            </a:r>
            <a:r>
              <a:rPr lang="en-US" dirty="0" err="1"/>
              <a:t>ehentempos</a:t>
            </a:r>
            <a:r>
              <a:rPr lang="en-US" dirty="0"/>
              <a:t> </a:t>
            </a:r>
            <a:r>
              <a:rPr lang="en-US" dirty="0" err="1"/>
              <a:t>illabor</a:t>
            </a:r>
            <a:r>
              <a:rPr lang="en-US" dirty="0"/>
              <a:t> </a:t>
            </a:r>
            <a:r>
              <a:rPr lang="en-US" dirty="0" err="1"/>
              <a:t>estibus</a:t>
            </a:r>
            <a:r>
              <a:rPr lang="en-US" dirty="0"/>
              <a:t> </a:t>
            </a:r>
            <a:r>
              <a:rPr lang="en-US" dirty="0" err="1"/>
              <a:t>apidebitis</a:t>
            </a:r>
            <a:r>
              <a:rPr lang="en-US" dirty="0"/>
              <a:t> quam </a:t>
            </a:r>
            <a:r>
              <a:rPr lang="en-US" dirty="0" err="1"/>
              <a:t>nismod</a:t>
            </a:r>
            <a:r>
              <a:rPr lang="en-US" dirty="0"/>
              <a:t> it </a:t>
            </a:r>
            <a:r>
              <a:rPr lang="en-US" dirty="0" err="1"/>
              <a:t>quatur</a:t>
            </a:r>
            <a:r>
              <a:rPr lang="en-US" dirty="0"/>
              <a:t> </a:t>
            </a:r>
            <a:r>
              <a:rPr lang="en-US" dirty="0" err="1"/>
              <a:t>quatur</a:t>
            </a:r>
            <a:r>
              <a:rPr lang="en-US" dirty="0"/>
              <a:t> </a:t>
            </a:r>
            <a:r>
              <a:rPr lang="en-US" dirty="0" err="1"/>
              <a:t>aliquia</a:t>
            </a:r>
            <a:endParaRPr lang="en-US" dirty="0"/>
          </a:p>
          <a:p>
            <a:pPr lvl="4"/>
            <a:endParaRPr lang="en-US" dirty="0"/>
          </a:p>
          <a:p>
            <a:pPr lvl="0"/>
            <a:r>
              <a:rPr lang="en-US" dirty="0"/>
              <a:t>M</a:t>
            </a:r>
            <a:r>
              <a:rPr lang="en-US" sz="1600" dirty="0"/>
              <a:t>ea, </a:t>
            </a:r>
            <a:r>
              <a:rPr lang="en-US" sz="1600" dirty="0" err="1"/>
              <a:t>meliore</a:t>
            </a:r>
            <a:r>
              <a:rPr lang="en-US" sz="1600" dirty="0"/>
              <a:t> </a:t>
            </a:r>
            <a:r>
              <a:rPr lang="en-US" sz="1600" dirty="0" err="1"/>
              <a:t>consequat</a:t>
            </a:r>
            <a:r>
              <a:rPr lang="en-US" sz="1600" dirty="0"/>
              <a:t> </a:t>
            </a:r>
            <a:r>
              <a:rPr lang="en-US" sz="1600" dirty="0" err="1"/>
              <a:t>necessitatibus</a:t>
            </a:r>
            <a:r>
              <a:rPr lang="en-US" sz="1600" dirty="0"/>
              <a:t> pro id, </a:t>
            </a:r>
            <a:r>
              <a:rPr lang="en-US" sz="1600" dirty="0" err="1"/>
              <a:t>alii</a:t>
            </a:r>
            <a:r>
              <a:rPr lang="en-US" sz="1600" dirty="0"/>
              <a:t> </a:t>
            </a:r>
            <a:r>
              <a:rPr lang="en-US" sz="1600" dirty="0" err="1"/>
              <a:t>enim</a:t>
            </a:r>
            <a:r>
              <a:rPr lang="en-US" sz="1600" dirty="0"/>
              <a:t> </a:t>
            </a:r>
            <a:r>
              <a:rPr lang="en-US" sz="1600" dirty="0" err="1"/>
              <a:t>viderer</a:t>
            </a:r>
            <a:r>
              <a:rPr lang="en-US" sz="1600" dirty="0"/>
              <a:t> </a:t>
            </a:r>
            <a:r>
              <a:rPr lang="en-US" sz="1600" dirty="0" err="1"/>
              <a:t>eum</a:t>
            </a:r>
            <a:r>
              <a:rPr lang="en-US" sz="1600" dirty="0"/>
              <a:t> an. </a:t>
            </a:r>
            <a:r>
              <a:rPr lang="en-US" sz="1600" dirty="0" err="1"/>
              <a:t>Te</a:t>
            </a:r>
            <a:r>
              <a:rPr lang="en-US" sz="1600" dirty="0"/>
              <a:t> </a:t>
            </a:r>
            <a:r>
              <a:rPr lang="en-US" sz="1600" dirty="0" err="1"/>
              <a:t>tempor</a:t>
            </a:r>
            <a:r>
              <a:rPr lang="en-US" sz="1600" dirty="0"/>
              <a:t> </a:t>
            </a:r>
            <a:r>
              <a:rPr lang="en-US" sz="1600" dirty="0" err="1"/>
              <a:t>offendit</a:t>
            </a:r>
            <a:r>
              <a:rPr lang="en-US" sz="1600" dirty="0"/>
              <a:t> </a:t>
            </a:r>
            <a:r>
              <a:rPr lang="en-US" sz="1600" dirty="0" err="1"/>
              <a:t>theophrastus</a:t>
            </a:r>
            <a:r>
              <a:rPr lang="en-US" sz="1600" dirty="0"/>
              <a:t> mea, </a:t>
            </a:r>
            <a:r>
              <a:rPr lang="en-US" sz="1600" dirty="0" err="1"/>
              <a:t>meliore</a:t>
            </a:r>
            <a:r>
              <a:rPr lang="en-US" sz="1600" dirty="0"/>
              <a:t> </a:t>
            </a:r>
            <a:r>
              <a:rPr lang="en-US" sz="1600" dirty="0" err="1"/>
              <a:t>conseq</a:t>
            </a:r>
            <a:r>
              <a:rPr lang="en-US" dirty="0"/>
              <a:t>. </a:t>
            </a:r>
            <a:r>
              <a:rPr lang="en-US" dirty="0" err="1"/>
              <a:t>consequat</a:t>
            </a:r>
            <a:r>
              <a:rPr lang="en-US" dirty="0"/>
              <a:t> </a:t>
            </a:r>
            <a:r>
              <a:rPr lang="en-US" dirty="0" err="1"/>
              <a:t>necessitatibus</a:t>
            </a:r>
            <a:r>
              <a:rPr lang="en-US" dirty="0"/>
              <a:t> pro id, </a:t>
            </a:r>
            <a:r>
              <a:rPr lang="en-US" dirty="0" err="1"/>
              <a:t>alii</a:t>
            </a:r>
            <a:r>
              <a:rPr lang="en-US" dirty="0"/>
              <a:t> </a:t>
            </a:r>
            <a:r>
              <a:rPr lang="en-US" dirty="0" err="1"/>
              <a:t>enim</a:t>
            </a:r>
            <a:r>
              <a:rPr lang="en-US" dirty="0"/>
              <a:t> </a:t>
            </a:r>
            <a:r>
              <a:rPr lang="en-US" dirty="0" err="1"/>
              <a:t>viderer</a:t>
            </a:r>
            <a:r>
              <a:rPr lang="en-US" dirty="0"/>
              <a:t> </a:t>
            </a:r>
            <a:r>
              <a:rPr lang="en-US" dirty="0" err="1"/>
              <a:t>eum</a:t>
            </a:r>
            <a:r>
              <a:rPr lang="en-US" dirty="0"/>
              <a:t> an. </a:t>
            </a:r>
            <a:r>
              <a:rPr lang="en-US" dirty="0" err="1"/>
              <a:t>Te</a:t>
            </a:r>
            <a:r>
              <a:rPr lang="en-US" dirty="0"/>
              <a:t> </a:t>
            </a:r>
            <a:r>
              <a:rPr lang="en-US" dirty="0" err="1"/>
              <a:t>tempor</a:t>
            </a:r>
            <a:r>
              <a:rPr lang="en-US" dirty="0"/>
              <a:t>. This </a:t>
            </a:r>
            <a:r>
              <a:rPr lang="en-US" sz="1600" dirty="0"/>
              <a:t>is the bottom margin. Please resist making the box longer. </a:t>
            </a:r>
            <a:endParaRPr lang="en-US" dirty="0"/>
          </a:p>
        </p:txBody>
      </p:sp>
      <p:grpSp>
        <p:nvGrpSpPr>
          <p:cNvPr id="12" name="Group 11"/>
          <p:cNvGrpSpPr/>
          <p:nvPr userDrawn="1"/>
        </p:nvGrpSpPr>
        <p:grpSpPr>
          <a:xfrm>
            <a:off x="11440856" y="6115684"/>
            <a:ext cx="751144" cy="742315"/>
            <a:chOff x="11440856" y="6115684"/>
            <a:chExt cx="751144" cy="742315"/>
          </a:xfrm>
        </p:grpSpPr>
        <p:sp>
          <p:nvSpPr>
            <p:cNvPr id="13" name="Rectangle 12"/>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15"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4" name="Text Placeholder 3"/>
          <p:cNvSpPr>
            <a:spLocks noGrp="1"/>
          </p:cNvSpPr>
          <p:nvPr>
            <p:ph type="body" sz="quarter" idx="15" hasCustomPrompt="1"/>
          </p:nvPr>
        </p:nvSpPr>
        <p:spPr>
          <a:xfrm>
            <a:off x="734987" y="6280151"/>
            <a:ext cx="9713378" cy="365124"/>
          </a:xfrm>
          <a:prstGeom prst="rect">
            <a:avLst/>
          </a:prstGeom>
        </p:spPr>
        <p:txBody>
          <a:bodyPr anchor="ctr"/>
          <a:lstStyle>
            <a:lvl1pPr marL="0" indent="0">
              <a:buNone/>
              <a:defRPr sz="1000">
                <a:solidFill>
                  <a:schemeClr val="tx1">
                    <a:lumMod val="50000"/>
                    <a:lumOff val="50000"/>
                  </a:schemeClr>
                </a:solidFill>
                <a:latin typeface="ITC Avant Garde For RPA Book" charset="0"/>
                <a:ea typeface="ITC Avant Garde For RPA Book" charset="0"/>
                <a:cs typeface="ITC Avant Garde For RPA Book" charset="0"/>
              </a:defRPr>
            </a:lvl1pPr>
          </a:lstStyle>
          <a:p>
            <a:pPr lvl="0"/>
            <a:r>
              <a:rPr lang="en-US" dirty="0"/>
              <a:t>Footer</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_Main_Copy_Slide">
    <p:spTree>
      <p:nvGrpSpPr>
        <p:cNvPr id="1" name=""/>
        <p:cNvGrpSpPr/>
        <p:nvPr/>
      </p:nvGrpSpPr>
      <p:grpSpPr>
        <a:xfrm>
          <a:off x="0" y="0"/>
          <a:ext cx="0" cy="0"/>
          <a:chOff x="0" y="0"/>
          <a:chExt cx="0" cy="0"/>
        </a:xfrm>
      </p:grpSpPr>
      <p:sp>
        <p:nvSpPr>
          <p:cNvPr id="11" name="Shape 255"/>
          <p:cNvSpPr>
            <a:spLocks noGrp="1"/>
          </p:cNvSpPr>
          <p:nvPr>
            <p:ph type="body" sz="quarter" idx="14" hasCustomPrompt="1"/>
          </p:nvPr>
        </p:nvSpPr>
        <p:spPr>
          <a:xfrm>
            <a:off x="734987" y="190562"/>
            <a:ext cx="10722025" cy="895350"/>
          </a:xfrm>
          <a:prstGeom prst="rect">
            <a:avLst/>
          </a:prstGeom>
        </p:spPr>
        <p:txBody>
          <a:bodyPr anchor="ctr">
            <a:normAutofit/>
          </a:bodyPr>
          <a:lstStyle>
            <a:lvl1pPr marL="0" indent="0" algn="ctr">
              <a:spcBef>
                <a:spcPts val="0"/>
              </a:spcBef>
              <a:buNone/>
              <a:defRPr sz="4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Copy only slide</a:t>
            </a:r>
            <a:endParaRPr dirty="0"/>
          </a:p>
        </p:txBody>
      </p:sp>
      <p:sp>
        <p:nvSpPr>
          <p:cNvPr id="6" name="Shape 286"/>
          <p:cNvSpPr>
            <a:spLocks noGrp="1"/>
          </p:cNvSpPr>
          <p:nvPr>
            <p:ph type="body" idx="1" hasCustomPrompt="1"/>
          </p:nvPr>
        </p:nvSpPr>
        <p:spPr>
          <a:xfrm>
            <a:off x="734987" y="1204987"/>
            <a:ext cx="10722025" cy="4800212"/>
          </a:xfrm>
          <a:prstGeom prst="rect">
            <a:avLst/>
          </a:prstGeom>
        </p:spPr>
        <p:txBody>
          <a:bodyPr anchor="t"/>
          <a:lstStyle>
            <a:lvl1pPr marL="0" indent="0">
              <a:lnSpc>
                <a:spcPct val="100000"/>
              </a:lnSpc>
              <a:buNone/>
              <a:defRPr sz="1600" b="0" i="0" baseline="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600" b="0" i="0" baseline="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400" b="0" i="0" baseline="0">
                <a:solidFill>
                  <a:schemeClr val="tx1">
                    <a:lumMod val="50000"/>
                    <a:lumOff val="50000"/>
                  </a:schemeClr>
                </a:solidFill>
                <a:latin typeface="ITC Avant Garde For RPA Book" charset="0"/>
                <a:ea typeface="ITC Avant Garde For RPA Book" charset="0"/>
                <a:cs typeface="ITC Avant Garde For RPA Book" charset="0"/>
              </a:defRPr>
            </a:lvl3pPr>
            <a:lvl4pPr marL="1451610" marR="0" indent="-171450" algn="l" defTabSz="914400" rtl="0" eaLnBrk="1" fontAlgn="auto" latinLnBrk="0" hangingPunct="1">
              <a:lnSpc>
                <a:spcPct val="100000"/>
              </a:lnSpc>
              <a:spcBef>
                <a:spcPts val="500"/>
              </a:spcBef>
              <a:spcAft>
                <a:spcPts val="0"/>
              </a:spcAft>
              <a:buClrTx/>
              <a:buSzPct val="100000"/>
              <a:buFont typeface="Arial" charset="0"/>
              <a:buChar char="•"/>
              <a:tabLst/>
              <a:defRPr sz="1400" b="0" i="0" baseline="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200" b="0" i="0" baseline="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You can set the introductory paragraph in bold for emphasis. Try to divide content unto multiple slides. Lorem ipsum dolor sit </a:t>
            </a:r>
            <a:r>
              <a:rPr lang="en-US" dirty="0" err="1"/>
              <a:t>amet</a:t>
            </a:r>
            <a:r>
              <a:rPr lang="en-US" dirty="0"/>
              <a:t> </a:t>
            </a:r>
            <a:r>
              <a:rPr lang="en-US" dirty="0" err="1"/>
              <a:t>duis</a:t>
            </a:r>
            <a:r>
              <a:rPr lang="en-US" dirty="0"/>
              <a:t> </a:t>
            </a:r>
            <a:r>
              <a:rPr lang="en-US" dirty="0" err="1"/>
              <a:t>autem</a:t>
            </a:r>
            <a:r>
              <a:rPr lang="en-US" dirty="0"/>
              <a:t>.</a:t>
            </a:r>
            <a:br>
              <a:rPr lang="en-US" dirty="0"/>
            </a:br>
            <a:endParaRPr dirty="0"/>
          </a:p>
          <a:p>
            <a:pPr lvl="1"/>
            <a:r>
              <a:rPr lang="en-US" dirty="0"/>
              <a:t>Lorem ipsum dolor sit </a:t>
            </a:r>
            <a:r>
              <a:rPr lang="en-US" dirty="0" err="1"/>
              <a:t>amet</a:t>
            </a:r>
            <a:endParaRPr lang="en-US" dirty="0"/>
          </a:p>
          <a:p>
            <a:pPr lvl="3"/>
            <a:r>
              <a:rPr lang="en-US" dirty="0"/>
              <a:t>Sub bullet lorem ipsum dolor</a:t>
            </a:r>
          </a:p>
          <a:p>
            <a:pPr lvl="4"/>
            <a:r>
              <a:rPr lang="en-US" dirty="0"/>
              <a:t>This is a sub, sub-bullet</a:t>
            </a:r>
          </a:p>
          <a:p>
            <a:pPr lvl="4"/>
            <a:endParaRPr lang="en-US" dirty="0"/>
          </a:p>
          <a:p>
            <a:pPr lvl="1"/>
            <a:r>
              <a:rPr lang="en-US" dirty="0" err="1"/>
              <a:t>Concent</a:t>
            </a:r>
            <a:r>
              <a:rPr lang="en-US" dirty="0"/>
              <a:t> </a:t>
            </a:r>
            <a:r>
              <a:rPr lang="en-US" dirty="0" err="1"/>
              <a:t>otatem</a:t>
            </a:r>
            <a:r>
              <a:rPr lang="en-US" dirty="0"/>
              <a:t> </a:t>
            </a:r>
            <a:r>
              <a:rPr lang="en-US" dirty="0" err="1"/>
              <a:t>secupturr</a:t>
            </a:r>
            <a:r>
              <a:rPr lang="en-US" dirty="0"/>
              <a:t> </a:t>
            </a:r>
            <a:r>
              <a:rPr lang="en-US" dirty="0" err="1"/>
              <a:t>simint</a:t>
            </a:r>
            <a:r>
              <a:rPr lang="en-US" dirty="0"/>
              <a:t> </a:t>
            </a:r>
            <a:r>
              <a:rPr lang="en-US" dirty="0" err="1"/>
              <a:t>labore</a:t>
            </a:r>
            <a:r>
              <a:rPr lang="en-US" dirty="0"/>
              <a:t> </a:t>
            </a:r>
            <a:r>
              <a:rPr lang="en-US" dirty="0" err="1"/>
              <a:t>ipsapis</a:t>
            </a:r>
            <a:r>
              <a:rPr lang="en-US" dirty="0"/>
              <a:t> </a:t>
            </a:r>
            <a:r>
              <a:rPr lang="en-US" dirty="0" err="1"/>
              <a:t>dolupat</a:t>
            </a:r>
            <a:endParaRPr lang="en-US" dirty="0"/>
          </a:p>
          <a:p>
            <a:pPr lvl="1"/>
            <a:endParaRPr lang="en-US" dirty="0"/>
          </a:p>
          <a:p>
            <a:pPr lvl="1"/>
            <a:r>
              <a:rPr lang="en-US" dirty="0" err="1"/>
              <a:t>Omins</a:t>
            </a:r>
            <a:r>
              <a:rPr lang="en-US" dirty="0"/>
              <a:t> </a:t>
            </a:r>
            <a:r>
              <a:rPr lang="en-US" dirty="0" err="1"/>
              <a:t>nis</a:t>
            </a:r>
            <a:r>
              <a:rPr lang="en-US" dirty="0"/>
              <a:t> </a:t>
            </a:r>
            <a:r>
              <a:rPr lang="en-US" dirty="0" err="1"/>
              <a:t>modit</a:t>
            </a:r>
            <a:r>
              <a:rPr lang="en-US" dirty="0"/>
              <a:t> </a:t>
            </a:r>
            <a:r>
              <a:rPr lang="en-US" dirty="0" err="1"/>
              <a:t>quatur</a:t>
            </a:r>
            <a:r>
              <a:rPr lang="en-US" dirty="0"/>
              <a:t> </a:t>
            </a:r>
            <a:r>
              <a:rPr lang="en-US" dirty="0" err="1"/>
              <a:t>quatur</a:t>
            </a:r>
            <a:r>
              <a:rPr lang="en-US" dirty="0"/>
              <a:t> </a:t>
            </a:r>
            <a:r>
              <a:rPr lang="en-US" dirty="0" err="1"/>
              <a:t>aliquia</a:t>
            </a:r>
            <a:endParaRPr lang="en-US" dirty="0"/>
          </a:p>
          <a:p>
            <a:pPr lvl="3"/>
            <a:r>
              <a:rPr lang="en-US" dirty="0"/>
              <a:t>Omnis </a:t>
            </a:r>
            <a:r>
              <a:rPr lang="en-US" dirty="0" err="1"/>
              <a:t>nis</a:t>
            </a:r>
            <a:r>
              <a:rPr lang="en-US" dirty="0"/>
              <a:t> </a:t>
            </a:r>
            <a:r>
              <a:rPr lang="en-US" dirty="0" err="1"/>
              <a:t>modit</a:t>
            </a:r>
            <a:r>
              <a:rPr lang="en-US" dirty="0"/>
              <a:t> </a:t>
            </a:r>
            <a:r>
              <a:rPr lang="en-US" dirty="0" err="1"/>
              <a:t>quatar</a:t>
            </a:r>
            <a:r>
              <a:rPr lang="en-US" dirty="0"/>
              <a:t> </a:t>
            </a:r>
            <a:r>
              <a:rPr lang="en-US" dirty="0" err="1"/>
              <a:t>quatar</a:t>
            </a:r>
            <a:r>
              <a:rPr lang="en-US" dirty="0"/>
              <a:t> </a:t>
            </a:r>
            <a:r>
              <a:rPr lang="en-US" dirty="0" err="1"/>
              <a:t>aliquia</a:t>
            </a:r>
            <a:endParaRPr lang="en-US" dirty="0"/>
          </a:p>
          <a:p>
            <a:pPr lvl="4"/>
            <a:r>
              <a:rPr lang="en-US" dirty="0" err="1"/>
              <a:t>Sinctet</a:t>
            </a:r>
            <a:r>
              <a:rPr lang="en-US" dirty="0"/>
              <a:t> </a:t>
            </a:r>
            <a:r>
              <a:rPr lang="en-US" dirty="0" err="1"/>
              <a:t>aut</a:t>
            </a:r>
            <a:r>
              <a:rPr lang="en-US" dirty="0"/>
              <a:t> et </a:t>
            </a:r>
            <a:r>
              <a:rPr lang="en-US" dirty="0" err="1"/>
              <a:t>posaper</a:t>
            </a:r>
            <a:r>
              <a:rPr lang="en-US" dirty="0"/>
              <a:t> </a:t>
            </a:r>
            <a:r>
              <a:rPr lang="en-US" dirty="0" err="1"/>
              <a:t>ehentempos</a:t>
            </a:r>
            <a:r>
              <a:rPr lang="en-US" dirty="0"/>
              <a:t> </a:t>
            </a:r>
            <a:r>
              <a:rPr lang="en-US" dirty="0" err="1"/>
              <a:t>illabor</a:t>
            </a:r>
            <a:r>
              <a:rPr lang="en-US" dirty="0"/>
              <a:t> </a:t>
            </a:r>
            <a:r>
              <a:rPr lang="en-US" dirty="0" err="1"/>
              <a:t>estibus</a:t>
            </a:r>
            <a:r>
              <a:rPr lang="en-US" dirty="0"/>
              <a:t> </a:t>
            </a:r>
            <a:r>
              <a:rPr lang="en-US" dirty="0" err="1"/>
              <a:t>apidebitis</a:t>
            </a:r>
            <a:r>
              <a:rPr lang="en-US" dirty="0"/>
              <a:t> quam </a:t>
            </a:r>
            <a:r>
              <a:rPr lang="en-US" dirty="0" err="1"/>
              <a:t>nismod</a:t>
            </a:r>
            <a:r>
              <a:rPr lang="en-US" dirty="0"/>
              <a:t> it </a:t>
            </a:r>
            <a:r>
              <a:rPr lang="en-US" dirty="0" err="1"/>
              <a:t>quatar</a:t>
            </a:r>
            <a:r>
              <a:rPr lang="en-US" dirty="0"/>
              <a:t> </a:t>
            </a:r>
            <a:r>
              <a:rPr lang="en-US" dirty="0" err="1"/>
              <a:t>quatar</a:t>
            </a:r>
            <a:r>
              <a:rPr lang="en-US" dirty="0"/>
              <a:t> </a:t>
            </a:r>
          </a:p>
          <a:p>
            <a:pPr lvl="4"/>
            <a:endParaRPr lang="en-US" dirty="0"/>
          </a:p>
          <a:p>
            <a:pPr lvl="1"/>
            <a:r>
              <a:rPr lang="en-US" dirty="0" err="1"/>
              <a:t>Concent</a:t>
            </a:r>
            <a:r>
              <a:rPr lang="en-US" dirty="0"/>
              <a:t> </a:t>
            </a:r>
            <a:r>
              <a:rPr lang="en-US" dirty="0" err="1"/>
              <a:t>otatem</a:t>
            </a:r>
            <a:r>
              <a:rPr lang="en-US" dirty="0"/>
              <a:t> </a:t>
            </a:r>
            <a:r>
              <a:rPr lang="en-US" dirty="0" err="1"/>
              <a:t>secuptur</a:t>
            </a:r>
            <a:r>
              <a:rPr lang="en-US" dirty="0"/>
              <a:t> </a:t>
            </a:r>
            <a:r>
              <a:rPr lang="en-US" dirty="0" err="1"/>
              <a:t>simint</a:t>
            </a:r>
            <a:r>
              <a:rPr lang="en-US" dirty="0"/>
              <a:t> </a:t>
            </a:r>
            <a:r>
              <a:rPr lang="en-US" dirty="0" err="1"/>
              <a:t>labore</a:t>
            </a:r>
            <a:r>
              <a:rPr lang="en-US" dirty="0"/>
              <a:t> </a:t>
            </a:r>
            <a:r>
              <a:rPr lang="en-US" dirty="0" err="1"/>
              <a:t>ipsapis</a:t>
            </a:r>
            <a:r>
              <a:rPr lang="en-US" dirty="0"/>
              <a:t> </a:t>
            </a:r>
            <a:r>
              <a:rPr lang="en-US" dirty="0" err="1"/>
              <a:t>doluptat</a:t>
            </a:r>
            <a:endParaRPr lang="en-US" dirty="0"/>
          </a:p>
          <a:p>
            <a:pPr lvl="1"/>
            <a:endParaRPr lang="en-US" dirty="0"/>
          </a:p>
          <a:p>
            <a:pPr lvl="1"/>
            <a:r>
              <a:rPr lang="en-US" dirty="0"/>
              <a:t>Omnis </a:t>
            </a:r>
            <a:r>
              <a:rPr lang="en-US" dirty="0" err="1"/>
              <a:t>nis</a:t>
            </a:r>
            <a:r>
              <a:rPr lang="en-US" dirty="0"/>
              <a:t> </a:t>
            </a:r>
            <a:r>
              <a:rPr lang="en-US" dirty="0" err="1"/>
              <a:t>modit</a:t>
            </a:r>
            <a:r>
              <a:rPr lang="en-US" dirty="0"/>
              <a:t> </a:t>
            </a:r>
            <a:r>
              <a:rPr lang="en-US" dirty="0" err="1"/>
              <a:t>quatur</a:t>
            </a:r>
            <a:r>
              <a:rPr lang="en-US" dirty="0"/>
              <a:t> </a:t>
            </a:r>
            <a:r>
              <a:rPr lang="en-US" dirty="0" err="1"/>
              <a:t>aliquia</a:t>
            </a:r>
            <a:endParaRPr lang="en-US" dirty="0"/>
          </a:p>
          <a:p>
            <a:pPr lvl="3"/>
            <a:r>
              <a:rPr lang="en-US" dirty="0"/>
              <a:t>Sun bullet lorem ipsum dolor</a:t>
            </a:r>
          </a:p>
          <a:p>
            <a:pPr lvl="4"/>
            <a:endParaRPr lang="en-US" dirty="0"/>
          </a:p>
        </p:txBody>
      </p:sp>
      <p:grpSp>
        <p:nvGrpSpPr>
          <p:cNvPr id="12" name="Group 11"/>
          <p:cNvGrpSpPr/>
          <p:nvPr userDrawn="1"/>
        </p:nvGrpSpPr>
        <p:grpSpPr>
          <a:xfrm>
            <a:off x="11440856" y="6115684"/>
            <a:ext cx="751144" cy="742315"/>
            <a:chOff x="11440856" y="6115684"/>
            <a:chExt cx="751144" cy="742315"/>
          </a:xfrm>
        </p:grpSpPr>
        <p:sp>
          <p:nvSpPr>
            <p:cNvPr id="13" name="Rectangle 12"/>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15"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6" name="Footer Placeholder 4"/>
          <p:cNvSpPr>
            <a:spLocks noGrp="1"/>
          </p:cNvSpPr>
          <p:nvPr>
            <p:ph type="ftr" sz="quarter" idx="11"/>
          </p:nvPr>
        </p:nvSpPr>
        <p:spPr>
          <a:xfrm>
            <a:off x="734987" y="6280149"/>
            <a:ext cx="9878318" cy="365125"/>
          </a:xfrm>
          <a:prstGeom prst="rect">
            <a:avLst/>
          </a:prstGeom>
        </p:spPr>
        <p:txBody>
          <a:bodyPr anchor="ctr"/>
          <a:lstStyle>
            <a:lvl1pPr>
              <a:defRPr sz="1000" b="0" i="0">
                <a:solidFill>
                  <a:schemeClr val="tx1">
                    <a:lumMod val="50000"/>
                    <a:lumOff val="50000"/>
                  </a:schemeClr>
                </a:solidFill>
                <a:latin typeface="ITC Avant Garde For RPA Book" charset="0"/>
                <a:ea typeface="ITC Avant Garde For RPA Book" charset="0"/>
                <a:cs typeface="ITC Avant Garde For RPA Book" charset="0"/>
              </a:defRPr>
            </a:lvl1pPr>
          </a:lstStyle>
          <a:p>
            <a:endParaRPr lang="en-US" dirty="0"/>
          </a:p>
        </p:txBody>
      </p:sp>
    </p:spTree>
    <p:extLst>
      <p:ext uri="{BB962C8B-B14F-4D97-AF65-F5344CB8AC3E}">
        <p14:creationId xmlns:p14="http://schemas.microsoft.com/office/powerpoint/2010/main" val="138849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_no_copy">
    <p:spTree>
      <p:nvGrpSpPr>
        <p:cNvPr id="1" name=""/>
        <p:cNvGrpSpPr/>
        <p:nvPr/>
      </p:nvGrpSpPr>
      <p:grpSpPr>
        <a:xfrm>
          <a:off x="0" y="0"/>
          <a:ext cx="0" cy="0"/>
          <a:chOff x="0" y="0"/>
          <a:chExt cx="0" cy="0"/>
        </a:xfrm>
      </p:grpSpPr>
      <p:sp>
        <p:nvSpPr>
          <p:cNvPr id="11" name="Shape 255"/>
          <p:cNvSpPr>
            <a:spLocks noGrp="1"/>
          </p:cNvSpPr>
          <p:nvPr>
            <p:ph type="body" sz="quarter" idx="14" hasCustomPrompt="1"/>
          </p:nvPr>
        </p:nvSpPr>
        <p:spPr>
          <a:xfrm>
            <a:off x="734987" y="190562"/>
            <a:ext cx="10722025" cy="895350"/>
          </a:xfrm>
          <a:prstGeom prst="rect">
            <a:avLst/>
          </a:prstGeom>
        </p:spPr>
        <p:txBody>
          <a:bodyPr anchor="ctr">
            <a:normAutofit/>
          </a:bodyPr>
          <a:lstStyle>
            <a:lvl1pPr marL="0" indent="0" algn="ctr">
              <a:spcBef>
                <a:spcPts val="0"/>
              </a:spcBef>
              <a:buNone/>
              <a:defRPr sz="4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Headline, no copy</a:t>
            </a:r>
            <a:endParaRPr dirty="0"/>
          </a:p>
        </p:txBody>
      </p:sp>
      <p:grpSp>
        <p:nvGrpSpPr>
          <p:cNvPr id="12" name="Group 11"/>
          <p:cNvGrpSpPr/>
          <p:nvPr userDrawn="1"/>
        </p:nvGrpSpPr>
        <p:grpSpPr>
          <a:xfrm>
            <a:off x="11440856" y="6115684"/>
            <a:ext cx="751144" cy="742315"/>
            <a:chOff x="11440856" y="6115684"/>
            <a:chExt cx="751144" cy="742315"/>
          </a:xfrm>
        </p:grpSpPr>
        <p:sp>
          <p:nvSpPr>
            <p:cNvPr id="13" name="Rectangle 12"/>
            <p:cNvSpPr/>
            <p:nvPr userDrawn="1"/>
          </p:nvSpPr>
          <p:spPr>
            <a:xfrm>
              <a:off x="11440856" y="6115684"/>
              <a:ext cx="751144" cy="74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p:spPr>
        </p:pic>
      </p:grpSp>
      <p:sp>
        <p:nvSpPr>
          <p:cNvPr id="15"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8" name="Text Placeholder 3"/>
          <p:cNvSpPr>
            <a:spLocks noGrp="1"/>
          </p:cNvSpPr>
          <p:nvPr>
            <p:ph type="body" sz="quarter" idx="15" hasCustomPrompt="1"/>
          </p:nvPr>
        </p:nvSpPr>
        <p:spPr>
          <a:xfrm>
            <a:off x="734987" y="6280151"/>
            <a:ext cx="9713378" cy="365124"/>
          </a:xfrm>
          <a:prstGeom prst="rect">
            <a:avLst/>
          </a:prstGeom>
        </p:spPr>
        <p:txBody>
          <a:bodyPr anchor="ctr"/>
          <a:lstStyle>
            <a:lvl1pPr marL="0" indent="0">
              <a:buNone/>
              <a:defRPr sz="1000">
                <a:solidFill>
                  <a:schemeClr val="tx1">
                    <a:lumMod val="50000"/>
                    <a:lumOff val="50000"/>
                  </a:schemeClr>
                </a:solidFill>
                <a:latin typeface="ITC Avant Garde For RPA Book" charset="0"/>
                <a:ea typeface="ITC Avant Garde For RPA Book" charset="0"/>
                <a:cs typeface="ITC Avant Garde For RPA Book" charset="0"/>
              </a:defRPr>
            </a:lvl1pPr>
          </a:lstStyle>
          <a:p>
            <a:pPr lvl="0"/>
            <a:r>
              <a:rPr lang="en-US" dirty="0"/>
              <a:t>Footer</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_one_image">
    <p:spTree>
      <p:nvGrpSpPr>
        <p:cNvPr id="1" name=""/>
        <p:cNvGrpSpPr/>
        <p:nvPr/>
      </p:nvGrpSpPr>
      <p:grpSpPr>
        <a:xfrm>
          <a:off x="0" y="0"/>
          <a:ext cx="0" cy="0"/>
          <a:chOff x="0" y="0"/>
          <a:chExt cx="0" cy="0"/>
        </a:xfrm>
      </p:grpSpPr>
      <p:sp>
        <p:nvSpPr>
          <p:cNvPr id="18" name="Rectangle 17"/>
          <p:cNvSpPr/>
          <p:nvPr userDrawn="1"/>
        </p:nvSpPr>
        <p:spPr>
          <a:xfrm>
            <a:off x="5617994" y="0"/>
            <a:ext cx="6574006" cy="685799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hape 286"/>
          <p:cNvSpPr>
            <a:spLocks noGrp="1"/>
          </p:cNvSpPr>
          <p:nvPr>
            <p:ph type="body" idx="1" hasCustomPrompt="1"/>
          </p:nvPr>
        </p:nvSpPr>
        <p:spPr>
          <a:xfrm>
            <a:off x="734987" y="1202948"/>
            <a:ext cx="4585473" cy="4676553"/>
          </a:xfrm>
          <a:prstGeom prst="rect">
            <a:avLst/>
          </a:prstGeom>
        </p:spPr>
        <p:txBody>
          <a:bodyPr anchor="t"/>
          <a:lstStyle>
            <a:lvl1pPr marL="0" indent="0">
              <a:lnSpc>
                <a:spcPct val="100000"/>
              </a:lnSpc>
              <a:buNone/>
              <a:defRPr sz="1600" b="0" i="0">
                <a:solidFill>
                  <a:schemeClr val="tx1">
                    <a:lumMod val="50000"/>
                    <a:lumOff val="50000"/>
                  </a:schemeClr>
                </a:solidFill>
                <a:latin typeface="ITC Avant Garde For RPA Book" charset="0"/>
                <a:ea typeface="ITC Avant Garde For RPA Book" charset="0"/>
                <a:cs typeface="ITC Avant Garde For RPA Book"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dirty="0"/>
              <a:t>Body Level One</a:t>
            </a:r>
          </a:p>
          <a:p>
            <a:pPr lvl="1"/>
            <a:r>
              <a:rPr dirty="0"/>
              <a:t>Body Level Two</a:t>
            </a:r>
          </a:p>
          <a:p>
            <a:pPr lvl="2"/>
            <a:r>
              <a:rPr dirty="0"/>
              <a:t>Body Level Three</a:t>
            </a:r>
          </a:p>
          <a:p>
            <a:pPr lvl="3"/>
            <a:r>
              <a:rPr dirty="0"/>
              <a:t>Body Level Four</a:t>
            </a:r>
          </a:p>
        </p:txBody>
      </p:sp>
      <p:sp>
        <p:nvSpPr>
          <p:cNvPr id="11" name="Shape 255"/>
          <p:cNvSpPr>
            <a:spLocks noGrp="1"/>
          </p:cNvSpPr>
          <p:nvPr>
            <p:ph type="body" sz="quarter" idx="14" hasCustomPrompt="1"/>
          </p:nvPr>
        </p:nvSpPr>
        <p:spPr>
          <a:xfrm>
            <a:off x="734987" y="190562"/>
            <a:ext cx="10722025" cy="895350"/>
          </a:xfrm>
          <a:prstGeom prst="rect">
            <a:avLst/>
          </a:prstGeom>
        </p:spPr>
        <p:txBody>
          <a:bodyPr anchor="ctr">
            <a:normAutofit/>
          </a:bodyPr>
          <a:lstStyle>
            <a:lvl1pPr marL="0" indent="0" algn="ctr">
              <a:spcBef>
                <a:spcPts val="0"/>
              </a:spcBef>
              <a:buNone/>
              <a:defRPr sz="4000" b="1" i="0" cap="all" spc="0">
                <a:solidFill>
                  <a:schemeClr val="tx1"/>
                </a:solidFill>
                <a:latin typeface="ITC Avant Garde For RPA" charset="0"/>
                <a:ea typeface="ITC Avant Garde For RPA" charset="0"/>
                <a:cs typeface="ITC Avant Garde For RPA" charset="0"/>
                <a:sym typeface="ITC Avant Garde Gothic Std"/>
              </a:defRPr>
            </a:lvl1pPr>
          </a:lstStyle>
          <a:p>
            <a:r>
              <a:rPr lang="en-US" dirty="0"/>
              <a:t>One picture slide</a:t>
            </a:r>
            <a:endParaRPr dirty="0"/>
          </a:p>
        </p:txBody>
      </p:sp>
      <p:grpSp>
        <p:nvGrpSpPr>
          <p:cNvPr id="12" name="Group 11"/>
          <p:cNvGrpSpPr/>
          <p:nvPr userDrawn="1"/>
        </p:nvGrpSpPr>
        <p:grpSpPr>
          <a:xfrm>
            <a:off x="11440856" y="6115684"/>
            <a:ext cx="751144" cy="742315"/>
            <a:chOff x="11440856" y="6115684"/>
            <a:chExt cx="751144" cy="742315"/>
          </a:xfrm>
          <a:noFill/>
        </p:grpSpPr>
        <p:sp>
          <p:nvSpPr>
            <p:cNvPr id="13" name="Rectangle 12"/>
            <p:cNvSpPr/>
            <p:nvPr userDrawn="1"/>
          </p:nvSpPr>
          <p:spPr>
            <a:xfrm>
              <a:off x="11440856" y="6115684"/>
              <a:ext cx="751144" cy="7423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1598838" y="6359610"/>
              <a:ext cx="424168" cy="260043"/>
            </a:xfrm>
            <a:prstGeom prst="rect">
              <a:avLst/>
            </a:prstGeom>
            <a:grpFill/>
          </p:spPr>
        </p:pic>
      </p:grpSp>
      <p:sp>
        <p:nvSpPr>
          <p:cNvPr id="15" name="Slide Number Placeholder 4"/>
          <p:cNvSpPr>
            <a:spLocks noGrp="1"/>
          </p:cNvSpPr>
          <p:nvPr>
            <p:ph type="sldNum" sz="quarter" idx="12"/>
          </p:nvPr>
        </p:nvSpPr>
        <p:spPr>
          <a:xfrm>
            <a:off x="10782300" y="6280150"/>
            <a:ext cx="645160" cy="365125"/>
          </a:xfrm>
          <a:prstGeom prst="rect">
            <a:avLst/>
          </a:prstGeom>
        </p:spPr>
        <p:txBody>
          <a:bodyPr anchor="ctr"/>
          <a:lstStyle>
            <a:lvl1pPr algn="r">
              <a:defRPr sz="1000" b="0" i="0">
                <a:solidFill>
                  <a:schemeClr val="tx1"/>
                </a:solidFill>
                <a:latin typeface="ITC Avant Garde For RPA Book" charset="0"/>
                <a:ea typeface="ITC Avant Garde For RPA Book" charset="0"/>
                <a:cs typeface="ITC Avant Garde For RPA Book" charset="0"/>
              </a:defRPr>
            </a:lvl1pPr>
          </a:lstStyle>
          <a:p>
            <a:fld id="{9C1E13F2-EDA6-444A-BA37-967C81846060}" type="slidenum">
              <a:rPr lang="en-US" smtClean="0"/>
              <a:pPr/>
              <a:t>‹#›</a:t>
            </a:fld>
            <a:endParaRPr lang="en-US" dirty="0"/>
          </a:p>
        </p:txBody>
      </p:sp>
      <p:sp>
        <p:nvSpPr>
          <p:cNvPr id="16" name="Footer Placeholder 4"/>
          <p:cNvSpPr>
            <a:spLocks noGrp="1"/>
          </p:cNvSpPr>
          <p:nvPr>
            <p:ph type="ftr" sz="quarter" idx="11"/>
          </p:nvPr>
        </p:nvSpPr>
        <p:spPr>
          <a:xfrm>
            <a:off x="734987" y="6280149"/>
            <a:ext cx="9878318" cy="365125"/>
          </a:xfrm>
          <a:prstGeom prst="rect">
            <a:avLst/>
          </a:prstGeom>
        </p:spPr>
        <p:txBody>
          <a:bodyPr anchor="ctr"/>
          <a:lstStyle>
            <a:lvl1pPr>
              <a:defRPr sz="1000" b="0" i="0">
                <a:solidFill>
                  <a:schemeClr val="tx1">
                    <a:lumMod val="50000"/>
                    <a:lumOff val="50000"/>
                  </a:schemeClr>
                </a:solidFill>
                <a:latin typeface="ITC Avant Garde For RPA Book" charset="0"/>
                <a:ea typeface="ITC Avant Garde For RPA Book" charset="0"/>
                <a:cs typeface="ITC Avant Garde For RPA Book" charset="0"/>
              </a:defRPr>
            </a:lvl1pPr>
          </a:lstStyle>
          <a:p>
            <a:endParaRPr lang="en-US" dirty="0"/>
          </a:p>
        </p:txBody>
      </p:sp>
      <p:sp>
        <p:nvSpPr>
          <p:cNvPr id="17" name="Picture Placeholder 18"/>
          <p:cNvSpPr>
            <a:spLocks noGrp="1"/>
          </p:cNvSpPr>
          <p:nvPr>
            <p:ph type="pic" sz="quarter" idx="16"/>
          </p:nvPr>
        </p:nvSpPr>
        <p:spPr>
          <a:xfrm>
            <a:off x="6166280" y="1162607"/>
            <a:ext cx="5261180" cy="4474883"/>
          </a:xfrm>
          <a:prstGeom prst="rect">
            <a:avLst/>
          </a:prstGeom>
        </p:spPr>
        <p:txBody>
          <a:bodyPr/>
          <a:lstStyle/>
          <a:p>
            <a:endParaRPr lang="en-US" dirty="0"/>
          </a:p>
        </p:txBody>
      </p:sp>
      <p:sp>
        <p:nvSpPr>
          <p:cNvPr id="31" name="Shape 286"/>
          <p:cNvSpPr>
            <a:spLocks noGrp="1"/>
          </p:cNvSpPr>
          <p:nvPr>
            <p:ph type="body" idx="17" hasCustomPrompt="1"/>
          </p:nvPr>
        </p:nvSpPr>
        <p:spPr>
          <a:xfrm>
            <a:off x="6085000" y="5692658"/>
            <a:ext cx="5342460" cy="266161"/>
          </a:xfrm>
          <a:prstGeom prst="rect">
            <a:avLst/>
          </a:prstGeom>
        </p:spPr>
        <p:txBody>
          <a:bodyPr anchor="t"/>
          <a:lstStyle>
            <a:lvl1pPr marL="0" indent="0">
              <a:lnSpc>
                <a:spcPct val="100000"/>
              </a:lnSpc>
              <a:buNone/>
              <a:defRPr sz="1000" b="0" i="1" baseline="0">
                <a:solidFill>
                  <a:schemeClr val="tx1">
                    <a:lumMod val="50000"/>
                    <a:lumOff val="50000"/>
                  </a:schemeClr>
                </a:solidFill>
                <a:latin typeface="Georgia" charset="0"/>
                <a:ea typeface="Georgia" charset="0"/>
                <a:cs typeface="Georgia" charset="0"/>
              </a:defRPr>
            </a:lvl1pPr>
            <a:lvl2pPr marL="713232" indent="-256032">
              <a:lnSpc>
                <a:spcPct val="100000"/>
              </a:lnSpc>
              <a:buSzPct val="100000"/>
              <a:buFont typeface="Arial" charset="0"/>
              <a:buChar char="•"/>
              <a:defRPr sz="1400" b="0" i="0">
                <a:solidFill>
                  <a:schemeClr val="tx1">
                    <a:lumMod val="50000"/>
                    <a:lumOff val="50000"/>
                  </a:schemeClr>
                </a:solidFill>
                <a:latin typeface="ITC Avant Garde For RPA Book" charset="0"/>
                <a:ea typeface="ITC Avant Garde For RPA Book" charset="0"/>
                <a:cs typeface="ITC Avant Garde For RPA Book" charset="0"/>
              </a:defRPr>
            </a:lvl2pPr>
            <a:lvl3pPr marL="1014984" indent="-192024">
              <a:lnSpc>
                <a:spcPct val="100000"/>
              </a:lnSpc>
              <a:buFont typeface="Arial" charset="0"/>
              <a:buChar char="•"/>
              <a:defRPr sz="1200" b="0" i="0">
                <a:solidFill>
                  <a:schemeClr val="tx1">
                    <a:lumMod val="50000"/>
                    <a:lumOff val="50000"/>
                  </a:schemeClr>
                </a:solidFill>
                <a:latin typeface="ITC Avant Garde For RPA Book" charset="0"/>
                <a:ea typeface="ITC Avant Garde For RPA Book" charset="0"/>
                <a:cs typeface="ITC Avant Garde For RPA Book" charset="0"/>
              </a:defRPr>
            </a:lvl3pPr>
            <a:lvl4pPr marL="1472184" indent="-192024">
              <a:lnSpc>
                <a:spcPct val="100000"/>
              </a:lnSpc>
              <a:buFont typeface="Arial" charset="0"/>
              <a:buChar char="•"/>
              <a:defRPr sz="1000" b="0" i="0">
                <a:solidFill>
                  <a:schemeClr val="tx1">
                    <a:lumMod val="50000"/>
                    <a:lumOff val="50000"/>
                  </a:schemeClr>
                </a:solidFill>
                <a:latin typeface="ITC Avant Garde For RPA Book" charset="0"/>
                <a:ea typeface="ITC Avant Garde For RPA Book" charset="0"/>
                <a:cs typeface="ITC Avant Garde For RPA Book" charset="0"/>
              </a:defRPr>
            </a:lvl4pPr>
            <a:lvl5pPr marL="1929384" indent="-192024">
              <a:lnSpc>
                <a:spcPct val="100000"/>
              </a:lnSpc>
              <a:buFont typeface="Arial" charset="0"/>
              <a:buChar char="•"/>
              <a:defRPr sz="1600" b="0" i="0">
                <a:solidFill>
                  <a:schemeClr val="tx1">
                    <a:lumMod val="50000"/>
                    <a:lumOff val="50000"/>
                  </a:schemeClr>
                </a:solidFill>
                <a:latin typeface="ITC Avant Garde For RPA Book" charset="0"/>
                <a:ea typeface="ITC Avant Garde For RPA Book" charset="0"/>
                <a:cs typeface="ITC Avant Garde For RPA Book" charset="0"/>
              </a:defRPr>
            </a:lvl5pPr>
          </a:lstStyle>
          <a:p>
            <a:r>
              <a:rPr lang="en-US" dirty="0"/>
              <a:t>Crop picture to a square. Set font in Georgia Italic, size 10. </a:t>
            </a:r>
            <a:endParaRPr dirty="0"/>
          </a:p>
        </p:txBody>
      </p:sp>
    </p:spTree>
    <p:extLst>
      <p:ext uri="{BB962C8B-B14F-4D97-AF65-F5344CB8AC3E}">
        <p14:creationId xmlns:p14="http://schemas.microsoft.com/office/powerpoint/2010/main" val="12477273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455690"/>
      </p:ext>
    </p:extLst>
  </p:cSld>
  <p:clrMap bg1="lt1" tx1="dk1" bg2="lt2" tx2="dk2" accent1="accent1" accent2="accent2" accent3="accent3" accent4="accent4" accent5="accent5" accent6="accent6" hlink="hlink" folHlink="folHlink"/>
  <p:sldLayoutIdLst>
    <p:sldLayoutId id="2147483688" r:id="rId1"/>
    <p:sldLayoutId id="2147483703" r:id="rId2"/>
    <p:sldLayoutId id="2147483704" r:id="rId3"/>
    <p:sldLayoutId id="2147483708" r:id="rId4"/>
    <p:sldLayoutId id="2147483706" r:id="rId5"/>
    <p:sldLayoutId id="2147483701" r:id="rId6"/>
    <p:sldLayoutId id="2147483867" r:id="rId7"/>
    <p:sldLayoutId id="2147483869" r:id="rId8"/>
    <p:sldLayoutId id="2147483714" r:id="rId9"/>
    <p:sldLayoutId id="2147483728" r:id="rId10"/>
    <p:sldLayoutId id="2147483702" r:id="rId11"/>
    <p:sldLayoutId id="2147483710" r:id="rId12"/>
    <p:sldLayoutId id="2147483711" r:id="rId13"/>
    <p:sldLayoutId id="2147483680" r:id="rId14"/>
    <p:sldLayoutId id="2147483740" r:id="rId15"/>
    <p:sldLayoutId id="2147483712" r:id="rId16"/>
    <p:sldLayoutId id="2147483738" r:id="rId17"/>
    <p:sldLayoutId id="2147483739" r:id="rId18"/>
    <p:sldLayoutId id="2147483736" r:id="rId19"/>
    <p:sldLayoutId id="2147483737" r:id="rId20"/>
    <p:sldLayoutId id="2147483709" r:id="rId21"/>
    <p:sldLayoutId id="2147483741" r:id="rId22"/>
    <p:sldLayoutId id="2147483716" r:id="rId23"/>
    <p:sldLayoutId id="2147483717" r:id="rId24"/>
    <p:sldLayoutId id="2147483718" r:id="rId25"/>
    <p:sldLayoutId id="2147483719" r:id="rId26"/>
    <p:sldLayoutId id="2147483720" r:id="rId27"/>
    <p:sldLayoutId id="2147483733" r:id="rId28"/>
    <p:sldLayoutId id="2147483868" r:id="rId29"/>
    <p:sldLayoutId id="2147483742" r:id="rId30"/>
    <p:sldLayoutId id="2147483734" r:id="rId31"/>
    <p:sldLayoutId id="2147483686" r:id="rId32"/>
    <p:sldLayoutId id="2147483689" r:id="rId33"/>
    <p:sldLayoutId id="2147483690" r:id="rId34"/>
    <p:sldLayoutId id="2147483655" r:id="rId35"/>
    <p:sldLayoutId id="2147483659" r:id="rId36"/>
    <p:sldLayoutId id="2147483654" r:id="rId37"/>
    <p:sldLayoutId id="2147483658" r:id="rId38"/>
    <p:sldLayoutId id="2147483693" r:id="rId39"/>
    <p:sldLayoutId id="2147483721" r:id="rId40"/>
    <p:sldLayoutId id="2147483722" r:id="rId41"/>
    <p:sldLayoutId id="2147483724" r:id="rId42"/>
    <p:sldLayoutId id="2147483723" r:id="rId43"/>
    <p:sldLayoutId id="2147483725" r:id="rId44"/>
    <p:sldLayoutId id="2147483660" r:id="rId45"/>
    <p:sldLayoutId id="2147483661" r:id="rId46"/>
    <p:sldLayoutId id="2147483662" r:id="rId47"/>
    <p:sldLayoutId id="2147483663" r:id="rId48"/>
    <p:sldLayoutId id="2147483664" r:id="rId49"/>
    <p:sldLayoutId id="2147483665" r:id="rId50"/>
    <p:sldLayoutId id="2147483666" r:id="rId51"/>
    <p:sldLayoutId id="2147483667" r:id="rId52"/>
    <p:sldLayoutId id="2147483669" r:id="rId53"/>
    <p:sldLayoutId id="2147483685" r:id="rId54"/>
    <p:sldLayoutId id="2147483732" r:id="rId55"/>
    <p:sldLayoutId id="2147483870" r:id="rId5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6.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VbSF-ILa_gE&amp;feature=youtu.be" TargetMode="External"/><Relationship Id="rId5" Type="http://schemas.openxmlformats.org/officeDocument/2006/relationships/hyperlink" Target="https://www.youtube.com/watch?v=xKR5rksTc_o&amp;feature=youtu.be"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p:txBody>
          <a:bodyPr/>
          <a:lstStyle/>
          <a:p>
            <a:r>
              <a:rPr lang="en-US" sz="5400" dirty="0"/>
              <a:t>Youth business alliance + Britt </a:t>
            </a:r>
            <a:r>
              <a:rPr lang="en-US" sz="5400" dirty="0" err="1"/>
              <a:t>mCcoll</a:t>
            </a:r>
            <a:endParaRPr lang="en-US" sz="5400" dirty="0"/>
          </a:p>
        </p:txBody>
      </p:sp>
      <p:sp>
        <p:nvSpPr>
          <p:cNvPr id="7" name="Text Placeholder 11"/>
          <p:cNvSpPr txBox="1">
            <a:spLocks/>
          </p:cNvSpPr>
          <p:nvPr/>
        </p:nvSpPr>
        <p:spPr>
          <a:xfrm>
            <a:off x="1503795" y="3666802"/>
            <a:ext cx="9184411" cy="399892"/>
          </a:xfrm>
          <a:prstGeom prst="rect">
            <a:avLst/>
          </a:prstGeom>
        </p:spPr>
        <p:txBody>
          <a:bodyPr anchor="ctr">
            <a:noAutofit/>
          </a:bodyPr>
          <a:lstStyle>
            <a:lvl1pPr marL="0" indent="0" algn="ctr" defTabSz="914400" rtl="0" eaLnBrk="1" latinLnBrk="0" hangingPunct="1">
              <a:lnSpc>
                <a:spcPct val="90000"/>
              </a:lnSpc>
              <a:spcBef>
                <a:spcPts val="1000"/>
              </a:spcBef>
              <a:buFont typeface="Arial"/>
              <a:buNone/>
              <a:defRPr sz="2000" b="0" i="1" kern="1200">
                <a:solidFill>
                  <a:schemeClr val="tx1">
                    <a:lumMod val="50000"/>
                    <a:lumOff val="50000"/>
                  </a:schemeClr>
                </a:solidFill>
                <a:latin typeface="Georgia" charset="0"/>
                <a:ea typeface="Georgia" charset="0"/>
                <a:cs typeface="Georgi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February 2018</a:t>
            </a:r>
          </a:p>
        </p:txBody>
      </p:sp>
    </p:spTree>
    <p:extLst>
      <p:ext uri="{BB962C8B-B14F-4D97-AF65-F5344CB8AC3E}">
        <p14:creationId xmlns:p14="http://schemas.microsoft.com/office/powerpoint/2010/main" val="2054410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73CD-6222-4310-8E4F-1B60D3C402BE}"/>
              </a:ext>
            </a:extLst>
          </p:cNvPr>
          <p:cNvSpPr>
            <a:spLocks noGrp="1"/>
          </p:cNvSpPr>
          <p:nvPr>
            <p:ph type="title"/>
          </p:nvPr>
        </p:nvSpPr>
        <p:spPr/>
        <p:txBody>
          <a:bodyPr/>
          <a:lstStyle/>
          <a:p>
            <a:pPr lvl="0" algn="ctr">
              <a:spcBef>
                <a:spcPts val="0"/>
              </a:spcBef>
            </a:pPr>
            <a:r>
              <a:rPr lang="en-US" sz="4000" b="1" cap="all" dirty="0">
                <a:solidFill>
                  <a:srgbClr val="000000"/>
                </a:solidFill>
                <a:latin typeface="ITC Avant Garde For RPA" charset="0"/>
                <a:sym typeface="ITC Avant Garde Gothic Std"/>
              </a:rPr>
              <a:t>college</a:t>
            </a:r>
            <a:br>
              <a:rPr lang="en-US" sz="4000" b="1" cap="all" dirty="0">
                <a:solidFill>
                  <a:srgbClr val="42C7F3"/>
                </a:solidFill>
                <a:latin typeface="ITC Avant Garde For RPA" charset="0"/>
                <a:sym typeface="ITC Avant Garde Gothic Std"/>
              </a:rPr>
            </a:br>
            <a:endParaRPr lang="en-US" dirty="0"/>
          </a:p>
        </p:txBody>
      </p:sp>
      <p:sp>
        <p:nvSpPr>
          <p:cNvPr id="3" name="Text Placeholder 2">
            <a:extLst>
              <a:ext uri="{FF2B5EF4-FFF2-40B4-BE49-F238E27FC236}">
                <a16:creationId xmlns:a16="http://schemas.microsoft.com/office/drawing/2014/main" id="{D35D59AE-2300-47D4-AF9F-46878F6EBE32}"/>
              </a:ext>
            </a:extLst>
          </p:cNvPr>
          <p:cNvSpPr>
            <a:spLocks noGrp="1"/>
          </p:cNvSpPr>
          <p:nvPr>
            <p:ph type="body" idx="1"/>
          </p:nvPr>
        </p:nvSpPr>
        <p:spPr/>
        <p:txBody>
          <a:bodyPr/>
          <a:lstStyle/>
          <a:p>
            <a:r>
              <a:rPr lang="en-US" sz="1800" dirty="0">
                <a:solidFill>
                  <a:schemeClr val="accent6"/>
                </a:solidFill>
                <a:latin typeface="ITC Avant Garde For RPA Book" charset="0"/>
              </a:rPr>
              <a:t>Favorite </a:t>
            </a:r>
            <a:r>
              <a:rPr lang="en-US" sz="2000" dirty="0">
                <a:solidFill>
                  <a:schemeClr val="accent6"/>
                </a:solidFill>
                <a:latin typeface="ITC Avant Garde For RPA Book" charset="0"/>
              </a:rPr>
              <a:t>classes</a:t>
            </a:r>
            <a:r>
              <a:rPr lang="en-US" sz="1800" dirty="0">
                <a:solidFill>
                  <a:schemeClr val="accent6"/>
                </a:solidFill>
                <a:latin typeface="ITC Avant Garde For RPA Book" charset="0"/>
              </a:rPr>
              <a:t>:</a:t>
            </a:r>
          </a:p>
        </p:txBody>
      </p:sp>
      <p:sp>
        <p:nvSpPr>
          <p:cNvPr id="4" name="Content Placeholder 3">
            <a:extLst>
              <a:ext uri="{FF2B5EF4-FFF2-40B4-BE49-F238E27FC236}">
                <a16:creationId xmlns:a16="http://schemas.microsoft.com/office/drawing/2014/main" id="{85E51E1B-F94C-4126-974A-213A7E834D44}"/>
              </a:ext>
            </a:extLst>
          </p:cNvPr>
          <p:cNvSpPr>
            <a:spLocks noGrp="1"/>
          </p:cNvSpPr>
          <p:nvPr>
            <p:ph sz="half" idx="2"/>
          </p:nvPr>
        </p:nvSpPr>
        <p:spPr/>
        <p:txBody>
          <a:bodyPr/>
          <a:lstStyle/>
          <a:p>
            <a:r>
              <a:rPr lang="en-US" sz="1800" b="1" dirty="0">
                <a:solidFill>
                  <a:schemeClr val="tx1">
                    <a:lumMod val="50000"/>
                    <a:lumOff val="50000"/>
                  </a:schemeClr>
                </a:solidFill>
                <a:latin typeface="ITC Avant Garde For RPA Book" charset="0"/>
              </a:rPr>
              <a:t>Writing &amp; Reporting</a:t>
            </a:r>
          </a:p>
          <a:p>
            <a:r>
              <a:rPr lang="en-US" sz="1800" b="1" dirty="0">
                <a:solidFill>
                  <a:schemeClr val="tx1">
                    <a:lumMod val="50000"/>
                    <a:lumOff val="50000"/>
                  </a:schemeClr>
                </a:solidFill>
                <a:latin typeface="ITC Avant Garde For RPA Book" charset="0"/>
              </a:rPr>
              <a:t>Editing</a:t>
            </a:r>
          </a:p>
          <a:p>
            <a:r>
              <a:rPr lang="en-US" sz="1800" b="1" dirty="0">
                <a:solidFill>
                  <a:schemeClr val="tx1">
                    <a:lumMod val="50000"/>
                    <a:lumOff val="50000"/>
                  </a:schemeClr>
                </a:solidFill>
                <a:latin typeface="ITC Avant Garde For RPA Book" charset="0"/>
              </a:rPr>
              <a:t>Writing for PR</a:t>
            </a:r>
          </a:p>
          <a:p>
            <a:r>
              <a:rPr lang="en-US" sz="1800" b="1" dirty="0">
                <a:solidFill>
                  <a:schemeClr val="tx1">
                    <a:lumMod val="50000"/>
                    <a:lumOff val="50000"/>
                  </a:schemeClr>
                </a:solidFill>
                <a:latin typeface="ITC Avant Garde For RPA Book" charset="0"/>
              </a:rPr>
              <a:t>Media Law</a:t>
            </a:r>
          </a:p>
          <a:p>
            <a:r>
              <a:rPr lang="en-US" sz="1800" b="1" dirty="0">
                <a:solidFill>
                  <a:schemeClr val="tx1">
                    <a:lumMod val="50000"/>
                    <a:lumOff val="50000"/>
                  </a:schemeClr>
                </a:solidFill>
                <a:latin typeface="ITC Avant Garde For RPA Book" charset="0"/>
              </a:rPr>
              <a:t>Public Policy Process</a:t>
            </a:r>
          </a:p>
        </p:txBody>
      </p:sp>
      <p:sp>
        <p:nvSpPr>
          <p:cNvPr id="5" name="Text Placeholder 4">
            <a:extLst>
              <a:ext uri="{FF2B5EF4-FFF2-40B4-BE49-F238E27FC236}">
                <a16:creationId xmlns:a16="http://schemas.microsoft.com/office/drawing/2014/main" id="{A70DF8A9-D4C4-4E62-9CB8-14E6AF2621A1}"/>
              </a:ext>
            </a:extLst>
          </p:cNvPr>
          <p:cNvSpPr>
            <a:spLocks noGrp="1"/>
          </p:cNvSpPr>
          <p:nvPr>
            <p:ph type="body" sz="quarter" idx="3"/>
          </p:nvPr>
        </p:nvSpPr>
        <p:spPr/>
        <p:txBody>
          <a:bodyPr/>
          <a:lstStyle/>
          <a:p>
            <a:r>
              <a:rPr lang="en-US" sz="1800" dirty="0">
                <a:solidFill>
                  <a:schemeClr val="accent6"/>
                </a:solidFill>
                <a:latin typeface="ITC Avant Garde For RPA Book" charset="0"/>
              </a:rPr>
              <a:t>Least </a:t>
            </a:r>
            <a:r>
              <a:rPr lang="en-US" sz="2000" dirty="0">
                <a:solidFill>
                  <a:schemeClr val="accent6"/>
                </a:solidFill>
                <a:latin typeface="ITC Avant Garde For RPA Book" charset="0"/>
              </a:rPr>
              <a:t>favorite</a:t>
            </a:r>
            <a:r>
              <a:rPr lang="en-US" sz="1800" dirty="0">
                <a:solidFill>
                  <a:schemeClr val="accent6"/>
                </a:solidFill>
                <a:latin typeface="ITC Avant Garde For RPA Book" charset="0"/>
              </a:rPr>
              <a:t> classes:</a:t>
            </a:r>
          </a:p>
        </p:txBody>
      </p:sp>
      <p:sp>
        <p:nvSpPr>
          <p:cNvPr id="6" name="Content Placeholder 5">
            <a:extLst>
              <a:ext uri="{FF2B5EF4-FFF2-40B4-BE49-F238E27FC236}">
                <a16:creationId xmlns:a16="http://schemas.microsoft.com/office/drawing/2014/main" id="{1A4D9889-3AC7-4436-A51E-3B7C1DE4B973}"/>
              </a:ext>
            </a:extLst>
          </p:cNvPr>
          <p:cNvSpPr>
            <a:spLocks noGrp="1"/>
          </p:cNvSpPr>
          <p:nvPr>
            <p:ph sz="quarter" idx="4"/>
          </p:nvPr>
        </p:nvSpPr>
        <p:spPr>
          <a:xfrm>
            <a:off x="6172200" y="2505075"/>
            <a:ext cx="5183188" cy="3684588"/>
          </a:xfrm>
        </p:spPr>
        <p:txBody>
          <a:bodyPr/>
          <a:lstStyle/>
          <a:p>
            <a:r>
              <a:rPr lang="en-US" sz="1800" b="1" dirty="0">
                <a:solidFill>
                  <a:schemeClr val="tx1">
                    <a:lumMod val="50000"/>
                    <a:lumOff val="50000"/>
                  </a:schemeClr>
                </a:solidFill>
                <a:latin typeface="ITC Avant Garde For RPA Book" charset="0"/>
              </a:rPr>
              <a:t>Statistics</a:t>
            </a:r>
          </a:p>
          <a:p>
            <a:r>
              <a:rPr lang="en-US" sz="1800" b="1" dirty="0">
                <a:solidFill>
                  <a:schemeClr val="tx1">
                    <a:lumMod val="50000"/>
                    <a:lumOff val="50000"/>
                  </a:schemeClr>
                </a:solidFill>
                <a:latin typeface="ITC Avant Garde For RPA Book" charset="0"/>
              </a:rPr>
              <a:t>Microeconomics</a:t>
            </a:r>
          </a:p>
          <a:p>
            <a:r>
              <a:rPr lang="en-US" sz="1800" b="1" dirty="0">
                <a:solidFill>
                  <a:schemeClr val="tx1">
                    <a:lumMod val="50000"/>
                    <a:lumOff val="50000"/>
                  </a:schemeClr>
                </a:solidFill>
                <a:latin typeface="ITC Avant Garde For RPA Book" charset="0"/>
              </a:rPr>
              <a:t>Psychology</a:t>
            </a:r>
          </a:p>
        </p:txBody>
      </p:sp>
    </p:spTree>
    <p:extLst>
      <p:ext uri="{BB962C8B-B14F-4D97-AF65-F5344CB8AC3E}">
        <p14:creationId xmlns:p14="http://schemas.microsoft.com/office/powerpoint/2010/main" val="115880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college</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marL="285750" indent="-285750">
              <a:spcBef>
                <a:spcPts val="0"/>
              </a:spcBef>
              <a:buFont typeface="Arial" panose="020B0604020202020204" pitchFamily="34" charset="0"/>
              <a:buChar char="•"/>
            </a:pPr>
            <a:r>
              <a:rPr lang="en-US" sz="1800" b="1" dirty="0"/>
              <a:t>Jobs I worked while I was in college were part-time employment at Gap Kids, summer camp counselor (every summer!) and internships (3 total).</a:t>
            </a:r>
          </a:p>
          <a:p>
            <a:pPr>
              <a:spcBef>
                <a:spcPts val="0"/>
              </a:spcBef>
            </a:pPr>
            <a:endParaRPr lang="en-US" sz="1800" b="1" dirty="0"/>
          </a:p>
          <a:p>
            <a:pPr marL="285750" indent="-285750">
              <a:spcBef>
                <a:spcPts val="0"/>
              </a:spcBef>
              <a:buFont typeface="Arial" panose="020B0604020202020204" pitchFamily="34" charset="0"/>
              <a:buChar char="•"/>
            </a:pPr>
            <a:r>
              <a:rPr lang="en-US" sz="1800" b="1" dirty="0"/>
              <a:t>Things that felt difficult or challenging for me while I was in college included navigating a giant, public university and finding my niche as a freshman.</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11</a:t>
            </a:fld>
            <a:endParaRPr lang="en-US" dirty="0"/>
          </a:p>
        </p:txBody>
      </p:sp>
      <p:sp>
        <p:nvSpPr>
          <p:cNvPr id="3" name="Text Placeholder 2"/>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3714648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Getting a job after college</a:t>
            </a:r>
            <a:endParaRPr lang="en-US" dirty="0">
              <a:solidFill>
                <a:schemeClr val="accent6"/>
              </a:solidFill>
            </a:endParaRPr>
          </a:p>
        </p:txBody>
      </p:sp>
      <p:sp>
        <p:nvSpPr>
          <p:cNvPr id="2" name="Text Placeholder 1"/>
          <p:cNvSpPr>
            <a:spLocks noGrp="1"/>
          </p:cNvSpPr>
          <p:nvPr>
            <p:ph type="body" idx="1"/>
          </p:nvPr>
        </p:nvSpPr>
        <p:spPr>
          <a:xfrm>
            <a:off x="734987" y="1636295"/>
            <a:ext cx="10722025" cy="4368904"/>
          </a:xfrm>
        </p:spPr>
        <p:txBody>
          <a:bodyPr anchor="t"/>
          <a:lstStyle/>
          <a:p>
            <a:pPr marL="285750" indent="-285750">
              <a:spcBef>
                <a:spcPts val="0"/>
              </a:spcBef>
              <a:buFont typeface="Arial" panose="020B0604020202020204" pitchFamily="34" charset="0"/>
              <a:buChar char="•"/>
            </a:pPr>
            <a:r>
              <a:rPr lang="en-US" sz="1800" b="1" dirty="0"/>
              <a:t>The top few things I did to ensure I got a good job after college were – internships! It made all the difference to have practical experience in the field where I wanted to work after graduation.</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12</a:t>
            </a:fld>
            <a:endParaRPr lang="en-US" dirty="0"/>
          </a:p>
        </p:txBody>
      </p:sp>
    </p:spTree>
    <p:extLst>
      <p:ext uri="{BB962C8B-B14F-4D97-AF65-F5344CB8AC3E}">
        <p14:creationId xmlns:p14="http://schemas.microsoft.com/office/powerpoint/2010/main" val="219571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This is my company</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a:spcBef>
                <a:spcPts val="0"/>
              </a:spcBef>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13</a:t>
            </a:fld>
            <a:endParaRPr lang="en-US" dirty="0"/>
          </a:p>
        </p:txBody>
      </p:sp>
      <p:pic>
        <p:nvPicPr>
          <p:cNvPr id="9" name="Picture 8">
            <a:extLst>
              <a:ext uri="{FF2B5EF4-FFF2-40B4-BE49-F238E27FC236}">
                <a16:creationId xmlns:a16="http://schemas.microsoft.com/office/drawing/2014/main" id="{11AFD499-7A88-4264-9957-6FE21620B5AA}"/>
              </a:ext>
            </a:extLst>
          </p:cNvPr>
          <p:cNvPicPr>
            <a:picLocks noChangeAspect="1"/>
          </p:cNvPicPr>
          <p:nvPr/>
        </p:nvPicPr>
        <p:blipFill>
          <a:blip r:embed="rId3"/>
          <a:stretch>
            <a:fillRect/>
          </a:stretch>
        </p:blipFill>
        <p:spPr>
          <a:xfrm>
            <a:off x="6358988" y="1143854"/>
            <a:ext cx="3922207" cy="2615493"/>
          </a:xfrm>
          <a:prstGeom prst="rect">
            <a:avLst/>
          </a:prstGeom>
        </p:spPr>
      </p:pic>
      <p:pic>
        <p:nvPicPr>
          <p:cNvPr id="11" name="Picture 10">
            <a:extLst>
              <a:ext uri="{FF2B5EF4-FFF2-40B4-BE49-F238E27FC236}">
                <a16:creationId xmlns:a16="http://schemas.microsoft.com/office/drawing/2014/main" id="{A6D2BF65-BF15-4255-BDE7-F5EAAC550756}"/>
              </a:ext>
            </a:extLst>
          </p:cNvPr>
          <p:cNvPicPr>
            <a:picLocks noChangeAspect="1"/>
          </p:cNvPicPr>
          <p:nvPr/>
        </p:nvPicPr>
        <p:blipFill>
          <a:blip r:embed="rId4"/>
          <a:stretch>
            <a:fillRect/>
          </a:stretch>
        </p:blipFill>
        <p:spPr>
          <a:xfrm>
            <a:off x="1811694" y="1143854"/>
            <a:ext cx="3924088" cy="2616747"/>
          </a:xfrm>
          <a:prstGeom prst="rect">
            <a:avLst/>
          </a:prstGeom>
        </p:spPr>
      </p:pic>
      <p:pic>
        <p:nvPicPr>
          <p:cNvPr id="15" name="Picture 14">
            <a:extLst>
              <a:ext uri="{FF2B5EF4-FFF2-40B4-BE49-F238E27FC236}">
                <a16:creationId xmlns:a16="http://schemas.microsoft.com/office/drawing/2014/main" id="{B54501CB-28DB-4D79-A60A-0CEC7DA03C25}"/>
              </a:ext>
            </a:extLst>
          </p:cNvPr>
          <p:cNvPicPr>
            <a:picLocks noChangeAspect="1"/>
          </p:cNvPicPr>
          <p:nvPr/>
        </p:nvPicPr>
        <p:blipFill>
          <a:blip r:embed="rId5"/>
          <a:stretch>
            <a:fillRect/>
          </a:stretch>
        </p:blipFill>
        <p:spPr>
          <a:xfrm>
            <a:off x="6357108" y="3979191"/>
            <a:ext cx="3924087" cy="2616746"/>
          </a:xfrm>
          <a:prstGeom prst="rect">
            <a:avLst/>
          </a:prstGeom>
        </p:spPr>
      </p:pic>
      <p:pic>
        <p:nvPicPr>
          <p:cNvPr id="17" name="Picture 16">
            <a:extLst>
              <a:ext uri="{FF2B5EF4-FFF2-40B4-BE49-F238E27FC236}">
                <a16:creationId xmlns:a16="http://schemas.microsoft.com/office/drawing/2014/main" id="{6914752C-97D2-42E7-AF31-E5D84776A0C1}"/>
              </a:ext>
            </a:extLst>
          </p:cNvPr>
          <p:cNvPicPr>
            <a:picLocks noChangeAspect="1"/>
          </p:cNvPicPr>
          <p:nvPr/>
        </p:nvPicPr>
        <p:blipFill>
          <a:blip r:embed="rId6"/>
          <a:stretch>
            <a:fillRect/>
          </a:stretch>
        </p:blipFill>
        <p:spPr>
          <a:xfrm>
            <a:off x="1811694" y="3979191"/>
            <a:ext cx="3924088" cy="2616746"/>
          </a:xfrm>
          <a:prstGeom prst="rect">
            <a:avLst/>
          </a:prstGeom>
        </p:spPr>
      </p:pic>
    </p:spTree>
    <p:extLst>
      <p:ext uri="{BB962C8B-B14F-4D97-AF65-F5344CB8AC3E}">
        <p14:creationId xmlns:p14="http://schemas.microsoft.com/office/powerpoint/2010/main" val="3114125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What happens at RPA?</a:t>
            </a:r>
            <a:endParaRPr lang="en-US" dirty="0">
              <a:solidFill>
                <a:schemeClr val="accent6"/>
              </a:solidFill>
            </a:endParaRPr>
          </a:p>
        </p:txBody>
      </p:sp>
      <p:sp>
        <p:nvSpPr>
          <p:cNvPr id="2" name="Text Placeholder 1"/>
          <p:cNvSpPr>
            <a:spLocks noGrp="1"/>
          </p:cNvSpPr>
          <p:nvPr>
            <p:ph type="body" idx="1"/>
          </p:nvPr>
        </p:nvSpPr>
        <p:spPr>
          <a:xfrm>
            <a:off x="734987" y="1636295"/>
            <a:ext cx="10722025" cy="4368904"/>
          </a:xfrm>
        </p:spPr>
        <p:txBody>
          <a:bodyPr anchor="t"/>
          <a:lstStyle/>
          <a:p>
            <a:pPr marL="285750" indent="-285750">
              <a:spcBef>
                <a:spcPts val="0"/>
              </a:spcBef>
              <a:buFont typeface="Arial" panose="020B0604020202020204" pitchFamily="34" charset="0"/>
              <a:buChar char="•"/>
            </a:pPr>
            <a:r>
              <a:rPr lang="en-US" sz="1800" b="1" dirty="0"/>
              <a:t>Account Management</a:t>
            </a:r>
          </a:p>
          <a:p>
            <a:pPr marL="285750" indent="-285750">
              <a:spcBef>
                <a:spcPts val="0"/>
              </a:spcBef>
              <a:buFont typeface="Arial" panose="020B0604020202020204" pitchFamily="34" charset="0"/>
              <a:buChar char="•"/>
            </a:pPr>
            <a:r>
              <a:rPr lang="en-US" sz="1800" b="1" dirty="0"/>
              <a:t>Admin </a:t>
            </a:r>
          </a:p>
          <a:p>
            <a:pPr marL="998982" lvl="1" indent="-285750">
              <a:spcBef>
                <a:spcPts val="0"/>
              </a:spcBef>
              <a:buFont typeface="Arial" panose="020B0604020202020204" pitchFamily="34" charset="0"/>
              <a:buChar char="•"/>
            </a:pPr>
            <a:r>
              <a:rPr lang="en-US" sz="1800" b="1" dirty="0"/>
              <a:t>HR, Finance, IT, Office Services</a:t>
            </a:r>
          </a:p>
          <a:p>
            <a:pPr marL="285750" indent="-285750">
              <a:spcBef>
                <a:spcPts val="0"/>
              </a:spcBef>
              <a:buFont typeface="Arial" panose="020B0604020202020204" pitchFamily="34" charset="0"/>
              <a:buChar char="•"/>
            </a:pPr>
            <a:r>
              <a:rPr lang="en-US" sz="1800" b="1" dirty="0"/>
              <a:t>Content Production</a:t>
            </a:r>
          </a:p>
          <a:p>
            <a:pPr marL="285750" indent="-285750">
              <a:spcBef>
                <a:spcPts val="0"/>
              </a:spcBef>
              <a:buFont typeface="Arial" panose="020B0604020202020204" pitchFamily="34" charset="0"/>
              <a:buChar char="•"/>
            </a:pPr>
            <a:r>
              <a:rPr lang="en-US" sz="1800" b="1" dirty="0"/>
              <a:t>Creative</a:t>
            </a:r>
          </a:p>
          <a:p>
            <a:pPr marL="998982" lvl="1" indent="-285750">
              <a:spcBef>
                <a:spcPts val="0"/>
              </a:spcBef>
              <a:buFont typeface="Arial" panose="020B0604020202020204" pitchFamily="34" charset="0"/>
              <a:buChar char="•"/>
            </a:pPr>
            <a:r>
              <a:rPr lang="en-US" sz="1800" b="1" dirty="0"/>
              <a:t>Social Media, Digital / Design, User Experience</a:t>
            </a:r>
          </a:p>
          <a:p>
            <a:pPr marL="285750" indent="-285750">
              <a:spcBef>
                <a:spcPts val="0"/>
              </a:spcBef>
              <a:buFont typeface="Arial" panose="020B0604020202020204" pitchFamily="34" charset="0"/>
              <a:buChar char="•"/>
            </a:pPr>
            <a:r>
              <a:rPr lang="en-US" sz="1800" b="1" dirty="0"/>
              <a:t>Digital Strategy</a:t>
            </a:r>
          </a:p>
          <a:p>
            <a:pPr marL="285750" indent="-285750">
              <a:spcBef>
                <a:spcPts val="0"/>
              </a:spcBef>
              <a:buFont typeface="Arial" panose="020B0604020202020204" pitchFamily="34" charset="0"/>
              <a:buChar char="•"/>
            </a:pPr>
            <a:r>
              <a:rPr lang="en-US" sz="1800" b="1" dirty="0"/>
              <a:t>Media (Planning &amp; Buying)</a:t>
            </a:r>
          </a:p>
          <a:p>
            <a:pPr marL="998982" lvl="1" indent="-285750">
              <a:spcBef>
                <a:spcPts val="0"/>
              </a:spcBef>
              <a:buFont typeface="Arial" panose="020B0604020202020204" pitchFamily="34" charset="0"/>
              <a:buChar char="•"/>
            </a:pPr>
            <a:r>
              <a:rPr lang="en-US" sz="1800" b="1" dirty="0"/>
              <a:t>Branded Content, Search</a:t>
            </a:r>
          </a:p>
          <a:p>
            <a:pPr marL="285750" indent="-285750">
              <a:spcBef>
                <a:spcPts val="0"/>
              </a:spcBef>
              <a:buFont typeface="Arial" panose="020B0604020202020204" pitchFamily="34" charset="0"/>
              <a:buChar char="•"/>
            </a:pPr>
            <a:r>
              <a:rPr lang="en-US" sz="1800" b="1" dirty="0"/>
              <a:t>New Business / Marketing / PR</a:t>
            </a:r>
          </a:p>
          <a:p>
            <a:pPr marL="285750" indent="-285750">
              <a:spcBef>
                <a:spcPts val="0"/>
              </a:spcBef>
              <a:buFont typeface="Arial" panose="020B0604020202020204" pitchFamily="34" charset="0"/>
              <a:buChar char="•"/>
            </a:pPr>
            <a:r>
              <a:rPr lang="en-US" sz="1800" b="1" dirty="0"/>
              <a:t>Project Management</a:t>
            </a:r>
          </a:p>
          <a:p>
            <a:pPr marL="285750" indent="-285750">
              <a:spcBef>
                <a:spcPts val="0"/>
              </a:spcBef>
              <a:buFont typeface="Arial" panose="020B0604020202020204" pitchFamily="34" charset="0"/>
              <a:buChar char="•"/>
            </a:pPr>
            <a:r>
              <a:rPr lang="en-US" sz="1800" b="1" dirty="0"/>
              <a:t>Wed Development</a:t>
            </a:r>
          </a:p>
          <a:p>
            <a:pPr marL="285750" indent="-285750">
              <a:spcBef>
                <a:spcPts val="0"/>
              </a:spcBef>
              <a:buFont typeface="Arial" panose="020B0604020202020204" pitchFamily="34" charset="0"/>
              <a:buChar char="•"/>
            </a:pPr>
            <a:r>
              <a:rPr lang="en-US" sz="1800" b="1" dirty="0"/>
              <a:t>Strategic Planning</a:t>
            </a:r>
          </a:p>
          <a:p>
            <a:pPr marL="285750" indent="-285750">
              <a:spcBef>
                <a:spcPts val="0"/>
              </a:spcBef>
              <a:buFont typeface="Arial" panose="020B0604020202020204" pitchFamily="34" charset="0"/>
              <a:buChar char="•"/>
            </a:pPr>
            <a:endParaRPr lang="en-US" sz="1800"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14</a:t>
            </a:fld>
            <a:endParaRPr lang="en-US" dirty="0"/>
          </a:p>
        </p:txBody>
      </p:sp>
    </p:spTree>
    <p:extLst>
      <p:ext uri="{BB962C8B-B14F-4D97-AF65-F5344CB8AC3E}">
        <p14:creationId xmlns:p14="http://schemas.microsoft.com/office/powerpoint/2010/main" val="1550170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My career path</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a:spcBef>
                <a:spcPts val="0"/>
              </a:spcBef>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15</a:t>
            </a:fld>
            <a:endParaRPr lang="en-US" dirty="0"/>
          </a:p>
        </p:txBody>
      </p:sp>
      <p:graphicFrame>
        <p:nvGraphicFramePr>
          <p:cNvPr id="5" name="Diagram 4">
            <a:extLst>
              <a:ext uri="{FF2B5EF4-FFF2-40B4-BE49-F238E27FC236}">
                <a16:creationId xmlns:a16="http://schemas.microsoft.com/office/drawing/2014/main" id="{40E21B43-9275-495A-A5BD-9A3D4499E4C7}"/>
              </a:ext>
            </a:extLst>
          </p:cNvPr>
          <p:cNvGraphicFramePr/>
          <p:nvPr>
            <p:extLst>
              <p:ext uri="{D42A27DB-BD31-4B8C-83A1-F6EECF244321}">
                <p14:modId xmlns:p14="http://schemas.microsoft.com/office/powerpoint/2010/main" val="230905556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2183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My career</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marL="285750" indent="-285750">
              <a:spcBef>
                <a:spcPts val="0"/>
              </a:spcBef>
              <a:buFont typeface="Arial" panose="020B0604020202020204" pitchFamily="34" charset="0"/>
              <a:buChar char="•"/>
            </a:pPr>
            <a:r>
              <a:rPr lang="en-US" sz="1800" b="1" dirty="0"/>
              <a:t>The first job I had after college was being hired as an account coordinator at Porter </a:t>
            </a:r>
            <a:r>
              <a:rPr lang="en-US" sz="1800" b="1" dirty="0" err="1"/>
              <a:t>Novelli</a:t>
            </a:r>
            <a:r>
              <a:rPr lang="en-US" sz="1800" b="1" dirty="0"/>
              <a:t> to work on McDonald’s.</a:t>
            </a:r>
          </a:p>
          <a:p>
            <a:pPr marL="285750" indent="-285750">
              <a:spcBef>
                <a:spcPts val="0"/>
              </a:spcBef>
              <a:buFont typeface="Arial" panose="020B0604020202020204" pitchFamily="34" charset="0"/>
              <a:buChar char="•"/>
            </a:pPr>
            <a:endParaRPr lang="en-US" sz="1800" b="1" dirty="0"/>
          </a:p>
          <a:p>
            <a:pPr marL="285750" indent="-285750">
              <a:spcBef>
                <a:spcPts val="0"/>
              </a:spcBef>
              <a:buFont typeface="Arial" panose="020B0604020202020204" pitchFamily="34" charset="0"/>
              <a:buChar char="•"/>
            </a:pPr>
            <a:r>
              <a:rPr lang="en-US" sz="1800" b="1" dirty="0"/>
              <a:t>The worst job I have ever had was working for small PR agencies. </a:t>
            </a:r>
          </a:p>
          <a:p>
            <a:pPr marL="285750" indent="-285750">
              <a:spcBef>
                <a:spcPts val="0"/>
              </a:spcBef>
              <a:buFont typeface="Arial" panose="020B0604020202020204" pitchFamily="34" charset="0"/>
              <a:buChar char="•"/>
            </a:pPr>
            <a:endParaRPr lang="en-US" sz="1800" b="1" dirty="0"/>
          </a:p>
          <a:p>
            <a:pPr marL="285750" indent="-285750">
              <a:spcBef>
                <a:spcPts val="0"/>
              </a:spcBef>
              <a:buFont typeface="Arial" panose="020B0604020202020204" pitchFamily="34" charset="0"/>
              <a:buChar char="•"/>
            </a:pPr>
            <a:r>
              <a:rPr lang="en-US" sz="1800" b="1" dirty="0"/>
              <a:t>Challenges I have had to overcome throughout my career are keeping my bluntness in check and finding ways to motivate myself since I never really had a mentor.</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16</a:t>
            </a:fld>
            <a:endParaRPr lang="en-US" dirty="0"/>
          </a:p>
        </p:txBody>
      </p:sp>
    </p:spTree>
    <p:extLst>
      <p:ext uri="{BB962C8B-B14F-4D97-AF65-F5344CB8AC3E}">
        <p14:creationId xmlns:p14="http://schemas.microsoft.com/office/powerpoint/2010/main" val="3808814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My role within </a:t>
            </a:r>
            <a:r>
              <a:rPr lang="en-US" dirty="0" err="1"/>
              <a:t>rpa</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17</a:t>
            </a:fld>
            <a:endParaRPr lang="en-US" dirty="0"/>
          </a:p>
        </p:txBody>
      </p:sp>
      <p:sp>
        <p:nvSpPr>
          <p:cNvPr id="3" name="Text Placeholder 2"/>
          <p:cNvSpPr>
            <a:spLocks noGrp="1"/>
          </p:cNvSpPr>
          <p:nvPr>
            <p:ph type="body" sz="quarter" idx="15"/>
          </p:nvPr>
        </p:nvSpPr>
        <p:spPr/>
        <p:txBody>
          <a:bodyPr/>
          <a:lstStyle/>
          <a:p>
            <a:endParaRPr lang="en-US" dirty="0"/>
          </a:p>
        </p:txBody>
      </p:sp>
      <p:graphicFrame>
        <p:nvGraphicFramePr>
          <p:cNvPr id="6" name="Table 5">
            <a:extLst>
              <a:ext uri="{FF2B5EF4-FFF2-40B4-BE49-F238E27FC236}">
                <a16:creationId xmlns:a16="http://schemas.microsoft.com/office/drawing/2014/main" id="{EB569976-7C35-4267-9D0C-EC2E4DAEE05E}"/>
              </a:ext>
            </a:extLst>
          </p:cNvPr>
          <p:cNvGraphicFramePr>
            <a:graphicFrameLocks noGrp="1"/>
          </p:cNvGraphicFramePr>
          <p:nvPr>
            <p:extLst>
              <p:ext uri="{D42A27DB-BD31-4B8C-83A1-F6EECF244321}">
                <p14:modId xmlns:p14="http://schemas.microsoft.com/office/powerpoint/2010/main" val="360179101"/>
              </p:ext>
            </p:extLst>
          </p:nvPr>
        </p:nvGraphicFramePr>
        <p:xfrm>
          <a:off x="2031999" y="1893557"/>
          <a:ext cx="8112898" cy="1859065"/>
        </p:xfrm>
        <a:graphic>
          <a:graphicData uri="http://schemas.openxmlformats.org/drawingml/2006/table">
            <a:tbl>
              <a:tblPr firstRow="1" bandRow="1">
                <a:tableStyleId>{7DF18680-E054-41AD-8BC1-D1AEF772440D}</a:tableStyleId>
              </a:tblPr>
              <a:tblGrid>
                <a:gridCol w="8112898">
                  <a:extLst>
                    <a:ext uri="{9D8B030D-6E8A-4147-A177-3AD203B41FA5}">
                      <a16:colId xmlns:a16="http://schemas.microsoft.com/office/drawing/2014/main" val="715361001"/>
                    </a:ext>
                  </a:extLst>
                </a:gridCol>
              </a:tblGrid>
              <a:tr h="379227">
                <a:tc>
                  <a:txBody>
                    <a:bodyPr/>
                    <a:lstStyle/>
                    <a:p>
                      <a:pPr algn="ctr"/>
                      <a:r>
                        <a:rPr lang="en-US" sz="1600" b="1" i="0" kern="1200" baseline="0" dirty="0">
                          <a:solidFill>
                            <a:schemeClr val="tx1"/>
                          </a:solidFill>
                          <a:latin typeface="ITC Avant Garde For RPA Book" charset="0"/>
                        </a:rPr>
                        <a:t>Co-founders, CEO, COO, CFO</a:t>
                      </a:r>
                    </a:p>
                  </a:txBody>
                  <a:tcPr/>
                </a:tc>
                <a:extLst>
                  <a:ext uri="{0D108BD9-81ED-4DB2-BD59-A6C34878D82A}">
                    <a16:rowId xmlns:a16="http://schemas.microsoft.com/office/drawing/2014/main" val="1279685946"/>
                  </a:ext>
                </a:extLst>
              </a:tr>
              <a:tr h="379227">
                <a:tc>
                  <a:txBody>
                    <a:bodyPr/>
                    <a:lstStyle/>
                    <a:p>
                      <a:pPr marL="0" algn="ctr" defTabSz="914400" rtl="0" eaLnBrk="1" latinLnBrk="0" hangingPunct="1"/>
                      <a:r>
                        <a:rPr lang="en-US" sz="1600" b="1" i="0" kern="1200" baseline="0" dirty="0">
                          <a:solidFill>
                            <a:schemeClr val="tx1"/>
                          </a:solidFill>
                          <a:latin typeface="ITC Avant Garde For RPA Book" charset="0"/>
                          <a:ea typeface="+mn-ea"/>
                          <a:cs typeface="+mn-cs"/>
                        </a:rPr>
                        <a:t>Executive Committee (EVPs, SVPs)</a:t>
                      </a:r>
                    </a:p>
                  </a:txBody>
                  <a:tcPr/>
                </a:tc>
                <a:extLst>
                  <a:ext uri="{0D108BD9-81ED-4DB2-BD59-A6C34878D82A}">
                    <a16:rowId xmlns:a16="http://schemas.microsoft.com/office/drawing/2014/main" val="1544910157"/>
                  </a:ext>
                </a:extLst>
              </a:tr>
              <a:tr h="379227">
                <a:tc>
                  <a:txBody>
                    <a:bodyPr/>
                    <a:lstStyle/>
                    <a:p>
                      <a:pPr marL="0" algn="ctr" defTabSz="914400" rtl="0" eaLnBrk="1" latinLnBrk="0" hangingPunct="1"/>
                      <a:r>
                        <a:rPr lang="en-US" sz="1600" b="1" i="0" kern="1200" baseline="0" dirty="0">
                          <a:solidFill>
                            <a:schemeClr val="tx1"/>
                          </a:solidFill>
                          <a:latin typeface="ITC Avant Garde For RPA Book" charset="0"/>
                          <a:ea typeface="+mn-ea"/>
                          <a:cs typeface="+mn-cs"/>
                        </a:rPr>
                        <a:t>Management  Committee (VPs) (me)</a:t>
                      </a:r>
                    </a:p>
                  </a:txBody>
                  <a:tcPr/>
                </a:tc>
                <a:extLst>
                  <a:ext uri="{0D108BD9-81ED-4DB2-BD59-A6C34878D82A}">
                    <a16:rowId xmlns:a16="http://schemas.microsoft.com/office/drawing/2014/main" val="1576875172"/>
                  </a:ext>
                </a:extLst>
              </a:tr>
              <a:tr h="342157">
                <a:tc>
                  <a:txBody>
                    <a:bodyPr/>
                    <a:lstStyle/>
                    <a:p>
                      <a:pPr marL="0" algn="ctr" defTabSz="914400" rtl="0" eaLnBrk="1" latinLnBrk="0" hangingPunct="1"/>
                      <a:r>
                        <a:rPr lang="en-US" sz="1600" b="1" i="0" kern="1200" baseline="0" dirty="0">
                          <a:solidFill>
                            <a:schemeClr val="tx1"/>
                          </a:solidFill>
                          <a:latin typeface="ITC Avant Garde For RPA Book" charset="0"/>
                          <a:ea typeface="+mn-ea"/>
                          <a:cs typeface="+mn-cs"/>
                        </a:rPr>
                        <a:t>Managers</a:t>
                      </a:r>
                    </a:p>
                  </a:txBody>
                  <a:tcPr/>
                </a:tc>
                <a:extLst>
                  <a:ext uri="{0D108BD9-81ED-4DB2-BD59-A6C34878D82A}">
                    <a16:rowId xmlns:a16="http://schemas.microsoft.com/office/drawing/2014/main" val="627722519"/>
                  </a:ext>
                </a:extLst>
              </a:tr>
              <a:tr h="379227">
                <a:tc>
                  <a:txBody>
                    <a:bodyPr/>
                    <a:lstStyle/>
                    <a:p>
                      <a:pPr marL="0" algn="ctr" defTabSz="914400" rtl="0" eaLnBrk="1" latinLnBrk="0" hangingPunct="1"/>
                      <a:r>
                        <a:rPr lang="en-US" sz="1600" b="1" i="0" kern="1200" baseline="0" dirty="0">
                          <a:solidFill>
                            <a:schemeClr val="tx1"/>
                          </a:solidFill>
                          <a:latin typeface="ITC Avant Garde For RPA Book" charset="0"/>
                          <a:ea typeface="+mn-ea"/>
                          <a:cs typeface="+mn-cs"/>
                        </a:rPr>
                        <a:t>Entry-level</a:t>
                      </a:r>
                    </a:p>
                  </a:txBody>
                  <a:tcPr/>
                </a:tc>
                <a:extLst>
                  <a:ext uri="{0D108BD9-81ED-4DB2-BD59-A6C34878D82A}">
                    <a16:rowId xmlns:a16="http://schemas.microsoft.com/office/drawing/2014/main" val="3885560901"/>
                  </a:ext>
                </a:extLst>
              </a:tr>
            </a:tbl>
          </a:graphicData>
        </a:graphic>
      </p:graphicFrame>
    </p:spTree>
    <p:extLst>
      <p:ext uri="{BB962C8B-B14F-4D97-AF65-F5344CB8AC3E}">
        <p14:creationId xmlns:p14="http://schemas.microsoft.com/office/powerpoint/2010/main" val="4149205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Compensation at my company</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18</a:t>
            </a:fld>
            <a:endParaRPr lang="en-US" dirty="0"/>
          </a:p>
        </p:txBody>
      </p:sp>
      <p:graphicFrame>
        <p:nvGraphicFramePr>
          <p:cNvPr id="5" name="Diagram 4">
            <a:extLst>
              <a:ext uri="{FF2B5EF4-FFF2-40B4-BE49-F238E27FC236}">
                <a16:creationId xmlns:a16="http://schemas.microsoft.com/office/drawing/2014/main" id="{408A26EE-7091-4C24-AA20-D13C74853EB6}"/>
              </a:ext>
            </a:extLst>
          </p:cNvPr>
          <p:cNvGraphicFramePr/>
          <p:nvPr>
            <p:extLst>
              <p:ext uri="{D42A27DB-BD31-4B8C-83A1-F6EECF244321}">
                <p14:modId xmlns:p14="http://schemas.microsoft.com/office/powerpoint/2010/main" val="906922161"/>
              </p:ext>
            </p:extLst>
          </p:nvPr>
        </p:nvGraphicFramePr>
        <p:xfrm>
          <a:off x="2032000" y="1204987"/>
          <a:ext cx="7915189" cy="4933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2392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More than just work</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a:spcBef>
                <a:spcPts val="0"/>
              </a:spcBef>
            </a:pPr>
            <a:r>
              <a:rPr lang="en-US" sz="1800" b="1" dirty="0"/>
              <a:t>When I am not at work, it’s all about family time.</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19</a:t>
            </a:fld>
            <a:endParaRPr lang="en-US" dirty="0"/>
          </a:p>
        </p:txBody>
      </p:sp>
      <p:pic>
        <p:nvPicPr>
          <p:cNvPr id="9" name="Picture 8">
            <a:extLst>
              <a:ext uri="{FF2B5EF4-FFF2-40B4-BE49-F238E27FC236}">
                <a16:creationId xmlns:a16="http://schemas.microsoft.com/office/drawing/2014/main" id="{BD6DB5CF-383B-49D1-97C5-47BB57C4D564}"/>
              </a:ext>
            </a:extLst>
          </p:cNvPr>
          <p:cNvPicPr>
            <a:picLocks noChangeAspect="1"/>
          </p:cNvPicPr>
          <p:nvPr/>
        </p:nvPicPr>
        <p:blipFill>
          <a:blip r:embed="rId3"/>
          <a:stretch>
            <a:fillRect/>
          </a:stretch>
        </p:blipFill>
        <p:spPr>
          <a:xfrm rot="5400000">
            <a:off x="8291550" y="2727013"/>
            <a:ext cx="3746499" cy="2809874"/>
          </a:xfrm>
          <a:prstGeom prst="rect">
            <a:avLst/>
          </a:prstGeom>
        </p:spPr>
      </p:pic>
      <p:pic>
        <p:nvPicPr>
          <p:cNvPr id="11" name="Picture 10">
            <a:extLst>
              <a:ext uri="{FF2B5EF4-FFF2-40B4-BE49-F238E27FC236}">
                <a16:creationId xmlns:a16="http://schemas.microsoft.com/office/drawing/2014/main" id="{C4BD0407-51D5-40FB-B7F9-BA62CE2C67C7}"/>
              </a:ext>
            </a:extLst>
          </p:cNvPr>
          <p:cNvPicPr>
            <a:picLocks noChangeAspect="1"/>
          </p:cNvPicPr>
          <p:nvPr/>
        </p:nvPicPr>
        <p:blipFill>
          <a:blip r:embed="rId4"/>
          <a:stretch>
            <a:fillRect/>
          </a:stretch>
        </p:blipFill>
        <p:spPr>
          <a:xfrm>
            <a:off x="3419084" y="2619928"/>
            <a:ext cx="3263937" cy="3553280"/>
          </a:xfrm>
          <a:prstGeom prst="rect">
            <a:avLst/>
          </a:prstGeom>
        </p:spPr>
      </p:pic>
      <p:pic>
        <p:nvPicPr>
          <p:cNvPr id="13" name="Picture 12">
            <a:extLst>
              <a:ext uri="{FF2B5EF4-FFF2-40B4-BE49-F238E27FC236}">
                <a16:creationId xmlns:a16="http://schemas.microsoft.com/office/drawing/2014/main" id="{093FB5EE-8149-47DD-8143-62B60D94EA51}"/>
              </a:ext>
            </a:extLst>
          </p:cNvPr>
          <p:cNvPicPr>
            <a:picLocks noChangeAspect="1"/>
          </p:cNvPicPr>
          <p:nvPr/>
        </p:nvPicPr>
        <p:blipFill>
          <a:blip r:embed="rId5"/>
          <a:stretch>
            <a:fillRect/>
          </a:stretch>
        </p:blipFill>
        <p:spPr>
          <a:xfrm rot="5400000">
            <a:off x="719067" y="2236336"/>
            <a:ext cx="3746500" cy="2809875"/>
          </a:xfrm>
          <a:prstGeom prst="rect">
            <a:avLst/>
          </a:prstGeom>
        </p:spPr>
      </p:pic>
      <p:pic>
        <p:nvPicPr>
          <p:cNvPr id="5" name="Picture 4">
            <a:extLst>
              <a:ext uri="{FF2B5EF4-FFF2-40B4-BE49-F238E27FC236}">
                <a16:creationId xmlns:a16="http://schemas.microsoft.com/office/drawing/2014/main" id="{D7036779-FCAF-4612-B44F-9D83A7EDB781}"/>
              </a:ext>
            </a:extLst>
          </p:cNvPr>
          <p:cNvPicPr>
            <a:picLocks noChangeAspect="1"/>
          </p:cNvPicPr>
          <p:nvPr/>
        </p:nvPicPr>
        <p:blipFill>
          <a:blip r:embed="rId6"/>
          <a:stretch>
            <a:fillRect/>
          </a:stretch>
        </p:blipFill>
        <p:spPr>
          <a:xfrm rot="5400000">
            <a:off x="6289839" y="2375263"/>
            <a:ext cx="3132106" cy="2349080"/>
          </a:xfrm>
          <a:prstGeom prst="rect">
            <a:avLst/>
          </a:prstGeom>
        </p:spPr>
      </p:pic>
    </p:spTree>
    <p:extLst>
      <p:ext uri="{BB962C8B-B14F-4D97-AF65-F5344CB8AC3E}">
        <p14:creationId xmlns:p14="http://schemas.microsoft.com/office/powerpoint/2010/main" val="483108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Introduction</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marL="285750" indent="-285750">
              <a:spcBef>
                <a:spcPts val="0"/>
              </a:spcBef>
              <a:buFont typeface="Arial" panose="020B0604020202020204" pitchFamily="34" charset="0"/>
              <a:buChar char="•"/>
            </a:pPr>
            <a:r>
              <a:rPr lang="en-US" sz="1800" b="1" dirty="0"/>
              <a:t>My name is Britt McColl, and I am 43 years old.</a:t>
            </a:r>
          </a:p>
          <a:p>
            <a:pPr marL="285750" indent="-285750">
              <a:spcBef>
                <a:spcPts val="0"/>
              </a:spcBef>
              <a:buFont typeface="Arial" panose="020B0604020202020204" pitchFamily="34" charset="0"/>
              <a:buChar char="•"/>
            </a:pPr>
            <a:endParaRPr lang="en-US" sz="1800" b="1" dirty="0"/>
          </a:p>
          <a:p>
            <a:pPr marL="285750" indent="-285750">
              <a:spcBef>
                <a:spcPts val="0"/>
              </a:spcBef>
              <a:buFont typeface="Arial" panose="020B0604020202020204" pitchFamily="34" charset="0"/>
              <a:buChar char="•"/>
            </a:pPr>
            <a:r>
              <a:rPr lang="en-US" sz="1800" b="1" dirty="0"/>
              <a:t>I work at ad agency RPA.</a:t>
            </a:r>
          </a:p>
          <a:p>
            <a:pPr>
              <a:spcBef>
                <a:spcPts val="0"/>
              </a:spcBef>
            </a:pPr>
            <a:endParaRPr lang="en-US" sz="1800" b="1" dirty="0"/>
          </a:p>
          <a:p>
            <a:pPr marL="285750" indent="-285750">
              <a:spcBef>
                <a:spcPts val="0"/>
              </a:spcBef>
              <a:buFont typeface="Arial" panose="020B0604020202020204" pitchFamily="34" charset="0"/>
              <a:buChar char="•"/>
            </a:pPr>
            <a:r>
              <a:rPr lang="en-US" sz="1800" b="1" dirty="0"/>
              <a:t>My company is a full-service ad agency, which means we create and produce commercials, digital ads, and social content, as well as handle web development and media planning and buying.</a:t>
            </a:r>
          </a:p>
          <a:p>
            <a:pPr marL="285750" indent="-285750">
              <a:spcBef>
                <a:spcPts val="0"/>
              </a:spcBef>
              <a:buFont typeface="Arial" panose="020B0604020202020204" pitchFamily="34" charset="0"/>
              <a:buChar char="•"/>
            </a:pPr>
            <a:endParaRPr lang="en-US" sz="1800" b="1" dirty="0"/>
          </a:p>
          <a:p>
            <a:pPr marL="285750" indent="-285750">
              <a:spcBef>
                <a:spcPts val="0"/>
              </a:spcBef>
              <a:buFont typeface="Arial" panose="020B0604020202020204" pitchFamily="34" charset="0"/>
              <a:buChar char="•"/>
            </a:pPr>
            <a:r>
              <a:rPr lang="en-US" sz="1800" b="1" dirty="0"/>
              <a:t>My role at RPA is VP, Director of PR.</a:t>
            </a:r>
          </a:p>
          <a:p>
            <a:pPr marL="998982" lvl="1" indent="-285750">
              <a:spcBef>
                <a:spcPts val="0"/>
              </a:spcBef>
              <a:buFont typeface="Arial" panose="020B0604020202020204" pitchFamily="34" charset="0"/>
              <a:buChar char="•"/>
            </a:pPr>
            <a:r>
              <a:rPr lang="en-US" sz="1800" b="1" dirty="0"/>
              <a:t>Everyday I interact with reporters to get attention for our client campaigns, and oversee the RPA brand as well. This entails getting our senior leaders known for their expertise (e.g., pitching and securing speaking engagements for them at major conferences like SXSW).</a:t>
            </a:r>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2</a:t>
            </a:fld>
            <a:endParaRPr lang="en-US" dirty="0"/>
          </a:p>
        </p:txBody>
      </p:sp>
    </p:spTree>
    <p:extLst>
      <p:ext uri="{BB962C8B-B14F-4D97-AF65-F5344CB8AC3E}">
        <p14:creationId xmlns:p14="http://schemas.microsoft.com/office/powerpoint/2010/main" val="1219958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Do it all over again?</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a:spcBef>
                <a:spcPts val="0"/>
              </a:spcBef>
            </a:pPr>
            <a:r>
              <a:rPr lang="en-US" sz="1800" b="1" dirty="0"/>
              <a:t>If I could talk to my high school self, what would I say?</a:t>
            </a:r>
          </a:p>
          <a:p>
            <a:pPr>
              <a:spcBef>
                <a:spcPts val="0"/>
              </a:spcBef>
            </a:pPr>
            <a:endParaRPr lang="en-US" sz="1800" b="1" dirty="0"/>
          </a:p>
          <a:p>
            <a:pPr marL="741363" lvl="1" indent="-279400">
              <a:spcBef>
                <a:spcPts val="0"/>
              </a:spcBef>
              <a:buFont typeface="Arial" panose="020B0604020202020204" pitchFamily="34" charset="0"/>
              <a:buChar char="•"/>
            </a:pPr>
            <a:r>
              <a:rPr lang="en-US" sz="1800" b="1" dirty="0"/>
              <a:t>Talk to people about their jobs, why they like it, what they don’t and how they found their way there.</a:t>
            </a:r>
          </a:p>
          <a:p>
            <a:pPr marL="461963" lvl="1" indent="0">
              <a:spcBef>
                <a:spcPts val="0"/>
              </a:spcBef>
              <a:buNone/>
            </a:pPr>
            <a:endParaRPr lang="en-US" sz="1800" b="1" dirty="0"/>
          </a:p>
          <a:p>
            <a:pPr marL="741363" lvl="1" indent="-279400">
              <a:spcBef>
                <a:spcPts val="0"/>
              </a:spcBef>
              <a:buFont typeface="Arial" panose="020B0604020202020204" pitchFamily="34" charset="0"/>
              <a:buChar char="•"/>
            </a:pPr>
            <a:r>
              <a:rPr lang="en-US" sz="1800" b="1" dirty="0"/>
              <a:t>Take different, untraditional classes that may spark a lifelong interest.</a:t>
            </a:r>
          </a:p>
          <a:p>
            <a:pPr marL="461963" lvl="1" indent="0">
              <a:spcBef>
                <a:spcPts val="0"/>
              </a:spcBef>
              <a:buNone/>
            </a:pPr>
            <a:endParaRPr lang="en-US" sz="1800" b="1" dirty="0"/>
          </a:p>
          <a:p>
            <a:pPr marL="741363" lvl="1" indent="-279400">
              <a:spcBef>
                <a:spcPts val="0"/>
              </a:spcBef>
              <a:buFont typeface="Arial" panose="020B0604020202020204" pitchFamily="34" charset="0"/>
              <a:buChar char="•"/>
            </a:pPr>
            <a:r>
              <a:rPr lang="en-US" sz="1800" b="1" dirty="0"/>
              <a:t>Volunteer for causes or groups that mean something to you. You never know who you will meet.</a:t>
            </a:r>
          </a:p>
          <a:p>
            <a:pPr marL="461963" lvl="1" indent="0">
              <a:spcBef>
                <a:spcPts val="0"/>
              </a:spcBef>
              <a:buNone/>
            </a:pPr>
            <a:endParaRPr lang="en-US" sz="1800" b="1" dirty="0"/>
          </a:p>
          <a:p>
            <a:pPr marL="741363" lvl="1" indent="-279400">
              <a:spcBef>
                <a:spcPts val="0"/>
              </a:spcBef>
              <a:buFont typeface="Arial" panose="020B0604020202020204" pitchFamily="34" charset="0"/>
              <a:buChar char="•"/>
            </a:pPr>
            <a:r>
              <a:rPr lang="en-US" sz="1800" b="1" dirty="0"/>
              <a:t>Don’t think you have to have all the answers – you never do.</a:t>
            </a:r>
          </a:p>
          <a:p>
            <a:pPr marL="741363" lvl="1" indent="-279400">
              <a:spcBef>
                <a:spcPts val="0"/>
              </a:spcBef>
              <a:buFont typeface="Arial" panose="020B0604020202020204" pitchFamily="34" charset="0"/>
              <a:buChar char="•"/>
            </a:pPr>
            <a:endParaRPr lang="en-US" sz="1800" b="1" dirty="0"/>
          </a:p>
          <a:p>
            <a:pPr lvl="1" indent="0">
              <a:spcBef>
                <a:spcPts val="0"/>
              </a:spcBef>
              <a:buNone/>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20</a:t>
            </a:fld>
            <a:endParaRPr lang="en-US" dirty="0"/>
          </a:p>
        </p:txBody>
      </p:sp>
    </p:spTree>
    <p:extLst>
      <p:ext uri="{BB962C8B-B14F-4D97-AF65-F5344CB8AC3E}">
        <p14:creationId xmlns:p14="http://schemas.microsoft.com/office/powerpoint/2010/main" val="2082671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734986" y="2538346"/>
            <a:ext cx="10722025" cy="895350"/>
          </a:xfrm>
        </p:spPr>
        <p:txBody>
          <a:bodyPr>
            <a:noAutofit/>
          </a:bodyPr>
          <a:lstStyle/>
          <a:p>
            <a:r>
              <a:rPr lang="en-US"/>
              <a:t>Questions </a:t>
            </a:r>
            <a:r>
              <a:rPr lang="en-US" dirty="0"/>
              <a:t>&amp; answer</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a:spcBef>
                <a:spcPts val="0"/>
              </a:spcBef>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21</a:t>
            </a:fld>
            <a:endParaRPr lang="en-US" dirty="0"/>
          </a:p>
        </p:txBody>
      </p:sp>
    </p:spTree>
    <p:extLst>
      <p:ext uri="{BB962C8B-B14F-4D97-AF65-F5344CB8AC3E}">
        <p14:creationId xmlns:p14="http://schemas.microsoft.com/office/powerpoint/2010/main" val="2821497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activity</a:t>
            </a:r>
          </a:p>
        </p:txBody>
      </p:sp>
      <p:sp>
        <p:nvSpPr>
          <p:cNvPr id="2" name="Text Placeholder 1"/>
          <p:cNvSpPr>
            <a:spLocks noGrp="1"/>
          </p:cNvSpPr>
          <p:nvPr>
            <p:ph type="body" idx="1"/>
          </p:nvPr>
        </p:nvSpPr>
        <p:spPr>
          <a:xfrm>
            <a:off x="734987" y="1204987"/>
            <a:ext cx="10722025" cy="4800212"/>
          </a:xfrm>
        </p:spPr>
        <p:txBody>
          <a:bodyPr anchor="t"/>
          <a:lstStyle/>
          <a:p>
            <a:pPr>
              <a:spcBef>
                <a:spcPts val="0"/>
              </a:spcBef>
            </a:pPr>
            <a:r>
              <a:rPr lang="en-US" sz="1800" b="1" dirty="0"/>
              <a:t>Problem:		Honda needs to make a big splash for a little car.</a:t>
            </a:r>
          </a:p>
          <a:p>
            <a:pPr>
              <a:spcBef>
                <a:spcPts val="0"/>
              </a:spcBef>
            </a:pPr>
            <a:endParaRPr lang="en-US" sz="1800" b="1" dirty="0"/>
          </a:p>
          <a:p>
            <a:pPr>
              <a:spcBef>
                <a:spcPts val="0"/>
              </a:spcBef>
            </a:pPr>
            <a:r>
              <a:rPr lang="en-US" sz="1800" b="1" dirty="0"/>
              <a:t>Target Audience: 	18 to 35, sensible and fun, value experiences</a:t>
            </a:r>
          </a:p>
          <a:p>
            <a:pPr>
              <a:spcBef>
                <a:spcPts val="0"/>
              </a:spcBef>
            </a:pPr>
            <a:endParaRPr lang="en-US" sz="1800" b="1" dirty="0"/>
          </a:p>
          <a:p>
            <a:pPr>
              <a:spcBef>
                <a:spcPts val="0"/>
              </a:spcBef>
            </a:pPr>
            <a:r>
              <a:rPr lang="en-US" sz="1800" b="1" dirty="0"/>
              <a:t>Insight: 			Honda believes in creating vehicles that are useful and fun to drive. 			The latest Fit is a perfect example of this.</a:t>
            </a:r>
          </a:p>
          <a:p>
            <a:pPr>
              <a:spcBef>
                <a:spcPts val="0"/>
              </a:spcBef>
            </a:pPr>
            <a:endParaRPr lang="en-US" sz="1800" b="1" dirty="0"/>
          </a:p>
          <a:p>
            <a:pPr>
              <a:spcBef>
                <a:spcPts val="0"/>
              </a:spcBef>
            </a:pPr>
            <a:r>
              <a:rPr lang="en-US" sz="1800" b="1" dirty="0"/>
              <a:t>Goal: 			To appeal emotionally to potential buyers and demonstrate value and 			tech. Maximize personality of the Fit.</a:t>
            </a:r>
          </a:p>
          <a:p>
            <a:pPr>
              <a:spcBef>
                <a:spcPts val="0"/>
              </a:spcBef>
            </a:pPr>
            <a:endParaRPr lang="en-US" sz="1800" b="1" dirty="0"/>
          </a:p>
          <a:p>
            <a:pPr>
              <a:spcBef>
                <a:spcPts val="0"/>
              </a:spcBef>
            </a:pPr>
            <a:r>
              <a:rPr lang="en-US" sz="1800" b="1" dirty="0"/>
              <a:t>Voice: 			Cheeky, eternal optimist, innovative</a:t>
            </a:r>
          </a:p>
          <a:p>
            <a:pPr>
              <a:spcBef>
                <a:spcPts val="0"/>
              </a:spcBef>
            </a:pPr>
            <a:endParaRPr lang="en-US" sz="1800" b="1" dirty="0"/>
          </a:p>
          <a:p>
            <a:pPr>
              <a:spcBef>
                <a:spcPts val="0"/>
              </a:spcBef>
            </a:pPr>
            <a:r>
              <a:rPr lang="en-US" sz="1800" b="1" dirty="0"/>
              <a:t>Media buy: 		Digital and social</a:t>
            </a:r>
          </a:p>
          <a:p>
            <a:pPr>
              <a:spcBef>
                <a:spcPts val="0"/>
              </a:spcBef>
            </a:pPr>
            <a:endParaRPr lang="en-US" sz="1800" b="1" dirty="0"/>
          </a:p>
          <a:p>
            <a:pPr>
              <a:spcBef>
                <a:spcPts val="0"/>
              </a:spcBef>
            </a:pPr>
            <a:r>
              <a:rPr lang="en-US" sz="1800" b="1" dirty="0"/>
              <a:t>Assignment:		What could the Fit advertising campaign look like? How does Honda 			attract the attention of those 18 to 35? What would the press headline 			look like?</a:t>
            </a:r>
          </a:p>
          <a:p>
            <a:pPr marL="741363" lvl="1" indent="-279400">
              <a:spcBef>
                <a:spcPts val="0"/>
              </a:spcBef>
              <a:buFont typeface="Arial" panose="020B0604020202020204" pitchFamily="34" charset="0"/>
              <a:buChar char="•"/>
            </a:pPr>
            <a:endParaRPr lang="en-US" sz="1800" b="1" dirty="0"/>
          </a:p>
          <a:p>
            <a:pPr lvl="1" indent="0">
              <a:spcBef>
                <a:spcPts val="0"/>
              </a:spcBef>
              <a:buNone/>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22</a:t>
            </a:fld>
            <a:endParaRPr lang="en-US" dirty="0"/>
          </a:p>
        </p:txBody>
      </p:sp>
    </p:spTree>
    <p:extLst>
      <p:ext uri="{BB962C8B-B14F-4D97-AF65-F5344CB8AC3E}">
        <p14:creationId xmlns:p14="http://schemas.microsoft.com/office/powerpoint/2010/main" val="1905477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activity</a:t>
            </a:r>
          </a:p>
        </p:txBody>
      </p:sp>
      <p:sp>
        <p:nvSpPr>
          <p:cNvPr id="2" name="Text Placeholder 1"/>
          <p:cNvSpPr>
            <a:spLocks noGrp="1"/>
          </p:cNvSpPr>
          <p:nvPr>
            <p:ph type="body" idx="1"/>
          </p:nvPr>
        </p:nvSpPr>
        <p:spPr>
          <a:xfrm>
            <a:off x="734987" y="1204987"/>
            <a:ext cx="10722025" cy="4800212"/>
          </a:xfrm>
        </p:spPr>
        <p:txBody>
          <a:bodyPr anchor="t"/>
          <a:lstStyle/>
          <a:p>
            <a:pPr marL="741363" lvl="1" indent="-279400">
              <a:spcBef>
                <a:spcPts val="0"/>
              </a:spcBef>
              <a:buFont typeface="Arial" panose="020B0604020202020204" pitchFamily="34" charset="0"/>
              <a:buChar char="•"/>
            </a:pPr>
            <a:endParaRPr lang="en-US" sz="1800" b="1" dirty="0"/>
          </a:p>
          <a:p>
            <a:pPr lvl="1" indent="0">
              <a:spcBef>
                <a:spcPts val="0"/>
              </a:spcBef>
              <a:buNone/>
            </a:pPr>
            <a:endParaRPr lang="en-US" b="1" dirty="0"/>
          </a:p>
          <a:p>
            <a:pPr marL="285750" indent="-285750">
              <a:spcBef>
                <a:spcPts val="0"/>
              </a:spcBef>
              <a:buFont typeface="Arial" panose="020B0604020202020204" pitchFamily="34" charset="0"/>
              <a:buChar char="•"/>
            </a:pPr>
            <a:r>
              <a:rPr lang="en-US" b="1" dirty="0"/>
              <a:t>General market TV spot: </a:t>
            </a:r>
            <a:r>
              <a:rPr lang="en-US" b="1" dirty="0">
                <a:hlinkClick r:id="rId5"/>
              </a:rPr>
              <a:t>https://www.youtube.com/watch?v=xKR5rksTc_o&amp;feature=youtu.be</a:t>
            </a:r>
            <a:r>
              <a:rPr lang="en-US" b="1" dirty="0"/>
              <a:t> </a:t>
            </a:r>
          </a:p>
          <a:p>
            <a:pPr marL="285750" indent="-285750">
              <a:spcBef>
                <a:spcPts val="0"/>
              </a:spcBef>
              <a:buFont typeface="Arial" panose="020B0604020202020204" pitchFamily="34" charset="0"/>
              <a:buChar char="•"/>
            </a:pPr>
            <a:r>
              <a:rPr lang="en-US" b="1" dirty="0"/>
              <a:t>Hispanic Spot: </a:t>
            </a:r>
            <a:r>
              <a:rPr lang="en-US" b="1" dirty="0">
                <a:hlinkClick r:id="rId6"/>
              </a:rPr>
              <a:t>https://www.youtube.com/watch?v=VbSF-ILa_gE&amp;feature=youtu.be</a:t>
            </a:r>
            <a:r>
              <a:rPr lang="en-US" b="1" dirty="0"/>
              <a:t> </a:t>
            </a:r>
          </a:p>
          <a:p>
            <a:pPr marL="285750" indent="-285750">
              <a:spcBef>
                <a:spcPts val="0"/>
              </a:spcBef>
              <a:buFont typeface="Arial" panose="020B0604020202020204" pitchFamily="34" charset="0"/>
              <a:buChar char="•"/>
            </a:pPr>
            <a:r>
              <a:rPr lang="en-US" b="1" dirty="0"/>
              <a:t>Hulu pre-roll:</a:t>
            </a:r>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a:xfrm>
            <a:off x="10755429" y="6280150"/>
            <a:ext cx="645160" cy="365125"/>
          </a:xfrm>
        </p:spPr>
        <p:txBody>
          <a:bodyPr/>
          <a:lstStyle/>
          <a:p>
            <a:fld id="{9C1E13F2-EDA6-444A-BA37-967C81846060}" type="slidenum">
              <a:rPr lang="en-US" smtClean="0"/>
              <a:pPr/>
              <a:t>23</a:t>
            </a:fld>
            <a:endParaRPr lang="en-US" dirty="0"/>
          </a:p>
        </p:txBody>
      </p:sp>
      <p:pic>
        <p:nvPicPr>
          <p:cNvPr id="8" name="HAOV7054000H-HULU_FIT_PRE_ROLL_FIT_SPORT_TRIM_FUN_SURPRISES-HONDA-15_100MB (6) (1)">
            <a:hlinkClick r:id="" action="ppaction://media"/>
            <a:extLst>
              <a:ext uri="{FF2B5EF4-FFF2-40B4-BE49-F238E27FC236}">
                <a16:creationId xmlns:a16="http://schemas.microsoft.com/office/drawing/2014/main" id="{540D1063-A3CD-4CFC-B41C-F393B28E2D5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5899" y="2647498"/>
            <a:ext cx="6782602" cy="3815214"/>
          </a:xfrm>
          <a:prstGeom prst="rect">
            <a:avLst/>
          </a:prstGeom>
        </p:spPr>
      </p:pic>
      <p:pic>
        <p:nvPicPr>
          <p:cNvPr id="9" name="Picture 8">
            <a:extLst>
              <a:ext uri="{FF2B5EF4-FFF2-40B4-BE49-F238E27FC236}">
                <a16:creationId xmlns:a16="http://schemas.microsoft.com/office/drawing/2014/main" id="{ECE69156-2496-4270-9E7E-9210BD188F9F}"/>
              </a:ext>
            </a:extLst>
          </p:cNvPr>
          <p:cNvPicPr>
            <a:picLocks noChangeAspect="1"/>
          </p:cNvPicPr>
          <p:nvPr/>
        </p:nvPicPr>
        <p:blipFill>
          <a:blip r:embed="rId8"/>
          <a:stretch>
            <a:fillRect/>
          </a:stretch>
        </p:blipFill>
        <p:spPr>
          <a:xfrm>
            <a:off x="7883089" y="2647498"/>
            <a:ext cx="3923899" cy="2945852"/>
          </a:xfrm>
          <a:prstGeom prst="rect">
            <a:avLst/>
          </a:prstGeom>
        </p:spPr>
      </p:pic>
    </p:spTree>
    <p:extLst>
      <p:ext uri="{BB962C8B-B14F-4D97-AF65-F5344CB8AC3E}">
        <p14:creationId xmlns:p14="http://schemas.microsoft.com/office/powerpoint/2010/main" val="1183510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My childhood</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marL="285750" indent="-285750">
              <a:spcBef>
                <a:spcPts val="0"/>
              </a:spcBef>
              <a:buFont typeface="Arial" panose="020B0604020202020204" pitchFamily="34" charset="0"/>
              <a:buChar char="•"/>
            </a:pPr>
            <a:r>
              <a:rPr lang="en-US" sz="1800" b="1" dirty="0"/>
              <a:t>I was born and raised in Northridge.</a:t>
            </a:r>
          </a:p>
          <a:p>
            <a:pPr marL="285750" indent="-285750">
              <a:spcBef>
                <a:spcPts val="0"/>
              </a:spcBef>
              <a:buFont typeface="Arial" panose="020B0604020202020204" pitchFamily="34" charset="0"/>
              <a:buChar char="•"/>
            </a:pPr>
            <a:endParaRPr lang="en-US" b="1" dirty="0"/>
          </a:p>
          <a:p>
            <a:pPr lvl="1" indent="0">
              <a:spcBef>
                <a:spcPts val="0"/>
              </a:spcBef>
              <a:buNone/>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3</a:t>
            </a:fld>
            <a:endParaRPr lang="en-US" dirty="0"/>
          </a:p>
        </p:txBody>
      </p:sp>
      <p:pic>
        <p:nvPicPr>
          <p:cNvPr id="6" name="Picture 5">
            <a:extLst>
              <a:ext uri="{FF2B5EF4-FFF2-40B4-BE49-F238E27FC236}">
                <a16:creationId xmlns:a16="http://schemas.microsoft.com/office/drawing/2014/main" id="{2FEE1EEF-8CF1-4245-8D83-04FA6FD640D2}"/>
              </a:ext>
            </a:extLst>
          </p:cNvPr>
          <p:cNvPicPr>
            <a:picLocks noChangeAspect="1"/>
          </p:cNvPicPr>
          <p:nvPr/>
        </p:nvPicPr>
        <p:blipFill>
          <a:blip r:embed="rId3"/>
          <a:stretch>
            <a:fillRect/>
          </a:stretch>
        </p:blipFill>
        <p:spPr>
          <a:xfrm>
            <a:off x="2714625" y="1956280"/>
            <a:ext cx="5847484" cy="3492019"/>
          </a:xfrm>
          <a:prstGeom prst="rect">
            <a:avLst/>
          </a:prstGeom>
        </p:spPr>
      </p:pic>
    </p:spTree>
    <p:extLst>
      <p:ext uri="{BB962C8B-B14F-4D97-AF65-F5344CB8AC3E}">
        <p14:creationId xmlns:p14="http://schemas.microsoft.com/office/powerpoint/2010/main" val="304150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My family</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a:spcBef>
                <a:spcPts val="0"/>
              </a:spcBef>
            </a:pPr>
            <a:r>
              <a:rPr lang="en-US" sz="1800" dirty="0"/>
              <a:t>I am an only child. While growing up, my mom worked full-time at a bank and my dad owned a small business during most of my childhood. My grandmother (</a:t>
            </a:r>
            <a:r>
              <a:rPr lang="en-US" sz="1800" dirty="0" err="1"/>
              <a:t>Momo</a:t>
            </a:r>
            <a:r>
              <a:rPr lang="en-US" sz="1800" dirty="0"/>
              <a:t>) was a big part of our life – she came on family vacations and helped my mom with school </a:t>
            </a:r>
            <a:r>
              <a:rPr lang="en-US" sz="1800" dirty="0" err="1"/>
              <a:t>dropoffs</a:t>
            </a:r>
            <a:r>
              <a:rPr lang="en-US" sz="1800" dirty="0"/>
              <a:t> and pickups.</a:t>
            </a:r>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4</a:t>
            </a:fld>
            <a:endParaRPr lang="en-US" dirty="0"/>
          </a:p>
        </p:txBody>
      </p:sp>
      <p:pic>
        <p:nvPicPr>
          <p:cNvPr id="6" name="Picture 5">
            <a:extLst>
              <a:ext uri="{FF2B5EF4-FFF2-40B4-BE49-F238E27FC236}">
                <a16:creationId xmlns:a16="http://schemas.microsoft.com/office/drawing/2014/main" id="{C4120D2F-5695-4910-892F-BC3DE1D1C00D}"/>
              </a:ext>
            </a:extLst>
          </p:cNvPr>
          <p:cNvPicPr>
            <a:picLocks noChangeAspect="1"/>
          </p:cNvPicPr>
          <p:nvPr/>
        </p:nvPicPr>
        <p:blipFill>
          <a:blip r:embed="rId3"/>
          <a:stretch>
            <a:fillRect/>
          </a:stretch>
        </p:blipFill>
        <p:spPr>
          <a:xfrm>
            <a:off x="1430950" y="2314299"/>
            <a:ext cx="3338281" cy="2359653"/>
          </a:xfrm>
          <a:prstGeom prst="rect">
            <a:avLst/>
          </a:prstGeom>
        </p:spPr>
      </p:pic>
      <p:pic>
        <p:nvPicPr>
          <p:cNvPr id="11" name="Picture 10">
            <a:extLst>
              <a:ext uri="{FF2B5EF4-FFF2-40B4-BE49-F238E27FC236}">
                <a16:creationId xmlns:a16="http://schemas.microsoft.com/office/drawing/2014/main" id="{BC560F71-ED65-4462-B21C-D049E33EB3C0}"/>
              </a:ext>
            </a:extLst>
          </p:cNvPr>
          <p:cNvPicPr>
            <a:picLocks noChangeAspect="1"/>
          </p:cNvPicPr>
          <p:nvPr/>
        </p:nvPicPr>
        <p:blipFill>
          <a:blip r:embed="rId4"/>
          <a:stretch>
            <a:fillRect/>
          </a:stretch>
        </p:blipFill>
        <p:spPr>
          <a:xfrm>
            <a:off x="5359316" y="2172924"/>
            <a:ext cx="2408936" cy="3200854"/>
          </a:xfrm>
          <a:prstGeom prst="rect">
            <a:avLst/>
          </a:prstGeom>
        </p:spPr>
      </p:pic>
      <p:pic>
        <p:nvPicPr>
          <p:cNvPr id="13" name="Picture 12">
            <a:extLst>
              <a:ext uri="{FF2B5EF4-FFF2-40B4-BE49-F238E27FC236}">
                <a16:creationId xmlns:a16="http://schemas.microsoft.com/office/drawing/2014/main" id="{2878617D-864E-48F6-A29D-106F19BDE580}"/>
              </a:ext>
            </a:extLst>
          </p:cNvPr>
          <p:cNvPicPr>
            <a:picLocks noChangeAspect="1"/>
          </p:cNvPicPr>
          <p:nvPr/>
        </p:nvPicPr>
        <p:blipFill>
          <a:blip r:embed="rId5"/>
          <a:stretch>
            <a:fillRect/>
          </a:stretch>
        </p:blipFill>
        <p:spPr>
          <a:xfrm rot="5400000">
            <a:off x="8153580" y="2679065"/>
            <a:ext cx="2918103" cy="2188578"/>
          </a:xfrm>
          <a:prstGeom prst="rect">
            <a:avLst/>
          </a:prstGeom>
        </p:spPr>
      </p:pic>
    </p:spTree>
    <p:extLst>
      <p:ext uri="{BB962C8B-B14F-4D97-AF65-F5344CB8AC3E}">
        <p14:creationId xmlns:p14="http://schemas.microsoft.com/office/powerpoint/2010/main" val="4031228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My High school</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a:spcBef>
                <a:spcPts val="0"/>
              </a:spcBef>
            </a:pPr>
            <a:r>
              <a:rPr lang="en-US" sz="1800" b="1" dirty="0"/>
              <a:t>I attended </a:t>
            </a:r>
            <a:r>
              <a:rPr lang="en-US" sz="1800" b="1" dirty="0" err="1"/>
              <a:t>Alemany</a:t>
            </a:r>
            <a:r>
              <a:rPr lang="en-US" sz="1800" b="1" dirty="0"/>
              <a:t> High School in Mission Hills.</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5</a:t>
            </a:fld>
            <a:endParaRPr lang="en-US" dirty="0"/>
          </a:p>
        </p:txBody>
      </p:sp>
      <p:pic>
        <p:nvPicPr>
          <p:cNvPr id="5" name="Picture 4">
            <a:extLst>
              <a:ext uri="{FF2B5EF4-FFF2-40B4-BE49-F238E27FC236}">
                <a16:creationId xmlns:a16="http://schemas.microsoft.com/office/drawing/2014/main" id="{52C19BE8-5E8E-40F1-A8B4-D6597085F4C0}"/>
              </a:ext>
            </a:extLst>
          </p:cNvPr>
          <p:cNvPicPr>
            <a:picLocks noChangeAspect="1"/>
          </p:cNvPicPr>
          <p:nvPr/>
        </p:nvPicPr>
        <p:blipFill>
          <a:blip r:embed="rId3"/>
          <a:stretch>
            <a:fillRect/>
          </a:stretch>
        </p:blipFill>
        <p:spPr>
          <a:xfrm>
            <a:off x="734987" y="1928553"/>
            <a:ext cx="2446020" cy="2446020"/>
          </a:xfrm>
          <a:prstGeom prst="rect">
            <a:avLst/>
          </a:prstGeom>
        </p:spPr>
      </p:pic>
      <p:pic>
        <p:nvPicPr>
          <p:cNvPr id="6" name="Picture 5">
            <a:extLst>
              <a:ext uri="{FF2B5EF4-FFF2-40B4-BE49-F238E27FC236}">
                <a16:creationId xmlns:a16="http://schemas.microsoft.com/office/drawing/2014/main" id="{4E2B9A8F-B923-4FC9-9C9C-E3DE0445FA79}"/>
              </a:ext>
            </a:extLst>
          </p:cNvPr>
          <p:cNvPicPr>
            <a:picLocks noChangeAspect="1"/>
          </p:cNvPicPr>
          <p:nvPr/>
        </p:nvPicPr>
        <p:blipFill>
          <a:blip r:embed="rId4"/>
          <a:stretch>
            <a:fillRect/>
          </a:stretch>
        </p:blipFill>
        <p:spPr>
          <a:xfrm>
            <a:off x="3787572" y="1928553"/>
            <a:ext cx="4616854" cy="3411869"/>
          </a:xfrm>
          <a:prstGeom prst="rect">
            <a:avLst/>
          </a:prstGeom>
        </p:spPr>
      </p:pic>
    </p:spTree>
    <p:extLst>
      <p:ext uri="{BB962C8B-B14F-4D97-AF65-F5344CB8AC3E}">
        <p14:creationId xmlns:p14="http://schemas.microsoft.com/office/powerpoint/2010/main" val="3913809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High school</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a:spcBef>
                <a:spcPts val="0"/>
              </a:spcBef>
            </a:pPr>
            <a:r>
              <a:rPr lang="en-US" sz="1800" b="1" dirty="0"/>
              <a:t>As a high school student, I felt overlooked – not popular, athletic or smart.</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6</a:t>
            </a:fld>
            <a:endParaRPr lang="en-US" dirty="0"/>
          </a:p>
        </p:txBody>
      </p:sp>
      <p:pic>
        <p:nvPicPr>
          <p:cNvPr id="13" name="Picture 12">
            <a:extLst>
              <a:ext uri="{FF2B5EF4-FFF2-40B4-BE49-F238E27FC236}">
                <a16:creationId xmlns:a16="http://schemas.microsoft.com/office/drawing/2014/main" id="{E29CAD37-C651-4738-9FC9-55088FA46A2D}"/>
              </a:ext>
            </a:extLst>
          </p:cNvPr>
          <p:cNvPicPr>
            <a:picLocks noChangeAspect="1"/>
          </p:cNvPicPr>
          <p:nvPr/>
        </p:nvPicPr>
        <p:blipFill>
          <a:blip r:embed="rId3"/>
          <a:stretch>
            <a:fillRect/>
          </a:stretch>
        </p:blipFill>
        <p:spPr>
          <a:xfrm>
            <a:off x="1292980" y="2155951"/>
            <a:ext cx="4298696" cy="3019841"/>
          </a:xfrm>
          <a:prstGeom prst="rect">
            <a:avLst/>
          </a:prstGeom>
        </p:spPr>
      </p:pic>
      <p:pic>
        <p:nvPicPr>
          <p:cNvPr id="19" name="Picture 18">
            <a:extLst>
              <a:ext uri="{FF2B5EF4-FFF2-40B4-BE49-F238E27FC236}">
                <a16:creationId xmlns:a16="http://schemas.microsoft.com/office/drawing/2014/main" id="{35EA8249-91C8-44EF-A6C2-AC07F0FBACB5}"/>
              </a:ext>
            </a:extLst>
          </p:cNvPr>
          <p:cNvPicPr>
            <a:picLocks noChangeAspect="1"/>
          </p:cNvPicPr>
          <p:nvPr/>
        </p:nvPicPr>
        <p:blipFill>
          <a:blip r:embed="rId4"/>
          <a:stretch>
            <a:fillRect/>
          </a:stretch>
        </p:blipFill>
        <p:spPr>
          <a:xfrm>
            <a:off x="5889752" y="2027208"/>
            <a:ext cx="4044696" cy="3148584"/>
          </a:xfrm>
          <a:prstGeom prst="rect">
            <a:avLst/>
          </a:prstGeom>
        </p:spPr>
      </p:pic>
    </p:spTree>
    <p:extLst>
      <p:ext uri="{BB962C8B-B14F-4D97-AF65-F5344CB8AC3E}">
        <p14:creationId xmlns:p14="http://schemas.microsoft.com/office/powerpoint/2010/main" val="494702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High school</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marL="285750" indent="-285750">
              <a:spcBef>
                <a:spcPts val="0"/>
              </a:spcBef>
              <a:buFont typeface="Arial" panose="020B0604020202020204" pitchFamily="34" charset="0"/>
              <a:buChar char="•"/>
            </a:pPr>
            <a:r>
              <a:rPr lang="en-US" sz="1800" b="1" dirty="0"/>
              <a:t>Things that I really liked in high school were English/literature class, Friday-night football games and spending time with my friends.</a:t>
            </a:r>
          </a:p>
          <a:p>
            <a:pPr marL="285750" indent="-285750">
              <a:spcBef>
                <a:spcPts val="0"/>
              </a:spcBef>
              <a:buFont typeface="Arial" panose="020B0604020202020204" pitchFamily="34" charset="0"/>
              <a:buChar char="•"/>
            </a:pPr>
            <a:endParaRPr lang="en-US" sz="1800" b="1" dirty="0"/>
          </a:p>
          <a:p>
            <a:pPr marL="285750" indent="-285750">
              <a:spcBef>
                <a:spcPts val="0"/>
              </a:spcBef>
              <a:buFont typeface="Arial" panose="020B0604020202020204" pitchFamily="34" charset="0"/>
              <a:buChar char="•"/>
            </a:pPr>
            <a:r>
              <a:rPr lang="en-US" sz="1800" b="1" dirty="0"/>
              <a:t>Things that felt difficult or challenging for me while I was in high school were algebra and geometry. I tested into remedial math before starting high school and always felt behind my classmates. To catch up, I look geometry at Pierce College one summer – thanks to lots of tutoring, I passed.</a:t>
            </a:r>
          </a:p>
          <a:p>
            <a:pPr marL="285750" indent="-285750">
              <a:spcBef>
                <a:spcPts val="0"/>
              </a:spcBef>
              <a:buFont typeface="Arial" panose="020B0604020202020204" pitchFamily="34" charset="0"/>
              <a:buChar char="•"/>
            </a:pPr>
            <a:endParaRPr lang="en-US" sz="1800" b="1" dirty="0"/>
          </a:p>
          <a:p>
            <a:pPr marL="285750" indent="-285750">
              <a:spcBef>
                <a:spcPts val="0"/>
              </a:spcBef>
              <a:buFont typeface="Arial" panose="020B0604020202020204" pitchFamily="34" charset="0"/>
              <a:buChar char="•"/>
            </a:pPr>
            <a:r>
              <a:rPr lang="en-US" sz="1800" b="1" dirty="0"/>
              <a:t>Jobs I worked while in high school included babysitting on the weekends. I got my first part-time job at 15½ as a holiday gift wrapper. Earning money gave me more funds for fun (e.g., going out to dinner) and saving for my first car.</a:t>
            </a:r>
          </a:p>
          <a:p>
            <a:pPr marL="285750" indent="-285750">
              <a:spcBef>
                <a:spcPts val="0"/>
              </a:spcBef>
              <a:buFont typeface="Arial" panose="020B0604020202020204" pitchFamily="34" charset="0"/>
              <a:buChar char="•"/>
            </a:pPr>
            <a:endParaRPr lang="en-US" sz="1800" b="1" dirty="0"/>
          </a:p>
          <a:p>
            <a:pPr marL="285750" indent="-285750">
              <a:spcBef>
                <a:spcPts val="0"/>
              </a:spcBef>
              <a:buFont typeface="Arial" panose="020B0604020202020204" pitchFamily="34" charset="0"/>
              <a:buChar char="•"/>
            </a:pPr>
            <a:r>
              <a:rPr lang="en-US" sz="1800" b="1" dirty="0"/>
              <a:t>The top few things I did to ensure I got into college were to keep my GPA as high as I could and to graduate with California Scholarship Federation recognition. I took a SAT prep class too since I didn’t do well on standardized tests.</a:t>
            </a:r>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7</a:t>
            </a:fld>
            <a:endParaRPr lang="en-US" dirty="0"/>
          </a:p>
        </p:txBody>
      </p:sp>
    </p:spTree>
    <p:extLst>
      <p:ext uri="{BB962C8B-B14F-4D97-AF65-F5344CB8AC3E}">
        <p14:creationId xmlns:p14="http://schemas.microsoft.com/office/powerpoint/2010/main" val="3978353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noAutofit/>
          </a:bodyPr>
          <a:lstStyle/>
          <a:p>
            <a:r>
              <a:rPr lang="en-US" dirty="0"/>
              <a:t>college</a:t>
            </a:r>
            <a:endParaRPr lang="en-US" dirty="0">
              <a:solidFill>
                <a:schemeClr val="accent6"/>
              </a:solidFill>
            </a:endParaRPr>
          </a:p>
        </p:txBody>
      </p:sp>
      <p:sp>
        <p:nvSpPr>
          <p:cNvPr id="2" name="Text Placeholder 1"/>
          <p:cNvSpPr>
            <a:spLocks noGrp="1"/>
          </p:cNvSpPr>
          <p:nvPr>
            <p:ph type="body" idx="1"/>
          </p:nvPr>
        </p:nvSpPr>
        <p:spPr>
          <a:xfrm>
            <a:off x="734987" y="1204987"/>
            <a:ext cx="10722025" cy="4800212"/>
          </a:xfrm>
        </p:spPr>
        <p:txBody>
          <a:bodyPr anchor="t"/>
          <a:lstStyle/>
          <a:p>
            <a:pPr marL="285750" indent="-285750">
              <a:spcBef>
                <a:spcPts val="0"/>
              </a:spcBef>
              <a:buFont typeface="Arial" panose="020B0604020202020204" pitchFamily="34" charset="0"/>
              <a:buChar char="•"/>
            </a:pPr>
            <a:r>
              <a:rPr lang="en-US" sz="1800" b="1" dirty="0"/>
              <a:t>I attended college at Cal State University, Northridge.</a:t>
            </a:r>
          </a:p>
          <a:p>
            <a:pPr>
              <a:spcBef>
                <a:spcPts val="0"/>
              </a:spcBef>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998982" lvl="1"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285750" indent="-285750">
              <a:spcBef>
                <a:spcPts val="0"/>
              </a:spcBef>
              <a:buFont typeface="Arial" panose="020B0604020202020204" pitchFamily="34" charset="0"/>
              <a:buChar char="•"/>
            </a:pPr>
            <a:endParaRPr lang="en-US" b="1" dirty="0"/>
          </a:p>
          <a:p>
            <a:pPr marL="685800" indent="-342900">
              <a:spcBef>
                <a:spcPts val="600"/>
              </a:spcBef>
              <a:buFont typeface="Arial" charset="0"/>
              <a:buChar char="•"/>
            </a:pPr>
            <a:endParaRPr lang="en-US" dirty="0"/>
          </a:p>
          <a:p>
            <a:pPr marL="1700784" lvl="2" indent="-342900">
              <a:spcBef>
                <a:spcPts val="600"/>
              </a:spcBef>
            </a:pPr>
            <a:endParaRPr lang="en-US" sz="1200" dirty="0"/>
          </a:p>
        </p:txBody>
      </p:sp>
      <p:sp>
        <p:nvSpPr>
          <p:cNvPr id="4" name="Slide Number Placeholder 3"/>
          <p:cNvSpPr>
            <a:spLocks noGrp="1"/>
          </p:cNvSpPr>
          <p:nvPr>
            <p:ph type="sldNum" sz="quarter" idx="12"/>
          </p:nvPr>
        </p:nvSpPr>
        <p:spPr/>
        <p:txBody>
          <a:bodyPr/>
          <a:lstStyle/>
          <a:p>
            <a:fld id="{9C1E13F2-EDA6-444A-BA37-967C81846060}" type="slidenum">
              <a:rPr lang="en-US" smtClean="0"/>
              <a:pPr/>
              <a:t>8</a:t>
            </a:fld>
            <a:endParaRPr lang="en-US" dirty="0"/>
          </a:p>
        </p:txBody>
      </p:sp>
      <p:pic>
        <p:nvPicPr>
          <p:cNvPr id="5" name="Picture 4">
            <a:extLst>
              <a:ext uri="{FF2B5EF4-FFF2-40B4-BE49-F238E27FC236}">
                <a16:creationId xmlns:a16="http://schemas.microsoft.com/office/drawing/2014/main" id="{054D3EDF-C7D2-4449-BA9E-7FF0E5E6C941}"/>
              </a:ext>
            </a:extLst>
          </p:cNvPr>
          <p:cNvPicPr>
            <a:picLocks noChangeAspect="1"/>
          </p:cNvPicPr>
          <p:nvPr/>
        </p:nvPicPr>
        <p:blipFill>
          <a:blip r:embed="rId3"/>
          <a:stretch>
            <a:fillRect/>
          </a:stretch>
        </p:blipFill>
        <p:spPr>
          <a:xfrm>
            <a:off x="734987" y="1909762"/>
            <a:ext cx="3038475" cy="3038475"/>
          </a:xfrm>
          <a:prstGeom prst="rect">
            <a:avLst/>
          </a:prstGeom>
        </p:spPr>
      </p:pic>
    </p:spTree>
    <p:extLst>
      <p:ext uri="{BB962C8B-B14F-4D97-AF65-F5344CB8AC3E}">
        <p14:creationId xmlns:p14="http://schemas.microsoft.com/office/powerpoint/2010/main" val="1307775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73CD-6222-4310-8E4F-1B60D3C402BE}"/>
              </a:ext>
            </a:extLst>
          </p:cNvPr>
          <p:cNvSpPr>
            <a:spLocks noGrp="1"/>
          </p:cNvSpPr>
          <p:nvPr>
            <p:ph type="title"/>
          </p:nvPr>
        </p:nvSpPr>
        <p:spPr/>
        <p:txBody>
          <a:bodyPr/>
          <a:lstStyle/>
          <a:p>
            <a:pPr lvl="0" algn="ctr">
              <a:spcBef>
                <a:spcPts val="0"/>
              </a:spcBef>
            </a:pPr>
            <a:r>
              <a:rPr lang="en-US" sz="4000" b="1" cap="all" dirty="0">
                <a:solidFill>
                  <a:srgbClr val="000000"/>
                </a:solidFill>
                <a:latin typeface="ITC Avant Garde For RPA" charset="0"/>
                <a:sym typeface="ITC Avant Garde Gothic Std"/>
              </a:rPr>
              <a:t>college</a:t>
            </a:r>
            <a:br>
              <a:rPr lang="en-US" sz="4000" b="1" cap="all" dirty="0">
                <a:solidFill>
                  <a:srgbClr val="42C7F3"/>
                </a:solidFill>
                <a:latin typeface="ITC Avant Garde For RPA" charset="0"/>
                <a:sym typeface="ITC Avant Garde Gothic Std"/>
              </a:rPr>
            </a:br>
            <a:endParaRPr lang="en-US" dirty="0"/>
          </a:p>
        </p:txBody>
      </p:sp>
      <p:sp>
        <p:nvSpPr>
          <p:cNvPr id="3" name="Text Placeholder 2">
            <a:extLst>
              <a:ext uri="{FF2B5EF4-FFF2-40B4-BE49-F238E27FC236}">
                <a16:creationId xmlns:a16="http://schemas.microsoft.com/office/drawing/2014/main" id="{D35D59AE-2300-47D4-AF9F-46878F6EBE32}"/>
              </a:ext>
            </a:extLst>
          </p:cNvPr>
          <p:cNvSpPr>
            <a:spLocks noGrp="1"/>
          </p:cNvSpPr>
          <p:nvPr>
            <p:ph type="body" idx="1"/>
          </p:nvPr>
        </p:nvSpPr>
        <p:spPr/>
        <p:txBody>
          <a:bodyPr/>
          <a:lstStyle/>
          <a:p>
            <a:r>
              <a:rPr lang="en-US" sz="2000" dirty="0">
                <a:solidFill>
                  <a:schemeClr val="accent6"/>
                </a:solidFill>
                <a:latin typeface="ITC Avant Garde For RPA Book" charset="0"/>
              </a:rPr>
              <a:t>Things</a:t>
            </a:r>
            <a:r>
              <a:rPr lang="en-US" sz="1800" dirty="0">
                <a:solidFill>
                  <a:schemeClr val="accent6"/>
                </a:solidFill>
                <a:latin typeface="ITC Avant Garde For RPA Book" charset="0"/>
              </a:rPr>
              <a:t> I enjoyed in college:</a:t>
            </a:r>
          </a:p>
        </p:txBody>
      </p:sp>
      <p:sp>
        <p:nvSpPr>
          <p:cNvPr id="4" name="Content Placeholder 3">
            <a:extLst>
              <a:ext uri="{FF2B5EF4-FFF2-40B4-BE49-F238E27FC236}">
                <a16:creationId xmlns:a16="http://schemas.microsoft.com/office/drawing/2014/main" id="{85E51E1B-F94C-4126-974A-213A7E834D44}"/>
              </a:ext>
            </a:extLst>
          </p:cNvPr>
          <p:cNvSpPr>
            <a:spLocks noGrp="1"/>
          </p:cNvSpPr>
          <p:nvPr>
            <p:ph sz="half" idx="2"/>
          </p:nvPr>
        </p:nvSpPr>
        <p:spPr/>
        <p:txBody>
          <a:bodyPr/>
          <a:lstStyle/>
          <a:p>
            <a:r>
              <a:rPr lang="en-US" sz="1800" b="1" dirty="0">
                <a:solidFill>
                  <a:schemeClr val="tx1">
                    <a:lumMod val="50000"/>
                    <a:lumOff val="50000"/>
                  </a:schemeClr>
                </a:solidFill>
                <a:latin typeface="ITC Avant Garde For RPA Book" charset="0"/>
              </a:rPr>
              <a:t>Sorority</a:t>
            </a:r>
          </a:p>
          <a:p>
            <a:r>
              <a:rPr lang="en-US" sz="1800" b="1" dirty="0">
                <a:solidFill>
                  <a:schemeClr val="tx1">
                    <a:lumMod val="50000"/>
                    <a:lumOff val="50000"/>
                  </a:schemeClr>
                </a:solidFill>
                <a:latin typeface="ITC Avant Garde For RPA Book" charset="0"/>
              </a:rPr>
              <a:t>Journalism classes</a:t>
            </a:r>
          </a:p>
          <a:p>
            <a:r>
              <a:rPr lang="en-US" sz="1800" b="1" dirty="0">
                <a:solidFill>
                  <a:schemeClr val="tx1">
                    <a:lumMod val="50000"/>
                    <a:lumOff val="50000"/>
                  </a:schemeClr>
                </a:solidFill>
                <a:latin typeface="ITC Avant Garde For RPA Book" charset="0"/>
              </a:rPr>
              <a:t>Weekend trips with friends</a:t>
            </a:r>
          </a:p>
        </p:txBody>
      </p:sp>
      <p:sp>
        <p:nvSpPr>
          <p:cNvPr id="5" name="Text Placeholder 4">
            <a:extLst>
              <a:ext uri="{FF2B5EF4-FFF2-40B4-BE49-F238E27FC236}">
                <a16:creationId xmlns:a16="http://schemas.microsoft.com/office/drawing/2014/main" id="{A70DF8A9-D4C4-4E62-9CB8-14E6AF2621A1}"/>
              </a:ext>
            </a:extLst>
          </p:cNvPr>
          <p:cNvSpPr>
            <a:spLocks noGrp="1"/>
          </p:cNvSpPr>
          <p:nvPr>
            <p:ph type="body" sz="quarter" idx="3"/>
          </p:nvPr>
        </p:nvSpPr>
        <p:spPr/>
        <p:txBody>
          <a:bodyPr/>
          <a:lstStyle/>
          <a:p>
            <a:r>
              <a:rPr lang="en-US" sz="1800" dirty="0">
                <a:solidFill>
                  <a:schemeClr val="accent6"/>
                </a:solidFill>
                <a:latin typeface="ITC Avant Garde For RPA Book" charset="0"/>
              </a:rPr>
              <a:t>Things I didn’t enjoy in college:</a:t>
            </a:r>
          </a:p>
        </p:txBody>
      </p:sp>
      <p:sp>
        <p:nvSpPr>
          <p:cNvPr id="6" name="Content Placeholder 5">
            <a:extLst>
              <a:ext uri="{FF2B5EF4-FFF2-40B4-BE49-F238E27FC236}">
                <a16:creationId xmlns:a16="http://schemas.microsoft.com/office/drawing/2014/main" id="{1A4D9889-3AC7-4436-A51E-3B7C1DE4B973}"/>
              </a:ext>
            </a:extLst>
          </p:cNvPr>
          <p:cNvSpPr>
            <a:spLocks noGrp="1"/>
          </p:cNvSpPr>
          <p:nvPr>
            <p:ph sz="quarter" idx="4"/>
          </p:nvPr>
        </p:nvSpPr>
        <p:spPr/>
        <p:txBody>
          <a:bodyPr/>
          <a:lstStyle/>
          <a:p>
            <a:r>
              <a:rPr lang="en-US" sz="1800" b="1" dirty="0">
                <a:solidFill>
                  <a:schemeClr val="tx1">
                    <a:lumMod val="50000"/>
                    <a:lumOff val="50000"/>
                  </a:schemeClr>
                </a:solidFill>
                <a:latin typeface="ITC Avant Garde For RPA Book" charset="0"/>
              </a:rPr>
              <a:t>Fighting to get classes &amp; graduate</a:t>
            </a:r>
          </a:p>
          <a:p>
            <a:r>
              <a:rPr lang="en-US" sz="1800" b="1" dirty="0">
                <a:solidFill>
                  <a:schemeClr val="tx1">
                    <a:lumMod val="50000"/>
                    <a:lumOff val="50000"/>
                  </a:schemeClr>
                </a:solidFill>
                <a:latin typeface="ITC Avant Garde For RPA Book" charset="0"/>
              </a:rPr>
              <a:t>Parking</a:t>
            </a:r>
          </a:p>
          <a:p>
            <a:r>
              <a:rPr lang="en-US" sz="1800" b="1" dirty="0">
                <a:solidFill>
                  <a:schemeClr val="tx1">
                    <a:lumMod val="50000"/>
                    <a:lumOff val="50000"/>
                  </a:schemeClr>
                </a:solidFill>
                <a:latin typeface="ITC Avant Garde For RPA Book" charset="0"/>
              </a:rPr>
              <a:t>The earthquake &amp; clean-up</a:t>
            </a:r>
          </a:p>
          <a:p>
            <a:pPr marL="0" indent="0">
              <a:buNone/>
            </a:pPr>
            <a:endParaRPr lang="en-US" dirty="0"/>
          </a:p>
        </p:txBody>
      </p:sp>
    </p:spTree>
    <p:extLst>
      <p:ext uri="{BB962C8B-B14F-4D97-AF65-F5344CB8AC3E}">
        <p14:creationId xmlns:p14="http://schemas.microsoft.com/office/powerpoint/2010/main" val="1061280851"/>
      </p:ext>
    </p:extLst>
  </p:cSld>
  <p:clrMapOvr>
    <a:masterClrMapping/>
  </p:clrMapOvr>
</p:sld>
</file>

<file path=ppt/theme/theme1.xml><?xml version="1.0" encoding="utf-8"?>
<a:theme xmlns:a="http://schemas.openxmlformats.org/drawingml/2006/main" name="Office Theme">
  <a:themeElements>
    <a:clrScheme name="Custom 6">
      <a:dk1>
        <a:srgbClr val="000000"/>
      </a:dk1>
      <a:lt1>
        <a:srgbClr val="FFFFFF"/>
      </a:lt1>
      <a:dk2>
        <a:srgbClr val="0085CE"/>
      </a:dk2>
      <a:lt2>
        <a:srgbClr val="7F7F7F"/>
      </a:lt2>
      <a:accent1>
        <a:srgbClr val="D8D8D8"/>
      </a:accent1>
      <a:accent2>
        <a:srgbClr val="D8D8D8"/>
      </a:accent2>
      <a:accent3>
        <a:srgbClr val="438446"/>
      </a:accent3>
      <a:accent4>
        <a:srgbClr val="E7E213"/>
      </a:accent4>
      <a:accent5>
        <a:srgbClr val="6BBD45"/>
      </a:accent5>
      <a:accent6>
        <a:srgbClr val="42C7F3"/>
      </a:accent6>
      <a:hlink>
        <a:srgbClr val="B3D700"/>
      </a:hlink>
      <a:folHlink>
        <a:srgbClr val="008D8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err="1" smtClean="0">
            <a:latin typeface="ITC Avant Garde For RPA Book" charset="0"/>
            <a:ea typeface="ITC Avant Garde For RPA Book" charset="0"/>
            <a:cs typeface="ITC Avant Garde For RPA Book"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14195</TotalTime>
  <Words>1004</Words>
  <Application>Microsoft Office PowerPoint</Application>
  <PresentationFormat>Widescreen</PresentationFormat>
  <Paragraphs>289</Paragraphs>
  <Slides>23</Slides>
  <Notes>21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Arial</vt:lpstr>
      <vt:lpstr>Arial Black</vt:lpstr>
      <vt:lpstr>Avenir Next Rounded Std Medium</vt:lpstr>
      <vt:lpstr>Calibri</vt:lpstr>
      <vt:lpstr>Calibri Light</vt:lpstr>
      <vt:lpstr>Century Gothic</vt:lpstr>
      <vt:lpstr>Georgia</vt:lpstr>
      <vt:lpstr>ITC Avant Garde For RPA</vt:lpstr>
      <vt:lpstr>ITC Avant Garde For RPA Book</vt:lpstr>
      <vt:lpstr>ITC Avant Garde Gothic Std</vt:lpstr>
      <vt:lpstr>ITC Avant Garde Std Md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college </vt:lpstr>
      <vt:lpstr>college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Funk, Katie</dc:creator>
  <cp:lastModifiedBy>Britt McColl</cp:lastModifiedBy>
  <cp:revision>534</cp:revision>
  <cp:lastPrinted>2017-10-19T23:07:35Z</cp:lastPrinted>
  <dcterms:created xsi:type="dcterms:W3CDTF">2016-10-19T21:13:48Z</dcterms:created>
  <dcterms:modified xsi:type="dcterms:W3CDTF">2018-02-13T21:13:26Z</dcterms:modified>
</cp:coreProperties>
</file>