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79" r:id="rId4"/>
    <p:sldId id="280" r:id="rId5"/>
    <p:sldId id="294" r:id="rId6"/>
    <p:sldId id="295" r:id="rId7"/>
    <p:sldId id="260" r:id="rId8"/>
    <p:sldId id="261" r:id="rId9"/>
    <p:sldId id="293" r:id="rId10"/>
    <p:sldId id="281" r:id="rId11"/>
    <p:sldId id="269" r:id="rId12"/>
    <p:sldId id="290" r:id="rId13"/>
    <p:sldId id="296" r:id="rId14"/>
    <p:sldId id="297" r:id="rId15"/>
    <p:sldId id="265" r:id="rId16"/>
    <p:sldId id="284" r:id="rId17"/>
    <p:sldId id="267" r:id="rId18"/>
    <p:sldId id="285" r:id="rId19"/>
    <p:sldId id="286" r:id="rId20"/>
    <p:sldId id="289" r:id="rId21"/>
    <p:sldId id="309" r:id="rId22"/>
    <p:sldId id="306" r:id="rId23"/>
    <p:sldId id="308" r:id="rId24"/>
    <p:sldId id="310" r:id="rId25"/>
    <p:sldId id="311" r:id="rId26"/>
    <p:sldId id="307" r:id="rId27"/>
    <p:sldId id="270" r:id="rId28"/>
    <p:sldId id="298" r:id="rId29"/>
    <p:sldId id="299" r:id="rId30"/>
    <p:sldId id="300" r:id="rId31"/>
    <p:sldId id="275" r:id="rId32"/>
    <p:sldId id="274" r:id="rId33"/>
    <p:sldId id="291" r:id="rId34"/>
    <p:sldId id="292" r:id="rId35"/>
    <p:sldId id="305" r:id="rId36"/>
    <p:sldId id="288" r:id="rId37"/>
    <p:sldId id="301" r:id="rId38"/>
    <p:sldId id="303" r:id="rId39"/>
    <p:sldId id="304" r:id="rId40"/>
    <p:sldId id="27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/>
    <p:restoredTop sz="93675"/>
  </p:normalViewPr>
  <p:slideViewPr>
    <p:cSldViewPr>
      <p:cViewPr varScale="1">
        <p:scale>
          <a:sx n="103" d="100"/>
          <a:sy n="103" d="100"/>
        </p:scale>
        <p:origin x="776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graph</a:t>
            </a:r>
            <a:r>
              <a:rPr lang="en-US" baseline="0" dirty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02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(null)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-1219200"/>
            <a:ext cx="9144000" cy="2895601"/>
          </a:xfrm>
        </p:spPr>
        <p:txBody>
          <a:bodyPr/>
          <a:lstStyle/>
          <a:p>
            <a:r>
              <a:rPr lang="en-US" sz="6000" dirty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Staci Armao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7877A-F3A9-5D4D-A94B-824C9793F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64678"/>
            <a:ext cx="2921000" cy="439848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11CCB24-7D2A-2A42-8982-3D28A6FC811A}"/>
              </a:ext>
            </a:extLst>
          </p:cNvPr>
          <p:cNvSpPr txBox="1">
            <a:spLocks/>
          </p:cNvSpPr>
          <p:nvPr/>
        </p:nvSpPr>
        <p:spPr>
          <a:xfrm>
            <a:off x="-139700" y="6019799"/>
            <a:ext cx="9144000" cy="83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 cap="all">
                <a:solidFill>
                  <a:srgbClr val="00BAC4"/>
                </a:solidFill>
                <a:effectLst/>
                <a:latin typeface="Avenir Heavy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venir Black"/>
                <a:cs typeface="Avenir Black"/>
              </a:rPr>
              <a:t>Director of Operations</a:t>
            </a:r>
          </a:p>
          <a:p>
            <a:r>
              <a:rPr lang="en-US" sz="2000" dirty="0">
                <a:latin typeface="Avenir Black"/>
                <a:cs typeface="Avenir Black"/>
              </a:rPr>
              <a:t>The Gabriella Foundation</a:t>
            </a: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Jobs I worked while I was in high school were: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Book store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Making sandwiches at a deli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Babysitting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Disneyland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5C26C-F99A-DB4A-82FB-3283074FC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25675"/>
            <a:ext cx="3314241" cy="42981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886102-42E1-0D42-81C5-5F230C2F7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676400"/>
            <a:ext cx="66040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7DC46-018D-E247-A582-B3BD66CC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31652"/>
            <a:ext cx="5943600" cy="4846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AC99F7-DB6A-AF49-A8A3-E3F507D2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34661-CD85-124F-B340-8CF45D9FA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3" b="6900"/>
          <a:stretch/>
        </p:blipFill>
        <p:spPr>
          <a:xfrm>
            <a:off x="2667001" y="1461340"/>
            <a:ext cx="3810000" cy="4939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061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1E15-EA12-5544-8DCE-050805C8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STUDENT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C8DC0-B55F-2A4D-BA63-D382A3A29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73" y="1676400"/>
            <a:ext cx="6167053" cy="463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320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322479"/>
          </a:xfrm>
        </p:spPr>
        <p:txBody>
          <a:bodyPr/>
          <a:lstStyle/>
          <a:p>
            <a:r>
              <a:rPr lang="en-US" dirty="0"/>
              <a:t>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1295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 attended THE COLLEGE OF WILLIAM &amp; MARY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in WILLIAMSBURG, VIRGINIA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6D9FF-529E-4C48-9E82-47FC77B5C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1905542"/>
            <a:ext cx="8543278" cy="448522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Things I enjoyed in College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Things I didn’t enjoy in College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Living in the Spanish House and the German House Junior and Senior years</a:t>
            </a:r>
          </a:p>
          <a:p>
            <a:r>
              <a:rPr lang="en-US" dirty="0">
                <a:solidFill>
                  <a:schemeClr val="tx1"/>
                </a:solidFill>
              </a:rPr>
              <a:t>Being in the college dance company</a:t>
            </a:r>
          </a:p>
          <a:p>
            <a:r>
              <a:rPr lang="en-US" dirty="0">
                <a:solidFill>
                  <a:schemeClr val="tx1"/>
                </a:solidFill>
              </a:rPr>
              <a:t>I was able to design my own major</a:t>
            </a:r>
          </a:p>
          <a:p>
            <a:r>
              <a:rPr lang="en-US" dirty="0">
                <a:solidFill>
                  <a:schemeClr val="tx1"/>
                </a:solidFill>
              </a:rPr>
              <a:t>Loved the quaint town and campus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 can’t think of anything.  College was one of the best experiences!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Favorite classes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Least favorite classes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Spanish</a:t>
            </a:r>
          </a:p>
          <a:p>
            <a:r>
              <a:rPr lang="en-US" dirty="0">
                <a:solidFill>
                  <a:schemeClr val="tx1"/>
                </a:solidFill>
              </a:rPr>
              <a:t>Dance</a:t>
            </a:r>
          </a:p>
          <a:p>
            <a:r>
              <a:rPr lang="en-US" dirty="0">
                <a:solidFill>
                  <a:schemeClr val="tx1"/>
                </a:solidFill>
              </a:rPr>
              <a:t>Theater</a:t>
            </a:r>
          </a:p>
          <a:p>
            <a:r>
              <a:rPr lang="en-US" dirty="0">
                <a:solidFill>
                  <a:schemeClr val="tx1"/>
                </a:solidFill>
              </a:rPr>
              <a:t>Sociology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Ancient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Spanish Literature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Jobs I worked while I was in college were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 did one TV commercial that paid for all of my books and the car I bought when I graduated.  All I had to do was ride rides at an amusement park for a day while they filmed us and every time they played the commercial, they had to pay me.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Things that felt difficult or challenging for me while I was in college were: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Most people didn’t have their own computers back then, so we would have to go to a computer lab, which was inconvenient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Being across the country from my boyfriend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My name is STACI ARMAO and I am 47 years old.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I work for THE GABRIELLA FOUNDATION.</a:t>
            </a:r>
          </a:p>
          <a:p>
            <a:pPr marL="0" indent="0" algn="ctr"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lvl="1" algn="ctr"/>
            <a:r>
              <a:rPr lang="en-US" sz="2400" b="1" dirty="0">
                <a:solidFill>
                  <a:schemeClr val="tx1"/>
                </a:solidFill>
              </a:rPr>
              <a:t>The </a:t>
            </a:r>
            <a:r>
              <a:rPr lang="en-US" sz="2400" b="1" i="1" dirty="0">
                <a:solidFill>
                  <a:schemeClr val="tx1"/>
                </a:solidFill>
              </a:rPr>
              <a:t>Mission</a:t>
            </a:r>
            <a:r>
              <a:rPr lang="en-US" sz="2400" b="1" dirty="0">
                <a:solidFill>
                  <a:schemeClr val="tx1"/>
                </a:solidFill>
              </a:rPr>
              <a:t> of The Gabriella Foundation is to transform the lives of underserved youth in Los Angeles through high quality dance instruction.</a:t>
            </a:r>
          </a:p>
          <a:p>
            <a:pPr marL="457200" lvl="1" indent="0" algn="ctr"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My role at THE GABRIELLA FOUNDATION is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DIRECTOR OF OPERATIONS</a:t>
            </a:r>
          </a:p>
          <a:p>
            <a:pPr lvl="1" algn="ctr"/>
            <a:r>
              <a:rPr lang="en-US" b="1" dirty="0">
                <a:solidFill>
                  <a:schemeClr val="tx1"/>
                </a:solidFill>
              </a:rPr>
              <a:t>I am in charge of facilities, finances, and human resources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/>
              <a:t>AFTER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858000" cy="68579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 was an actress and a professional dancer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9B418-0DBD-EF4D-93FE-74C06FF40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22" y="2827704"/>
            <a:ext cx="2516078" cy="3528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A81E3C-805A-884A-B30F-EDD3C7AE6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79800"/>
            <a:ext cx="3835400" cy="2876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35" y="2667000"/>
            <a:ext cx="2696965" cy="4030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6126"/>
            <a:ext cx="9144000" cy="1322479"/>
          </a:xfrm>
        </p:spPr>
        <p:txBody>
          <a:bodyPr/>
          <a:lstStyle/>
          <a:p>
            <a:r>
              <a:rPr lang="en-US" dirty="0"/>
              <a:t>AFTER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858000" cy="68579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 was an actress and a professional dancer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46736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05" y="1905000"/>
            <a:ext cx="3625911" cy="4834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40231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447800"/>
            <a:ext cx="6883400" cy="3441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1014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800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1670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82600"/>
            <a:ext cx="4438650" cy="591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0779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DF011-7313-5445-908A-D3EAA141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30744" cy="55732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4471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11"/>
            <a:ext cx="579120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7691"/>
            <a:ext cx="5791200" cy="3869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7" y="1339457"/>
            <a:ext cx="2514600" cy="36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52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92737" y="5715000"/>
            <a:ext cx="2358526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company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My Company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THE GABRIELLA FOUNDATION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F37FC-6B33-4645-BFDA-0C6B1EED2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80" y="2253295"/>
            <a:ext cx="5848820" cy="38982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053F0-3BF4-6B4F-B62C-126B4CF51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56" y="5862"/>
            <a:ext cx="4114800" cy="20574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205D135-A560-8841-813C-BF117296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2250"/>
            <a:ext cx="7848600" cy="12509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Gabriella Foundation’s program </a:t>
            </a:r>
            <a:r>
              <a:rPr lang="en-US" b="1" i="1" dirty="0">
                <a:solidFill>
                  <a:schemeClr val="tx1"/>
                </a:solidFill>
              </a:rPr>
              <a:t>everybody dance! </a:t>
            </a:r>
            <a:r>
              <a:rPr lang="en-US" b="1" dirty="0">
                <a:solidFill>
                  <a:schemeClr val="tx1"/>
                </a:solidFill>
              </a:rPr>
              <a:t>was started by Liza </a:t>
            </a:r>
            <a:r>
              <a:rPr lang="en-US" b="1" dirty="0" err="1">
                <a:solidFill>
                  <a:schemeClr val="tx1"/>
                </a:solidFill>
              </a:rPr>
              <a:t>Bercovici</a:t>
            </a:r>
            <a:r>
              <a:rPr lang="en-US" b="1" dirty="0">
                <a:solidFill>
                  <a:schemeClr val="tx1"/>
                </a:solidFill>
              </a:rPr>
              <a:t>, a lawyer whose 13-year-old daughter passed away.  Gabriella loved to dance.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D23792-0D34-834C-80C0-DB3DE4243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17" y="2133600"/>
            <a:ext cx="3092278" cy="2971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2527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92737" y="5715000"/>
            <a:ext cx="2358526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company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51263" y="2232320"/>
            <a:ext cx="3353990" cy="4124029"/>
          </a:xfrm>
        </p:spPr>
        <p:txBody>
          <a:bodyPr>
            <a:normAutofit/>
          </a:bodyPr>
          <a:lstStyle/>
          <a:p>
            <a:r>
              <a:rPr lang="en-US" sz="1900" b="1" dirty="0">
                <a:solidFill>
                  <a:schemeClr val="tx1"/>
                </a:solidFill>
              </a:rPr>
              <a:t>In 2017-18, The Gabriella Foundation’s </a:t>
            </a:r>
            <a:r>
              <a:rPr lang="en-US" sz="1900" b="1" i="1" dirty="0">
                <a:solidFill>
                  <a:schemeClr val="tx1"/>
                </a:solidFill>
              </a:rPr>
              <a:t>everybody dance! </a:t>
            </a:r>
            <a:r>
              <a:rPr lang="en-US" sz="1900" b="1" dirty="0">
                <a:solidFill>
                  <a:schemeClr val="tx1"/>
                </a:solidFill>
              </a:rPr>
              <a:t>program will provide high-quality, in/after-school dance education to 3,500 underserved children and youth at 18 sites around Los Angeles. On average, students stay with our program for 7+ years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053F0-3BF4-6B4F-B62C-126B4CF51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"/>
            <a:ext cx="3810000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A14BD9-0CA4-144C-A2FD-B64711CE8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8" y="2232320"/>
            <a:ext cx="5480050" cy="41240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715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322479"/>
          </a:xfrm>
        </p:spPr>
        <p:txBody>
          <a:bodyPr/>
          <a:lstStyle/>
          <a:p>
            <a:r>
              <a:rPr lang="en-US" dirty="0"/>
              <a:t>My childhood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914400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venir Roman"/>
                <a:cs typeface="Avenir Roman"/>
              </a:rPr>
              <a:t>I was born in WASHINGTON, D.C. and raised in BOWIE, MARYLAND and ORANGE COUNTY, CALIFORNIA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>
              <a:latin typeface="Avenir Roman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0650" y="6130064"/>
            <a:ext cx="382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venir Roman"/>
                <a:cs typeface="Avenir Roman"/>
              </a:rPr>
              <a:t>This is a picture of me at age 3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954F14-C8E6-E14D-947B-5455783A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0" y="1765804"/>
            <a:ext cx="382270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92737" y="5715000"/>
            <a:ext cx="2358526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company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46628" y="2971800"/>
            <a:ext cx="3240337" cy="32347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 2014, Michelle Obama presented our program a National Arts and Humanities Youth Program Award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053F0-3BF4-6B4F-B62C-126B4CF51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109"/>
            <a:ext cx="4165248" cy="208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5EE514-785A-8C4D-8D98-301ED6DA2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9" y="2516071"/>
            <a:ext cx="5615521" cy="36905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5500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F46D4-3F08-4E4B-A79A-C6F66683D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" y="0"/>
            <a:ext cx="908804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5">
                <a:lumMod val="60000"/>
                <a:lumOff val="4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3921"/>
            <a:ext cx="8229600" cy="1322479"/>
          </a:xfrm>
        </p:spPr>
        <p:txBody>
          <a:bodyPr/>
          <a:lstStyle/>
          <a:p>
            <a:r>
              <a:rPr lang="en-US" dirty="0"/>
              <a:t>Compensation at my company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09018" y="1722437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C-Suite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($95-140k)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Management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($75-95K)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Middle 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($55k-75K)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Entry 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($37K-42k)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Challenges I have had to overcome throughout my career are: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Looking younger than I am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Being a woman and experiencing harassment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Working in unhealthy work cultures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Learning how to have difficult conversation with people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0624" y="99174"/>
            <a:ext cx="8229600" cy="937722"/>
          </a:xfrm>
        </p:spPr>
        <p:txBody>
          <a:bodyPr/>
          <a:lstStyle/>
          <a:p>
            <a:r>
              <a:rPr lang="en-US" dirty="0"/>
              <a:t>More than just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65" y="950149"/>
            <a:ext cx="8229600" cy="205740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When I am not at work I like to: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Travel, photography, play ukulele and write comedic ukulele songs, write, do storytelling, hike, watch documentaries, spend time with friends, go to the Hollywood Bowl, see plays, etc.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CD67B-656C-5248-BA33-9BEF99587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4" y="3050106"/>
            <a:ext cx="2208372" cy="33146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AE6606-D63B-074A-9209-22B9D0245B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2969" r="28675" b="2285"/>
          <a:stretch/>
        </p:blipFill>
        <p:spPr>
          <a:xfrm>
            <a:off x="2514600" y="3313187"/>
            <a:ext cx="3048000" cy="2797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CFE6BC-7C31-7644-957D-09C0FEB3E7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>
            <a:off x="5685898" y="3313187"/>
            <a:ext cx="3381902" cy="2859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0624" y="-152400"/>
            <a:ext cx="8229600" cy="937722"/>
          </a:xfrm>
        </p:spPr>
        <p:txBody>
          <a:bodyPr/>
          <a:lstStyle/>
          <a:p>
            <a:r>
              <a:rPr lang="en-US" dirty="0"/>
              <a:t>More than just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65" y="685800"/>
            <a:ext cx="8229600" cy="726251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Occasionally I still act for fun: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CA0D4-EF52-DB40-ACC7-3EE6DF45B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12920"/>
            <a:ext cx="4800600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1BED22-6D1B-EC4D-9A1C-F789C6F6B72A}"/>
              </a:ext>
            </a:extLst>
          </p:cNvPr>
          <p:cNvSpPr txBox="1"/>
          <p:nvPr/>
        </p:nvSpPr>
        <p:spPr>
          <a:xfrm>
            <a:off x="304800" y="65194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venir Roman"/>
                <a:cs typeface="Avenir Roman"/>
              </a:rPr>
              <a:t>Me as a zombie in the comedy movie </a:t>
            </a:r>
            <a:r>
              <a:rPr lang="en-US" sz="1600" b="1" i="1" dirty="0" err="1">
                <a:latin typeface="Avenir Roman"/>
                <a:cs typeface="Avenir Roman"/>
              </a:rPr>
              <a:t>Bloodsucka</a:t>
            </a:r>
            <a:r>
              <a:rPr lang="en-US" sz="1600" b="1" i="1" dirty="0">
                <a:latin typeface="Avenir Roman"/>
                <a:cs typeface="Avenir Roman"/>
              </a:rPr>
              <a:t> Jones vs. the Creeping Death</a:t>
            </a:r>
          </a:p>
        </p:txBody>
      </p:sp>
    </p:spTree>
    <p:extLst>
      <p:ext uri="{BB962C8B-B14F-4D97-AF65-F5344CB8AC3E}">
        <p14:creationId xmlns:p14="http://schemas.microsoft.com/office/powerpoint/2010/main" val="2441759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If I could talk to my high school self, what would I say?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Try more things and be open to new experiences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Be friends with everyone and try to understand people who are different from you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Don’t be afraid to go to parties even if you’re not a drinker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Don’t assume you know what people think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Save money and open an IRA as soon as you get a job!!!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IT’S OKAY TO MAKE MISTAKES…..IN FACT, </a:t>
            </a:r>
            <a:r>
              <a:rPr lang="en-US" sz="2400" b="1" u="sng" dirty="0">
                <a:solidFill>
                  <a:schemeClr val="tx1"/>
                </a:solidFill>
              </a:rPr>
              <a:t>IT’S YOUR RIGHT</a:t>
            </a:r>
            <a:r>
              <a:rPr lang="en-US" sz="2400" b="1" dirty="0">
                <a:solidFill>
                  <a:schemeClr val="tx1"/>
                </a:solidFill>
              </a:rPr>
              <a:t>!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2588-1E17-8744-9D49-43539800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B9EDE-EAF9-9646-9729-31F2B5C1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87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MISTAKES – THE BEST WAY TO LEARN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D4809-92C2-6048-9136-7CB7C80D2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0"/>
          <a:stretch/>
        </p:blipFill>
        <p:spPr>
          <a:xfrm>
            <a:off x="0" y="2788920"/>
            <a:ext cx="914400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46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2588-1E17-8744-9D49-43539800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B9EDE-EAF9-9646-9729-31F2B5C1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87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"I have not failed 1,000 times. I have successfully discovered 1,000 ways to NOT make a light bulb.”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~ Thomas Edison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E5C36-EC34-5F48-B30A-F66FEE956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1667" b="11667"/>
          <a:stretch/>
        </p:blipFill>
        <p:spPr>
          <a:xfrm>
            <a:off x="1981200" y="3352800"/>
            <a:ext cx="5486400" cy="33649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0080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2588-1E17-8744-9D49-43539800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B9EDE-EAF9-9646-9729-31F2B5C1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87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Write down five events in your life when you made a mistake and what you learned from it: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     </a:t>
            </a:r>
            <a:r>
              <a:rPr lang="en-US" sz="2800" b="1" i="1" dirty="0">
                <a:solidFill>
                  <a:srgbClr val="00BAC4"/>
                </a:solidFill>
              </a:rPr>
              <a:t>Event                                      What I Learned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1.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2.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3.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4.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5.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0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22479"/>
          </a:xfrm>
        </p:spPr>
        <p:txBody>
          <a:bodyPr/>
          <a:lstStyle/>
          <a:p>
            <a:r>
              <a:rPr lang="en-US" dirty="0"/>
              <a:t>My family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venir Roman"/>
                <a:cs typeface="Avenir Roman"/>
              </a:rPr>
              <a:t>My parents divorced when I was 9.  My mom re-married within a year and we moved to California.  My father re-married when I was in college.  I kind of have three families: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8D523-DB98-EF4A-9321-7BDBC7C81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46" y="2961969"/>
            <a:ext cx="4991508" cy="37436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AEC39"/>
                </a:solidFill>
              </a:rPr>
              <a:t>QUESTION AND ANSWER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5AEFB-5546-294E-9B35-D14A6FE16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34" y="1676400"/>
            <a:ext cx="608417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426337-CAE7-6546-A7CD-91C18073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228600"/>
            <a:ext cx="8229600" cy="1322479"/>
          </a:xfrm>
        </p:spPr>
        <p:txBody>
          <a:bodyPr/>
          <a:lstStyle/>
          <a:p>
            <a:r>
              <a:rPr lang="en-US" dirty="0"/>
              <a:t>My family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E7434-FA09-5948-B40D-ABEAEB5E7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3" y="1371600"/>
            <a:ext cx="7864373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FA11CAD-D831-0949-8160-7B2C86957EE3}"/>
              </a:ext>
            </a:extLst>
          </p:cNvPr>
          <p:cNvSpPr/>
          <p:nvPr/>
        </p:nvSpPr>
        <p:spPr>
          <a:xfrm>
            <a:off x="5410200" y="305477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7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F3FC71-F03B-444A-B8FF-F04C5547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322479"/>
          </a:xfrm>
        </p:spPr>
        <p:txBody>
          <a:bodyPr/>
          <a:lstStyle/>
          <a:p>
            <a:r>
              <a:rPr lang="en-US" dirty="0"/>
              <a:t>My family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3E64E-4CB6-334B-8FEC-BA7FBA194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490836"/>
            <a:ext cx="6902216" cy="5176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697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 attended VILLA PARK HIGH SCHOOL in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VILLA PARK, CA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7201" y="4953000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7E4E6-FA32-EF47-ABB9-9660F54C4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8" y="2514600"/>
            <a:ext cx="5125986" cy="35998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448CC4-BCBD-D14E-BC10-EAB519330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80" y="2819400"/>
            <a:ext cx="2997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As a high school student I was a little shy, a good student, and very independent.  </a:t>
            </a: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Things that I really liked in high school were: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Spanish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Drama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English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Ballet Classes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Reading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Things that felt difficult or challenging for me while I was in high school were:</a:t>
            </a:r>
          </a:p>
          <a:p>
            <a:pPr indent="63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Feeling like people didn’t really know me and thought of me as just quiet and smart</a:t>
            </a:r>
          </a:p>
          <a:p>
            <a:pPr marL="349250" indent="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Experiencing people making fun of other students</a:t>
            </a:r>
          </a:p>
          <a:p>
            <a:pPr marL="349250" indent="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Watching kids try to fit in by getting drunk</a:t>
            </a:r>
          </a:p>
          <a:p>
            <a:pPr marL="349250" indent="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I didn’t really like high school.  I felt a little lost and a little bored.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3002</TotalTime>
  <Words>929</Words>
  <Application>Microsoft Macintosh PowerPoint</Application>
  <PresentationFormat>On-screen Show (4:3)</PresentationFormat>
  <Paragraphs>188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Avenir Black</vt:lpstr>
      <vt:lpstr>Avenir Heavy</vt:lpstr>
      <vt:lpstr>Avenir Roman</vt:lpstr>
      <vt:lpstr>Calibri</vt:lpstr>
      <vt:lpstr>Century Gothic</vt:lpstr>
      <vt:lpstr>Courier New</vt:lpstr>
      <vt:lpstr>Executive</vt:lpstr>
      <vt:lpstr>Staci Armao</vt:lpstr>
      <vt:lpstr>INTRODUCTION</vt:lpstr>
      <vt:lpstr>My childhood</vt:lpstr>
      <vt:lpstr>My family</vt:lpstr>
      <vt:lpstr>My family</vt:lpstr>
      <vt:lpstr>My family</vt:lpstr>
      <vt:lpstr>MY HIGH SCHOOL</vt:lpstr>
      <vt:lpstr>High School</vt:lpstr>
      <vt:lpstr>High School</vt:lpstr>
      <vt:lpstr>High School</vt:lpstr>
      <vt:lpstr>Career Path</vt:lpstr>
      <vt:lpstr>Career PATH</vt:lpstr>
      <vt:lpstr>Career path</vt:lpstr>
      <vt:lpstr>EXCHANGE STUDENT</vt:lpstr>
      <vt:lpstr>College</vt:lpstr>
      <vt:lpstr>College</vt:lpstr>
      <vt:lpstr>College</vt:lpstr>
      <vt:lpstr>College</vt:lpstr>
      <vt:lpstr>College</vt:lpstr>
      <vt:lpstr>AFTER COLLEGE</vt:lpstr>
      <vt:lpstr>AFTER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My Company</vt:lpstr>
      <vt:lpstr>PowerPoint Presentation</vt:lpstr>
      <vt:lpstr>PowerPoint Presentation</vt:lpstr>
      <vt:lpstr>PowerPoint Presentation</vt:lpstr>
      <vt:lpstr>PowerPoint Presentation</vt:lpstr>
      <vt:lpstr>Compensation at my company</vt:lpstr>
      <vt:lpstr>Career CHALLENGES</vt:lpstr>
      <vt:lpstr>More than just work</vt:lpstr>
      <vt:lpstr>More than just work</vt:lpstr>
      <vt:lpstr>Do it all over again?</vt:lpstr>
      <vt:lpstr>EXERCISE</vt:lpstr>
      <vt:lpstr>EXERCISE</vt:lpstr>
      <vt:lpstr>EXERCISE</vt:lpstr>
      <vt:lpstr>QUESTION AND ANSWER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Staci Armao</cp:lastModifiedBy>
  <cp:revision>74</cp:revision>
  <dcterms:created xsi:type="dcterms:W3CDTF">2013-01-02T21:12:08Z</dcterms:created>
  <dcterms:modified xsi:type="dcterms:W3CDTF">2018-02-02T18:08:35Z</dcterms:modified>
</cp:coreProperties>
</file>