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74" r:id="rId5"/>
    <p:sldId id="259" r:id="rId6"/>
    <p:sldId id="260" r:id="rId7"/>
    <p:sldId id="262" r:id="rId8"/>
    <p:sldId id="263" r:id="rId9"/>
    <p:sldId id="268" r:id="rId10"/>
    <p:sldId id="264" r:id="rId11"/>
    <p:sldId id="266" r:id="rId12"/>
    <p:sldId id="265" r:id="rId13"/>
    <p:sldId id="270" r:id="rId14"/>
    <p:sldId id="271" r:id="rId15"/>
    <p:sldId id="273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29CE-CF47-4FE7-BEE9-F84F22E9B6F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D93-1936-4AD0-96AC-A67789F1E9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29CE-CF47-4FE7-BEE9-F84F22E9B6F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D93-1936-4AD0-96AC-A67789F1E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29CE-CF47-4FE7-BEE9-F84F22E9B6F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D93-1936-4AD0-96AC-A67789F1E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29CE-CF47-4FE7-BEE9-F84F22E9B6F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D93-1936-4AD0-96AC-A67789F1E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29CE-CF47-4FE7-BEE9-F84F22E9B6F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216E1D93-1936-4AD0-96AC-A67789F1E9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29CE-CF47-4FE7-BEE9-F84F22E9B6F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D93-1936-4AD0-96AC-A67789F1E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29CE-CF47-4FE7-BEE9-F84F22E9B6F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D93-1936-4AD0-96AC-A67789F1E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29CE-CF47-4FE7-BEE9-F84F22E9B6F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D93-1936-4AD0-96AC-A67789F1E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29CE-CF47-4FE7-BEE9-F84F22E9B6F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D93-1936-4AD0-96AC-A67789F1E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29CE-CF47-4FE7-BEE9-F84F22E9B6F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D93-1936-4AD0-96AC-A67789F1E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29CE-CF47-4FE7-BEE9-F84F22E9B6F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D93-1936-4AD0-96AC-A67789F1E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F629CE-CF47-4FE7-BEE9-F84F22E9B6F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6E1D93-1936-4AD0-96AC-A67789F1E9E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State Farm Agency of Richard Calderon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Passionate Protector and Finder of your Treasures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48" y="388620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1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257800"/>
            <a:ext cx="2743200" cy="762000"/>
          </a:xfrm>
        </p:spPr>
        <p:txBody>
          <a:bodyPr/>
          <a:lstStyle/>
          <a:p>
            <a:r>
              <a:rPr lang="en-US" dirty="0" smtClean="0"/>
              <a:t>Good </a:t>
            </a:r>
            <a:r>
              <a:rPr lang="en-US" dirty="0" err="1" smtClean="0"/>
              <a:t>NeighBear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Estate Agents</a:t>
            </a:r>
          </a:p>
          <a:p>
            <a:r>
              <a:rPr lang="en-US" dirty="0" smtClean="0"/>
              <a:t>Mortgage Brokers</a:t>
            </a:r>
          </a:p>
          <a:p>
            <a:r>
              <a:rPr lang="en-US" dirty="0" smtClean="0"/>
              <a:t>Community Organizations</a:t>
            </a:r>
          </a:p>
          <a:p>
            <a:r>
              <a:rPr lang="en-US" dirty="0" smtClean="0"/>
              <a:t>Small Business HR personnel</a:t>
            </a:r>
          </a:p>
          <a:p>
            <a:r>
              <a:rPr lang="en-US" dirty="0" smtClean="0"/>
              <a:t>CPA’s</a:t>
            </a:r>
          </a:p>
          <a:p>
            <a:r>
              <a:rPr lang="en-US" dirty="0" smtClean="0"/>
              <a:t>Estate Planning Attorneys</a:t>
            </a:r>
          </a:p>
          <a:p>
            <a:r>
              <a:rPr lang="en-US" dirty="0" smtClean="0"/>
              <a:t>Property Management Companies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4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562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Real Estate Agents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scene3d>
            <a:camera prst="orthographicFront">
              <a:rot lat="0" lon="0" rev="1620000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 do as a Business Owner, Entrepreneur?</a:t>
            </a:r>
          </a:p>
          <a:p>
            <a:r>
              <a:rPr lang="en-US" dirty="0"/>
              <a:t>PRODUCE PRODUCTS</a:t>
            </a:r>
          </a:p>
          <a:p>
            <a:r>
              <a:rPr lang="en-US" dirty="0"/>
              <a:t>LEAD MY OFFICE</a:t>
            </a:r>
          </a:p>
          <a:p>
            <a:r>
              <a:rPr lang="en-US" dirty="0"/>
              <a:t>HIRE</a:t>
            </a:r>
          </a:p>
          <a:p>
            <a:r>
              <a:rPr lang="en-US" dirty="0"/>
              <a:t>MARKETING</a:t>
            </a:r>
          </a:p>
          <a:p>
            <a:r>
              <a:rPr lang="en-US" dirty="0"/>
              <a:t>STRATEGIZE GOALS</a:t>
            </a:r>
          </a:p>
        </p:txBody>
      </p:sp>
    </p:spTree>
    <p:extLst>
      <p:ext uri="{BB962C8B-B14F-4D97-AF65-F5344CB8AC3E}">
        <p14:creationId xmlns:p14="http://schemas.microsoft.com/office/powerpoint/2010/main" val="6586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Social </a:t>
            </a:r>
            <a:r>
              <a:rPr lang="en-US" dirty="0" err="1" smtClean="0"/>
              <a:t>Medeia</a:t>
            </a:r>
            <a:r>
              <a:rPr lang="en-US" dirty="0" smtClean="0"/>
              <a:t> marketing campaign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IG, Snap, Facebook, Linked in, Twitter</a:t>
            </a:r>
            <a:endParaRPr lang="en-US" dirty="0"/>
          </a:p>
          <a:p>
            <a:r>
              <a:rPr lang="en-US" dirty="0" smtClean="0"/>
              <a:t>Linkedin.com/in/</a:t>
            </a:r>
            <a:r>
              <a:rPr lang="en-US" dirty="0" err="1" smtClean="0"/>
              <a:t>richard-calderon</a:t>
            </a:r>
            <a:endParaRPr lang="en-US" dirty="0" smtClean="0"/>
          </a:p>
          <a:p>
            <a:r>
              <a:rPr lang="en-US" dirty="0" smtClean="0"/>
              <a:t>FB Business: Richard Calderon State Farm Agent</a:t>
            </a:r>
            <a:endParaRPr lang="en-US" dirty="0"/>
          </a:p>
          <a:p>
            <a:r>
              <a:rPr lang="en-US" dirty="0" smtClean="0"/>
              <a:t>Budget $500</a:t>
            </a:r>
          </a:p>
          <a:p>
            <a:r>
              <a:rPr lang="en-US" dirty="0" smtClean="0"/>
              <a:t>How many clicks?</a:t>
            </a:r>
          </a:p>
          <a:p>
            <a:r>
              <a:rPr lang="en-US" dirty="0" smtClean="0"/>
              <a:t>Goals. Exposure, Branding, Sales?</a:t>
            </a:r>
          </a:p>
          <a:p>
            <a:r>
              <a:rPr lang="en-US" dirty="0" smtClean="0"/>
              <a:t>Conversion ratio?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58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????????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8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End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990601"/>
            <a:ext cx="7772400" cy="14700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State Farm Agency of Richard Calderon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2514600"/>
            <a:ext cx="64008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Passionate Protector and Finder of your Treasures.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48" y="388620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3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Youth biz Alliance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ANIMO VENICE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0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Tanairi Fuentes</a:t>
            </a:r>
          </a:p>
          <a:p>
            <a:pPr marL="0" indent="0">
              <a:buNone/>
            </a:pPr>
            <a:r>
              <a:rPr lang="en-US" dirty="0" smtClean="0"/>
              <a:t>Eric Wilson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89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Entrepreneur, Business Owners</a:t>
            </a:r>
          </a:p>
          <a:p>
            <a:r>
              <a:rPr lang="en-US" dirty="0" smtClean="0"/>
              <a:t>Flight School. Private Pilot. Air Plan mechanic</a:t>
            </a:r>
          </a:p>
          <a:p>
            <a:r>
              <a:rPr lang="en-US" dirty="0" smtClean="0"/>
              <a:t>Hope International University, Fullerton Ca.</a:t>
            </a:r>
          </a:p>
          <a:p>
            <a:r>
              <a:rPr lang="en-US" dirty="0" smtClean="0"/>
              <a:t>BA. Business Management</a:t>
            </a:r>
          </a:p>
          <a:p>
            <a:r>
              <a:rPr lang="en-US" dirty="0" smtClean="0"/>
              <a:t>Born in El Salvador</a:t>
            </a:r>
          </a:p>
          <a:p>
            <a:r>
              <a:rPr lang="en-US" dirty="0" smtClean="0"/>
              <a:t>First business, Guava juice and fruit stand.</a:t>
            </a:r>
          </a:p>
          <a:p>
            <a:r>
              <a:rPr lang="en-US" dirty="0" smtClean="0"/>
              <a:t>Love Fitness, Nutrition, Martial Arts, Salsa and </a:t>
            </a:r>
            <a:r>
              <a:rPr lang="en-US" dirty="0" err="1" smtClean="0"/>
              <a:t>Bachata</a:t>
            </a:r>
            <a:r>
              <a:rPr lang="en-US" dirty="0" smtClean="0"/>
              <a:t> dancing.</a:t>
            </a:r>
          </a:p>
          <a:p>
            <a:r>
              <a:rPr lang="en-US" dirty="0" smtClean="0"/>
              <a:t>Competitive and dreamer.</a:t>
            </a:r>
          </a:p>
          <a:p>
            <a:r>
              <a:rPr lang="en-US" dirty="0" smtClean="0"/>
              <a:t>Always learning</a:t>
            </a:r>
          </a:p>
          <a:p>
            <a:r>
              <a:rPr lang="en-US" dirty="0" smtClean="0"/>
              <a:t>Love my Family.</a:t>
            </a:r>
          </a:p>
          <a:p>
            <a:r>
              <a:rPr lang="en-US" dirty="0" smtClean="0"/>
              <a:t>Love to travel an meet people, </a:t>
            </a:r>
            <a:r>
              <a:rPr lang="en-US" smtClean="0"/>
              <a:t>their cultures.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9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Owners</a:t>
            </a:r>
          </a:p>
          <a:p>
            <a:r>
              <a:rPr lang="en-US" dirty="0" smtClean="0"/>
              <a:t>Rental Dwelling</a:t>
            </a:r>
          </a:p>
          <a:p>
            <a:r>
              <a:rPr lang="en-US" dirty="0" smtClean="0"/>
              <a:t>Renters Insurance</a:t>
            </a:r>
          </a:p>
          <a:p>
            <a:r>
              <a:rPr lang="en-US" dirty="0" smtClean="0"/>
              <a:t>Personal Articles Policies</a:t>
            </a:r>
          </a:p>
          <a:p>
            <a:r>
              <a:rPr lang="en-US" dirty="0" smtClean="0"/>
              <a:t>Personal Umbrella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Auto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Passenger</a:t>
            </a:r>
          </a:p>
          <a:p>
            <a:r>
              <a:rPr lang="en-US" dirty="0" smtClean="0"/>
              <a:t>Antique, Classic, Hot Rod</a:t>
            </a:r>
          </a:p>
          <a:p>
            <a:r>
              <a:rPr lang="en-US" dirty="0" smtClean="0"/>
              <a:t>Motorcycles</a:t>
            </a:r>
          </a:p>
          <a:p>
            <a:r>
              <a:rPr lang="en-US" dirty="0" smtClean="0"/>
              <a:t>Boat</a:t>
            </a:r>
          </a:p>
          <a:p>
            <a:r>
              <a:rPr lang="en-US" dirty="0" smtClean="0"/>
              <a:t>Recreational Vehicles</a:t>
            </a:r>
          </a:p>
          <a:p>
            <a:r>
              <a:rPr lang="en-US" dirty="0" smtClean="0"/>
              <a:t>ATV All Terrain Vehicles</a:t>
            </a:r>
          </a:p>
          <a:p>
            <a:r>
              <a:rPr lang="en-US" dirty="0" smtClean="0"/>
              <a:t>Sorry no airplanes.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Ooops</a:t>
            </a:r>
            <a:r>
              <a:rPr lang="en-US" dirty="0" smtClean="0"/>
              <a:t> fire hydrant. Whose going to pay for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scene3d>
            <a:camera prst="orthographicFront">
              <a:rot lat="457698" lon="21109055" rev="16140948"/>
            </a:camera>
            <a:lightRig rig="threePt" dir="t"/>
          </a:scene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Strong winds!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Summer break?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7" b="2291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48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257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Book Antiqua</vt:lpstr>
      <vt:lpstr>Lucida Sans</vt:lpstr>
      <vt:lpstr>Wingdings</vt:lpstr>
      <vt:lpstr>Wingdings 2</vt:lpstr>
      <vt:lpstr>Wingdings 3</vt:lpstr>
      <vt:lpstr>Apex</vt:lpstr>
      <vt:lpstr>State Farm Agency of Richard Calderon</vt:lpstr>
      <vt:lpstr>Youth biz Alliance</vt:lpstr>
      <vt:lpstr>Power Team</vt:lpstr>
      <vt:lpstr>A little about me</vt:lpstr>
      <vt:lpstr>Fire Insurance</vt:lpstr>
      <vt:lpstr>Personal Auto</vt:lpstr>
      <vt:lpstr>PowerPoint Presentation</vt:lpstr>
      <vt:lpstr>PowerPoint Presentation</vt:lpstr>
      <vt:lpstr>Extended Summer break?</vt:lpstr>
      <vt:lpstr>PowerPoint Presentation</vt:lpstr>
      <vt:lpstr>Referrals</vt:lpstr>
      <vt:lpstr> Real Estate Agents</vt:lpstr>
      <vt:lpstr>PowerPoint Presentation</vt:lpstr>
      <vt:lpstr>Create a Social Medeia marketing campaign </vt:lpstr>
      <vt:lpstr>Q&amp; A</vt:lpstr>
      <vt:lpstr>The End</vt:lpstr>
    </vt:vector>
  </TitlesOfParts>
  <Company>State Farm Insurance Companies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Farm Agency of Richard Calderon</dc:title>
  <dc:creator>Authorized User</dc:creator>
  <cp:lastModifiedBy>Richard Calderon</cp:lastModifiedBy>
  <cp:revision>27</cp:revision>
  <dcterms:created xsi:type="dcterms:W3CDTF">2014-07-30T23:54:06Z</dcterms:created>
  <dcterms:modified xsi:type="dcterms:W3CDTF">2018-03-06T00:44:21Z</dcterms:modified>
</cp:coreProperties>
</file>