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9"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186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2/26/18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2/26/18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2/26/18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2/26/18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2/26/18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2/26/18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2/26/18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2/26/18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instagram.com/bucketlistvoyager" TargetMode="External"/><Relationship Id="rId4" Type="http://schemas.openxmlformats.org/officeDocument/2006/relationships/hyperlink" Target="instagram.com/luxurytravelvoyager" TargetMode="External"/><Relationship Id="rId5" Type="http://schemas.openxmlformats.org/officeDocument/2006/relationships/hyperlink" Target="techntraveler.com" TargetMode="External"/><Relationship Id="rId6" Type="http://schemas.openxmlformats.org/officeDocument/2006/relationships/hyperlink" Target="https://soundcloud.com/socialray" TargetMode="External"/><Relationship Id="rId7" Type="http://schemas.openxmlformats.org/officeDocument/2006/relationships/hyperlink" Target="instagram.com/ray.ahn" TargetMode="External"/><Relationship Id="rId1" Type="http://schemas.openxmlformats.org/officeDocument/2006/relationships/slideLayout" Target="../slideLayouts/slideLayout2.xml"/><Relationship Id="rId2" Type="http://schemas.openxmlformats.org/officeDocument/2006/relationships/hyperlink" Target="instagram.com/techvoyager"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instagram.com/ray.ahn"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instagram.com/bennyesco" TargetMode="External"/><Relationship Id="rId4" Type="http://schemas.openxmlformats.org/officeDocument/2006/relationships/hyperlink" Target="https://www.instagram.com/billionairepa/" TargetMode="External"/><Relationship Id="rId1" Type="http://schemas.openxmlformats.org/officeDocument/2006/relationships/slideLayout" Target="../slideLayouts/slideLayout2.xml"/><Relationship Id="rId2" Type="http://schemas.openxmlformats.org/officeDocument/2006/relationships/hyperlink" Target="instagram.com/randall_pich"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19270"/>
            <a:ext cx="7772400" cy="1470025"/>
          </a:xfrm>
        </p:spPr>
        <p:txBody>
          <a:bodyPr/>
          <a:lstStyle/>
          <a:p>
            <a:r>
              <a:rPr lang="en-US" dirty="0" smtClean="0"/>
              <a:t>Entrepreneur </a:t>
            </a:r>
            <a:br>
              <a:rPr lang="en-US" dirty="0" smtClean="0"/>
            </a:br>
            <a:r>
              <a:rPr lang="en-US" dirty="0" smtClean="0"/>
              <a:t>Raymond </a:t>
            </a:r>
            <a:r>
              <a:rPr lang="en-US" dirty="0" err="1" smtClean="0"/>
              <a:t>Ahn</a:t>
            </a:r>
            <a:endParaRPr lang="en-US" dirty="0"/>
          </a:p>
        </p:txBody>
      </p:sp>
      <p:sp>
        <p:nvSpPr>
          <p:cNvPr id="3" name="Subtitle 2"/>
          <p:cNvSpPr>
            <a:spLocks noGrp="1"/>
          </p:cNvSpPr>
          <p:nvPr>
            <p:ph type="subTitle" idx="1"/>
          </p:nvPr>
        </p:nvSpPr>
        <p:spPr>
          <a:xfrm>
            <a:off x="1371600" y="3886200"/>
            <a:ext cx="6400800" cy="2154726"/>
          </a:xfrm>
        </p:spPr>
        <p:txBody>
          <a:bodyPr>
            <a:normAutofit/>
          </a:bodyPr>
          <a:lstStyle/>
          <a:p>
            <a:r>
              <a:rPr lang="en-US" dirty="0" smtClean="0"/>
              <a:t>Podcaster</a:t>
            </a:r>
            <a:br>
              <a:rPr lang="en-US" dirty="0" smtClean="0"/>
            </a:br>
            <a:r>
              <a:rPr lang="en-US" dirty="0" smtClean="0"/>
              <a:t>Social Media Influencer</a:t>
            </a:r>
            <a:br>
              <a:rPr lang="en-US" dirty="0" smtClean="0"/>
            </a:br>
            <a:r>
              <a:rPr lang="en-US" dirty="0" smtClean="0"/>
              <a:t>Ecommerce Owner</a:t>
            </a:r>
            <a:br>
              <a:rPr lang="en-US" dirty="0" smtClean="0"/>
            </a:br>
            <a:endParaRPr lang="en-US" dirty="0"/>
          </a:p>
        </p:txBody>
      </p:sp>
    </p:spTree>
    <p:extLst>
      <p:ext uri="{BB962C8B-B14F-4D97-AF65-F5344CB8AC3E}">
        <p14:creationId xmlns:p14="http://schemas.microsoft.com/office/powerpoint/2010/main" val="3363869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Greatness is in All of Us</a:t>
            </a:r>
            <a:endParaRPr lang="en-US" dirty="0"/>
          </a:p>
        </p:txBody>
      </p:sp>
      <p:sp>
        <p:nvSpPr>
          <p:cNvPr id="3" name="Content Placeholder 2"/>
          <p:cNvSpPr>
            <a:spLocks noGrp="1"/>
          </p:cNvSpPr>
          <p:nvPr>
            <p:ph idx="1"/>
          </p:nvPr>
        </p:nvSpPr>
        <p:spPr>
          <a:xfrm>
            <a:off x="457200" y="1600200"/>
            <a:ext cx="8229600" cy="4796986"/>
          </a:xfrm>
        </p:spPr>
        <p:txBody>
          <a:bodyPr>
            <a:normAutofit/>
          </a:bodyPr>
          <a:lstStyle/>
          <a:p>
            <a:r>
              <a:rPr lang="en-US" dirty="0" smtClean="0"/>
              <a:t>Each person we look up to whether it’s an influencer, celebrity, singer, or anyone in life started out the same way as anyone else</a:t>
            </a:r>
          </a:p>
          <a:p>
            <a:r>
              <a:rPr lang="en-US" dirty="0" smtClean="0"/>
              <a:t>There is so much potential and greatness in each of us that we can tap into if we believe in ourselves and that we are capable</a:t>
            </a:r>
          </a:p>
          <a:p>
            <a:r>
              <a:rPr lang="en-US" dirty="0" smtClean="0"/>
              <a:t>Some of the people I’ve interviewed came from the worst possible conditions that make it seem impossible to succeed</a:t>
            </a:r>
          </a:p>
          <a:p>
            <a:endParaRPr lang="en-US" dirty="0"/>
          </a:p>
        </p:txBody>
      </p:sp>
    </p:spTree>
    <p:extLst>
      <p:ext uri="{BB962C8B-B14F-4D97-AF65-F5344CB8AC3E}">
        <p14:creationId xmlns:p14="http://schemas.microsoft.com/office/powerpoint/2010/main" val="4134558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Quote</a:t>
            </a:r>
            <a:endParaRPr lang="en-US" dirty="0"/>
          </a:p>
        </p:txBody>
      </p:sp>
      <p:sp>
        <p:nvSpPr>
          <p:cNvPr id="3" name="Content Placeholder 2"/>
          <p:cNvSpPr>
            <a:spLocks noGrp="1"/>
          </p:cNvSpPr>
          <p:nvPr>
            <p:ph idx="1"/>
          </p:nvPr>
        </p:nvSpPr>
        <p:spPr>
          <a:xfrm>
            <a:off x="457200" y="1600200"/>
            <a:ext cx="8229600" cy="4812475"/>
          </a:xfrm>
        </p:spPr>
        <p:txBody>
          <a:bodyPr>
            <a:normAutofit fontScale="77500" lnSpcReduction="20000"/>
          </a:bodyPr>
          <a:lstStyle/>
          <a:p>
            <a:r>
              <a:rPr lang="en-US" dirty="0"/>
              <a:t>“Our deepest fear is not that we are inadequate. Our deepest fear is that we are powerful beyond measure. It is our light, not our darkness that most frightens us. We ask ourselves, 'Who am I to be brilliant, gorgeous, talented, fabulous?' Actually, who are you not to be? You are a child of God. Your playing small does not serve the world. There is nothing enlightened about shrinking so that other people won't feel insecure around you. We are all meant to shine, as children do. We were born to make manifest the glory of God that is within us. It's not just in some of us; it's in everyone. And as we let our own light shine, we unconsciously give other people permission to do the same. As we are liberated from our own fear, our presence automatically liberates others.” ― Marianne Williamson</a:t>
            </a:r>
          </a:p>
        </p:txBody>
      </p:sp>
    </p:spTree>
    <p:extLst>
      <p:ext uri="{BB962C8B-B14F-4D97-AF65-F5344CB8AC3E}">
        <p14:creationId xmlns:p14="http://schemas.microsoft.com/office/powerpoint/2010/main" val="158517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Advice</a:t>
            </a:r>
            <a:endParaRPr lang="en-US" dirty="0"/>
          </a:p>
        </p:txBody>
      </p:sp>
      <p:sp>
        <p:nvSpPr>
          <p:cNvPr id="3" name="Content Placeholder 2"/>
          <p:cNvSpPr>
            <a:spLocks noGrp="1"/>
          </p:cNvSpPr>
          <p:nvPr>
            <p:ph idx="1"/>
          </p:nvPr>
        </p:nvSpPr>
        <p:spPr>
          <a:xfrm>
            <a:off x="457200" y="1600200"/>
            <a:ext cx="8229600" cy="4889923"/>
          </a:xfrm>
        </p:spPr>
        <p:txBody>
          <a:bodyPr>
            <a:normAutofit/>
          </a:bodyPr>
          <a:lstStyle/>
          <a:p>
            <a:r>
              <a:rPr lang="en-US" dirty="0" smtClean="0"/>
              <a:t>Self educate yourself</a:t>
            </a:r>
          </a:p>
          <a:p>
            <a:r>
              <a:rPr lang="en-US" dirty="0" smtClean="0"/>
              <a:t>Listen to podcasts</a:t>
            </a:r>
          </a:p>
          <a:p>
            <a:r>
              <a:rPr lang="en-US" dirty="0" smtClean="0"/>
              <a:t>Research online what others are doing or what you want to do</a:t>
            </a:r>
          </a:p>
          <a:p>
            <a:r>
              <a:rPr lang="en-US" dirty="0" smtClean="0"/>
              <a:t>Meet people in person and network, don’t be afraid to reach out and ask </a:t>
            </a:r>
            <a:r>
              <a:rPr lang="en-US" dirty="0" smtClean="0">
                <a:sym typeface="Wingdings"/>
              </a:rPr>
              <a:t> crucial!</a:t>
            </a:r>
          </a:p>
          <a:p>
            <a:r>
              <a:rPr lang="en-US" dirty="0" smtClean="0">
                <a:sym typeface="Wingdings"/>
              </a:rPr>
              <a:t>Take a risk, take a chance to follow your intuition your heart because opportunities might not come again</a:t>
            </a:r>
            <a:endParaRPr lang="en-US" dirty="0" smtClean="0"/>
          </a:p>
        </p:txBody>
      </p:sp>
    </p:spTree>
    <p:extLst>
      <p:ext uri="{BB962C8B-B14F-4D97-AF65-F5344CB8AC3E}">
        <p14:creationId xmlns:p14="http://schemas.microsoft.com/office/powerpoint/2010/main" val="2299245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Quote</a:t>
            </a:r>
            <a:endParaRPr lang="en-US" dirty="0"/>
          </a:p>
        </p:txBody>
      </p:sp>
      <p:sp>
        <p:nvSpPr>
          <p:cNvPr id="3" name="Content Placeholder 2"/>
          <p:cNvSpPr>
            <a:spLocks noGrp="1"/>
          </p:cNvSpPr>
          <p:nvPr>
            <p:ph idx="1"/>
          </p:nvPr>
        </p:nvSpPr>
        <p:spPr/>
        <p:txBody>
          <a:bodyPr/>
          <a:lstStyle/>
          <a:p>
            <a:r>
              <a:rPr lang="en-US" dirty="0"/>
              <a:t>“You can’t connect the dots looking forward; you can only connect them looking backwards. So you have to trust that the dots will somehow connect in your future. You have to trust in something — your gut, destiny, life, karma, whatever. This approach has never let me down, and it has made all the difference in my life.” ~ Steve Jobs</a:t>
            </a:r>
          </a:p>
        </p:txBody>
      </p:sp>
    </p:spTree>
    <p:extLst>
      <p:ext uri="{BB962C8B-B14F-4D97-AF65-F5344CB8AC3E}">
        <p14:creationId xmlns:p14="http://schemas.microsoft.com/office/powerpoint/2010/main" val="2141832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Lastly</a:t>
            </a:r>
            <a:r>
              <a:rPr lang="is-IS" dirty="0" smtClean="0"/>
              <a:t>…</a:t>
            </a:r>
            <a:endParaRPr lang="en-US" dirty="0"/>
          </a:p>
        </p:txBody>
      </p:sp>
      <p:sp>
        <p:nvSpPr>
          <p:cNvPr id="3" name="Content Placeholder 2"/>
          <p:cNvSpPr>
            <a:spLocks noGrp="1"/>
          </p:cNvSpPr>
          <p:nvPr>
            <p:ph idx="1"/>
          </p:nvPr>
        </p:nvSpPr>
        <p:spPr/>
        <p:txBody>
          <a:bodyPr/>
          <a:lstStyle/>
          <a:p>
            <a:r>
              <a:rPr lang="en-US" dirty="0" smtClean="0"/>
              <a:t>Follow me on </a:t>
            </a:r>
            <a:r>
              <a:rPr lang="en-US" dirty="0" err="1" smtClean="0"/>
              <a:t>instagram</a:t>
            </a:r>
            <a:r>
              <a:rPr lang="en-US" dirty="0" smtClean="0"/>
              <a:t> as @</a:t>
            </a:r>
            <a:r>
              <a:rPr lang="en-US" dirty="0" err="1" smtClean="0"/>
              <a:t>ray.ahn</a:t>
            </a:r>
            <a:endParaRPr lang="en-US" dirty="0" smtClean="0"/>
          </a:p>
          <a:p>
            <a:r>
              <a:rPr lang="en-US" dirty="0" smtClean="0"/>
              <a:t>Listen to my podcast </a:t>
            </a:r>
            <a:r>
              <a:rPr lang="en-US" dirty="0" err="1" smtClean="0"/>
              <a:t>SocialRay</a:t>
            </a:r>
            <a:r>
              <a:rPr lang="en-US" dirty="0" smtClean="0"/>
              <a:t> on iTunes, </a:t>
            </a:r>
            <a:r>
              <a:rPr lang="en-US" dirty="0" err="1" smtClean="0"/>
              <a:t>Stitcher</a:t>
            </a:r>
            <a:r>
              <a:rPr lang="en-US" dirty="0" smtClean="0"/>
              <a:t>, and </a:t>
            </a:r>
            <a:r>
              <a:rPr lang="en-US" dirty="0" err="1" smtClean="0"/>
              <a:t>Soundcloud</a:t>
            </a:r>
            <a:endParaRPr lang="en-US" dirty="0" smtClean="0"/>
          </a:p>
          <a:p>
            <a:r>
              <a:rPr lang="en-US" dirty="0" smtClean="0"/>
              <a:t>And go and take action on what you’ve heard today and take ownership of your life and the type of life you want to create for yourself</a:t>
            </a:r>
            <a:endParaRPr lang="en-US" dirty="0"/>
          </a:p>
        </p:txBody>
      </p:sp>
    </p:spTree>
    <p:extLst>
      <p:ext uri="{BB962C8B-B14F-4D97-AF65-F5344CB8AC3E}">
        <p14:creationId xmlns:p14="http://schemas.microsoft.com/office/powerpoint/2010/main" val="905966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of Entrepreneur</a:t>
            </a:r>
            <a:endParaRPr lang="en-US" dirty="0"/>
          </a:p>
        </p:txBody>
      </p:sp>
      <p:sp>
        <p:nvSpPr>
          <p:cNvPr id="3" name="Content Placeholder 2"/>
          <p:cNvSpPr>
            <a:spLocks noGrp="1"/>
          </p:cNvSpPr>
          <p:nvPr>
            <p:ph idx="1"/>
          </p:nvPr>
        </p:nvSpPr>
        <p:spPr/>
        <p:txBody>
          <a:bodyPr/>
          <a:lstStyle/>
          <a:p>
            <a:r>
              <a:rPr lang="en-US" dirty="0" smtClean="0"/>
              <a:t>Entrepreneur - a </a:t>
            </a:r>
            <a:r>
              <a:rPr lang="en-US" dirty="0"/>
              <a:t>person who organizes and operates a business or businesses, taking on greater than normal financial risks in order to do </a:t>
            </a:r>
            <a:r>
              <a:rPr lang="en-US" dirty="0" smtClean="0"/>
              <a:t>so.</a:t>
            </a:r>
          </a:p>
          <a:p>
            <a:r>
              <a:rPr lang="en-US" dirty="0" smtClean="0"/>
              <a:t>Built my social media pages, podcast, ecommerce, but this wasn’t always the case.</a:t>
            </a:r>
            <a:endParaRPr lang="en-US" dirty="0"/>
          </a:p>
        </p:txBody>
      </p:sp>
    </p:spTree>
    <p:extLst>
      <p:ext uri="{BB962C8B-B14F-4D97-AF65-F5344CB8AC3E}">
        <p14:creationId xmlns:p14="http://schemas.microsoft.com/office/powerpoint/2010/main" val="4079288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Story</a:t>
            </a:r>
            <a:endParaRPr lang="en-US" dirty="0"/>
          </a:p>
        </p:txBody>
      </p:sp>
      <p:sp>
        <p:nvSpPr>
          <p:cNvPr id="3" name="Content Placeholder 2"/>
          <p:cNvSpPr>
            <a:spLocks noGrp="1"/>
          </p:cNvSpPr>
          <p:nvPr>
            <p:ph idx="1"/>
          </p:nvPr>
        </p:nvSpPr>
        <p:spPr>
          <a:xfrm>
            <a:off x="457200" y="1600200"/>
            <a:ext cx="8229600" cy="4858944"/>
          </a:xfrm>
        </p:spPr>
        <p:txBody>
          <a:bodyPr>
            <a:normAutofit lnSpcReduction="10000"/>
          </a:bodyPr>
          <a:lstStyle/>
          <a:p>
            <a:r>
              <a:rPr lang="en-US" dirty="0" smtClean="0"/>
              <a:t>Grew up in Brea Orange County </a:t>
            </a:r>
          </a:p>
          <a:p>
            <a:r>
              <a:rPr lang="en-US" dirty="0" smtClean="0"/>
              <a:t>Went to </a:t>
            </a:r>
            <a:r>
              <a:rPr lang="en-US" dirty="0" err="1" smtClean="0"/>
              <a:t>Biola</a:t>
            </a:r>
            <a:r>
              <a:rPr lang="en-US" dirty="0" smtClean="0"/>
              <a:t> to study medicine</a:t>
            </a:r>
          </a:p>
          <a:p>
            <a:r>
              <a:rPr lang="en-US" dirty="0" smtClean="0"/>
              <a:t>My heart wasn’t in it and I explored the online world and found Pat Flynn (over 6 figures a month blogging, podcasting, ads on sites)</a:t>
            </a:r>
          </a:p>
          <a:p>
            <a:r>
              <a:rPr lang="en-US" dirty="0" smtClean="0"/>
              <a:t>Realized I wanted freedom and didn’t want to be in an office being told by a boss what to do</a:t>
            </a:r>
          </a:p>
          <a:p>
            <a:r>
              <a:rPr lang="en-US" dirty="0" smtClean="0"/>
              <a:t>Started building websites, social media profiles, and learned Instagram how to grow</a:t>
            </a:r>
          </a:p>
        </p:txBody>
      </p:sp>
    </p:spTree>
    <p:extLst>
      <p:ext uri="{BB962C8B-B14F-4D97-AF65-F5344CB8AC3E}">
        <p14:creationId xmlns:p14="http://schemas.microsoft.com/office/powerpoint/2010/main" val="1294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my Path</a:t>
            </a:r>
            <a:endParaRPr lang="en-US" dirty="0"/>
          </a:p>
        </p:txBody>
      </p:sp>
      <p:sp>
        <p:nvSpPr>
          <p:cNvPr id="3" name="Content Placeholder 2"/>
          <p:cNvSpPr>
            <a:spLocks noGrp="1"/>
          </p:cNvSpPr>
          <p:nvPr>
            <p:ph idx="1"/>
          </p:nvPr>
        </p:nvSpPr>
        <p:spPr/>
        <p:txBody>
          <a:bodyPr>
            <a:normAutofit lnSpcReduction="10000"/>
          </a:bodyPr>
          <a:lstStyle/>
          <a:p>
            <a:r>
              <a:rPr lang="en-US" dirty="0" smtClean="0"/>
              <a:t>Eventually stuck with Instagram as I saw it generated revenue for people with </a:t>
            </a:r>
            <a:r>
              <a:rPr lang="en-US" dirty="0" err="1" smtClean="0"/>
              <a:t>shoutouts</a:t>
            </a:r>
            <a:endParaRPr lang="en-US" dirty="0" smtClean="0"/>
          </a:p>
          <a:p>
            <a:r>
              <a:rPr lang="en-US" dirty="0" smtClean="0"/>
              <a:t>Bought some of my own pages and learned to make money on social media</a:t>
            </a:r>
          </a:p>
          <a:p>
            <a:r>
              <a:rPr lang="en-US" dirty="0" smtClean="0"/>
              <a:t>Networked with influencers and entrepreneurs and decided to start my podcast to inspire and empower others</a:t>
            </a:r>
          </a:p>
          <a:p>
            <a:r>
              <a:rPr lang="en-US" dirty="0" smtClean="0"/>
              <a:t>Built my ecommerce store to generate $ using social media</a:t>
            </a:r>
            <a:endParaRPr lang="en-US" dirty="0"/>
          </a:p>
        </p:txBody>
      </p:sp>
    </p:spTree>
    <p:extLst>
      <p:ext uri="{BB962C8B-B14F-4D97-AF65-F5344CB8AC3E}">
        <p14:creationId xmlns:p14="http://schemas.microsoft.com/office/powerpoint/2010/main" val="2006948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Day in my Life</a:t>
            </a:r>
            <a:endParaRPr lang="en-US" dirty="0"/>
          </a:p>
        </p:txBody>
      </p:sp>
      <p:sp>
        <p:nvSpPr>
          <p:cNvPr id="3" name="Content Placeholder 2"/>
          <p:cNvSpPr>
            <a:spLocks noGrp="1"/>
          </p:cNvSpPr>
          <p:nvPr>
            <p:ph idx="1"/>
          </p:nvPr>
        </p:nvSpPr>
        <p:spPr/>
        <p:txBody>
          <a:bodyPr/>
          <a:lstStyle/>
          <a:p>
            <a:r>
              <a:rPr lang="en-US" dirty="0" smtClean="0"/>
              <a:t>Arranging </a:t>
            </a:r>
            <a:r>
              <a:rPr lang="en-US" dirty="0" err="1" smtClean="0"/>
              <a:t>shoutouts</a:t>
            </a:r>
            <a:r>
              <a:rPr lang="en-US" dirty="0" smtClean="0"/>
              <a:t> and deals via email/DM</a:t>
            </a:r>
            <a:br>
              <a:rPr lang="en-US" dirty="0" smtClean="0"/>
            </a:br>
            <a:r>
              <a:rPr lang="en-US" dirty="0" smtClean="0">
                <a:hlinkClick r:id="rId2" action="ppaction://hlinkfile"/>
              </a:rPr>
              <a:t>techvoyager</a:t>
            </a:r>
            <a:r>
              <a:rPr lang="en-US" dirty="0" smtClean="0"/>
              <a:t>, </a:t>
            </a:r>
            <a:r>
              <a:rPr lang="en-US" dirty="0" smtClean="0">
                <a:hlinkClick r:id="rId3" action="ppaction://hlinkfile"/>
              </a:rPr>
              <a:t>bucketlistvoyager</a:t>
            </a:r>
            <a:r>
              <a:rPr lang="en-US" dirty="0" smtClean="0"/>
              <a:t>, </a:t>
            </a:r>
            <a:r>
              <a:rPr lang="en-US" dirty="0" err="1" smtClean="0">
                <a:hlinkClick r:id="rId4" action="ppaction://hlinkfile"/>
              </a:rPr>
              <a:t>luxurytravelvoyager</a:t>
            </a:r>
            <a:endParaRPr lang="en-US" dirty="0" smtClean="0"/>
          </a:p>
          <a:p>
            <a:r>
              <a:rPr lang="en-US" dirty="0" smtClean="0"/>
              <a:t>Promoting my ecommerce store </a:t>
            </a:r>
            <a:r>
              <a:rPr lang="en-US" dirty="0" smtClean="0">
                <a:hlinkClick r:id="rId5" action="ppaction://hlinkfile"/>
              </a:rPr>
              <a:t>techntraveler</a:t>
            </a:r>
            <a:r>
              <a:rPr lang="en-US" dirty="0" smtClean="0"/>
              <a:t> and fulfilling orders</a:t>
            </a:r>
          </a:p>
          <a:p>
            <a:r>
              <a:rPr lang="en-US" dirty="0" smtClean="0"/>
              <a:t>Editing and publishing my podcasts </a:t>
            </a:r>
            <a:r>
              <a:rPr lang="en-US" dirty="0" smtClean="0">
                <a:hlinkClick r:id="rId6"/>
              </a:rPr>
              <a:t>SocialRay</a:t>
            </a:r>
            <a:endParaRPr lang="en-US" dirty="0" smtClean="0"/>
          </a:p>
          <a:p>
            <a:r>
              <a:rPr lang="en-US" dirty="0" smtClean="0"/>
              <a:t>Growing my personal brand </a:t>
            </a:r>
            <a:r>
              <a:rPr lang="en-US" dirty="0" smtClean="0">
                <a:hlinkClick r:id="rId7" action="ppaction://hlinkfile"/>
              </a:rPr>
              <a:t>@</a:t>
            </a:r>
            <a:r>
              <a:rPr lang="en-US" dirty="0" err="1" smtClean="0">
                <a:hlinkClick r:id="rId7" action="ppaction://hlinkfile"/>
              </a:rPr>
              <a:t>ray.ahn</a:t>
            </a:r>
            <a:endParaRPr lang="en-US" dirty="0" smtClean="0"/>
          </a:p>
        </p:txBody>
      </p:sp>
    </p:spTree>
    <p:extLst>
      <p:ext uri="{BB962C8B-B14F-4D97-AF65-F5344CB8AC3E}">
        <p14:creationId xmlns:p14="http://schemas.microsoft.com/office/powerpoint/2010/main" val="2989433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Owning my Schedule</a:t>
            </a:r>
            <a:endParaRPr lang="en-US" dirty="0"/>
          </a:p>
        </p:txBody>
      </p:sp>
      <p:sp>
        <p:nvSpPr>
          <p:cNvPr id="3" name="Content Placeholder 2"/>
          <p:cNvSpPr>
            <a:spLocks noGrp="1"/>
          </p:cNvSpPr>
          <p:nvPr>
            <p:ph idx="1"/>
          </p:nvPr>
        </p:nvSpPr>
        <p:spPr/>
        <p:txBody>
          <a:bodyPr/>
          <a:lstStyle/>
          <a:p>
            <a:r>
              <a:rPr lang="en-US" dirty="0" smtClean="0"/>
              <a:t>Set my own times to work</a:t>
            </a:r>
          </a:p>
          <a:p>
            <a:r>
              <a:rPr lang="en-US" dirty="0" smtClean="0"/>
              <a:t>Set my own meetings and clients</a:t>
            </a:r>
          </a:p>
          <a:p>
            <a:r>
              <a:rPr lang="en-US" dirty="0" smtClean="0"/>
              <a:t>Only thing is income isn’t consistent sometimes but tradeoff is that I get to work on my own terms and make money how I want</a:t>
            </a:r>
          </a:p>
          <a:p>
            <a:r>
              <a:rPr lang="en-US" dirty="0" smtClean="0"/>
              <a:t>Nobody taught me anything just learned it all on the internet and self-education</a:t>
            </a:r>
            <a:endParaRPr lang="en-US" dirty="0"/>
          </a:p>
        </p:txBody>
      </p:sp>
    </p:spTree>
    <p:extLst>
      <p:ext uri="{BB962C8B-B14F-4D97-AF65-F5344CB8AC3E}">
        <p14:creationId xmlns:p14="http://schemas.microsoft.com/office/powerpoint/2010/main" val="2193966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my Value</a:t>
            </a:r>
            <a:endParaRPr lang="en-US" dirty="0"/>
          </a:p>
        </p:txBody>
      </p:sp>
      <p:sp>
        <p:nvSpPr>
          <p:cNvPr id="3" name="Content Placeholder 2"/>
          <p:cNvSpPr>
            <a:spLocks noGrp="1"/>
          </p:cNvSpPr>
          <p:nvPr>
            <p:ph idx="1"/>
          </p:nvPr>
        </p:nvSpPr>
        <p:spPr>
          <a:xfrm>
            <a:off x="457200" y="1600200"/>
            <a:ext cx="8229600" cy="4766007"/>
          </a:xfrm>
        </p:spPr>
        <p:txBody>
          <a:bodyPr>
            <a:normAutofit/>
          </a:bodyPr>
          <a:lstStyle/>
          <a:p>
            <a:r>
              <a:rPr lang="en-US" dirty="0" smtClean="0"/>
              <a:t>Focusing on building my value, my worth in the marketplace and building myself up </a:t>
            </a:r>
            <a:r>
              <a:rPr lang="en-US" dirty="0" err="1" smtClean="0"/>
              <a:t>vs</a:t>
            </a:r>
            <a:r>
              <a:rPr lang="en-US" dirty="0" smtClean="0"/>
              <a:t> building some else’s dreams</a:t>
            </a:r>
          </a:p>
          <a:p>
            <a:r>
              <a:rPr lang="en-US" dirty="0" smtClean="0"/>
              <a:t>“If </a:t>
            </a:r>
            <a:r>
              <a:rPr lang="en-US" dirty="0"/>
              <a:t>you don't build your dream someone will hire you to help build theirs</a:t>
            </a:r>
            <a:r>
              <a:rPr lang="en-US" dirty="0" smtClean="0"/>
              <a:t>.”</a:t>
            </a:r>
          </a:p>
          <a:p>
            <a:r>
              <a:rPr lang="en-US" dirty="0" smtClean="0"/>
              <a:t>My Instagram </a:t>
            </a:r>
            <a:r>
              <a:rPr lang="en-US" dirty="0" smtClean="0">
                <a:hlinkClick r:id="rId2" action="ppaction://hlinkfile"/>
              </a:rPr>
              <a:t>page </a:t>
            </a:r>
            <a:r>
              <a:rPr lang="en-US" dirty="0" smtClean="0"/>
              <a:t>I’ve been building followers is also an asset and branding; goal is to inspire and empower others to find their passion and vision</a:t>
            </a:r>
            <a:endParaRPr lang="en-US" dirty="0"/>
          </a:p>
        </p:txBody>
      </p:sp>
    </p:spTree>
    <p:extLst>
      <p:ext uri="{BB962C8B-B14F-4D97-AF65-F5344CB8AC3E}">
        <p14:creationId xmlns:p14="http://schemas.microsoft.com/office/powerpoint/2010/main" val="4239095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Value with my Podcast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Interviewed some amazing influencers and entrepreneurs </a:t>
            </a:r>
          </a:p>
          <a:p>
            <a:r>
              <a:rPr lang="en-US" dirty="0" smtClean="0">
                <a:hlinkClick r:id="rId2" action="ppaction://hlinkfile"/>
              </a:rPr>
              <a:t>Randall </a:t>
            </a:r>
            <a:r>
              <a:rPr lang="en-US" dirty="0" err="1" smtClean="0">
                <a:hlinkClick r:id="rId2" action="ppaction://hlinkfile"/>
              </a:rPr>
              <a:t>Pich</a:t>
            </a:r>
            <a:r>
              <a:rPr lang="en-US" dirty="0" smtClean="0">
                <a:hlinkClick r:id="rId2" action="ppaction://hlinkfile"/>
              </a:rPr>
              <a:t> </a:t>
            </a:r>
            <a:r>
              <a:rPr lang="en-US" dirty="0" smtClean="0"/>
              <a:t>came from living off food stamps to building an international fitness apparel brand from Long Beach</a:t>
            </a:r>
          </a:p>
          <a:p>
            <a:r>
              <a:rPr lang="en-US" dirty="0" smtClean="0">
                <a:hlinkClick r:id="rId3"/>
              </a:rPr>
              <a:t>Benny </a:t>
            </a:r>
            <a:r>
              <a:rPr lang="en-US" dirty="0" err="1" smtClean="0">
                <a:hlinkClick r:id="rId3"/>
              </a:rPr>
              <a:t>Esco</a:t>
            </a:r>
            <a:r>
              <a:rPr lang="en-US" dirty="0" smtClean="0">
                <a:hlinkClick r:id="rId3"/>
              </a:rPr>
              <a:t> </a:t>
            </a:r>
            <a:r>
              <a:rPr lang="en-US" dirty="0" smtClean="0"/>
              <a:t>came from gangs in South Central to spreading positive messages</a:t>
            </a:r>
          </a:p>
          <a:p>
            <a:r>
              <a:rPr lang="en-US" dirty="0" err="1" smtClean="0">
                <a:hlinkClick r:id="rId4"/>
              </a:rPr>
              <a:t>Billionare</a:t>
            </a:r>
            <a:r>
              <a:rPr lang="en-US" dirty="0" smtClean="0">
                <a:hlinkClick r:id="rId4"/>
              </a:rPr>
              <a:t> PA </a:t>
            </a:r>
            <a:r>
              <a:rPr lang="en-US" dirty="0" smtClean="0"/>
              <a:t>came from being incarcerated over 15 times before 21 to speaking and being an author inspiring others to believe in their dreams</a:t>
            </a:r>
          </a:p>
          <a:p>
            <a:endParaRPr lang="en-US" dirty="0"/>
          </a:p>
        </p:txBody>
      </p:sp>
    </p:spTree>
    <p:extLst>
      <p:ext uri="{BB962C8B-B14F-4D97-AF65-F5344CB8AC3E}">
        <p14:creationId xmlns:p14="http://schemas.microsoft.com/office/powerpoint/2010/main" val="3801497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Interview Someone</a:t>
            </a:r>
            <a:endParaRPr lang="en-US" dirty="0"/>
          </a:p>
        </p:txBody>
      </p:sp>
      <p:sp>
        <p:nvSpPr>
          <p:cNvPr id="3" name="Content Placeholder 2"/>
          <p:cNvSpPr>
            <a:spLocks noGrp="1"/>
          </p:cNvSpPr>
          <p:nvPr>
            <p:ph idx="1"/>
          </p:nvPr>
        </p:nvSpPr>
        <p:spPr/>
        <p:txBody>
          <a:bodyPr/>
          <a:lstStyle/>
          <a:p>
            <a:r>
              <a:rPr lang="en-US" dirty="0" smtClean="0"/>
              <a:t>Pick an influencer or someone you look up to and think of five questions you’d ask them</a:t>
            </a:r>
          </a:p>
          <a:p>
            <a:r>
              <a:rPr lang="en-US" dirty="0" smtClean="0"/>
              <a:t>Write those questions down and turn to the person next to you and ask those questions as if they’re the real person</a:t>
            </a:r>
          </a:p>
          <a:p>
            <a:r>
              <a:rPr lang="en-US" dirty="0" smtClean="0"/>
              <a:t>Why did you want to ask those questions specifically? What is it that you admire in them that you want?</a:t>
            </a:r>
            <a:endParaRPr lang="en-US" dirty="0"/>
          </a:p>
        </p:txBody>
      </p:sp>
    </p:spTree>
    <p:extLst>
      <p:ext uri="{BB962C8B-B14F-4D97-AF65-F5344CB8AC3E}">
        <p14:creationId xmlns:p14="http://schemas.microsoft.com/office/powerpoint/2010/main" val="2074249731"/>
      </p:ext>
    </p:extLst>
  </p:cSld>
  <p:clrMapOvr>
    <a:masterClrMapping/>
  </p:clrMapOvr>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87</TotalTime>
  <Words>877</Words>
  <Application>Microsoft Macintosh PowerPoint</Application>
  <PresentationFormat>On-screen Show (4:3)</PresentationFormat>
  <Paragraphs>57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 Black </vt:lpstr>
      <vt:lpstr>Entrepreneur  Raymond Ahn</vt:lpstr>
      <vt:lpstr>Meaning of Entrepreneur</vt:lpstr>
      <vt:lpstr>My Story</vt:lpstr>
      <vt:lpstr>Finding my Path</vt:lpstr>
      <vt:lpstr>A Day in my Life</vt:lpstr>
      <vt:lpstr>Owning my Schedule</vt:lpstr>
      <vt:lpstr>Building my Value</vt:lpstr>
      <vt:lpstr>Creating Value with my Podcast</vt:lpstr>
      <vt:lpstr>Activity: Interview Someone</vt:lpstr>
      <vt:lpstr>Greatness is in All of Us</vt:lpstr>
      <vt:lpstr>Quote</vt:lpstr>
      <vt:lpstr>Final Advice</vt:lpstr>
      <vt:lpstr>Quote</vt:lpstr>
      <vt:lpstr>Lastly…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  Raymond Ahn</dc:title>
  <dc:creator>Administrator</dc:creator>
  <cp:lastModifiedBy>Administrator</cp:lastModifiedBy>
  <cp:revision>7</cp:revision>
  <dcterms:created xsi:type="dcterms:W3CDTF">2018-02-27T04:53:42Z</dcterms:created>
  <dcterms:modified xsi:type="dcterms:W3CDTF">2018-02-27T06:20:45Z</dcterms:modified>
</cp:coreProperties>
</file>