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60" r:id="rId3"/>
    <p:sldId id="257" r:id="rId4"/>
    <p:sldId id="261" r:id="rId5"/>
    <p:sldId id="258" r:id="rId6"/>
    <p:sldId id="266" r:id="rId7"/>
    <p:sldId id="267" r:id="rId8"/>
    <p:sldId id="268" r:id="rId9"/>
    <p:sldId id="269" r:id="rId10"/>
    <p:sldId id="270" r:id="rId11"/>
    <p:sldId id="271" r:id="rId12"/>
    <p:sldId id="259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48"/>
  </p:normalViewPr>
  <p:slideViewPr>
    <p:cSldViewPr snapToGrid="0" snapToObjects="1">
      <p:cViewPr varScale="1">
        <p:scale>
          <a:sx n="90" d="100"/>
          <a:sy n="90" d="100"/>
        </p:scale>
        <p:origin x="23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D918662-8B9B-914A-8B0D-FB338B138A3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32768E9-8EF8-D84D-89EB-02FD7CF36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8662-8B9B-914A-8B0D-FB338B138A3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68E9-8EF8-D84D-89EB-02FD7CF36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8662-8B9B-914A-8B0D-FB338B138A3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68E9-8EF8-D84D-89EB-02FD7CF36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8662-8B9B-914A-8B0D-FB338B138A3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68E9-8EF8-D84D-89EB-02FD7CF36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8662-8B9B-914A-8B0D-FB338B138A3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68E9-8EF8-D84D-89EB-02FD7CF36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8662-8B9B-914A-8B0D-FB338B138A3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68E9-8EF8-D84D-89EB-02FD7CF36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8662-8B9B-914A-8B0D-FB338B138A3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68E9-8EF8-D84D-89EB-02FD7CF36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D918662-8B9B-914A-8B0D-FB338B138A3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68E9-8EF8-D84D-89EB-02FD7CF36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D918662-8B9B-914A-8B0D-FB338B138A3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68E9-8EF8-D84D-89EB-02FD7CF36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8662-8B9B-914A-8B0D-FB338B138A3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68E9-8EF8-D84D-89EB-02FD7CF36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8662-8B9B-914A-8B0D-FB338B138A3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68E9-8EF8-D84D-89EB-02FD7CF36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8662-8B9B-914A-8B0D-FB338B138A3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68E9-8EF8-D84D-89EB-02FD7CF36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8662-8B9B-914A-8B0D-FB338B138A3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68E9-8EF8-D84D-89EB-02FD7CF36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8662-8B9B-914A-8B0D-FB338B138A3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68E9-8EF8-D84D-89EB-02FD7CF36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8662-8B9B-914A-8B0D-FB338B138A3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68E9-8EF8-D84D-89EB-02FD7CF36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8662-8B9B-914A-8B0D-FB338B138A3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68E9-8EF8-D84D-89EB-02FD7CF36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18662-8B9B-914A-8B0D-FB338B138A3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68E9-8EF8-D84D-89EB-02FD7CF36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D918662-8B9B-914A-8B0D-FB338B138A30}" type="datetimeFigureOut">
              <a:rPr lang="en-US" smtClean="0"/>
              <a:t>4/23/18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32768E9-8EF8-D84D-89EB-02FD7CF36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2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36" y="731076"/>
            <a:ext cx="3629025" cy="5443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Brian Isom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February, 9 </a:t>
            </a:r>
            <a:r>
              <a:rPr lang="en-US" dirty="0" smtClean="0">
                <a:solidFill>
                  <a:schemeClr val="bg1"/>
                </a:solidFill>
              </a:rPr>
              <a:t>1982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Age: 36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38769"/>
            <a:ext cx="3212991" cy="4619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8826" y="3281757"/>
            <a:ext cx="254317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One of the last pictures I took before leaving Iraq.</a:t>
            </a:r>
            <a:endParaRPr lang="en-US" sz="2400" b="1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837" y="2289174"/>
            <a:ext cx="6859938" cy="45688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16" y="3096259"/>
            <a:ext cx="228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After coming home, I moved to LA and my first job was playing a Bailiff on a court </a:t>
            </a:r>
            <a:r>
              <a:rPr lang="en-US" sz="2400" b="1" dirty="0" err="1" smtClean="0">
                <a:latin typeface="Garamond" charset="0"/>
                <a:ea typeface="Garamond" charset="0"/>
                <a:cs typeface="Garamond" charset="0"/>
              </a:rPr>
              <a:t>tv</a:t>
            </a:r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 show.</a:t>
            </a:r>
            <a:endParaRPr lang="en-US" sz="2400" b="1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Knowing your passion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830" y="2317750"/>
            <a:ext cx="8825659" cy="34163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b="1" dirty="0" smtClean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endParaRPr lang="en-US" b="1" dirty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2"/>
                </a:solidFill>
                <a:latin typeface="Garamond" charset="0"/>
                <a:ea typeface="Garamond" charset="0"/>
                <a:cs typeface="Garamond" charset="0"/>
              </a:rPr>
              <a:t>Everyone needs to focus and discover what they are passionate about. A lot of times people are not taught to follow their gut or seek their own happiness, no matter what </a:t>
            </a:r>
            <a:r>
              <a:rPr lang="en-US" sz="3200" b="1" smtClean="0">
                <a:solidFill>
                  <a:schemeClr val="accent2"/>
                </a:solidFill>
                <a:latin typeface="Garamond" charset="0"/>
                <a:ea typeface="Garamond" charset="0"/>
                <a:cs typeface="Garamond" charset="0"/>
              </a:rPr>
              <a:t>it is. </a:t>
            </a:r>
            <a:endParaRPr lang="en-US" sz="3200" b="1" dirty="0" smtClean="0">
              <a:solidFill>
                <a:schemeClr val="accent2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2"/>
                </a:solidFill>
                <a:latin typeface="Garamond" charset="0"/>
                <a:ea typeface="Garamond" charset="0"/>
                <a:cs typeface="Garamond" charset="0"/>
              </a:rPr>
              <a:t>We sometimes are taught to follow our parents’ guidelines on how they perceive our lives to be.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2"/>
                </a:solidFill>
                <a:latin typeface="Garamond" charset="0"/>
                <a:ea typeface="Garamond" charset="0"/>
                <a:cs typeface="Garamond" charset="0"/>
              </a:rPr>
              <a:t>Find what excites you at every moment </a:t>
            </a:r>
            <a:r>
              <a:rPr lang="mr-IN" sz="3200" b="1" dirty="0" smtClean="0">
                <a:solidFill>
                  <a:schemeClr val="accent2"/>
                </a:solidFill>
                <a:latin typeface="Garamond" charset="0"/>
                <a:ea typeface="Garamond" charset="0"/>
                <a:cs typeface="Garamond" charset="0"/>
              </a:rPr>
              <a:t>–</a:t>
            </a:r>
            <a:r>
              <a:rPr lang="en-US" sz="3200" b="1" dirty="0" smtClean="0">
                <a:solidFill>
                  <a:schemeClr val="accent2"/>
                </a:solidFill>
                <a:latin typeface="Garamond" charset="0"/>
                <a:ea typeface="Garamond" charset="0"/>
                <a:cs typeface="Garamond" charset="0"/>
              </a:rPr>
              <a:t> believe it and trust in yourself and your ability to create the life you truly want.</a:t>
            </a:r>
            <a:endParaRPr lang="en-US" sz="3200" b="1" dirty="0">
              <a:solidFill>
                <a:schemeClr val="accent2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Garamond" charset="0"/>
                <a:ea typeface="Garamond" charset="0"/>
                <a:cs typeface="Garamond" charset="0"/>
              </a:rPr>
              <a:t>Don’t expect people to help you. If they do help that</a:t>
            </a:r>
            <a:r>
              <a:rPr lang="mr-IN" b="1" dirty="0" smtClean="0">
                <a:latin typeface="Garamond" charset="0"/>
                <a:ea typeface="Garamond" charset="0"/>
                <a:cs typeface="Garamond" charset="0"/>
              </a:rPr>
              <a:t>’</a:t>
            </a:r>
            <a:r>
              <a:rPr lang="en-US" b="1" dirty="0" smtClean="0">
                <a:latin typeface="Garamond" charset="0"/>
                <a:ea typeface="Garamond" charset="0"/>
                <a:cs typeface="Garamond" charset="0"/>
              </a:rPr>
              <a:t>s great, but motivate yourself. </a:t>
            </a:r>
          </a:p>
          <a:p>
            <a:endParaRPr lang="en-US" b="1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b="1" dirty="0" smtClean="0">
                <a:latin typeface="Garamond" charset="0"/>
                <a:ea typeface="Garamond" charset="0"/>
                <a:cs typeface="Garamond" charset="0"/>
              </a:rPr>
              <a:t>No one owes you anything. </a:t>
            </a:r>
          </a:p>
          <a:p>
            <a:endParaRPr lang="en-US" b="1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b="1" dirty="0" smtClean="0">
                <a:latin typeface="Garamond" charset="0"/>
                <a:ea typeface="Garamond" charset="0"/>
                <a:cs typeface="Garamond" charset="0"/>
              </a:rPr>
              <a:t>Apply yourself in everything you do.</a:t>
            </a:r>
          </a:p>
          <a:p>
            <a:endParaRPr lang="en-US" b="1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b="1" dirty="0" smtClean="0">
                <a:latin typeface="Garamond" charset="0"/>
                <a:ea typeface="Garamond" charset="0"/>
                <a:cs typeface="Garamond" charset="0"/>
              </a:rPr>
              <a:t>Don</a:t>
            </a:r>
            <a:r>
              <a:rPr lang="mr-IN" b="1" dirty="0" smtClean="0">
                <a:latin typeface="Garamond" charset="0"/>
                <a:ea typeface="Garamond" charset="0"/>
                <a:cs typeface="Garamond" charset="0"/>
              </a:rPr>
              <a:t>’</a:t>
            </a:r>
            <a:r>
              <a:rPr lang="en-US" b="1" dirty="0" smtClean="0">
                <a:latin typeface="Garamond" charset="0"/>
                <a:ea typeface="Garamond" charset="0"/>
                <a:cs typeface="Garamond" charset="0"/>
              </a:rPr>
              <a:t>t seek validation from people, places and things. </a:t>
            </a:r>
          </a:p>
          <a:p>
            <a:endParaRPr lang="en-US" b="1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Mind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Garamond" charset="0"/>
                <a:ea typeface="Garamond" charset="0"/>
                <a:cs typeface="Garamond" charset="0"/>
              </a:rPr>
              <a:t>Food nutrition helps you to focus </a:t>
            </a:r>
          </a:p>
          <a:p>
            <a:endParaRPr lang="en-US" b="1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b="1" dirty="0" smtClean="0">
                <a:latin typeface="Garamond" charset="0"/>
                <a:ea typeface="Garamond" charset="0"/>
                <a:cs typeface="Garamond" charset="0"/>
              </a:rPr>
              <a:t>Being aware of what you put into your body can affect your judgement</a:t>
            </a:r>
          </a:p>
          <a:p>
            <a:endParaRPr lang="en-US" b="1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b="1" dirty="0" smtClean="0">
                <a:latin typeface="Garamond" charset="0"/>
                <a:ea typeface="Garamond" charset="0"/>
                <a:cs typeface="Garamond" charset="0"/>
              </a:rPr>
              <a:t>Hydrating with H20</a:t>
            </a:r>
          </a:p>
          <a:p>
            <a:endParaRPr lang="en-US" b="1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b="1" dirty="0" smtClean="0">
                <a:latin typeface="Garamond" charset="0"/>
                <a:ea typeface="Garamond" charset="0"/>
                <a:cs typeface="Garamond" charset="0"/>
              </a:rPr>
              <a:t>Sleep</a:t>
            </a:r>
            <a:endParaRPr lang="en-US" b="1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60650"/>
            <a:ext cx="8825659" cy="34163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latin typeface="Garamond" charset="0"/>
              <a:ea typeface="Garamond" charset="0"/>
              <a:cs typeface="Garamond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Garamond" charset="0"/>
              <a:ea typeface="Garamond" charset="0"/>
              <a:cs typeface="Garamond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latin typeface="Garamond" charset="0"/>
              <a:ea typeface="Garamond" charset="0"/>
              <a:cs typeface="Garamond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latin typeface="Garamond" charset="0"/>
              <a:ea typeface="Garamond" charset="0"/>
              <a:cs typeface="Garamond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What are you passionate about?</a:t>
            </a:r>
            <a:endParaRPr lang="en-US" sz="3600" b="1" dirty="0">
              <a:solidFill>
                <a:srgbClr val="FF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5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32075"/>
            <a:ext cx="8825659" cy="34163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Garamond" charset="0"/>
                <a:ea typeface="Garamond" charset="0"/>
                <a:cs typeface="Garamond" charset="0"/>
              </a:rPr>
              <a:t>What did you learn?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632075"/>
            <a:ext cx="8963867" cy="34401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How I grew up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dirty="0">
              <a:latin typeface="Garamond" charset="0"/>
              <a:ea typeface="Garamond" charset="0"/>
              <a:cs typeface="Garamond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What I was like as a teenager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dirty="0">
              <a:latin typeface="Garamond" charset="0"/>
              <a:ea typeface="Garamond" charset="0"/>
              <a:cs typeface="Garamond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What my high school/college experience was like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dirty="0">
              <a:latin typeface="Garamond" charset="0"/>
              <a:ea typeface="Garamond" charset="0"/>
              <a:cs typeface="Garamond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What my career path did I take</a:t>
            </a:r>
          </a:p>
        </p:txBody>
      </p:sp>
    </p:spTree>
    <p:extLst>
      <p:ext uri="{BB962C8B-B14F-4D97-AF65-F5344CB8AC3E}">
        <p14:creationId xmlns:p14="http://schemas.microsoft.com/office/powerpoint/2010/main" val="5224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I grew 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171700"/>
            <a:ext cx="9601199" cy="46863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I grew up in Gadsden, Alabama and raised by a single mother (middle class </a:t>
            </a:r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home)</a:t>
            </a:r>
            <a:endParaRPr lang="en-US" sz="2400" b="1" dirty="0">
              <a:latin typeface="Garamond" charset="0"/>
              <a:ea typeface="Garamond" charset="0"/>
              <a:cs typeface="Garamond" charset="0"/>
            </a:endParaRPr>
          </a:p>
          <a:p>
            <a:endParaRPr lang="en-US" sz="2400" b="1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I </a:t>
            </a:r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have 5 </a:t>
            </a:r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siblings, </a:t>
            </a:r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3 brothers and two sisters </a:t>
            </a:r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 </a:t>
            </a:r>
          </a:p>
          <a:p>
            <a:endParaRPr lang="en-US" sz="2400" b="1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I </a:t>
            </a:r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grew up super-religious with restricted </a:t>
            </a:r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thinking </a:t>
            </a:r>
          </a:p>
          <a:p>
            <a:endParaRPr lang="en-US" sz="2400" b="1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I </a:t>
            </a:r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had a </a:t>
            </a:r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stuttering problem </a:t>
            </a:r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as a kid</a:t>
            </a:r>
          </a:p>
          <a:p>
            <a:endParaRPr lang="en-US" sz="2400" b="1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I </a:t>
            </a:r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had low self-esteem, crooked teeth and acne</a:t>
            </a:r>
          </a:p>
          <a:p>
            <a:endParaRPr lang="en-US" sz="2400" b="1" dirty="0" smtClean="0">
              <a:latin typeface="Garamond" charset="0"/>
              <a:ea typeface="Garamond" charset="0"/>
              <a:cs typeface="Garamond" charset="0"/>
            </a:endParaRPr>
          </a:p>
          <a:p>
            <a:endParaRPr lang="en-US" sz="2400" b="1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548" y="3086101"/>
            <a:ext cx="2462665" cy="32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Teenage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414" y="2743200"/>
            <a:ext cx="8934076" cy="348614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Struggles with identity (The man I wanted to become?)</a:t>
            </a:r>
          </a:p>
          <a:p>
            <a:endParaRPr lang="en-US" sz="2400" b="1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Overcoming bullying </a:t>
            </a:r>
          </a:p>
          <a:p>
            <a:endParaRPr lang="en-US" sz="2400" b="1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Building </a:t>
            </a:r>
            <a:r>
              <a:rPr lang="en-US" sz="2400" b="1" dirty="0">
                <a:latin typeface="Garamond" charset="0"/>
                <a:ea typeface="Garamond" charset="0"/>
                <a:cs typeface="Garamond" charset="0"/>
              </a:rPr>
              <a:t>up my confidence </a:t>
            </a:r>
            <a:endParaRPr lang="en-US" sz="2400" b="1" dirty="0" smtClean="0">
              <a:latin typeface="Garamond" charset="0"/>
              <a:ea typeface="Garamond" charset="0"/>
              <a:cs typeface="Garamond" charset="0"/>
            </a:endParaRPr>
          </a:p>
          <a:p>
            <a:endParaRPr lang="en-US" sz="2400" b="1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Forcing myself to dream</a:t>
            </a:r>
            <a:endParaRPr lang="en-US" sz="2400" b="1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73" y="3157538"/>
            <a:ext cx="2959356" cy="35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High </a:t>
            </a:r>
            <a:r>
              <a:rPr lang="en-US" dirty="0" smtClean="0"/>
              <a:t>School Career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2001 </a:t>
            </a:r>
            <a:r>
              <a:rPr lang="mr-IN" sz="2400" b="1" dirty="0" smtClean="0">
                <a:latin typeface="Garamond" charset="0"/>
                <a:ea typeface="Garamond" charset="0"/>
                <a:cs typeface="Garamond" charset="0"/>
              </a:rPr>
              <a:t>–</a:t>
            </a:r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 I started Community College</a:t>
            </a:r>
          </a:p>
          <a:p>
            <a:pPr lvl="1"/>
            <a:endParaRPr lang="en-US" sz="2400" dirty="0" smtClean="0">
              <a:latin typeface="Garamond" charset="0"/>
              <a:ea typeface="Garamond" charset="0"/>
              <a:cs typeface="Garamond" charset="0"/>
            </a:endParaRPr>
          </a:p>
          <a:p>
            <a:pPr lvl="1"/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Worked several jobs:</a:t>
            </a:r>
          </a:p>
          <a:p>
            <a:pPr lvl="2"/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Mental Health Provider</a:t>
            </a:r>
          </a:p>
          <a:p>
            <a:pPr lvl="2"/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FedEx</a:t>
            </a:r>
          </a:p>
          <a:p>
            <a:pPr lvl="2"/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AT&amp;T</a:t>
            </a:r>
          </a:p>
          <a:p>
            <a:pPr lvl="2"/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Fast food</a:t>
            </a:r>
          </a:p>
          <a:p>
            <a:pPr lvl="2"/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Car Manufacturing Maintenance worker</a:t>
            </a:r>
          </a:p>
          <a:p>
            <a:pPr lvl="2"/>
            <a:endParaRPr lang="en-US" sz="2400" dirty="0" smtClean="0">
              <a:latin typeface="Garamond" charset="0"/>
              <a:ea typeface="Garamond" charset="0"/>
              <a:cs typeface="Garamond" charset="0"/>
            </a:endParaRPr>
          </a:p>
          <a:p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079" y="2603500"/>
            <a:ext cx="2901238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2114551"/>
            <a:ext cx="6886575" cy="47434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I joined the Military at 19</a:t>
            </a:r>
          </a:p>
          <a:p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A typical day </a:t>
            </a:r>
          </a:p>
          <a:p>
            <a:pPr lvl="1"/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exercising</a:t>
            </a:r>
          </a:p>
          <a:p>
            <a:pPr lvl="1"/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leadership training</a:t>
            </a:r>
          </a:p>
          <a:p>
            <a:pPr lvl="1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o</a:t>
            </a: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n-the-job training</a:t>
            </a:r>
          </a:p>
          <a:p>
            <a:endParaRPr lang="en-US" sz="2400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What I like about being in the Army</a:t>
            </a:r>
          </a:p>
          <a:p>
            <a:pPr lvl="1"/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The structure and discipline that helped me grow as a man.</a:t>
            </a:r>
          </a:p>
          <a:p>
            <a:pPr lvl="1"/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I developed skills that allowed me lead people</a:t>
            </a:r>
          </a:p>
          <a:p>
            <a:pPr lvl="1"/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32" y="2632075"/>
            <a:ext cx="2789198" cy="341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4954" y="3575051"/>
            <a:ext cx="2828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My Basic Training picture and as you can see, I was very excited!</a:t>
            </a:r>
            <a:endParaRPr lang="en-US" sz="2400" b="1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2411016"/>
            <a:ext cx="5929312" cy="44469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2900362"/>
            <a:ext cx="2600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Garamond" charset="0"/>
                <a:ea typeface="Garamond" charset="0"/>
                <a:cs typeface="Garamond" charset="0"/>
              </a:rPr>
              <a:t>In 2009, I went to Iraq to help rebuild the infrastructure of the country.</a:t>
            </a:r>
            <a:endParaRPr lang="en-US" b="1" dirty="0">
              <a:solidFill>
                <a:schemeClr val="accent3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100691"/>
            <a:ext cx="29432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Garamond" charset="0"/>
                <a:ea typeface="Garamond" charset="0"/>
                <a:cs typeface="Garamond" charset="0"/>
              </a:rPr>
              <a:t>What is infrastructure?</a:t>
            </a:r>
          </a:p>
          <a:p>
            <a:endParaRPr lang="en-US" b="1" dirty="0">
              <a:solidFill>
                <a:schemeClr val="accent6"/>
              </a:solidFill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b="1" dirty="0" smtClean="0">
                <a:solidFill>
                  <a:schemeClr val="accent6"/>
                </a:solidFill>
                <a:latin typeface="Garamond" charset="0"/>
                <a:ea typeface="Garamond" charset="0"/>
                <a:cs typeface="Garamond" charset="0"/>
              </a:rPr>
              <a:t>The </a:t>
            </a:r>
            <a:r>
              <a:rPr lang="en-US" b="1" dirty="0">
                <a:solidFill>
                  <a:schemeClr val="accent6"/>
                </a:solidFill>
                <a:latin typeface="Garamond" charset="0"/>
                <a:ea typeface="Garamond" charset="0"/>
                <a:cs typeface="Garamond" charset="0"/>
              </a:rPr>
              <a:t>basic physical and organizational structures and facilities (e.g., buildings, roads, and power supplies) needed for the operation of a society or enterprise.</a:t>
            </a:r>
            <a:endParaRPr lang="en-US" b="1" dirty="0">
              <a:solidFill>
                <a:schemeClr val="accent6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54" y="2257425"/>
            <a:ext cx="5981700" cy="4486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775" y="3386137"/>
            <a:ext cx="2471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Taking pictures for  a group of middle schoolers that sent me gifts.</a:t>
            </a:r>
            <a:endParaRPr lang="en-US" sz="2400" b="1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17466</TotalTime>
  <Words>468</Words>
  <Application>Microsoft Macintosh PowerPoint</Application>
  <PresentationFormat>Widescreen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Century Gothic</vt:lpstr>
      <vt:lpstr>Garamond</vt:lpstr>
      <vt:lpstr>Wingdings 3</vt:lpstr>
      <vt:lpstr>Arial</vt:lpstr>
      <vt:lpstr>Ion Boardroom</vt:lpstr>
      <vt:lpstr>Brian Isom</vt:lpstr>
      <vt:lpstr>Introduction</vt:lpstr>
      <vt:lpstr>How I grew up</vt:lpstr>
      <vt:lpstr>Teenage Years</vt:lpstr>
      <vt:lpstr>Post High School Career Path</vt:lpstr>
      <vt:lpstr>Career Path</vt:lpstr>
      <vt:lpstr>Pictures</vt:lpstr>
      <vt:lpstr>Pictures</vt:lpstr>
      <vt:lpstr>Pictures</vt:lpstr>
      <vt:lpstr>Pictures</vt:lpstr>
      <vt:lpstr>Pictures</vt:lpstr>
      <vt:lpstr>Knowing your passion</vt:lpstr>
      <vt:lpstr>Drop Expectations</vt:lpstr>
      <vt:lpstr>Healthy Mind set</vt:lpstr>
      <vt:lpstr>Exercise </vt:lpstr>
      <vt:lpstr>Questions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Brian Isom</dc:title>
  <dc:creator>Brian Isom</dc:creator>
  <cp:lastModifiedBy>Brian Isom</cp:lastModifiedBy>
  <cp:revision>31</cp:revision>
  <dcterms:created xsi:type="dcterms:W3CDTF">2018-04-18T03:48:04Z</dcterms:created>
  <dcterms:modified xsi:type="dcterms:W3CDTF">2018-05-01T18:21:53Z</dcterms:modified>
</cp:coreProperties>
</file>