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88" r:id="rId3"/>
    <p:sldId id="290" r:id="rId4"/>
    <p:sldId id="291" r:id="rId5"/>
    <p:sldId id="292" r:id="rId6"/>
    <p:sldId id="296" r:id="rId7"/>
    <p:sldId id="293" r:id="rId8"/>
    <p:sldId id="294" r:id="rId9"/>
    <p:sldId id="257" r:id="rId10"/>
    <p:sldId id="289" r:id="rId11"/>
    <p:sldId id="299" r:id="rId12"/>
    <p:sldId id="300" r:id="rId13"/>
    <p:sldId id="301" r:id="rId14"/>
    <p:sldId id="297" r:id="rId15"/>
    <p:sldId id="298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6" r:id="rId26"/>
    <p:sldId id="313" r:id="rId27"/>
    <p:sldId id="311" r:id="rId28"/>
    <p:sldId id="31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4674"/>
  </p:normalViewPr>
  <p:slideViewPr>
    <p:cSldViewPr>
      <p:cViewPr varScale="1">
        <p:scale>
          <a:sx n="124" d="100"/>
          <a:sy n="124" d="100"/>
        </p:scale>
        <p:origin x="17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7297-2EBC-46EF-89DD-60AD9B9CE48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100C-CF2E-4BFD-A21F-F3B38037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100C-CF2E-4BFD-A21F-F3B38037B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A47108-2F52-4A06-83FD-228636182B8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84AABF-367C-4C4D-9979-FDD045ED882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553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I AM A PRODUCTION COORDINATOR AT FOX SPORTS MARKETING.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7696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MY NAME IS CARLOS JIMENEZ SALGADO</a:t>
            </a:r>
            <a:endParaRPr lang="en-US" dirty="0"/>
          </a:p>
        </p:txBody>
      </p:sp>
      <p:pic>
        <p:nvPicPr>
          <p:cNvPr id="5" name="Picture 4" descr="FOX-Sports-1040x5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4267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Loved to play Basketball</a:t>
            </a:r>
          </a:p>
          <a:p>
            <a:r>
              <a:rPr lang="en-US" dirty="0" smtClean="0"/>
              <a:t>Met the most important teacher in my life. </a:t>
            </a:r>
            <a:r>
              <a:rPr lang="en-US" dirty="0" err="1" smtClean="0"/>
              <a:t>Nancee</a:t>
            </a:r>
            <a:r>
              <a:rPr lang="en-US" dirty="0" smtClean="0"/>
              <a:t> </a:t>
            </a:r>
            <a:r>
              <a:rPr lang="en-US" dirty="0" err="1" smtClean="0"/>
              <a:t>Hoertz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Helped me get prepared for the business world</a:t>
            </a:r>
            <a:endParaRPr lang="en-US" dirty="0"/>
          </a:p>
        </p:txBody>
      </p:sp>
      <p:pic>
        <p:nvPicPr>
          <p:cNvPr id="4" name="Picture 3" descr="orange highschoo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052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Life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Adversity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I found out that I didn’t qualify for any finical aid, because of my immigration status.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8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end up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sa colle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497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about luck?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it was time to transfer, Dream act was approved by </a:t>
            </a:r>
            <a:r>
              <a:rPr lang="en-US" dirty="0"/>
              <a:t>O</a:t>
            </a:r>
            <a:r>
              <a:rPr lang="en-US" dirty="0" smtClean="0"/>
              <a:t>bama</a:t>
            </a:r>
            <a:endParaRPr lang="en-US" dirty="0"/>
          </a:p>
        </p:txBody>
      </p:sp>
      <p:pic>
        <p:nvPicPr>
          <p:cNvPr id="5" name="Picture 4" descr="obam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3937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7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was able to go to a 4 year University!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Went to Cal-State Northridge </a:t>
            </a:r>
          </a:p>
          <a:p>
            <a:r>
              <a:rPr lang="en-US" dirty="0" smtClean="0"/>
              <a:t>Decided to Study TV Production</a:t>
            </a:r>
          </a:p>
          <a:p>
            <a:r>
              <a:rPr lang="en-US" dirty="0" smtClean="0"/>
              <a:t>Was burned out all the time in college</a:t>
            </a:r>
            <a:endParaRPr lang="en-US" dirty="0"/>
          </a:p>
        </p:txBody>
      </p:sp>
      <p:pic>
        <p:nvPicPr>
          <p:cNvPr id="4" name="Picture 3" descr="CSU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about Hard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worked 3 jobs and school on top of it</a:t>
            </a:r>
          </a:p>
          <a:p>
            <a:r>
              <a:rPr lang="en-US" dirty="0" smtClean="0"/>
              <a:t>All I did was eat sleep, work and study</a:t>
            </a:r>
          </a:p>
          <a:p>
            <a:r>
              <a:rPr lang="en-US" dirty="0" smtClean="0"/>
              <a:t>I still managed to find time to hangout with friends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Graduated in 2015</a:t>
            </a:r>
          </a:p>
          <a:p>
            <a:endParaRPr lang="en-US" dirty="0"/>
          </a:p>
        </p:txBody>
      </p:sp>
      <p:pic>
        <p:nvPicPr>
          <p:cNvPr id="4" name="Picture 3" descr="GRAD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4600"/>
            <a:ext cx="6095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Landed a job with Fox Sports as a Production Assistant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0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about Failing?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Didn't</a:t>
            </a:r>
            <a:r>
              <a:rPr lang="uk-UA" dirty="0" smtClean="0"/>
              <a:t>’</a:t>
            </a:r>
            <a:r>
              <a:rPr lang="en-US" dirty="0" smtClean="0"/>
              <a:t>t do great at my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3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got another opportunity with the marketing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GET TO WHERE I AM AT?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4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my way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Learned from every mistake</a:t>
            </a:r>
          </a:p>
          <a:p>
            <a:r>
              <a:rPr lang="en-US" dirty="0" smtClean="0"/>
              <a:t>Communicated with my boss everyday</a:t>
            </a:r>
          </a:p>
          <a:p>
            <a:r>
              <a:rPr lang="en-US" dirty="0" smtClean="0"/>
              <a:t>Went above any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4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my day at FOX Sports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BC Boxing logo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 b="5608"/>
          <a:stretch>
            <a:fillRect/>
          </a:stretch>
        </p:blipFill>
        <p:spPr>
          <a:xfrm>
            <a:off x="228600" y="1447800"/>
            <a:ext cx="2828971" cy="152095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Sports</a:t>
            </a:r>
            <a:endParaRPr lang="en-US" dirty="0"/>
          </a:p>
        </p:txBody>
      </p:sp>
      <p:pic>
        <p:nvPicPr>
          <p:cNvPr id="10" name="Picture 9" descr="NFL on FOX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1752600" cy="1752600"/>
          </a:xfrm>
          <a:prstGeom prst="rect">
            <a:avLst/>
          </a:prstGeom>
        </p:spPr>
      </p:pic>
      <p:pic>
        <p:nvPicPr>
          <p:cNvPr id="11" name="Picture 10" descr="MLS on FOX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47800"/>
            <a:ext cx="2687994" cy="1155366"/>
          </a:xfrm>
          <a:prstGeom prst="rect">
            <a:avLst/>
          </a:prstGeom>
        </p:spPr>
      </p:pic>
      <p:pic>
        <p:nvPicPr>
          <p:cNvPr id="13" name="Picture 12" descr="FOX UFC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7000"/>
            <a:ext cx="1905000" cy="1905000"/>
          </a:xfrm>
          <a:prstGeom prst="rect">
            <a:avLst/>
          </a:prstGeom>
        </p:spPr>
      </p:pic>
      <p:pic>
        <p:nvPicPr>
          <p:cNvPr id="14" name="Picture 13" descr="FOX Sports WORld C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76800"/>
            <a:ext cx="4953000" cy="1504462"/>
          </a:xfrm>
          <a:prstGeom prst="rect">
            <a:avLst/>
          </a:prstGeom>
        </p:spPr>
      </p:pic>
      <p:pic>
        <p:nvPicPr>
          <p:cNvPr id="15" name="Picture 14" descr="2017 WS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2102603" cy="2019968"/>
          </a:xfrm>
          <a:prstGeom prst="rect">
            <a:avLst/>
          </a:prstGeom>
        </p:spPr>
      </p:pic>
      <p:pic>
        <p:nvPicPr>
          <p:cNvPr id="16" name="Picture 15" descr="Daytona 500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2119228" cy="14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0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g</a:t>
            </a:r>
            <a:r>
              <a:rPr lang="en-US" dirty="0" smtClean="0"/>
              <a:t>oal is to get people excited and to tune in to our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learn from working at FOX?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give up.</a:t>
            </a:r>
          </a:p>
          <a:p>
            <a:r>
              <a:rPr lang="en-US" dirty="0" smtClean="0"/>
              <a:t>Get to know your co-workers.</a:t>
            </a:r>
          </a:p>
          <a:p>
            <a:r>
              <a:rPr lang="en-US" dirty="0" smtClean="0"/>
              <a:t>Throw out new ideas.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79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OBTAINING THE CAREER OF YOUR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GPA</a:t>
            </a:r>
          </a:p>
          <a:p>
            <a:r>
              <a:rPr lang="en-US" dirty="0" smtClean="0"/>
              <a:t>SCORES ON ENTRANCE EXAMS</a:t>
            </a:r>
          </a:p>
          <a:p>
            <a:r>
              <a:rPr lang="en-US" dirty="0" smtClean="0"/>
              <a:t>PREPARE FOR INTERVIEWS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RESUME</a:t>
            </a:r>
          </a:p>
          <a:p>
            <a:r>
              <a:rPr lang="en-US" dirty="0" smtClean="0"/>
              <a:t>BE PROACTIVE</a:t>
            </a:r>
          </a:p>
          <a:p>
            <a:r>
              <a:rPr lang="en-US" dirty="0" smtClean="0"/>
              <a:t>SET GOALS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 HARD/TAKE PRIDE</a:t>
            </a:r>
          </a:p>
          <a:p>
            <a:r>
              <a:rPr lang="en-US" dirty="0" smtClean="0"/>
              <a:t>FACE YOUR FEARS</a:t>
            </a:r>
          </a:p>
          <a:p>
            <a:r>
              <a:rPr lang="en-US" dirty="0" smtClean="0"/>
              <a:t>BELIEVE IN YOURSELF</a:t>
            </a:r>
          </a:p>
          <a:p>
            <a:r>
              <a:rPr lang="en-US" dirty="0" smtClean="0"/>
              <a:t>BE A GOOD PERSON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Cup Teaser</a:t>
            </a:r>
            <a:endParaRPr lang="en-US" dirty="0"/>
          </a:p>
        </p:txBody>
      </p:sp>
      <p:pic>
        <p:nvPicPr>
          <p:cNvPr id="4" name="The World Becomes The World Cup   2018 FIFA Men’s World Cup on FOX &amp; FS1   FOX SOCCER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950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0761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questions-to-ask-a-guy-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3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86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WORK</a:t>
            </a:r>
            <a:endParaRPr lang="en-US" dirty="0"/>
          </a:p>
        </p:txBody>
      </p:sp>
      <p:pic>
        <p:nvPicPr>
          <p:cNvPr id="4" name="Content Placeholder 3" descr="WORK HARD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3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803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</a:t>
            </a:r>
            <a:r>
              <a:rPr lang="is-IS" dirty="0" smtClean="0"/>
              <a:t>…. A LOT</a:t>
            </a:r>
            <a:endParaRPr lang="en-US" dirty="0"/>
          </a:p>
        </p:txBody>
      </p:sp>
      <p:pic>
        <p:nvPicPr>
          <p:cNvPr id="4" name="Content Placeholder 3" descr="FAILUR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6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64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WAY TO GET BACK UP</a:t>
            </a:r>
            <a:endParaRPr lang="en-US" dirty="0"/>
          </a:p>
        </p:txBody>
      </p:sp>
      <p:pic>
        <p:nvPicPr>
          <p:cNvPr id="4" name="Content Placeholder 3" descr="GIRAFF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13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06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MY SHYNESS</a:t>
            </a:r>
            <a:endParaRPr lang="en-US" dirty="0"/>
          </a:p>
        </p:txBody>
      </p:sp>
      <p:pic>
        <p:nvPicPr>
          <p:cNvPr id="5" name="Content Placeholder 4" descr="Shy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7" b="20217"/>
          <a:stretch>
            <a:fillRect/>
          </a:stretch>
        </p:blipFill>
        <p:spPr>
          <a:xfrm>
            <a:off x="914400" y="1447800"/>
            <a:ext cx="7357872" cy="4572000"/>
          </a:xfrm>
        </p:spPr>
      </p:pic>
    </p:spTree>
    <p:extLst>
      <p:ext uri="{BB962C8B-B14F-4D97-AF65-F5344CB8AC3E}">
        <p14:creationId xmlns:p14="http://schemas.microsoft.com/office/powerpoint/2010/main" val="402520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LITTLE BIT OF LUCK</a:t>
            </a:r>
            <a:endParaRPr lang="en-US" dirty="0"/>
          </a:p>
        </p:txBody>
      </p:sp>
      <p:pic>
        <p:nvPicPr>
          <p:cNvPr id="4" name="Content Placeholder 3" descr="lucky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4080"/>
          <a:stretch>
            <a:fillRect/>
          </a:stretch>
        </p:blipFill>
        <p:spPr>
          <a:xfrm>
            <a:off x="609600" y="1676400"/>
            <a:ext cx="7891272" cy="4242619"/>
          </a:xfrm>
        </p:spPr>
      </p:pic>
    </p:spTree>
    <p:extLst>
      <p:ext uri="{BB962C8B-B14F-4D97-AF65-F5344CB8AC3E}">
        <p14:creationId xmlns:p14="http://schemas.microsoft.com/office/powerpoint/2010/main" val="157067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ORINGINALLY FROM?</a:t>
            </a:r>
            <a:endParaRPr lang="en-US" dirty="0"/>
          </a:p>
        </p:txBody>
      </p:sp>
      <p:pic>
        <p:nvPicPr>
          <p:cNvPr id="4" name="Content Placeholder 3" descr="MEXICO FLAG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10478"/>
          <a:stretch>
            <a:fillRect/>
          </a:stretch>
        </p:blipFill>
        <p:spPr>
          <a:xfrm>
            <a:off x="152400" y="1524000"/>
            <a:ext cx="3395899" cy="1825752"/>
          </a:xfrm>
        </p:spPr>
      </p:pic>
      <p:pic>
        <p:nvPicPr>
          <p:cNvPr id="5" name="Picture 4" descr="AZTE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949941" cy="1981200"/>
          </a:xfrm>
          <a:prstGeom prst="rect">
            <a:avLst/>
          </a:prstGeom>
        </p:spPr>
      </p:pic>
      <p:pic>
        <p:nvPicPr>
          <p:cNvPr id="6" name="Picture 5" descr="MORE MEXIC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8" y="4038266"/>
            <a:ext cx="3492500" cy="2324100"/>
          </a:xfrm>
          <a:prstGeom prst="rect">
            <a:avLst/>
          </a:prstGeom>
        </p:spPr>
      </p:pic>
      <p:pic>
        <p:nvPicPr>
          <p:cNvPr id="7" name="Picture 6" descr="MEXICA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4140250" cy="20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GREW UP IN THE CITY OF ORANGE IN ORANGE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CIRCLE OF ORAN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3289300" cy="2463800"/>
          </a:xfrm>
          <a:prstGeom prst="rect">
            <a:avLst/>
          </a:prstGeom>
        </p:spPr>
      </p:pic>
      <p:pic>
        <p:nvPicPr>
          <p:cNvPr id="6" name="Picture 5" descr="CITY OF ORANGE S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1433</TotalTime>
  <Words>347</Words>
  <Application>Microsoft Macintosh PowerPoint</Application>
  <PresentationFormat>On-screen Show (4:3)</PresentationFormat>
  <Paragraphs>84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Wingdings</vt:lpstr>
      <vt:lpstr>Wingdings 2</vt:lpstr>
      <vt:lpstr>Civic</vt:lpstr>
      <vt:lpstr>MY NAME IS CARLOS JIMENEZ SALGADO</vt:lpstr>
      <vt:lpstr>HOW DID I GET TO WHERE I AM AT?</vt:lpstr>
      <vt:lpstr>HARD WORK</vt:lpstr>
      <vt:lpstr>FAILING…. A LOT</vt:lpstr>
      <vt:lpstr>FINDING A WAY TO GET BACK UP</vt:lpstr>
      <vt:lpstr>OVERCOMING MY SHYNESS</vt:lpstr>
      <vt:lpstr>AND A LITTLE BIT OF LUCK</vt:lpstr>
      <vt:lpstr>WHERE AM I ORINGINALLY FROM?</vt:lpstr>
      <vt:lpstr>I GREW UP IN THE CITY OF ORANGE IN ORANGE COUNTY</vt:lpstr>
      <vt:lpstr>High School</vt:lpstr>
      <vt:lpstr>First Life Challenge </vt:lpstr>
      <vt:lpstr>What did I end up doing?</vt:lpstr>
      <vt:lpstr>Remember about luck?</vt:lpstr>
      <vt:lpstr>I was able to go to a 4 year University!</vt:lpstr>
      <vt:lpstr>Remember about Hard Work?</vt:lpstr>
      <vt:lpstr>Graduation</vt:lpstr>
      <vt:lpstr>Career</vt:lpstr>
      <vt:lpstr>Remember about Failing?</vt:lpstr>
      <vt:lpstr>Getting back up</vt:lpstr>
      <vt:lpstr>Working my way up</vt:lpstr>
      <vt:lpstr>What does my day at FOX Sports look like?</vt:lpstr>
      <vt:lpstr>FOX Sports</vt:lpstr>
      <vt:lpstr>Promos</vt:lpstr>
      <vt:lpstr>What did I learn from working at FOX?</vt:lpstr>
      <vt:lpstr>KEYS TO OBTAINING THE CAREER OF YOUR CHOICE</vt:lpstr>
      <vt:lpstr>Activity</vt:lpstr>
      <vt:lpstr>World Cup Teaser</vt:lpstr>
      <vt:lpstr>Questions?</vt:lpstr>
    </vt:vector>
  </TitlesOfParts>
  <Company>Wood, Smith, Henning, and Berman, LLP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CONSTANCE ENDELICATO</dc:title>
  <dc:creator>Constance A. Endelicato</dc:creator>
  <cp:lastModifiedBy>Carlos Salgado</cp:lastModifiedBy>
  <cp:revision>91</cp:revision>
  <dcterms:created xsi:type="dcterms:W3CDTF">2015-04-20T06:24:52Z</dcterms:created>
  <dcterms:modified xsi:type="dcterms:W3CDTF">2018-02-23T19:08:30Z</dcterms:modified>
</cp:coreProperties>
</file>