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79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1" r:id="rId17"/>
    <p:sldId id="272" r:id="rId18"/>
    <p:sldId id="273" r:id="rId19"/>
    <p:sldId id="271" r:id="rId20"/>
    <p:sldId id="275" r:id="rId21"/>
    <p:sldId id="274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/>
            <a:t>Sales and marketing for large companies</a:t>
          </a:r>
          <a:endParaRPr lang="en-US" dirty="0"/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/>
            <a:t>Started my first company – entertainment and special events</a:t>
          </a:r>
          <a:endParaRPr lang="en-US" dirty="0"/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/>
            <a:t>I am now the CEO of David Brownlee &amp; Associates</a:t>
          </a:r>
          <a:endParaRPr lang="en-US" dirty="0"/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7AE2F73F-5400-4144-A148-7E71A76C9D2B}" type="pres">
      <dgm:prSet presAssocID="{9DF16435-D83C-43CC-88F7-B2FF0728BDD3}" presName="bullet3a" presStyleLbl="node1" presStyleIdx="0" presStyleCnt="3"/>
      <dgm:spPr/>
    </dgm:pt>
    <dgm:pt modelId="{3B968D23-3AB8-4644-A50C-B4DD7234616D}" type="pres">
      <dgm:prSet presAssocID="{9DF16435-D83C-43CC-88F7-B2FF0728BDD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D6E46-C84D-4CB3-B9D2-8FF45C5B7479}" type="pres">
      <dgm:prSet presAssocID="{2D8EC281-7FD2-4949-B782-9554AE8D8903}" presName="bullet3b" presStyleLbl="node1" presStyleIdx="1" presStyleCnt="3"/>
      <dgm:spPr/>
    </dgm:pt>
    <dgm:pt modelId="{C06A3DA7-A1F8-4D90-8743-641E5C504B9D}" type="pres">
      <dgm:prSet presAssocID="{2D8EC281-7FD2-4949-B782-9554AE8D890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61E80A-EF29-4018-85A8-34B07D0FD802}" type="presOf" srcId="{9DF16435-D83C-43CC-88F7-B2FF0728BDD3}" destId="{3B968D23-3AB8-4644-A50C-B4DD7234616D}" srcOrd="0" destOrd="0" presId="urn:microsoft.com/office/officeart/2005/8/layout/arrow2"/>
    <dgm:cxn modelId="{8A517886-B1DE-4194-94CD-5F7FD1872650}" srcId="{117D8BAD-65C0-428B-B763-D5C262BA017E}" destId="{2D8EC281-7FD2-4949-B782-9554AE8D8903}" srcOrd="1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D5057860-A586-4F8E-AD83-C94B1B4861DC}" type="presOf" srcId="{2D8EC281-7FD2-4949-B782-9554AE8D8903}" destId="{C06A3DA7-A1F8-4D90-8743-641E5C504B9D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C08DC19-C4DB-42DD-AFF3-3B376FBE56A0}" srcId="{117D8BAD-65C0-428B-B763-D5C262BA017E}" destId="{9DF16435-D83C-43CC-88F7-B2FF0728BDD3}" srcOrd="0" destOrd="0" parTransId="{CA52AC76-7BB2-413C-9E11-86D38414CFD5}" sibTransId="{517BB5CF-1D96-4F22-8A23-281004CAC4AB}"/>
    <dgm:cxn modelId="{162FA510-8516-4692-B012-2FF6FDA68A66}" type="presOf" srcId="{916EA4CA-F191-44E9-BDEC-685BAEB5F89C}" destId="{17067309-CB33-4035-BF41-24F82CD4A52A}" srcOrd="0" destOrd="0" presId="urn:microsoft.com/office/officeart/2005/8/layout/arrow2"/>
    <dgm:cxn modelId="{52D839BB-B8BD-4FA0-8BDA-C7D698AA6E52}" type="presParOf" srcId="{2CA1C279-8CAF-4522-A11C-0306FA8C7E1F}" destId="{A0B6057C-B937-4C17-83EE-1379B4801F9C}" srcOrd="0" destOrd="0" presId="urn:microsoft.com/office/officeart/2005/8/layout/arrow2"/>
    <dgm:cxn modelId="{7C087A38-7592-49B0-8670-1C6111D4BADA}" type="presParOf" srcId="{2CA1C279-8CAF-4522-A11C-0306FA8C7E1F}" destId="{C1F15EE0-C9B7-41DF-A01C-F918C34A425B}" srcOrd="1" destOrd="0" presId="urn:microsoft.com/office/officeart/2005/8/layout/arrow2"/>
    <dgm:cxn modelId="{6CA355B3-59E7-478E-A9AD-DA1F746FA7D1}" type="presParOf" srcId="{C1F15EE0-C9B7-41DF-A01C-F918C34A425B}" destId="{7AE2F73F-5400-4144-A148-7E71A76C9D2B}" srcOrd="0" destOrd="0" presId="urn:microsoft.com/office/officeart/2005/8/layout/arrow2"/>
    <dgm:cxn modelId="{529EFC1D-879B-40CF-8CFE-03D1C7C2EAB4}" type="presParOf" srcId="{C1F15EE0-C9B7-41DF-A01C-F918C34A425B}" destId="{3B968D23-3AB8-4644-A50C-B4DD7234616D}" srcOrd="1" destOrd="0" presId="urn:microsoft.com/office/officeart/2005/8/layout/arrow2"/>
    <dgm:cxn modelId="{2DBAD1C7-4C10-4899-BB77-BF75EEECA93B}" type="presParOf" srcId="{C1F15EE0-C9B7-41DF-A01C-F918C34A425B}" destId="{C32D6E46-C84D-4CB3-B9D2-8FF45C5B7479}" srcOrd="2" destOrd="0" presId="urn:microsoft.com/office/officeart/2005/8/layout/arrow2"/>
    <dgm:cxn modelId="{1E5748E7-FB07-450A-8BBE-662B2D6564C1}" type="presParOf" srcId="{C1F15EE0-C9B7-41DF-A01C-F918C34A425B}" destId="{C06A3DA7-A1F8-4D90-8743-641E5C504B9D}" srcOrd="3" destOrd="0" presId="urn:microsoft.com/office/officeart/2005/8/layout/arrow2"/>
    <dgm:cxn modelId="{D3F33F51-B83B-4FD4-BA54-1A6AD739A764}" type="presParOf" srcId="{C1F15EE0-C9B7-41DF-A01C-F918C34A425B}" destId="{EA92077A-70E6-4C4C-A836-EA56EC69D16A}" srcOrd="4" destOrd="0" presId="urn:microsoft.com/office/officeart/2005/8/layout/arrow2"/>
    <dgm:cxn modelId="{5D70F7E6-FA96-4A06-8A01-923E967AA69D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92BB5-202E-4C43-A0C7-EA8EBEBBD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2410D-D72C-42D7-898F-A0C468AE9E3B}">
      <dgm:prSet phldrT="[Text]"/>
      <dgm:spPr/>
      <dgm:t>
        <a:bodyPr/>
        <a:lstStyle/>
        <a:p>
          <a:r>
            <a:rPr lang="en-US" dirty="0" smtClean="0"/>
            <a:t>History</a:t>
          </a:r>
          <a:endParaRPr lang="en-US" dirty="0"/>
        </a:p>
      </dgm:t>
    </dgm:pt>
    <dgm:pt modelId="{6F6C4B08-68DA-4328-BC4D-B3799EA7934D}" type="parTrans" cxnId="{562779D4-6019-4905-B1AD-EED24B70F4C4}">
      <dgm:prSet/>
      <dgm:spPr/>
      <dgm:t>
        <a:bodyPr/>
        <a:lstStyle/>
        <a:p>
          <a:endParaRPr lang="en-US"/>
        </a:p>
      </dgm:t>
    </dgm:pt>
    <dgm:pt modelId="{18905D7A-29FC-4387-BFC8-9D0DB0547B38}" type="sibTrans" cxnId="{562779D4-6019-4905-B1AD-EED24B70F4C4}">
      <dgm:prSet/>
      <dgm:spPr/>
      <dgm:t>
        <a:bodyPr/>
        <a:lstStyle/>
        <a:p>
          <a:endParaRPr lang="en-US"/>
        </a:p>
      </dgm:t>
    </dgm:pt>
    <dgm:pt modelId="{EA158EEE-DF82-452F-8259-9EA9C74E1B5F}">
      <dgm:prSet phldrT="[Text]"/>
      <dgm:spPr/>
      <dgm:t>
        <a:bodyPr/>
        <a:lstStyle/>
        <a:p>
          <a:r>
            <a:rPr lang="en-US" dirty="0" smtClean="0"/>
            <a:t>David Brownlee &amp; Associates - Started 2012</a:t>
          </a:r>
          <a:endParaRPr lang="en-US" dirty="0"/>
        </a:p>
      </dgm:t>
    </dgm:pt>
    <dgm:pt modelId="{C119AB39-B01B-4994-9FA3-CCB1751E41BC}" type="parTrans" cxnId="{34FB3A0F-A27A-4D59-BD69-EA5A9EAA1198}">
      <dgm:prSet/>
      <dgm:spPr/>
      <dgm:t>
        <a:bodyPr/>
        <a:lstStyle/>
        <a:p>
          <a:endParaRPr lang="en-US"/>
        </a:p>
      </dgm:t>
    </dgm:pt>
    <dgm:pt modelId="{7AACA0E2-8A47-47A6-BBF8-D19D27326923}" type="sibTrans" cxnId="{34FB3A0F-A27A-4D59-BD69-EA5A9EAA1198}">
      <dgm:prSet/>
      <dgm:spPr/>
      <dgm:t>
        <a:bodyPr/>
        <a:lstStyle/>
        <a:p>
          <a:endParaRPr lang="en-US"/>
        </a:p>
      </dgm:t>
    </dgm:pt>
    <dgm:pt modelId="{38F9CBC8-3D92-431C-8160-40C6AEECE7E8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E45ABB2A-7B32-470C-96ED-D6EA021DAFC6}" type="parTrans" cxnId="{307940D6-AE71-487C-9267-33AD5A64A32B}">
      <dgm:prSet/>
      <dgm:spPr/>
      <dgm:t>
        <a:bodyPr/>
        <a:lstStyle/>
        <a:p>
          <a:endParaRPr lang="en-US"/>
        </a:p>
      </dgm:t>
    </dgm:pt>
    <dgm:pt modelId="{198EBE32-0C6A-43C7-BD4A-1CC7DF9789AB}" type="sibTrans" cxnId="{307940D6-AE71-487C-9267-33AD5A64A32B}">
      <dgm:prSet/>
      <dgm:spPr/>
      <dgm:t>
        <a:bodyPr/>
        <a:lstStyle/>
        <a:p>
          <a:endParaRPr lang="en-US"/>
        </a:p>
      </dgm:t>
    </dgm:pt>
    <dgm:pt modelId="{F81E93E4-D69A-489B-8428-E516A27E1840}">
      <dgm:prSet phldrT="[Text]"/>
      <dgm:spPr/>
      <dgm:t>
        <a:bodyPr/>
        <a:lstStyle/>
        <a:p>
          <a:r>
            <a:rPr lang="en-US" dirty="0" smtClean="0"/>
            <a:t>10 employees</a:t>
          </a:r>
          <a:endParaRPr lang="en-US" dirty="0"/>
        </a:p>
      </dgm:t>
    </dgm:pt>
    <dgm:pt modelId="{7CE558BF-E3F5-4592-9430-24572B927E93}" type="parTrans" cxnId="{F1BF17F4-50ED-4621-8F69-44A412EB74EC}">
      <dgm:prSet/>
      <dgm:spPr/>
      <dgm:t>
        <a:bodyPr/>
        <a:lstStyle/>
        <a:p>
          <a:endParaRPr lang="en-US"/>
        </a:p>
      </dgm:t>
    </dgm:pt>
    <dgm:pt modelId="{87F4E6FD-95E1-4BC1-AED6-A2279CD649AA}" type="sibTrans" cxnId="{F1BF17F4-50ED-4621-8F69-44A412EB74EC}">
      <dgm:prSet/>
      <dgm:spPr/>
      <dgm:t>
        <a:bodyPr/>
        <a:lstStyle/>
        <a:p>
          <a:endParaRPr lang="en-US"/>
        </a:p>
      </dgm:t>
    </dgm:pt>
    <dgm:pt modelId="{E8206E11-8E3A-4C5A-80D2-8EE3F2B25B49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4F80268D-41F0-4A9D-9730-FAFDD9BF9FFA}" type="parTrans" cxnId="{CCFB9A03-CA5D-4E43-BCDB-182A2097BF63}">
      <dgm:prSet/>
      <dgm:spPr/>
      <dgm:t>
        <a:bodyPr/>
        <a:lstStyle/>
        <a:p>
          <a:endParaRPr lang="en-US"/>
        </a:p>
      </dgm:t>
    </dgm:pt>
    <dgm:pt modelId="{C303C23A-E801-4041-A451-DE58587DF924}" type="sibTrans" cxnId="{CCFB9A03-CA5D-4E43-BCDB-182A2097BF63}">
      <dgm:prSet/>
      <dgm:spPr/>
      <dgm:t>
        <a:bodyPr/>
        <a:lstStyle/>
        <a:p>
          <a:endParaRPr lang="en-US"/>
        </a:p>
      </dgm:t>
    </dgm:pt>
    <dgm:pt modelId="{4AC71B69-18A1-4E21-95E4-294A53361936}">
      <dgm:prSet phldrT="[Text]"/>
      <dgm:spPr/>
      <dgm:t>
        <a:bodyPr/>
        <a:lstStyle/>
        <a:p>
          <a:r>
            <a:rPr lang="en-US" dirty="0" smtClean="0"/>
            <a:t>Downtown San Diego</a:t>
          </a:r>
          <a:endParaRPr lang="en-US" dirty="0"/>
        </a:p>
      </dgm:t>
    </dgm:pt>
    <dgm:pt modelId="{F3BE9EBB-5E95-4912-AF1F-8B1A1A5856C0}" type="parTrans" cxnId="{127F3911-A053-4E21-B1D7-965F7C73E78D}">
      <dgm:prSet/>
      <dgm:spPr/>
      <dgm:t>
        <a:bodyPr/>
        <a:lstStyle/>
        <a:p>
          <a:endParaRPr lang="en-US"/>
        </a:p>
      </dgm:t>
    </dgm:pt>
    <dgm:pt modelId="{B72094D3-8D58-4939-B968-2D480DBCFFAF}" type="sibTrans" cxnId="{127F3911-A053-4E21-B1D7-965F7C73E78D}">
      <dgm:prSet/>
      <dgm:spPr/>
      <dgm:t>
        <a:bodyPr/>
        <a:lstStyle/>
        <a:p>
          <a:endParaRPr lang="en-US"/>
        </a:p>
      </dgm:t>
    </dgm:pt>
    <dgm:pt modelId="{C24AC97F-5A51-4E96-A356-8FDC0B4F5601}">
      <dgm:prSet phldrT="[Text]"/>
      <dgm:spPr/>
      <dgm:t>
        <a:bodyPr/>
        <a:lstStyle/>
        <a:p>
          <a:r>
            <a:rPr lang="en-US" dirty="0" smtClean="0"/>
            <a:t>Products</a:t>
          </a:r>
          <a:endParaRPr lang="en-US" dirty="0"/>
        </a:p>
      </dgm:t>
    </dgm:pt>
    <dgm:pt modelId="{2C1C80ED-76D7-4CBB-B059-9AC916DDA732}" type="parTrans" cxnId="{868A04A8-B515-47BD-8E6F-AF476F02A968}">
      <dgm:prSet/>
      <dgm:spPr/>
      <dgm:t>
        <a:bodyPr/>
        <a:lstStyle/>
        <a:p>
          <a:endParaRPr lang="en-US"/>
        </a:p>
      </dgm:t>
    </dgm:pt>
    <dgm:pt modelId="{13F60593-7CDB-4FE5-90EF-9FDD194DEC75}" type="sibTrans" cxnId="{868A04A8-B515-47BD-8E6F-AF476F02A968}">
      <dgm:prSet/>
      <dgm:spPr/>
      <dgm:t>
        <a:bodyPr/>
        <a:lstStyle/>
        <a:p>
          <a:endParaRPr lang="en-US"/>
        </a:p>
      </dgm:t>
    </dgm:pt>
    <dgm:pt modelId="{806E6D4F-9930-45FB-A7F1-CB66DFBEF2EE}">
      <dgm:prSet phldrT="[Text]"/>
      <dgm:spPr/>
      <dgm:t>
        <a:bodyPr/>
        <a:lstStyle/>
        <a:p>
          <a:r>
            <a:rPr lang="en-US" dirty="0" smtClean="0"/>
            <a:t>Services</a:t>
          </a:r>
          <a:endParaRPr lang="en-US" dirty="0"/>
        </a:p>
      </dgm:t>
    </dgm:pt>
    <dgm:pt modelId="{6EC7F99E-C040-4A30-B62E-3FA0B41BEC88}" type="parTrans" cxnId="{3F0DC7DA-2C0B-4D1E-BF2A-08011D3FCE36}">
      <dgm:prSet/>
      <dgm:spPr/>
      <dgm:t>
        <a:bodyPr/>
        <a:lstStyle/>
        <a:p>
          <a:endParaRPr lang="en-US"/>
        </a:p>
      </dgm:t>
    </dgm:pt>
    <dgm:pt modelId="{A6EC1592-86E2-46FF-863F-177132CD9991}" type="sibTrans" cxnId="{3F0DC7DA-2C0B-4D1E-BF2A-08011D3FCE36}">
      <dgm:prSet/>
      <dgm:spPr/>
      <dgm:t>
        <a:bodyPr/>
        <a:lstStyle/>
        <a:p>
          <a:endParaRPr lang="en-US"/>
        </a:p>
      </dgm:t>
    </dgm:pt>
    <dgm:pt modelId="{9CAA02C6-7578-49D3-8CFB-467376EC9E24}">
      <dgm:prSet phldrT="[Text]"/>
      <dgm:spPr/>
      <dgm:t>
        <a:bodyPr/>
        <a:lstStyle/>
        <a:p>
          <a:endParaRPr lang="en-US" dirty="0"/>
        </a:p>
      </dgm:t>
    </dgm:pt>
    <dgm:pt modelId="{A2F11E30-FCDE-4487-B1BC-4F5A6EB96B1A}" type="parTrans" cxnId="{DEE48361-FA7B-4951-AF99-626CB4611FCC}">
      <dgm:prSet/>
      <dgm:spPr/>
      <dgm:t>
        <a:bodyPr/>
        <a:lstStyle/>
        <a:p>
          <a:endParaRPr lang="en-US"/>
        </a:p>
      </dgm:t>
    </dgm:pt>
    <dgm:pt modelId="{BE8902C5-4634-4669-A53C-1A8D4C2A8077}" type="sibTrans" cxnId="{DEE48361-FA7B-4951-AF99-626CB4611FCC}">
      <dgm:prSet/>
      <dgm:spPr/>
      <dgm:t>
        <a:bodyPr/>
        <a:lstStyle/>
        <a:p>
          <a:endParaRPr lang="en-US"/>
        </a:p>
      </dgm:t>
    </dgm:pt>
    <dgm:pt modelId="{1D5319A2-4127-4741-BDF1-6AC5728B353E}">
      <dgm:prSet phldrT="[Text]"/>
      <dgm:spPr/>
      <dgm:t>
        <a:bodyPr/>
        <a:lstStyle/>
        <a:p>
          <a:r>
            <a:rPr lang="en-US" dirty="0" smtClean="0"/>
            <a:t>Rock Star Customer Service Training Program Online</a:t>
          </a:r>
          <a:endParaRPr lang="en-US" dirty="0"/>
        </a:p>
      </dgm:t>
    </dgm:pt>
    <dgm:pt modelId="{5DBDAD2A-9A4B-47C2-95A6-AC96C0F23C91}" type="parTrans" cxnId="{F6AC0D4E-CF04-45B3-A612-36E6678EC005}">
      <dgm:prSet/>
      <dgm:spPr/>
      <dgm:t>
        <a:bodyPr/>
        <a:lstStyle/>
        <a:p>
          <a:endParaRPr lang="en-US"/>
        </a:p>
      </dgm:t>
    </dgm:pt>
    <dgm:pt modelId="{863A3449-B01F-403E-8D12-EBB17A7EC676}" type="sibTrans" cxnId="{F6AC0D4E-CF04-45B3-A612-36E6678EC005}">
      <dgm:prSet/>
      <dgm:spPr/>
      <dgm:t>
        <a:bodyPr/>
        <a:lstStyle/>
        <a:p>
          <a:endParaRPr lang="en-US"/>
        </a:p>
      </dgm:t>
    </dgm:pt>
    <dgm:pt modelId="{8C8819AA-7457-104A-B0AD-10558EA73BE1}">
      <dgm:prSet phldrT="[Text]"/>
      <dgm:spPr/>
      <dgm:t>
        <a:bodyPr/>
        <a:lstStyle/>
        <a:p>
          <a:r>
            <a:rPr lang="en-US" dirty="0" smtClean="0"/>
            <a:t>Rock Star Customer Service Training program, 6 Steps To Excellent Customer Service, (The E-Book on Amazon)</a:t>
          </a:r>
          <a:endParaRPr lang="en-US" dirty="0"/>
        </a:p>
      </dgm:t>
    </dgm:pt>
    <dgm:pt modelId="{07213759-B7ED-6C4D-95D4-1585EC3568E8}" type="parTrans" cxnId="{96C1E4BC-430D-074C-AAC2-26B53DCCE401}">
      <dgm:prSet/>
      <dgm:spPr/>
      <dgm:t>
        <a:bodyPr/>
        <a:lstStyle/>
        <a:p>
          <a:endParaRPr lang="en-US"/>
        </a:p>
      </dgm:t>
    </dgm:pt>
    <dgm:pt modelId="{758237A9-C9C3-1E40-9C95-332D77F39023}" type="sibTrans" cxnId="{96C1E4BC-430D-074C-AAC2-26B53DCCE401}">
      <dgm:prSet/>
      <dgm:spPr/>
      <dgm:t>
        <a:bodyPr/>
        <a:lstStyle/>
        <a:p>
          <a:endParaRPr lang="en-US"/>
        </a:p>
      </dgm:t>
    </dgm:pt>
    <dgm:pt modelId="{3669104D-6B9D-624F-AFF6-6EC262830828}">
      <dgm:prSet/>
      <dgm:spPr/>
      <dgm:t>
        <a:bodyPr/>
        <a:lstStyle/>
        <a:p>
          <a:r>
            <a:rPr lang="en-US" dirty="0" smtClean="0"/>
            <a:t>Business coaching</a:t>
          </a:r>
          <a:endParaRPr lang="en-US" dirty="0"/>
        </a:p>
      </dgm:t>
    </dgm:pt>
    <dgm:pt modelId="{7D187908-5B38-784C-BEF5-D55190341B29}" type="parTrans" cxnId="{E81FCC6A-8723-CD4C-AC58-8B38C8FDCB9F}">
      <dgm:prSet/>
      <dgm:spPr/>
      <dgm:t>
        <a:bodyPr/>
        <a:lstStyle/>
        <a:p>
          <a:endParaRPr lang="en-US"/>
        </a:p>
      </dgm:t>
    </dgm:pt>
    <dgm:pt modelId="{FF2EB587-4A9F-D944-8844-CBE24F8ED756}" type="sibTrans" cxnId="{E81FCC6A-8723-CD4C-AC58-8B38C8FDCB9F}">
      <dgm:prSet/>
      <dgm:spPr/>
      <dgm:t>
        <a:bodyPr/>
        <a:lstStyle/>
        <a:p>
          <a:endParaRPr lang="en-US"/>
        </a:p>
      </dgm:t>
    </dgm:pt>
    <dgm:pt modelId="{29579751-789F-EF44-8DF4-F96215543EC6}">
      <dgm:prSet/>
      <dgm:spPr/>
      <dgm:t>
        <a:bodyPr/>
        <a:lstStyle/>
        <a:p>
          <a:r>
            <a:rPr lang="en-US" dirty="0" smtClean="0"/>
            <a:t>Business consulting</a:t>
          </a:r>
          <a:endParaRPr lang="en-US" dirty="0"/>
        </a:p>
      </dgm:t>
    </dgm:pt>
    <dgm:pt modelId="{281FDB62-CEC6-CD49-B29B-A5FA0754D15D}" type="parTrans" cxnId="{9768DC55-B075-FC46-A2A2-60A646271928}">
      <dgm:prSet/>
      <dgm:spPr/>
      <dgm:t>
        <a:bodyPr/>
        <a:lstStyle/>
        <a:p>
          <a:endParaRPr lang="en-US"/>
        </a:p>
      </dgm:t>
    </dgm:pt>
    <dgm:pt modelId="{CD14E0E1-A6D3-8D49-BEBE-92A15AB927AD}" type="sibTrans" cxnId="{9768DC55-B075-FC46-A2A2-60A646271928}">
      <dgm:prSet/>
      <dgm:spPr/>
      <dgm:t>
        <a:bodyPr/>
        <a:lstStyle/>
        <a:p>
          <a:endParaRPr lang="en-US"/>
        </a:p>
      </dgm:t>
    </dgm:pt>
    <dgm:pt modelId="{B6F9DB7F-98B6-F144-A63C-F8A720CE96F3}">
      <dgm:prSet/>
      <dgm:spPr/>
      <dgm:t>
        <a:bodyPr/>
        <a:lstStyle/>
        <a:p>
          <a:r>
            <a:rPr lang="en-US" dirty="0" smtClean="0"/>
            <a:t>Sales, Customer Service and Marketing Training </a:t>
          </a:r>
          <a:endParaRPr lang="en-US" dirty="0"/>
        </a:p>
      </dgm:t>
    </dgm:pt>
    <dgm:pt modelId="{1F035470-A641-A84D-8537-069536B9B5CB}" type="parTrans" cxnId="{771741FC-4EAB-1A44-88DC-6792FD2E3D84}">
      <dgm:prSet/>
      <dgm:spPr/>
      <dgm:t>
        <a:bodyPr/>
        <a:lstStyle/>
        <a:p>
          <a:endParaRPr lang="en-US"/>
        </a:p>
      </dgm:t>
    </dgm:pt>
    <dgm:pt modelId="{5609A1DD-FD31-7740-BCEA-17B0F9CE76EB}" type="sibTrans" cxnId="{771741FC-4EAB-1A44-88DC-6792FD2E3D84}">
      <dgm:prSet/>
      <dgm:spPr/>
      <dgm:t>
        <a:bodyPr/>
        <a:lstStyle/>
        <a:p>
          <a:endParaRPr lang="en-US"/>
        </a:p>
      </dgm:t>
    </dgm:pt>
    <dgm:pt modelId="{5642DD8F-48F8-4FAA-9584-9742425D2088}" type="pres">
      <dgm:prSet presAssocID="{4CA92BB5-202E-4C43-A0C7-EA8EBEBBD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5DFBCC-F6FE-45E8-A8D8-4074B5D19ECE}" type="pres">
      <dgm:prSet presAssocID="{A972410D-D72C-42D7-898F-A0C468AE9E3B}" presName="composite" presStyleCnt="0"/>
      <dgm:spPr/>
    </dgm:pt>
    <dgm:pt modelId="{7F1C463A-ECAA-453B-A73C-388F5AFB4F96}" type="pres">
      <dgm:prSet presAssocID="{A972410D-D72C-42D7-898F-A0C468AE9E3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0EA41-AF18-431B-B159-8FD3441BA876}" type="pres">
      <dgm:prSet presAssocID="{A972410D-D72C-42D7-898F-A0C468AE9E3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3E851-AF0E-48D2-A3C3-DA93A15D57CF}" type="pres">
      <dgm:prSet presAssocID="{18905D7A-29FC-4387-BFC8-9D0DB0547B38}" presName="sp" presStyleCnt="0"/>
      <dgm:spPr/>
    </dgm:pt>
    <dgm:pt modelId="{F7CD4FA8-1649-41A0-9841-AB9BF1C75DDD}" type="pres">
      <dgm:prSet presAssocID="{38F9CBC8-3D92-431C-8160-40C6AEECE7E8}" presName="composite" presStyleCnt="0"/>
      <dgm:spPr/>
    </dgm:pt>
    <dgm:pt modelId="{ABE2B68B-272C-4A0C-9E50-25D1C7CA2FAD}" type="pres">
      <dgm:prSet presAssocID="{38F9CBC8-3D92-431C-8160-40C6AEECE7E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514BE-46D7-4D38-A415-D7FF022783BA}" type="pres">
      <dgm:prSet presAssocID="{38F9CBC8-3D92-431C-8160-40C6AEECE7E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2FE78-6B23-44D4-BB98-E358778BDC85}" type="pres">
      <dgm:prSet presAssocID="{198EBE32-0C6A-43C7-BD4A-1CC7DF9789AB}" presName="sp" presStyleCnt="0"/>
      <dgm:spPr/>
    </dgm:pt>
    <dgm:pt modelId="{DBAB7456-C711-4248-BCE1-6F1232513F49}" type="pres">
      <dgm:prSet presAssocID="{E8206E11-8E3A-4C5A-80D2-8EE3F2B25B49}" presName="composite" presStyleCnt="0"/>
      <dgm:spPr/>
    </dgm:pt>
    <dgm:pt modelId="{11A6DF24-183C-4118-AD2D-2316AB1CB656}" type="pres">
      <dgm:prSet presAssocID="{E8206E11-8E3A-4C5A-80D2-8EE3F2B25B4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840C1-F354-44D9-A398-5161A3DBB89F}" type="pres">
      <dgm:prSet presAssocID="{E8206E11-8E3A-4C5A-80D2-8EE3F2B25B4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B1EE-EEC4-4C5F-B215-96759E4301C0}" type="pres">
      <dgm:prSet presAssocID="{C303C23A-E801-4041-A451-DE58587DF924}" presName="sp" presStyleCnt="0"/>
      <dgm:spPr/>
    </dgm:pt>
    <dgm:pt modelId="{A2374A72-D224-4C2A-9337-B885CEA601D5}" type="pres">
      <dgm:prSet presAssocID="{C24AC97F-5A51-4E96-A356-8FDC0B4F5601}" presName="composite" presStyleCnt="0"/>
      <dgm:spPr/>
    </dgm:pt>
    <dgm:pt modelId="{226B8113-CD76-4B1D-94B0-BF4B1B173FF7}" type="pres">
      <dgm:prSet presAssocID="{C24AC97F-5A51-4E96-A356-8FDC0B4F5601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F2BFB-E64A-4CD0-A98A-7DE9447DD690}" type="pres">
      <dgm:prSet presAssocID="{C24AC97F-5A51-4E96-A356-8FDC0B4F5601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B36C7-05F6-4B0E-910A-AEC0019B4D9B}" type="pres">
      <dgm:prSet presAssocID="{13F60593-7CDB-4FE5-90EF-9FDD194DEC75}" presName="sp" presStyleCnt="0"/>
      <dgm:spPr/>
    </dgm:pt>
    <dgm:pt modelId="{6435DB90-AA5E-4CDC-BC67-FB72FA1F5E13}" type="pres">
      <dgm:prSet presAssocID="{806E6D4F-9930-45FB-A7F1-CB66DFBEF2EE}" presName="composite" presStyleCnt="0"/>
      <dgm:spPr/>
    </dgm:pt>
    <dgm:pt modelId="{B909DF7A-9810-49F1-8644-6B5E54C44566}" type="pres">
      <dgm:prSet presAssocID="{806E6D4F-9930-45FB-A7F1-CB66DFBEF2E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153D-BF13-46DC-AF90-F6C03C8C874D}" type="pres">
      <dgm:prSet presAssocID="{806E6D4F-9930-45FB-A7F1-CB66DFBEF2E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5EFE7-ADB7-4824-B112-51B5C5D9899B}" type="presOf" srcId="{9CAA02C6-7578-49D3-8CFB-467376EC9E24}" destId="{6A2F2BFB-E64A-4CD0-A98A-7DE9447DD690}" srcOrd="0" destOrd="0" presId="urn:microsoft.com/office/officeart/2005/8/layout/chevron2"/>
    <dgm:cxn modelId="{127F3911-A053-4E21-B1D7-965F7C73E78D}" srcId="{E8206E11-8E3A-4C5A-80D2-8EE3F2B25B49}" destId="{4AC71B69-18A1-4E21-95E4-294A53361936}" srcOrd="0" destOrd="0" parTransId="{F3BE9EBB-5E95-4912-AF1F-8B1A1A5856C0}" sibTransId="{B72094D3-8D58-4939-B968-2D480DBCFFAF}"/>
    <dgm:cxn modelId="{94088D96-A4BC-47C3-8435-57B32011FBC3}" type="presOf" srcId="{806E6D4F-9930-45FB-A7F1-CB66DFBEF2EE}" destId="{B909DF7A-9810-49F1-8644-6B5E54C44566}" srcOrd="0" destOrd="0" presId="urn:microsoft.com/office/officeart/2005/8/layout/chevron2"/>
    <dgm:cxn modelId="{8F9718DD-19C9-4F6A-9C11-B488CD21EED2}" type="presOf" srcId="{F81E93E4-D69A-489B-8428-E516A27E1840}" destId="{30B514BE-46D7-4D38-A415-D7FF022783BA}" srcOrd="0" destOrd="0" presId="urn:microsoft.com/office/officeart/2005/8/layout/chevron2"/>
    <dgm:cxn modelId="{D5E528E8-91DF-AB4D-832C-703A57855997}" type="presOf" srcId="{3669104D-6B9D-624F-AFF6-6EC262830828}" destId="{1BD4153D-BF13-46DC-AF90-F6C03C8C874D}" srcOrd="0" destOrd="0" presId="urn:microsoft.com/office/officeart/2005/8/layout/chevron2"/>
    <dgm:cxn modelId="{DEE48361-FA7B-4951-AF99-626CB4611FCC}" srcId="{C24AC97F-5A51-4E96-A356-8FDC0B4F5601}" destId="{9CAA02C6-7578-49D3-8CFB-467376EC9E24}" srcOrd="0" destOrd="0" parTransId="{A2F11E30-FCDE-4487-B1BC-4F5A6EB96B1A}" sibTransId="{BE8902C5-4634-4669-A53C-1A8D4C2A8077}"/>
    <dgm:cxn modelId="{9768DC55-B075-FC46-A2A2-60A646271928}" srcId="{806E6D4F-9930-45FB-A7F1-CB66DFBEF2EE}" destId="{29579751-789F-EF44-8DF4-F96215543EC6}" srcOrd="1" destOrd="0" parTransId="{281FDB62-CEC6-CD49-B29B-A5FA0754D15D}" sibTransId="{CD14E0E1-A6D3-8D49-BEBE-92A15AB927AD}"/>
    <dgm:cxn modelId="{F6AC0D4E-CF04-45B3-A612-36E6678EC005}" srcId="{C24AC97F-5A51-4E96-A356-8FDC0B4F5601}" destId="{1D5319A2-4127-4741-BDF1-6AC5728B353E}" srcOrd="1" destOrd="0" parTransId="{5DBDAD2A-9A4B-47C2-95A6-AC96C0F23C91}" sibTransId="{863A3449-B01F-403E-8D12-EBB17A7EC676}"/>
    <dgm:cxn modelId="{307940D6-AE71-487C-9267-33AD5A64A32B}" srcId="{4CA92BB5-202E-4C43-A0C7-EA8EBEBBD3BF}" destId="{38F9CBC8-3D92-431C-8160-40C6AEECE7E8}" srcOrd="1" destOrd="0" parTransId="{E45ABB2A-7B32-470C-96ED-D6EA021DAFC6}" sibTransId="{198EBE32-0C6A-43C7-BD4A-1CC7DF9789AB}"/>
    <dgm:cxn modelId="{C2BF7B7A-29C7-4920-A51D-D217E9AD49BB}" type="presOf" srcId="{38F9CBC8-3D92-431C-8160-40C6AEECE7E8}" destId="{ABE2B68B-272C-4A0C-9E50-25D1C7CA2FAD}" srcOrd="0" destOrd="0" presId="urn:microsoft.com/office/officeart/2005/8/layout/chevron2"/>
    <dgm:cxn modelId="{96C1E4BC-430D-074C-AAC2-26B53DCCE401}" srcId="{C24AC97F-5A51-4E96-A356-8FDC0B4F5601}" destId="{8C8819AA-7457-104A-B0AD-10558EA73BE1}" srcOrd="2" destOrd="0" parTransId="{07213759-B7ED-6C4D-95D4-1585EC3568E8}" sibTransId="{758237A9-C9C3-1E40-9C95-332D77F39023}"/>
    <dgm:cxn modelId="{D47A7F0D-CB3D-4CF4-B9DA-BC7CB2FBDE7F}" type="presOf" srcId="{4CA92BB5-202E-4C43-A0C7-EA8EBEBBD3BF}" destId="{5642DD8F-48F8-4FAA-9584-9742425D2088}" srcOrd="0" destOrd="0" presId="urn:microsoft.com/office/officeart/2005/8/layout/chevron2"/>
    <dgm:cxn modelId="{43100EA1-ABDF-4F04-9E42-768694CFE72B}" type="presOf" srcId="{1D5319A2-4127-4741-BDF1-6AC5728B353E}" destId="{6A2F2BFB-E64A-4CD0-A98A-7DE9447DD690}" srcOrd="0" destOrd="1" presId="urn:microsoft.com/office/officeart/2005/8/layout/chevron2"/>
    <dgm:cxn modelId="{F1BF17F4-50ED-4621-8F69-44A412EB74EC}" srcId="{38F9CBC8-3D92-431C-8160-40C6AEECE7E8}" destId="{F81E93E4-D69A-489B-8428-E516A27E1840}" srcOrd="0" destOrd="0" parTransId="{7CE558BF-E3F5-4592-9430-24572B927E93}" sibTransId="{87F4E6FD-95E1-4BC1-AED6-A2279CD649AA}"/>
    <dgm:cxn modelId="{70E5B17E-B82D-4544-86DF-86DDB92176DF}" type="presOf" srcId="{B6F9DB7F-98B6-F144-A63C-F8A720CE96F3}" destId="{1BD4153D-BF13-46DC-AF90-F6C03C8C874D}" srcOrd="0" destOrd="2" presId="urn:microsoft.com/office/officeart/2005/8/layout/chevron2"/>
    <dgm:cxn modelId="{562779D4-6019-4905-B1AD-EED24B70F4C4}" srcId="{4CA92BB5-202E-4C43-A0C7-EA8EBEBBD3BF}" destId="{A972410D-D72C-42D7-898F-A0C468AE9E3B}" srcOrd="0" destOrd="0" parTransId="{6F6C4B08-68DA-4328-BC4D-B3799EA7934D}" sibTransId="{18905D7A-29FC-4387-BFC8-9D0DB0547B38}"/>
    <dgm:cxn modelId="{73B27E74-5C4F-4BAF-A813-CF983648142D}" type="presOf" srcId="{4AC71B69-18A1-4E21-95E4-294A53361936}" destId="{2E4840C1-F354-44D9-A398-5161A3DBB89F}" srcOrd="0" destOrd="0" presId="urn:microsoft.com/office/officeart/2005/8/layout/chevron2"/>
    <dgm:cxn modelId="{C62ADAC9-D877-4FE2-B21D-239FF6B31425}" type="presOf" srcId="{E8206E11-8E3A-4C5A-80D2-8EE3F2B25B49}" destId="{11A6DF24-183C-4118-AD2D-2316AB1CB656}" srcOrd="0" destOrd="0" presId="urn:microsoft.com/office/officeart/2005/8/layout/chevron2"/>
    <dgm:cxn modelId="{6DE9B998-71C8-4DE4-A1F1-22B02841D39E}" type="presOf" srcId="{C24AC97F-5A51-4E96-A356-8FDC0B4F5601}" destId="{226B8113-CD76-4B1D-94B0-BF4B1B173FF7}" srcOrd="0" destOrd="0" presId="urn:microsoft.com/office/officeart/2005/8/layout/chevron2"/>
    <dgm:cxn modelId="{771741FC-4EAB-1A44-88DC-6792FD2E3D84}" srcId="{806E6D4F-9930-45FB-A7F1-CB66DFBEF2EE}" destId="{B6F9DB7F-98B6-F144-A63C-F8A720CE96F3}" srcOrd="2" destOrd="0" parTransId="{1F035470-A641-A84D-8537-069536B9B5CB}" sibTransId="{5609A1DD-FD31-7740-BCEA-17B0F9CE76EB}"/>
    <dgm:cxn modelId="{3F0DC7DA-2C0B-4D1E-BF2A-08011D3FCE36}" srcId="{4CA92BB5-202E-4C43-A0C7-EA8EBEBBD3BF}" destId="{806E6D4F-9930-45FB-A7F1-CB66DFBEF2EE}" srcOrd="4" destOrd="0" parTransId="{6EC7F99E-C040-4A30-B62E-3FA0B41BEC88}" sibTransId="{A6EC1592-86E2-46FF-863F-177132CD9991}"/>
    <dgm:cxn modelId="{C483EA88-DACC-4483-B205-BD5BA8C71419}" type="presOf" srcId="{EA158EEE-DF82-452F-8259-9EA9C74E1B5F}" destId="{66A0EA41-AF18-431B-B159-8FD3441BA876}" srcOrd="0" destOrd="0" presId="urn:microsoft.com/office/officeart/2005/8/layout/chevron2"/>
    <dgm:cxn modelId="{551857BA-DE75-BD43-AC66-15CACADBF411}" type="presOf" srcId="{29579751-789F-EF44-8DF4-F96215543EC6}" destId="{1BD4153D-BF13-46DC-AF90-F6C03C8C874D}" srcOrd="0" destOrd="1" presId="urn:microsoft.com/office/officeart/2005/8/layout/chevron2"/>
    <dgm:cxn modelId="{CCFB9A03-CA5D-4E43-BCDB-182A2097BF63}" srcId="{4CA92BB5-202E-4C43-A0C7-EA8EBEBBD3BF}" destId="{E8206E11-8E3A-4C5A-80D2-8EE3F2B25B49}" srcOrd="2" destOrd="0" parTransId="{4F80268D-41F0-4A9D-9730-FAFDD9BF9FFA}" sibTransId="{C303C23A-E801-4041-A451-DE58587DF924}"/>
    <dgm:cxn modelId="{7213E7D7-971B-4F5F-9ED1-D24921611C65}" type="presOf" srcId="{A972410D-D72C-42D7-898F-A0C468AE9E3B}" destId="{7F1C463A-ECAA-453B-A73C-388F5AFB4F96}" srcOrd="0" destOrd="0" presId="urn:microsoft.com/office/officeart/2005/8/layout/chevron2"/>
    <dgm:cxn modelId="{34FB3A0F-A27A-4D59-BD69-EA5A9EAA1198}" srcId="{A972410D-D72C-42D7-898F-A0C468AE9E3B}" destId="{EA158EEE-DF82-452F-8259-9EA9C74E1B5F}" srcOrd="0" destOrd="0" parTransId="{C119AB39-B01B-4994-9FA3-CCB1751E41BC}" sibTransId="{7AACA0E2-8A47-47A6-BBF8-D19D27326923}"/>
    <dgm:cxn modelId="{868A04A8-B515-47BD-8E6F-AF476F02A968}" srcId="{4CA92BB5-202E-4C43-A0C7-EA8EBEBBD3BF}" destId="{C24AC97F-5A51-4E96-A356-8FDC0B4F5601}" srcOrd="3" destOrd="0" parTransId="{2C1C80ED-76D7-4CBB-B059-9AC916DDA732}" sibTransId="{13F60593-7CDB-4FE5-90EF-9FDD194DEC75}"/>
    <dgm:cxn modelId="{E81FCC6A-8723-CD4C-AC58-8B38C8FDCB9F}" srcId="{806E6D4F-9930-45FB-A7F1-CB66DFBEF2EE}" destId="{3669104D-6B9D-624F-AFF6-6EC262830828}" srcOrd="0" destOrd="0" parTransId="{7D187908-5B38-784C-BEF5-D55190341B29}" sibTransId="{FF2EB587-4A9F-D944-8844-CBE24F8ED756}"/>
    <dgm:cxn modelId="{1F208FE1-6B42-2743-879F-7C5BA5337CCF}" type="presOf" srcId="{8C8819AA-7457-104A-B0AD-10558EA73BE1}" destId="{6A2F2BFB-E64A-4CD0-A98A-7DE9447DD690}" srcOrd="0" destOrd="2" presId="urn:microsoft.com/office/officeart/2005/8/layout/chevron2"/>
    <dgm:cxn modelId="{528E4A11-4F52-4E70-92EC-6648CA5C4A79}" type="presParOf" srcId="{5642DD8F-48F8-4FAA-9584-9742425D2088}" destId="{145DFBCC-F6FE-45E8-A8D8-4074B5D19ECE}" srcOrd="0" destOrd="0" presId="urn:microsoft.com/office/officeart/2005/8/layout/chevron2"/>
    <dgm:cxn modelId="{CDCA146A-90AF-4B1E-BA71-46350B4E57E2}" type="presParOf" srcId="{145DFBCC-F6FE-45E8-A8D8-4074B5D19ECE}" destId="{7F1C463A-ECAA-453B-A73C-388F5AFB4F96}" srcOrd="0" destOrd="0" presId="urn:microsoft.com/office/officeart/2005/8/layout/chevron2"/>
    <dgm:cxn modelId="{937EA832-ACA6-4C79-8C0F-7A704E7F06DB}" type="presParOf" srcId="{145DFBCC-F6FE-45E8-A8D8-4074B5D19ECE}" destId="{66A0EA41-AF18-431B-B159-8FD3441BA876}" srcOrd="1" destOrd="0" presId="urn:microsoft.com/office/officeart/2005/8/layout/chevron2"/>
    <dgm:cxn modelId="{BAC67576-4833-44F4-B596-357B0FFF1DD1}" type="presParOf" srcId="{5642DD8F-48F8-4FAA-9584-9742425D2088}" destId="{5223E851-AF0E-48D2-A3C3-DA93A15D57CF}" srcOrd="1" destOrd="0" presId="urn:microsoft.com/office/officeart/2005/8/layout/chevron2"/>
    <dgm:cxn modelId="{48198347-B1AE-4E56-A98D-2FD6DD34CF9A}" type="presParOf" srcId="{5642DD8F-48F8-4FAA-9584-9742425D2088}" destId="{F7CD4FA8-1649-41A0-9841-AB9BF1C75DDD}" srcOrd="2" destOrd="0" presId="urn:microsoft.com/office/officeart/2005/8/layout/chevron2"/>
    <dgm:cxn modelId="{2867B7E3-5A31-4E48-8761-A0CF644EB00A}" type="presParOf" srcId="{F7CD4FA8-1649-41A0-9841-AB9BF1C75DDD}" destId="{ABE2B68B-272C-4A0C-9E50-25D1C7CA2FAD}" srcOrd="0" destOrd="0" presId="urn:microsoft.com/office/officeart/2005/8/layout/chevron2"/>
    <dgm:cxn modelId="{A93A5495-5FEA-4B44-8EDA-7A3ECED31C34}" type="presParOf" srcId="{F7CD4FA8-1649-41A0-9841-AB9BF1C75DDD}" destId="{30B514BE-46D7-4D38-A415-D7FF022783BA}" srcOrd="1" destOrd="0" presId="urn:microsoft.com/office/officeart/2005/8/layout/chevron2"/>
    <dgm:cxn modelId="{C77836C6-DC50-4A0B-AD42-A4275373AABB}" type="presParOf" srcId="{5642DD8F-48F8-4FAA-9584-9742425D2088}" destId="{F0C2FE78-6B23-44D4-BB98-E358778BDC85}" srcOrd="3" destOrd="0" presId="urn:microsoft.com/office/officeart/2005/8/layout/chevron2"/>
    <dgm:cxn modelId="{92B75EA3-776B-4F2C-AF0C-066B2183720B}" type="presParOf" srcId="{5642DD8F-48F8-4FAA-9584-9742425D2088}" destId="{DBAB7456-C711-4248-BCE1-6F1232513F49}" srcOrd="4" destOrd="0" presId="urn:microsoft.com/office/officeart/2005/8/layout/chevron2"/>
    <dgm:cxn modelId="{ACD672C8-B225-42D9-81F1-8B2E0F6A7F0F}" type="presParOf" srcId="{DBAB7456-C711-4248-BCE1-6F1232513F49}" destId="{11A6DF24-183C-4118-AD2D-2316AB1CB656}" srcOrd="0" destOrd="0" presId="urn:microsoft.com/office/officeart/2005/8/layout/chevron2"/>
    <dgm:cxn modelId="{9ACB8050-DB45-451C-84D9-723A68655440}" type="presParOf" srcId="{DBAB7456-C711-4248-BCE1-6F1232513F49}" destId="{2E4840C1-F354-44D9-A398-5161A3DBB89F}" srcOrd="1" destOrd="0" presId="urn:microsoft.com/office/officeart/2005/8/layout/chevron2"/>
    <dgm:cxn modelId="{1465E170-5183-4449-9100-47B1EBA8A4CA}" type="presParOf" srcId="{5642DD8F-48F8-4FAA-9584-9742425D2088}" destId="{313FB1EE-EEC4-4C5F-B215-96759E4301C0}" srcOrd="5" destOrd="0" presId="urn:microsoft.com/office/officeart/2005/8/layout/chevron2"/>
    <dgm:cxn modelId="{A3CFAD25-7AE5-45E3-9353-55E1C4E65EBD}" type="presParOf" srcId="{5642DD8F-48F8-4FAA-9584-9742425D2088}" destId="{A2374A72-D224-4C2A-9337-B885CEA601D5}" srcOrd="6" destOrd="0" presId="urn:microsoft.com/office/officeart/2005/8/layout/chevron2"/>
    <dgm:cxn modelId="{D59C832B-4E8D-4631-8BFC-ED142976D3AB}" type="presParOf" srcId="{A2374A72-D224-4C2A-9337-B885CEA601D5}" destId="{226B8113-CD76-4B1D-94B0-BF4B1B173FF7}" srcOrd="0" destOrd="0" presId="urn:microsoft.com/office/officeart/2005/8/layout/chevron2"/>
    <dgm:cxn modelId="{E1A2593C-22E3-4907-9AFC-A03B2E57ADEA}" type="presParOf" srcId="{A2374A72-D224-4C2A-9337-B885CEA601D5}" destId="{6A2F2BFB-E64A-4CD0-A98A-7DE9447DD690}" srcOrd="1" destOrd="0" presId="urn:microsoft.com/office/officeart/2005/8/layout/chevron2"/>
    <dgm:cxn modelId="{BE10E1C8-EDB0-40B9-82CF-59D2563926F8}" type="presParOf" srcId="{5642DD8F-48F8-4FAA-9584-9742425D2088}" destId="{D6CB36C7-05F6-4B0E-910A-AEC0019B4D9B}" srcOrd="7" destOrd="0" presId="urn:microsoft.com/office/officeart/2005/8/layout/chevron2"/>
    <dgm:cxn modelId="{63791AB5-6726-4350-937D-CC6981A19FAC}" type="presParOf" srcId="{5642DD8F-48F8-4FAA-9584-9742425D2088}" destId="{6435DB90-AA5E-4CDC-BC67-FB72FA1F5E13}" srcOrd="8" destOrd="0" presId="urn:microsoft.com/office/officeart/2005/8/layout/chevron2"/>
    <dgm:cxn modelId="{5C14E91B-01ED-4373-B0A5-B912F5BEA876}" type="presParOf" srcId="{6435DB90-AA5E-4CDC-BC67-FB72FA1F5E13}" destId="{B909DF7A-9810-49F1-8644-6B5E54C44566}" srcOrd="0" destOrd="0" presId="urn:microsoft.com/office/officeart/2005/8/layout/chevron2"/>
    <dgm:cxn modelId="{CB47B1A1-7C43-432B-8AAA-922D141A43E9}" type="presParOf" srcId="{6435DB90-AA5E-4CDC-BC67-FB72FA1F5E13}" destId="{1BD4153D-BF13-46DC-AF90-F6C03C8C87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0554F-4D93-4150-9728-7B54D8741CC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DE7907-D270-4CFF-8452-E3DCDE24C9DD}">
      <dgm:prSet phldrT="[Text]"/>
      <dgm:spPr/>
      <dgm:t>
        <a:bodyPr/>
        <a:lstStyle/>
        <a:p>
          <a:r>
            <a:rPr lang="en-US" dirty="0" smtClean="0"/>
            <a:t>CEO</a:t>
          </a:r>
          <a:endParaRPr lang="en-US" dirty="0"/>
        </a:p>
      </dgm:t>
    </dgm:pt>
    <dgm:pt modelId="{52400AC6-D95A-4B56-8277-AA3FA2F72AEE}" type="parTrans" cxnId="{7B02EE30-BB1D-41C2-AEF1-46CCF7D89CFF}">
      <dgm:prSet/>
      <dgm:spPr/>
      <dgm:t>
        <a:bodyPr/>
        <a:lstStyle/>
        <a:p>
          <a:endParaRPr lang="en-US"/>
        </a:p>
      </dgm:t>
    </dgm:pt>
    <dgm:pt modelId="{4006EDEE-E8C7-488E-80B9-B883CA16642E}" type="sibTrans" cxnId="{7B02EE30-BB1D-41C2-AEF1-46CCF7D89CFF}">
      <dgm:prSet/>
      <dgm:spPr/>
      <dgm:t>
        <a:bodyPr/>
        <a:lstStyle/>
        <a:p>
          <a:endParaRPr lang="en-US"/>
        </a:p>
      </dgm:t>
    </dgm:pt>
    <dgm:pt modelId="{D9C02DA3-C6B7-4D93-8991-1C07FDEDC3DB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30999BD7-932C-44D0-933E-D99AA72DB035}" type="parTrans" cxnId="{B01885BD-E909-4ACA-B181-205083A65A78}">
      <dgm:prSet/>
      <dgm:spPr/>
      <dgm:t>
        <a:bodyPr/>
        <a:lstStyle/>
        <a:p>
          <a:endParaRPr lang="en-US"/>
        </a:p>
      </dgm:t>
    </dgm:pt>
    <dgm:pt modelId="{3807B4BC-EC2F-41A3-87CD-1BDE4834DFF6}" type="sibTrans" cxnId="{B01885BD-E909-4ACA-B181-205083A65A78}">
      <dgm:prSet/>
      <dgm:spPr/>
      <dgm:t>
        <a:bodyPr/>
        <a:lstStyle/>
        <a:p>
          <a:endParaRPr lang="en-US"/>
        </a:p>
      </dgm:t>
    </dgm:pt>
    <dgm:pt modelId="{F55AD092-43F5-48C4-A886-A1E39F0F525F}">
      <dgm:prSet phldrT="[Text]"/>
      <dgm:spPr/>
      <dgm:t>
        <a:bodyPr/>
        <a:lstStyle/>
        <a:p>
          <a:r>
            <a:rPr lang="en-US" dirty="0" smtClean="0"/>
            <a:t>Sales</a:t>
          </a:r>
          <a:endParaRPr lang="en-US" dirty="0"/>
        </a:p>
      </dgm:t>
    </dgm:pt>
    <dgm:pt modelId="{0BD6F5F2-8286-4A37-8814-71BAF4491202}" type="parTrans" cxnId="{5E8979C3-358D-41F0-B8F3-F9FCDADC4CCD}">
      <dgm:prSet/>
      <dgm:spPr/>
      <dgm:t>
        <a:bodyPr/>
        <a:lstStyle/>
        <a:p>
          <a:endParaRPr lang="en-US"/>
        </a:p>
      </dgm:t>
    </dgm:pt>
    <dgm:pt modelId="{970E2D95-C38B-4D57-85DA-35BC4A821835}" type="sibTrans" cxnId="{5E8979C3-358D-41F0-B8F3-F9FCDADC4CCD}">
      <dgm:prSet/>
      <dgm:spPr/>
      <dgm:t>
        <a:bodyPr/>
        <a:lstStyle/>
        <a:p>
          <a:endParaRPr lang="en-US"/>
        </a:p>
      </dgm:t>
    </dgm:pt>
    <dgm:pt modelId="{F889E4E3-6AAB-408B-A8FE-395C6F807CD5}">
      <dgm:prSet phldrT="[Text]"/>
      <dgm:spPr/>
      <dgm:t>
        <a:bodyPr/>
        <a:lstStyle/>
        <a:p>
          <a:r>
            <a:rPr lang="en-US" dirty="0" smtClean="0"/>
            <a:t>Customer Service </a:t>
          </a:r>
          <a:endParaRPr lang="en-US" dirty="0"/>
        </a:p>
      </dgm:t>
    </dgm:pt>
    <dgm:pt modelId="{70D15667-34AB-46A7-80E9-42C75AC202F1}" type="parTrans" cxnId="{FFC8ADD9-6CBD-434D-ABDA-3941A6E552E5}">
      <dgm:prSet/>
      <dgm:spPr/>
      <dgm:t>
        <a:bodyPr/>
        <a:lstStyle/>
        <a:p>
          <a:endParaRPr lang="en-US"/>
        </a:p>
      </dgm:t>
    </dgm:pt>
    <dgm:pt modelId="{86679B3E-4FA6-4C36-B06C-A68AE80CE413}" type="sibTrans" cxnId="{FFC8ADD9-6CBD-434D-ABDA-3941A6E552E5}">
      <dgm:prSet/>
      <dgm:spPr/>
      <dgm:t>
        <a:bodyPr/>
        <a:lstStyle/>
        <a:p>
          <a:endParaRPr lang="en-US"/>
        </a:p>
      </dgm:t>
    </dgm:pt>
    <dgm:pt modelId="{87D97AA4-2130-4893-BAD5-DE646D7E6E78}">
      <dgm:prSet phldrT="[Text]"/>
      <dgm:spPr/>
      <dgm:t>
        <a:bodyPr/>
        <a:lstStyle/>
        <a:p>
          <a:r>
            <a:rPr lang="en-US" dirty="0" smtClean="0"/>
            <a:t>Operations</a:t>
          </a:r>
          <a:endParaRPr lang="en-US" dirty="0"/>
        </a:p>
      </dgm:t>
    </dgm:pt>
    <dgm:pt modelId="{BAB1ABD9-C171-4C1C-B633-1522C0A44518}" type="parTrans" cxnId="{70E349E8-879F-4BB4-99AF-E537EDCE11AB}">
      <dgm:prSet/>
      <dgm:spPr/>
      <dgm:t>
        <a:bodyPr/>
        <a:lstStyle/>
        <a:p>
          <a:endParaRPr lang="en-US"/>
        </a:p>
      </dgm:t>
    </dgm:pt>
    <dgm:pt modelId="{40A459DE-AFA3-41FB-9848-30523D5E65BC}" type="sibTrans" cxnId="{70E349E8-879F-4BB4-99AF-E537EDCE11AB}">
      <dgm:prSet/>
      <dgm:spPr/>
      <dgm:t>
        <a:bodyPr/>
        <a:lstStyle/>
        <a:p>
          <a:endParaRPr lang="en-US"/>
        </a:p>
      </dgm:t>
    </dgm:pt>
    <dgm:pt modelId="{B7F4735F-6EA7-49B4-899C-F311A9E0B2A2}" type="pres">
      <dgm:prSet presAssocID="{F8F0554F-4D93-4150-9728-7B54D8741CC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66E2B-110E-493A-8A8B-4A625467E8AF}" type="pres">
      <dgm:prSet presAssocID="{8DDE7907-D270-4CFF-8452-E3DCDE24C9DD}" presName="centerShape" presStyleLbl="node0" presStyleIdx="0" presStyleCnt="1"/>
      <dgm:spPr/>
      <dgm:t>
        <a:bodyPr/>
        <a:lstStyle/>
        <a:p>
          <a:endParaRPr lang="en-US"/>
        </a:p>
      </dgm:t>
    </dgm:pt>
    <dgm:pt modelId="{D9D4D7BA-BA6D-4356-875A-E65D17B87A66}" type="pres">
      <dgm:prSet presAssocID="{D9C02DA3-C6B7-4D93-8991-1C07FDEDC3D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8F9A7-5BD4-4112-9823-9EAB81409FCD}" type="pres">
      <dgm:prSet presAssocID="{D9C02DA3-C6B7-4D93-8991-1C07FDEDC3DB}" presName="dummy" presStyleCnt="0"/>
      <dgm:spPr/>
    </dgm:pt>
    <dgm:pt modelId="{2807E7F0-0E3B-4693-A36E-5C131675CA3C}" type="pres">
      <dgm:prSet presAssocID="{3807B4BC-EC2F-41A3-87CD-1BDE4834DFF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08CD76D-B43E-4EBF-81AA-AEB4E66BE8A8}" type="pres">
      <dgm:prSet presAssocID="{F55AD092-43F5-48C4-A886-A1E39F0F525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3FF60-CABE-4FB0-8866-1FED563FB32F}" type="pres">
      <dgm:prSet presAssocID="{F55AD092-43F5-48C4-A886-A1E39F0F525F}" presName="dummy" presStyleCnt="0"/>
      <dgm:spPr/>
    </dgm:pt>
    <dgm:pt modelId="{63AE53A5-7A34-487C-A6F7-14CA1B9E7C27}" type="pres">
      <dgm:prSet presAssocID="{970E2D95-C38B-4D57-85DA-35BC4A82183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FD7FA97-F812-44A1-9631-DDE8B26B7B7A}" type="pres">
      <dgm:prSet presAssocID="{F889E4E3-6AAB-408B-A8FE-395C6F807C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95209-FA18-4F74-A01C-5AE0EDD44BAD}" type="pres">
      <dgm:prSet presAssocID="{F889E4E3-6AAB-408B-A8FE-395C6F807CD5}" presName="dummy" presStyleCnt="0"/>
      <dgm:spPr/>
    </dgm:pt>
    <dgm:pt modelId="{45E7C770-75BF-4A12-A8B4-513165B99310}" type="pres">
      <dgm:prSet presAssocID="{86679B3E-4FA6-4C36-B06C-A68AE80CE41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AFBFE4-9AC3-4939-AF41-F8EBDA8E0FC1}" type="pres">
      <dgm:prSet presAssocID="{87D97AA4-2130-4893-BAD5-DE646D7E6E7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FD362-2158-4080-ADCC-D6823351D4A1}" type="pres">
      <dgm:prSet presAssocID="{87D97AA4-2130-4893-BAD5-DE646D7E6E78}" presName="dummy" presStyleCnt="0"/>
      <dgm:spPr/>
    </dgm:pt>
    <dgm:pt modelId="{FA8BC0B2-925D-42AF-B37F-22210FCBFDED}" type="pres">
      <dgm:prSet presAssocID="{40A459DE-AFA3-41FB-9848-30523D5E65B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5E7DA91-C8B6-4D20-AC2D-06EA76410A32}" type="presOf" srcId="{F889E4E3-6AAB-408B-A8FE-395C6F807CD5}" destId="{FFD7FA97-F812-44A1-9631-DDE8B26B7B7A}" srcOrd="0" destOrd="0" presId="urn:microsoft.com/office/officeart/2005/8/layout/radial6"/>
    <dgm:cxn modelId="{005EB6FC-69A9-43DA-86FC-A5E1CAE96B80}" type="presOf" srcId="{87D97AA4-2130-4893-BAD5-DE646D7E6E78}" destId="{8BAFBFE4-9AC3-4939-AF41-F8EBDA8E0FC1}" srcOrd="0" destOrd="0" presId="urn:microsoft.com/office/officeart/2005/8/layout/radial6"/>
    <dgm:cxn modelId="{5E8979C3-358D-41F0-B8F3-F9FCDADC4CCD}" srcId="{8DDE7907-D270-4CFF-8452-E3DCDE24C9DD}" destId="{F55AD092-43F5-48C4-A886-A1E39F0F525F}" srcOrd="1" destOrd="0" parTransId="{0BD6F5F2-8286-4A37-8814-71BAF4491202}" sibTransId="{970E2D95-C38B-4D57-85DA-35BC4A821835}"/>
    <dgm:cxn modelId="{FFC8ADD9-6CBD-434D-ABDA-3941A6E552E5}" srcId="{8DDE7907-D270-4CFF-8452-E3DCDE24C9DD}" destId="{F889E4E3-6AAB-408B-A8FE-395C6F807CD5}" srcOrd="2" destOrd="0" parTransId="{70D15667-34AB-46A7-80E9-42C75AC202F1}" sibTransId="{86679B3E-4FA6-4C36-B06C-A68AE80CE413}"/>
    <dgm:cxn modelId="{02E7B9F7-45EB-4EBB-8FDB-59666CC13F3C}" type="presOf" srcId="{F8F0554F-4D93-4150-9728-7B54D8741CC9}" destId="{B7F4735F-6EA7-49B4-899C-F311A9E0B2A2}" srcOrd="0" destOrd="0" presId="urn:microsoft.com/office/officeart/2005/8/layout/radial6"/>
    <dgm:cxn modelId="{EF0A916E-0B4B-4B56-BF0B-FCFADF8986D1}" type="presOf" srcId="{F55AD092-43F5-48C4-A886-A1E39F0F525F}" destId="{008CD76D-B43E-4EBF-81AA-AEB4E66BE8A8}" srcOrd="0" destOrd="0" presId="urn:microsoft.com/office/officeart/2005/8/layout/radial6"/>
    <dgm:cxn modelId="{70E349E8-879F-4BB4-99AF-E537EDCE11AB}" srcId="{8DDE7907-D270-4CFF-8452-E3DCDE24C9DD}" destId="{87D97AA4-2130-4893-BAD5-DE646D7E6E78}" srcOrd="3" destOrd="0" parTransId="{BAB1ABD9-C171-4C1C-B633-1522C0A44518}" sibTransId="{40A459DE-AFA3-41FB-9848-30523D5E65BC}"/>
    <dgm:cxn modelId="{4FB1337E-BE46-42A1-9500-C211940B97D2}" type="presOf" srcId="{3807B4BC-EC2F-41A3-87CD-1BDE4834DFF6}" destId="{2807E7F0-0E3B-4693-A36E-5C131675CA3C}" srcOrd="0" destOrd="0" presId="urn:microsoft.com/office/officeart/2005/8/layout/radial6"/>
    <dgm:cxn modelId="{7B02EE30-BB1D-41C2-AEF1-46CCF7D89CFF}" srcId="{F8F0554F-4D93-4150-9728-7B54D8741CC9}" destId="{8DDE7907-D270-4CFF-8452-E3DCDE24C9DD}" srcOrd="0" destOrd="0" parTransId="{52400AC6-D95A-4B56-8277-AA3FA2F72AEE}" sibTransId="{4006EDEE-E8C7-488E-80B9-B883CA16642E}"/>
    <dgm:cxn modelId="{702C975B-61BE-4B0F-B24B-72D1089498C6}" type="presOf" srcId="{D9C02DA3-C6B7-4D93-8991-1C07FDEDC3DB}" destId="{D9D4D7BA-BA6D-4356-875A-E65D17B87A66}" srcOrd="0" destOrd="0" presId="urn:microsoft.com/office/officeart/2005/8/layout/radial6"/>
    <dgm:cxn modelId="{5776FBEE-31BA-417C-A3A2-BC6420F41EC5}" type="presOf" srcId="{8DDE7907-D270-4CFF-8452-E3DCDE24C9DD}" destId="{81666E2B-110E-493A-8A8B-4A625467E8AF}" srcOrd="0" destOrd="0" presId="urn:microsoft.com/office/officeart/2005/8/layout/radial6"/>
    <dgm:cxn modelId="{ED10B140-DD88-4111-8DB6-333585FF601C}" type="presOf" srcId="{970E2D95-C38B-4D57-85DA-35BC4A821835}" destId="{63AE53A5-7A34-487C-A6F7-14CA1B9E7C27}" srcOrd="0" destOrd="0" presId="urn:microsoft.com/office/officeart/2005/8/layout/radial6"/>
    <dgm:cxn modelId="{B01885BD-E909-4ACA-B181-205083A65A78}" srcId="{8DDE7907-D270-4CFF-8452-E3DCDE24C9DD}" destId="{D9C02DA3-C6B7-4D93-8991-1C07FDEDC3DB}" srcOrd="0" destOrd="0" parTransId="{30999BD7-932C-44D0-933E-D99AA72DB035}" sibTransId="{3807B4BC-EC2F-41A3-87CD-1BDE4834DFF6}"/>
    <dgm:cxn modelId="{73529D7C-1A80-4A76-A63E-E718A9F2EBD0}" type="presOf" srcId="{86679B3E-4FA6-4C36-B06C-A68AE80CE413}" destId="{45E7C770-75BF-4A12-A8B4-513165B99310}" srcOrd="0" destOrd="0" presId="urn:microsoft.com/office/officeart/2005/8/layout/radial6"/>
    <dgm:cxn modelId="{DBABB12D-0E2E-40F0-A11E-700F4271288E}" type="presOf" srcId="{40A459DE-AFA3-41FB-9848-30523D5E65BC}" destId="{FA8BC0B2-925D-42AF-B37F-22210FCBFDED}" srcOrd="0" destOrd="0" presId="urn:microsoft.com/office/officeart/2005/8/layout/radial6"/>
    <dgm:cxn modelId="{28732EBE-EE89-4B75-B767-F1E934ED9A1D}" type="presParOf" srcId="{B7F4735F-6EA7-49B4-899C-F311A9E0B2A2}" destId="{81666E2B-110E-493A-8A8B-4A625467E8AF}" srcOrd="0" destOrd="0" presId="urn:microsoft.com/office/officeart/2005/8/layout/radial6"/>
    <dgm:cxn modelId="{8F29BCAB-2A51-4955-87A7-7495549DB0D8}" type="presParOf" srcId="{B7F4735F-6EA7-49B4-899C-F311A9E0B2A2}" destId="{D9D4D7BA-BA6D-4356-875A-E65D17B87A66}" srcOrd="1" destOrd="0" presId="urn:microsoft.com/office/officeart/2005/8/layout/radial6"/>
    <dgm:cxn modelId="{A38209ED-77CA-4154-8B69-FE5BFCB3F067}" type="presParOf" srcId="{B7F4735F-6EA7-49B4-899C-F311A9E0B2A2}" destId="{CD68F9A7-5BD4-4112-9823-9EAB81409FCD}" srcOrd="2" destOrd="0" presId="urn:microsoft.com/office/officeart/2005/8/layout/radial6"/>
    <dgm:cxn modelId="{539DF5AC-6B8B-4C82-A4D7-327775C3F0E3}" type="presParOf" srcId="{B7F4735F-6EA7-49B4-899C-F311A9E0B2A2}" destId="{2807E7F0-0E3B-4693-A36E-5C131675CA3C}" srcOrd="3" destOrd="0" presId="urn:microsoft.com/office/officeart/2005/8/layout/radial6"/>
    <dgm:cxn modelId="{54C40A23-4459-4DA7-A493-D73F1F4AE344}" type="presParOf" srcId="{B7F4735F-6EA7-49B4-899C-F311A9E0B2A2}" destId="{008CD76D-B43E-4EBF-81AA-AEB4E66BE8A8}" srcOrd="4" destOrd="0" presId="urn:microsoft.com/office/officeart/2005/8/layout/radial6"/>
    <dgm:cxn modelId="{043A8458-F43E-4CC0-AD72-4B6F7D1756E6}" type="presParOf" srcId="{B7F4735F-6EA7-49B4-899C-F311A9E0B2A2}" destId="{E4C3FF60-CABE-4FB0-8866-1FED563FB32F}" srcOrd="5" destOrd="0" presId="urn:microsoft.com/office/officeart/2005/8/layout/radial6"/>
    <dgm:cxn modelId="{B94F7222-5BA7-44B5-A677-E728DE527D00}" type="presParOf" srcId="{B7F4735F-6EA7-49B4-899C-F311A9E0B2A2}" destId="{63AE53A5-7A34-487C-A6F7-14CA1B9E7C27}" srcOrd="6" destOrd="0" presId="urn:microsoft.com/office/officeart/2005/8/layout/radial6"/>
    <dgm:cxn modelId="{B780EB36-0564-4A21-B6F6-13A1BDD0B41E}" type="presParOf" srcId="{B7F4735F-6EA7-49B4-899C-F311A9E0B2A2}" destId="{FFD7FA97-F812-44A1-9631-DDE8B26B7B7A}" srcOrd="7" destOrd="0" presId="urn:microsoft.com/office/officeart/2005/8/layout/radial6"/>
    <dgm:cxn modelId="{4C828349-38D6-4C80-A8D9-50C3BCB16B05}" type="presParOf" srcId="{B7F4735F-6EA7-49B4-899C-F311A9E0B2A2}" destId="{6DC95209-FA18-4F74-A01C-5AE0EDD44BAD}" srcOrd="8" destOrd="0" presId="urn:microsoft.com/office/officeart/2005/8/layout/radial6"/>
    <dgm:cxn modelId="{0DC88773-E28B-4AEC-8B40-92D70B799C29}" type="presParOf" srcId="{B7F4735F-6EA7-49B4-899C-F311A9E0B2A2}" destId="{45E7C770-75BF-4A12-A8B4-513165B99310}" srcOrd="9" destOrd="0" presId="urn:microsoft.com/office/officeart/2005/8/layout/radial6"/>
    <dgm:cxn modelId="{719097B1-0D6B-42FB-A004-5C086C3BEC87}" type="presParOf" srcId="{B7F4735F-6EA7-49B4-899C-F311A9E0B2A2}" destId="{8BAFBFE4-9AC3-4939-AF41-F8EBDA8E0FC1}" srcOrd="10" destOrd="0" presId="urn:microsoft.com/office/officeart/2005/8/layout/radial6"/>
    <dgm:cxn modelId="{6593A2DC-8D3F-4BFC-8287-95C2271ED38F}" type="presParOf" srcId="{B7F4735F-6EA7-49B4-899C-F311A9E0B2A2}" destId="{FD8FD362-2158-4080-ADCC-D6823351D4A1}" srcOrd="11" destOrd="0" presId="urn:microsoft.com/office/officeart/2005/8/layout/radial6"/>
    <dgm:cxn modelId="{DA7315BE-DE6D-4E48-83D6-6ADDF75F03C6}" type="presParOf" srcId="{B7F4735F-6EA7-49B4-899C-F311A9E0B2A2}" destId="{FA8BC0B2-925D-42AF-B37F-22210FCBFDE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552CB-C3DE-4748-8079-2831CAFED3A2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BE936C-E0B1-4D94-8F24-2B83803AEF9F}">
      <dgm:prSet phldrT="[Text]"/>
      <dgm:spPr/>
      <dgm:t>
        <a:bodyPr/>
        <a:lstStyle/>
        <a:p>
          <a:r>
            <a:rPr lang="en-US" dirty="0" smtClean="0"/>
            <a:t>Sales</a:t>
          </a:r>
        </a:p>
        <a:p>
          <a:r>
            <a:rPr lang="en-US" dirty="0" smtClean="0"/>
            <a:t>($60k - $120K)</a:t>
          </a:r>
          <a:endParaRPr lang="en-US" dirty="0"/>
        </a:p>
      </dgm:t>
    </dgm:pt>
    <dgm:pt modelId="{103D153B-2538-44DD-874D-815EB7CE5F04}" type="parTrans" cxnId="{B4A24110-5D53-41B8-80A7-1616A7220855}">
      <dgm:prSet/>
      <dgm:spPr/>
      <dgm:t>
        <a:bodyPr/>
        <a:lstStyle/>
        <a:p>
          <a:endParaRPr lang="en-US"/>
        </a:p>
      </dgm:t>
    </dgm:pt>
    <dgm:pt modelId="{6799235D-F304-4F65-A690-60498E901C9A}" type="sibTrans" cxnId="{B4A24110-5D53-41B8-80A7-1616A7220855}">
      <dgm:prSet/>
      <dgm:spPr/>
      <dgm:t>
        <a:bodyPr/>
        <a:lstStyle/>
        <a:p>
          <a:endParaRPr lang="en-US"/>
        </a:p>
      </dgm:t>
    </dgm:pt>
    <dgm:pt modelId="{83D9F687-9DA9-42F4-8D14-24174BDEFAE2}">
      <dgm:prSet phldrT="[Text]"/>
      <dgm:spPr/>
      <dgm:t>
        <a:bodyPr/>
        <a:lstStyle/>
        <a:p>
          <a:r>
            <a:rPr lang="en-US" dirty="0" smtClean="0"/>
            <a:t>Facilitating</a:t>
          </a:r>
        </a:p>
        <a:p>
          <a:r>
            <a:rPr lang="en-US" dirty="0" smtClean="0"/>
            <a:t>($48k - $90K)</a:t>
          </a:r>
          <a:endParaRPr lang="en-US" dirty="0"/>
        </a:p>
      </dgm:t>
    </dgm:pt>
    <dgm:pt modelId="{D6462131-C24D-4FFB-BF86-3729331DE4D8}" type="parTrans" cxnId="{14CE48F8-3033-4320-8E2C-A1455C4B4289}">
      <dgm:prSet/>
      <dgm:spPr/>
      <dgm:t>
        <a:bodyPr/>
        <a:lstStyle/>
        <a:p>
          <a:endParaRPr lang="en-US"/>
        </a:p>
      </dgm:t>
    </dgm:pt>
    <dgm:pt modelId="{4DF0029C-566B-495E-82DA-F6D0FEF2F06A}" type="sibTrans" cxnId="{14CE48F8-3033-4320-8E2C-A1455C4B4289}">
      <dgm:prSet/>
      <dgm:spPr/>
      <dgm:t>
        <a:bodyPr/>
        <a:lstStyle/>
        <a:p>
          <a:endParaRPr lang="en-US"/>
        </a:p>
      </dgm:t>
    </dgm:pt>
    <dgm:pt modelId="{3DDD2868-32EA-4C5D-BDB6-19E46529BCEA}">
      <dgm:prSet phldrT="[Text]"/>
      <dgm:spPr/>
      <dgm:t>
        <a:bodyPr/>
        <a:lstStyle/>
        <a:p>
          <a:r>
            <a:rPr lang="en-US" dirty="0" smtClean="0"/>
            <a:t>Coaching</a:t>
          </a:r>
        </a:p>
        <a:p>
          <a:r>
            <a:rPr lang="en-US" dirty="0" smtClean="0"/>
            <a:t>($36k – 75k)</a:t>
          </a:r>
          <a:endParaRPr lang="en-US" dirty="0"/>
        </a:p>
      </dgm:t>
    </dgm:pt>
    <dgm:pt modelId="{9C3BE899-412C-4F21-9FE3-B8CD5CB55B74}" type="parTrans" cxnId="{C6365CFF-1423-4F8A-92D3-7C6F113477D1}">
      <dgm:prSet/>
      <dgm:spPr/>
      <dgm:t>
        <a:bodyPr/>
        <a:lstStyle/>
        <a:p>
          <a:endParaRPr lang="en-US"/>
        </a:p>
      </dgm:t>
    </dgm:pt>
    <dgm:pt modelId="{98E860F6-137E-4F38-ABAB-3407817523C3}" type="sibTrans" cxnId="{C6365CFF-1423-4F8A-92D3-7C6F113477D1}">
      <dgm:prSet/>
      <dgm:spPr/>
      <dgm:t>
        <a:bodyPr/>
        <a:lstStyle/>
        <a:p>
          <a:endParaRPr lang="en-US"/>
        </a:p>
      </dgm:t>
    </dgm:pt>
    <dgm:pt modelId="{6AC99C86-CBD3-4E84-97DC-EB6E0BC28CC6}">
      <dgm:prSet phldrT="[Text]"/>
      <dgm:spPr/>
      <dgm:t>
        <a:bodyPr/>
        <a:lstStyle/>
        <a:p>
          <a:r>
            <a:rPr lang="en-US" dirty="0" smtClean="0"/>
            <a:t>Assistant</a:t>
          </a:r>
        </a:p>
        <a:p>
          <a:r>
            <a:rPr lang="en-US" dirty="0" smtClean="0"/>
            <a:t>$24k-$36k</a:t>
          </a:r>
          <a:endParaRPr lang="en-US" dirty="0"/>
        </a:p>
      </dgm:t>
    </dgm:pt>
    <dgm:pt modelId="{D4F4BE75-6BE0-4470-B040-F6DC94613080}" type="parTrans" cxnId="{9E796EEA-95C0-4052-932A-3D09D44F71D1}">
      <dgm:prSet/>
      <dgm:spPr/>
      <dgm:t>
        <a:bodyPr/>
        <a:lstStyle/>
        <a:p>
          <a:endParaRPr lang="en-US"/>
        </a:p>
      </dgm:t>
    </dgm:pt>
    <dgm:pt modelId="{D50E2B80-2BFA-4ABF-AF16-BA37BC9EFC0A}" type="sibTrans" cxnId="{9E796EEA-95C0-4052-932A-3D09D44F71D1}">
      <dgm:prSet/>
      <dgm:spPr/>
      <dgm:t>
        <a:bodyPr/>
        <a:lstStyle/>
        <a:p>
          <a:endParaRPr lang="en-US"/>
        </a:p>
      </dgm:t>
    </dgm:pt>
    <dgm:pt modelId="{B68FDB90-5246-40EA-B6E8-D89223EF4A5D}" type="pres">
      <dgm:prSet presAssocID="{920552CB-C3DE-4748-8079-2831CAFED3A2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02F08-D422-409B-9CCC-215963A07691}" type="pres">
      <dgm:prSet presAssocID="{920552CB-C3DE-4748-8079-2831CAFED3A2}" presName="comp1" presStyleCnt="0"/>
      <dgm:spPr/>
    </dgm:pt>
    <dgm:pt modelId="{280D03B2-5124-4FFE-B2EA-9D0C5DF14AE3}" type="pres">
      <dgm:prSet presAssocID="{920552CB-C3DE-4748-8079-2831CAFED3A2}" presName="circle1" presStyleLbl="node1" presStyleIdx="0" presStyleCnt="4"/>
      <dgm:spPr/>
      <dgm:t>
        <a:bodyPr/>
        <a:lstStyle/>
        <a:p>
          <a:endParaRPr lang="en-US"/>
        </a:p>
      </dgm:t>
    </dgm:pt>
    <dgm:pt modelId="{95DE5207-025A-425E-B3D3-E91D76216FF8}" type="pres">
      <dgm:prSet presAssocID="{920552CB-C3DE-4748-8079-2831CAFED3A2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EDDC0-0E95-4F7C-8BD4-F0A9DFDC5429}" type="pres">
      <dgm:prSet presAssocID="{920552CB-C3DE-4748-8079-2831CAFED3A2}" presName="comp2" presStyleCnt="0"/>
      <dgm:spPr/>
    </dgm:pt>
    <dgm:pt modelId="{82F6B587-BE75-4509-BA53-DBC19D7C7903}" type="pres">
      <dgm:prSet presAssocID="{920552CB-C3DE-4748-8079-2831CAFED3A2}" presName="circle2" presStyleLbl="node1" presStyleIdx="1" presStyleCnt="4"/>
      <dgm:spPr/>
      <dgm:t>
        <a:bodyPr/>
        <a:lstStyle/>
        <a:p>
          <a:endParaRPr lang="en-US"/>
        </a:p>
      </dgm:t>
    </dgm:pt>
    <dgm:pt modelId="{96334835-36AC-42F9-BFE0-8702FD97F429}" type="pres">
      <dgm:prSet presAssocID="{920552CB-C3DE-4748-8079-2831CAFED3A2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32A9-0E2C-4EBD-BC2B-04B7B0EBC6C4}" type="pres">
      <dgm:prSet presAssocID="{920552CB-C3DE-4748-8079-2831CAFED3A2}" presName="comp3" presStyleCnt="0"/>
      <dgm:spPr/>
    </dgm:pt>
    <dgm:pt modelId="{7B201D4F-3ABB-4AA0-9DD1-4E34C1C24790}" type="pres">
      <dgm:prSet presAssocID="{920552CB-C3DE-4748-8079-2831CAFED3A2}" presName="circle3" presStyleLbl="node1" presStyleIdx="2" presStyleCnt="4"/>
      <dgm:spPr/>
      <dgm:t>
        <a:bodyPr/>
        <a:lstStyle/>
        <a:p>
          <a:endParaRPr lang="en-US"/>
        </a:p>
      </dgm:t>
    </dgm:pt>
    <dgm:pt modelId="{65173B94-3E04-4778-9AA5-85512EAA6E5C}" type="pres">
      <dgm:prSet presAssocID="{920552CB-C3DE-4748-8079-2831CAFED3A2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B7E8-DF5E-4977-9086-B4D4B8AEAFAE}" type="pres">
      <dgm:prSet presAssocID="{920552CB-C3DE-4748-8079-2831CAFED3A2}" presName="comp4" presStyleCnt="0"/>
      <dgm:spPr/>
    </dgm:pt>
    <dgm:pt modelId="{5B04C7D4-0C66-40B7-99AF-6C0E5E463AEB}" type="pres">
      <dgm:prSet presAssocID="{920552CB-C3DE-4748-8079-2831CAFED3A2}" presName="circle4" presStyleLbl="node1" presStyleIdx="3" presStyleCnt="4"/>
      <dgm:spPr/>
      <dgm:t>
        <a:bodyPr/>
        <a:lstStyle/>
        <a:p>
          <a:endParaRPr lang="en-US"/>
        </a:p>
      </dgm:t>
    </dgm:pt>
    <dgm:pt modelId="{138BC12D-E79A-46F1-9873-0ECF244904FC}" type="pres">
      <dgm:prSet presAssocID="{920552CB-C3DE-4748-8079-2831CAFED3A2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58E6A-782A-4551-BEAF-0B02E17360AB}" type="presOf" srcId="{6AC99C86-CBD3-4E84-97DC-EB6E0BC28CC6}" destId="{5B04C7D4-0C66-40B7-99AF-6C0E5E463AEB}" srcOrd="0" destOrd="0" presId="urn:microsoft.com/office/officeart/2005/8/layout/venn2"/>
    <dgm:cxn modelId="{19602AF9-66B3-4124-B684-677B49280F7D}" type="presOf" srcId="{83D9F687-9DA9-42F4-8D14-24174BDEFAE2}" destId="{96334835-36AC-42F9-BFE0-8702FD97F429}" srcOrd="1" destOrd="0" presId="urn:microsoft.com/office/officeart/2005/8/layout/venn2"/>
    <dgm:cxn modelId="{9E796EEA-95C0-4052-932A-3D09D44F71D1}" srcId="{920552CB-C3DE-4748-8079-2831CAFED3A2}" destId="{6AC99C86-CBD3-4E84-97DC-EB6E0BC28CC6}" srcOrd="3" destOrd="0" parTransId="{D4F4BE75-6BE0-4470-B040-F6DC94613080}" sibTransId="{D50E2B80-2BFA-4ABF-AF16-BA37BC9EFC0A}"/>
    <dgm:cxn modelId="{60039824-EFA0-43CA-B3C3-17865D67F8EA}" type="presOf" srcId="{3DDD2868-32EA-4C5D-BDB6-19E46529BCEA}" destId="{7B201D4F-3ABB-4AA0-9DD1-4E34C1C24790}" srcOrd="0" destOrd="0" presId="urn:microsoft.com/office/officeart/2005/8/layout/venn2"/>
    <dgm:cxn modelId="{D14C4A3F-4729-442E-B508-1195EC25D650}" type="presOf" srcId="{04BE936C-E0B1-4D94-8F24-2B83803AEF9F}" destId="{95DE5207-025A-425E-B3D3-E91D76216FF8}" srcOrd="1" destOrd="0" presId="urn:microsoft.com/office/officeart/2005/8/layout/venn2"/>
    <dgm:cxn modelId="{DFF80984-E0E8-4A39-A2C4-683B97D495E1}" type="presOf" srcId="{6AC99C86-CBD3-4E84-97DC-EB6E0BC28CC6}" destId="{138BC12D-E79A-46F1-9873-0ECF244904FC}" srcOrd="1" destOrd="0" presId="urn:microsoft.com/office/officeart/2005/8/layout/venn2"/>
    <dgm:cxn modelId="{16D9D894-FA0A-4C33-8CE6-72E3496BD4FE}" type="presOf" srcId="{920552CB-C3DE-4748-8079-2831CAFED3A2}" destId="{B68FDB90-5246-40EA-B6E8-D89223EF4A5D}" srcOrd="0" destOrd="0" presId="urn:microsoft.com/office/officeart/2005/8/layout/venn2"/>
    <dgm:cxn modelId="{06FDBCFC-6CAF-4BB8-88CE-133B6033DD9C}" type="presOf" srcId="{04BE936C-E0B1-4D94-8F24-2B83803AEF9F}" destId="{280D03B2-5124-4FFE-B2EA-9D0C5DF14AE3}" srcOrd="0" destOrd="0" presId="urn:microsoft.com/office/officeart/2005/8/layout/venn2"/>
    <dgm:cxn modelId="{2A11669C-5BCF-4943-8E2F-F54AEADD5FF6}" type="presOf" srcId="{3DDD2868-32EA-4C5D-BDB6-19E46529BCEA}" destId="{65173B94-3E04-4778-9AA5-85512EAA6E5C}" srcOrd="1" destOrd="0" presId="urn:microsoft.com/office/officeart/2005/8/layout/venn2"/>
    <dgm:cxn modelId="{F2924DF5-3E0D-4798-9433-09ED9702A3A2}" type="presOf" srcId="{83D9F687-9DA9-42F4-8D14-24174BDEFAE2}" destId="{82F6B587-BE75-4509-BA53-DBC19D7C7903}" srcOrd="0" destOrd="0" presId="urn:microsoft.com/office/officeart/2005/8/layout/venn2"/>
    <dgm:cxn modelId="{C6365CFF-1423-4F8A-92D3-7C6F113477D1}" srcId="{920552CB-C3DE-4748-8079-2831CAFED3A2}" destId="{3DDD2868-32EA-4C5D-BDB6-19E46529BCEA}" srcOrd="2" destOrd="0" parTransId="{9C3BE899-412C-4F21-9FE3-B8CD5CB55B74}" sibTransId="{98E860F6-137E-4F38-ABAB-3407817523C3}"/>
    <dgm:cxn modelId="{14CE48F8-3033-4320-8E2C-A1455C4B4289}" srcId="{920552CB-C3DE-4748-8079-2831CAFED3A2}" destId="{83D9F687-9DA9-42F4-8D14-24174BDEFAE2}" srcOrd="1" destOrd="0" parTransId="{D6462131-C24D-4FFB-BF86-3729331DE4D8}" sibTransId="{4DF0029C-566B-495E-82DA-F6D0FEF2F06A}"/>
    <dgm:cxn modelId="{B4A24110-5D53-41B8-80A7-1616A7220855}" srcId="{920552CB-C3DE-4748-8079-2831CAFED3A2}" destId="{04BE936C-E0B1-4D94-8F24-2B83803AEF9F}" srcOrd="0" destOrd="0" parTransId="{103D153B-2538-44DD-874D-815EB7CE5F04}" sibTransId="{6799235D-F304-4F65-A690-60498E901C9A}"/>
    <dgm:cxn modelId="{DD2463B7-E78B-4DE3-9486-BF791773601F}" type="presParOf" srcId="{B68FDB90-5246-40EA-B6E8-D89223EF4A5D}" destId="{F6202F08-D422-409B-9CCC-215963A07691}" srcOrd="0" destOrd="0" presId="urn:microsoft.com/office/officeart/2005/8/layout/venn2"/>
    <dgm:cxn modelId="{A35711B8-26DB-412E-BBB7-FA1A1E8A8E91}" type="presParOf" srcId="{F6202F08-D422-409B-9CCC-215963A07691}" destId="{280D03B2-5124-4FFE-B2EA-9D0C5DF14AE3}" srcOrd="0" destOrd="0" presId="urn:microsoft.com/office/officeart/2005/8/layout/venn2"/>
    <dgm:cxn modelId="{8398B7F0-4D33-4163-B6A8-862342AD6A91}" type="presParOf" srcId="{F6202F08-D422-409B-9CCC-215963A07691}" destId="{95DE5207-025A-425E-B3D3-E91D76216FF8}" srcOrd="1" destOrd="0" presId="urn:microsoft.com/office/officeart/2005/8/layout/venn2"/>
    <dgm:cxn modelId="{89FB051A-11DD-4C49-B0F2-0ED2B75DD94D}" type="presParOf" srcId="{B68FDB90-5246-40EA-B6E8-D89223EF4A5D}" destId="{D09EDDC0-0E95-4F7C-8BD4-F0A9DFDC5429}" srcOrd="1" destOrd="0" presId="urn:microsoft.com/office/officeart/2005/8/layout/venn2"/>
    <dgm:cxn modelId="{57E75339-7164-46DC-950E-CAEA6FEC9B61}" type="presParOf" srcId="{D09EDDC0-0E95-4F7C-8BD4-F0A9DFDC5429}" destId="{82F6B587-BE75-4509-BA53-DBC19D7C7903}" srcOrd="0" destOrd="0" presId="urn:microsoft.com/office/officeart/2005/8/layout/venn2"/>
    <dgm:cxn modelId="{363049A4-0880-4834-B0E6-24DD7E8CFF77}" type="presParOf" srcId="{D09EDDC0-0E95-4F7C-8BD4-F0A9DFDC5429}" destId="{96334835-36AC-42F9-BFE0-8702FD97F429}" srcOrd="1" destOrd="0" presId="urn:microsoft.com/office/officeart/2005/8/layout/venn2"/>
    <dgm:cxn modelId="{67D85546-066C-46EF-8D2A-B416A92E699F}" type="presParOf" srcId="{B68FDB90-5246-40EA-B6E8-D89223EF4A5D}" destId="{696232A9-0E2C-4EBD-BC2B-04B7B0EBC6C4}" srcOrd="2" destOrd="0" presId="urn:microsoft.com/office/officeart/2005/8/layout/venn2"/>
    <dgm:cxn modelId="{EFCF62F4-B1BF-420F-AF54-2118D192AF87}" type="presParOf" srcId="{696232A9-0E2C-4EBD-BC2B-04B7B0EBC6C4}" destId="{7B201D4F-3ABB-4AA0-9DD1-4E34C1C24790}" srcOrd="0" destOrd="0" presId="urn:microsoft.com/office/officeart/2005/8/layout/venn2"/>
    <dgm:cxn modelId="{ECA93479-E4A5-4D56-8542-1DE24BBE4912}" type="presParOf" srcId="{696232A9-0E2C-4EBD-BC2B-04B7B0EBC6C4}" destId="{65173B94-3E04-4778-9AA5-85512EAA6E5C}" srcOrd="1" destOrd="0" presId="urn:microsoft.com/office/officeart/2005/8/layout/venn2"/>
    <dgm:cxn modelId="{787FDD3B-6DE6-422C-8503-CC37597A5C96}" type="presParOf" srcId="{B68FDB90-5246-40EA-B6E8-D89223EF4A5D}" destId="{D5E0B7E8-DF5E-4977-9086-B4D4B8AEAFAE}" srcOrd="3" destOrd="0" presId="urn:microsoft.com/office/officeart/2005/8/layout/venn2"/>
    <dgm:cxn modelId="{3DDF9D56-BF02-43C9-9ABD-B9919355937D}" type="presParOf" srcId="{D5E0B7E8-DF5E-4977-9086-B4D4B8AEAFAE}" destId="{5B04C7D4-0C66-40B7-99AF-6C0E5E463AEB}" srcOrd="0" destOrd="0" presId="urn:microsoft.com/office/officeart/2005/8/layout/venn2"/>
    <dgm:cxn modelId="{8C6E131C-0E59-46CC-B84E-165EA1603B59}" type="presParOf" srcId="{D5E0B7E8-DF5E-4977-9086-B4D4B8AEAFAE}" destId="{138BC12D-E79A-46F1-9873-0ECF244904F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E2F73F-5400-4144-A148-7E71A76C9D2B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68D23-3AB8-4644-A50C-B4DD7234616D}">
      <dsp:nvSpPr>
        <dsp:cNvPr id="0" name=""/>
        <dsp:cNvSpPr/>
      </dsp:nvSpPr>
      <dsp:spPr>
        <a:xfrm>
          <a:off x="1507845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Sales and marketing for large companies</a:t>
          </a:r>
          <a:endParaRPr lang="en-US" sz="2000" kern="1200" dirty="0"/>
        </a:p>
      </dsp:txBody>
      <dsp:txXfrm>
        <a:off x="1507845" y="3217959"/>
        <a:ext cx="1687279" cy="1308003"/>
      </dsp:txXfrm>
    </dsp:sp>
    <dsp:sp modelId="{C32D6E46-C84D-4CB3-B9D2-8FF45C5B7479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A3DA7-A1F8-4D90-8743-641E5C504B9D}">
      <dsp:nvSpPr>
        <dsp:cNvPr id="0" name=""/>
        <dsp:cNvSpPr/>
      </dsp:nvSpPr>
      <dsp:spPr>
        <a:xfrm>
          <a:off x="3245815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Started my first company – entertainment and special events</a:t>
          </a:r>
          <a:endParaRPr lang="en-US" sz="2000" kern="1200" dirty="0"/>
        </a:p>
      </dsp:txBody>
      <dsp:txXfrm>
        <a:off x="3245815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309654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 am now the CEO of David Brownlee &amp; Associates</a:t>
          </a:r>
          <a:endParaRPr lang="en-US" sz="2000" kern="1200" dirty="0"/>
        </a:p>
      </dsp:txBody>
      <dsp:txXfrm>
        <a:off x="5309654" y="1380418"/>
        <a:ext cx="1737969" cy="3145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C463A-ECAA-453B-A73C-388F5AFB4F96}">
      <dsp:nvSpPr>
        <dsp:cNvPr id="0" name=""/>
        <dsp:cNvSpPr/>
      </dsp:nvSpPr>
      <dsp:spPr>
        <a:xfrm rot="5400000">
          <a:off x="-180689" y="18250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History</a:t>
          </a:r>
          <a:endParaRPr lang="en-US" sz="1800" kern="1200" dirty="0"/>
        </a:p>
      </dsp:txBody>
      <dsp:txXfrm rot="-5400000">
        <a:off x="1" y="423424"/>
        <a:ext cx="843217" cy="361379"/>
      </dsp:txXfrm>
    </dsp:sp>
    <dsp:sp modelId="{66A0EA41-AF18-431B-B159-8FD3441BA876}">
      <dsp:nvSpPr>
        <dsp:cNvPr id="0" name=""/>
        <dsp:cNvSpPr/>
      </dsp:nvSpPr>
      <dsp:spPr>
        <a:xfrm rot="5400000">
          <a:off x="4335414" y="-349038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David Brownlee &amp; Associates - Started 2012</a:t>
          </a:r>
          <a:endParaRPr lang="en-US" sz="1300" kern="1200" dirty="0"/>
        </a:p>
      </dsp:txBody>
      <dsp:txXfrm rot="-5400000">
        <a:off x="843217" y="40037"/>
        <a:ext cx="7729160" cy="706543"/>
      </dsp:txXfrm>
    </dsp:sp>
    <dsp:sp modelId="{ABE2B68B-272C-4A0C-9E50-25D1C7CA2FAD}">
      <dsp:nvSpPr>
        <dsp:cNvPr id="0" name=""/>
        <dsp:cNvSpPr/>
      </dsp:nvSpPr>
      <dsp:spPr>
        <a:xfrm rot="5400000">
          <a:off x="-180689" y="1271098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Size</a:t>
          </a:r>
          <a:endParaRPr lang="en-US" sz="1800" kern="1200" dirty="0"/>
        </a:p>
      </dsp:txBody>
      <dsp:txXfrm rot="-5400000">
        <a:off x="1" y="1512018"/>
        <a:ext cx="843217" cy="361379"/>
      </dsp:txXfrm>
    </dsp:sp>
    <dsp:sp modelId="{30B514BE-46D7-4D38-A415-D7FF022783BA}">
      <dsp:nvSpPr>
        <dsp:cNvPr id="0" name=""/>
        <dsp:cNvSpPr/>
      </dsp:nvSpPr>
      <dsp:spPr>
        <a:xfrm rot="5400000">
          <a:off x="4335414" y="-2401788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10 employees</a:t>
          </a:r>
          <a:endParaRPr lang="en-US" sz="1300" kern="1200" dirty="0"/>
        </a:p>
      </dsp:txBody>
      <dsp:txXfrm rot="-5400000">
        <a:off x="843217" y="1128631"/>
        <a:ext cx="7729160" cy="706543"/>
      </dsp:txXfrm>
    </dsp:sp>
    <dsp:sp modelId="{11A6DF24-183C-4118-AD2D-2316AB1CB656}">
      <dsp:nvSpPr>
        <dsp:cNvPr id="0" name=""/>
        <dsp:cNvSpPr/>
      </dsp:nvSpPr>
      <dsp:spPr>
        <a:xfrm rot="5400000">
          <a:off x="-180689" y="2359691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Location</a:t>
          </a:r>
          <a:endParaRPr lang="en-US" sz="1800" kern="1200" dirty="0"/>
        </a:p>
      </dsp:txBody>
      <dsp:txXfrm rot="-5400000">
        <a:off x="1" y="2600611"/>
        <a:ext cx="843217" cy="361379"/>
      </dsp:txXfrm>
    </dsp:sp>
    <dsp:sp modelId="{2E4840C1-F354-44D9-A398-5161A3DBB89F}">
      <dsp:nvSpPr>
        <dsp:cNvPr id="0" name=""/>
        <dsp:cNvSpPr/>
      </dsp:nvSpPr>
      <dsp:spPr>
        <a:xfrm rot="5400000">
          <a:off x="4335414" y="-1313195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Downtown San Diego</a:t>
          </a:r>
          <a:endParaRPr lang="en-US" sz="1300" kern="1200" dirty="0"/>
        </a:p>
      </dsp:txBody>
      <dsp:txXfrm rot="-5400000">
        <a:off x="843217" y="2217224"/>
        <a:ext cx="7729160" cy="706543"/>
      </dsp:txXfrm>
    </dsp:sp>
    <dsp:sp modelId="{226B8113-CD76-4B1D-94B0-BF4B1B173FF7}">
      <dsp:nvSpPr>
        <dsp:cNvPr id="0" name=""/>
        <dsp:cNvSpPr/>
      </dsp:nvSpPr>
      <dsp:spPr>
        <a:xfrm rot="5400000">
          <a:off x="-180689" y="3448284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Products</a:t>
          </a:r>
          <a:endParaRPr lang="en-US" sz="1800" kern="1200" dirty="0"/>
        </a:p>
      </dsp:txBody>
      <dsp:txXfrm rot="-5400000">
        <a:off x="1" y="3689204"/>
        <a:ext cx="843217" cy="361379"/>
      </dsp:txXfrm>
    </dsp:sp>
    <dsp:sp modelId="{6A2F2BFB-E64A-4CD0-A98A-7DE9447DD690}">
      <dsp:nvSpPr>
        <dsp:cNvPr id="0" name=""/>
        <dsp:cNvSpPr/>
      </dsp:nvSpPr>
      <dsp:spPr>
        <a:xfrm rot="5400000">
          <a:off x="4335414" y="-224602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Rock Star Customer Service Training Program Online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Rock Star Customer Service Training program, 6 Steps To Excellent Customer Service, (The E-Book on Amazon)</a:t>
          </a:r>
          <a:endParaRPr lang="en-US" sz="1300" kern="1200" dirty="0"/>
        </a:p>
      </dsp:txBody>
      <dsp:txXfrm rot="-5400000">
        <a:off x="843217" y="3305817"/>
        <a:ext cx="7729160" cy="706543"/>
      </dsp:txXfrm>
    </dsp:sp>
    <dsp:sp modelId="{B909DF7A-9810-49F1-8644-6B5E54C44566}">
      <dsp:nvSpPr>
        <dsp:cNvPr id="0" name=""/>
        <dsp:cNvSpPr/>
      </dsp:nvSpPr>
      <dsp:spPr>
        <a:xfrm rot="5400000">
          <a:off x="-180689" y="4536877"/>
          <a:ext cx="1204596" cy="84321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Services</a:t>
          </a:r>
          <a:endParaRPr lang="en-US" sz="1800" kern="1200" dirty="0"/>
        </a:p>
      </dsp:txBody>
      <dsp:txXfrm rot="-5400000">
        <a:off x="1" y="4777797"/>
        <a:ext cx="843217" cy="361379"/>
      </dsp:txXfrm>
    </dsp:sp>
    <dsp:sp modelId="{1BD4153D-BF13-46DC-AF90-F6C03C8C874D}">
      <dsp:nvSpPr>
        <dsp:cNvPr id="0" name=""/>
        <dsp:cNvSpPr/>
      </dsp:nvSpPr>
      <dsp:spPr>
        <a:xfrm rot="5400000">
          <a:off x="4335414" y="863990"/>
          <a:ext cx="782987" cy="77673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Business coaching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Business consulting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Sales, Customer Service and Marketing Training </a:t>
          </a:r>
          <a:endParaRPr lang="en-US" sz="1300" kern="1200" dirty="0"/>
        </a:p>
      </dsp:txBody>
      <dsp:txXfrm rot="-5400000">
        <a:off x="843217" y="4394409"/>
        <a:ext cx="7729160" cy="706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BC0B2-925D-42AF-B37F-22210FCBFDED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7C770-75BF-4A12-A8B4-513165B99310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E53A5-7A34-487C-A6F7-14CA1B9E7C27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E7F0-0E3B-4693-A36E-5C131675CA3C}">
      <dsp:nvSpPr>
        <dsp:cNvPr id="0" name=""/>
        <dsp:cNvSpPr/>
      </dsp:nvSpPr>
      <dsp:spPr>
        <a:xfrm>
          <a:off x="2373658" y="521839"/>
          <a:ext cx="3482283" cy="3482283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6E2B-110E-493A-8A8B-4A625467E8AF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CEO</a:t>
          </a:r>
          <a:endParaRPr lang="en-US" sz="4700" kern="1200" dirty="0"/>
        </a:p>
      </dsp:txBody>
      <dsp:txXfrm>
        <a:off x="3547939" y="1696120"/>
        <a:ext cx="1133721" cy="1133721"/>
      </dsp:txXfrm>
    </dsp:sp>
    <dsp:sp modelId="{D9D4D7BA-BA6D-4356-875A-E65D17B87A66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Marketing</a:t>
          </a:r>
          <a:endParaRPr lang="en-US" sz="1300" kern="1200" dirty="0"/>
        </a:p>
      </dsp:txBody>
      <dsp:txXfrm>
        <a:off x="3717997" y="165440"/>
        <a:ext cx="793605" cy="793605"/>
      </dsp:txXfrm>
    </dsp:sp>
    <dsp:sp modelId="{008CD76D-B43E-4EBF-81AA-AEB4E66BE8A8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Sales</a:t>
          </a:r>
          <a:endParaRPr lang="en-US" sz="1300" kern="1200" dirty="0"/>
        </a:p>
      </dsp:txBody>
      <dsp:txXfrm>
        <a:off x="5418734" y="1866178"/>
        <a:ext cx="793605" cy="793605"/>
      </dsp:txXfrm>
    </dsp:sp>
    <dsp:sp modelId="{FFD7FA97-F812-44A1-9631-DDE8B26B7B7A}">
      <dsp:nvSpPr>
        <dsp:cNvPr id="0" name=""/>
        <dsp:cNvSpPr/>
      </dsp:nvSpPr>
      <dsp:spPr>
        <a:xfrm>
          <a:off x="3553636" y="3402555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Customer Service </a:t>
          </a:r>
          <a:endParaRPr lang="en-US" sz="1300" kern="1200" dirty="0"/>
        </a:p>
      </dsp:txBody>
      <dsp:txXfrm>
        <a:off x="3717997" y="3566916"/>
        <a:ext cx="793605" cy="793605"/>
      </dsp:txXfrm>
    </dsp:sp>
    <dsp:sp modelId="{8BAFBFE4-9AC3-4939-AF41-F8EBDA8E0FC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Operations</a:t>
          </a:r>
          <a:endParaRPr lang="en-US" sz="1300" kern="1200" dirty="0"/>
        </a:p>
      </dsp:txBody>
      <dsp:txXfrm>
        <a:off x="2017259" y="1866178"/>
        <a:ext cx="793605" cy="7936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D03B2-5124-4FFE-B2EA-9D0C5DF14AE3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Sales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($60k - $120K)</a:t>
          </a:r>
          <a:endParaRPr lang="en-US" sz="1200" kern="1200" dirty="0"/>
        </a:p>
      </dsp:txBody>
      <dsp:txXfrm>
        <a:off x="3482070" y="226298"/>
        <a:ext cx="1265459" cy="678894"/>
      </dsp:txXfrm>
    </dsp:sp>
    <dsp:sp modelId="{82F6B587-BE75-4509-BA53-DBC19D7C7903}">
      <dsp:nvSpPr>
        <dsp:cNvPr id="0" name=""/>
        <dsp:cNvSpPr/>
      </dsp:nvSpPr>
      <dsp:spPr>
        <a:xfrm>
          <a:off x="2304414" y="905192"/>
          <a:ext cx="3620770" cy="3620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Facilitating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($48k - $90K)</a:t>
          </a:r>
          <a:endParaRPr lang="en-US" sz="1200" kern="1200" dirty="0"/>
        </a:p>
      </dsp:txBody>
      <dsp:txXfrm>
        <a:off x="3482070" y="1122438"/>
        <a:ext cx="1265459" cy="651738"/>
      </dsp:txXfrm>
    </dsp:sp>
    <dsp:sp modelId="{7B201D4F-3ABB-4AA0-9DD1-4E34C1C24790}">
      <dsp:nvSpPr>
        <dsp:cNvPr id="0" name=""/>
        <dsp:cNvSpPr/>
      </dsp:nvSpPr>
      <dsp:spPr>
        <a:xfrm>
          <a:off x="2757011" y="1810385"/>
          <a:ext cx="2715577" cy="27155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Coaching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($36k – 75k)</a:t>
          </a:r>
          <a:endParaRPr lang="en-US" sz="1200" kern="1200" dirty="0"/>
        </a:p>
      </dsp:txBody>
      <dsp:txXfrm>
        <a:off x="3482070" y="2014053"/>
        <a:ext cx="1265459" cy="611005"/>
      </dsp:txXfrm>
    </dsp:sp>
    <dsp:sp modelId="{5B04C7D4-0C66-40B7-99AF-6C0E5E463AEB}">
      <dsp:nvSpPr>
        <dsp:cNvPr id="0" name=""/>
        <dsp:cNvSpPr/>
      </dsp:nvSpPr>
      <dsp:spPr>
        <a:xfrm>
          <a:off x="3209607" y="2715577"/>
          <a:ext cx="1810385" cy="1810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Assistant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$24k-$36k</a:t>
          </a:r>
          <a:endParaRPr lang="en-US" sz="1200" kern="1200" dirty="0"/>
        </a:p>
      </dsp:txBody>
      <dsp:txXfrm>
        <a:off x="3474732" y="3168174"/>
        <a:ext cx="1280135" cy="90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current company (history, size, location, products and services,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11/30/14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7200" dirty="0" smtClean="0">
                <a:latin typeface="Bauhaus 93" pitchFamily="82" charset="0"/>
              </a:rPr>
              <a:t>David Brownlee</a:t>
            </a:r>
            <a:br>
              <a:rPr lang="en-US" sz="7200" dirty="0" smtClean="0">
                <a:latin typeface="Bauhaus 93" pitchFamily="82" charset="0"/>
              </a:rPr>
            </a:br>
            <a:r>
              <a:rPr lang="en-US" sz="7200" dirty="0" smtClean="0">
                <a:latin typeface="Bauhaus 93" pitchFamily="82" charset="0"/>
              </a:rPr>
              <a:t>Founder/ CEO</a:t>
            </a:r>
            <a:endParaRPr lang="en-US" sz="7200" dirty="0">
              <a:latin typeface="Bauhaus 93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avid Brownlee &amp; Associates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267200"/>
            <a:ext cx="6477000" cy="19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</a:t>
            </a:r>
            <a:r>
              <a:rPr lang="en-US" dirty="0" smtClean="0"/>
              <a:t>college  </a:t>
            </a:r>
            <a:r>
              <a:rPr lang="en-US" dirty="0" smtClean="0"/>
              <a:t>at </a:t>
            </a:r>
            <a:r>
              <a:rPr lang="en-US" dirty="0" smtClean="0"/>
              <a:t>California </a:t>
            </a:r>
            <a:r>
              <a:rPr lang="en-US" dirty="0" smtClean="0"/>
              <a:t>State Univ. Northridge, 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9879" y="4832866"/>
            <a:ext cx="22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2</a:t>
            </a:r>
            <a:r>
              <a:rPr lang="en-US" baseline="30000" dirty="0" smtClean="0"/>
              <a:t>nd</a:t>
            </a:r>
            <a:r>
              <a:rPr lang="en-US" dirty="0" smtClean="0"/>
              <a:t> year of college</a:t>
            </a:r>
            <a:endParaRPr lang="en-US" dirty="0"/>
          </a:p>
        </p:txBody>
      </p:sp>
      <p:pic>
        <p:nvPicPr>
          <p:cNvPr id="7" name="Picture 6" descr="Screen Shot 2014-11-26 at 9.2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14600"/>
            <a:ext cx="3183669" cy="2856439"/>
          </a:xfrm>
          <a:prstGeom prst="rect">
            <a:avLst/>
          </a:prstGeom>
        </p:spPr>
      </p:pic>
      <p:pic>
        <p:nvPicPr>
          <p:cNvPr id="9" name="Picture 8" descr="IMG_37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Activities/Athletics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Jobs I worked while in College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Pi Kappa Alpha Fraternity</a:t>
            </a:r>
          </a:p>
          <a:p>
            <a:r>
              <a:rPr lang="en-US" dirty="0" smtClean="0"/>
              <a:t>Intramural sports</a:t>
            </a:r>
          </a:p>
          <a:p>
            <a:r>
              <a:rPr lang="en-US" dirty="0" smtClean="0"/>
              <a:t>Community Service Chairman</a:t>
            </a:r>
          </a:p>
          <a:p>
            <a:r>
              <a:rPr lang="en-US" dirty="0" smtClean="0"/>
              <a:t>Skiing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343400" y="2212848"/>
            <a:ext cx="4648200" cy="3913187"/>
          </a:xfrm>
        </p:spPr>
        <p:txBody>
          <a:bodyPr/>
          <a:lstStyle/>
          <a:p>
            <a:r>
              <a:rPr lang="en-US" dirty="0" smtClean="0"/>
              <a:t>Made sandwiches and coffee at the campus coffee shop</a:t>
            </a:r>
          </a:p>
          <a:p>
            <a:r>
              <a:rPr lang="en-US" dirty="0" smtClean="0"/>
              <a:t>Sold tuxes  at Gary’s Tux Shop</a:t>
            </a:r>
          </a:p>
          <a:p>
            <a:r>
              <a:rPr lang="en-US" dirty="0" smtClean="0"/>
              <a:t>Waiter at Chili’s</a:t>
            </a:r>
          </a:p>
          <a:p>
            <a:r>
              <a:rPr lang="en-US" dirty="0" smtClean="0"/>
              <a:t>DJ</a:t>
            </a:r>
          </a:p>
          <a:p>
            <a:r>
              <a:rPr lang="en-US" dirty="0" smtClean="0"/>
              <a:t>Band with Ruthless Records</a:t>
            </a:r>
          </a:p>
          <a:p>
            <a:r>
              <a:rPr lang="en-US" dirty="0" smtClean="0"/>
              <a:t>Actor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IMG_38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19600"/>
            <a:ext cx="1600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5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Favorite classes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Least favorite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Psychology</a:t>
            </a:r>
          </a:p>
          <a:p>
            <a:r>
              <a:rPr lang="en-US" dirty="0" smtClean="0"/>
              <a:t>Speech </a:t>
            </a:r>
          </a:p>
          <a:p>
            <a:r>
              <a:rPr lang="en-US" dirty="0" smtClean="0"/>
              <a:t>Screen Writing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Math</a:t>
            </a:r>
          </a:p>
          <a:p>
            <a:r>
              <a:rPr lang="en-US" dirty="0" smtClean="0"/>
              <a:t>Humanities</a:t>
            </a:r>
          </a:p>
          <a:p>
            <a:r>
              <a:rPr lang="en-US" dirty="0" smtClean="0"/>
              <a:t>Golf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IMG_38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0"/>
            <a:ext cx="34544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511" y="6019800"/>
            <a:ext cx="491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Grandma, dad, mom and me at college 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 or adversity that you had to overcome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Fraternity parties</a:t>
            </a:r>
          </a:p>
          <a:p>
            <a:r>
              <a:rPr lang="en-US" dirty="0"/>
              <a:t>M</a:t>
            </a:r>
            <a:r>
              <a:rPr lang="en-US" dirty="0" smtClean="0"/>
              <a:t>y girlfriend </a:t>
            </a:r>
          </a:p>
          <a:p>
            <a:r>
              <a:rPr lang="en-US" dirty="0" smtClean="0"/>
              <a:t>Sports</a:t>
            </a:r>
          </a:p>
          <a:p>
            <a:r>
              <a:rPr lang="en-US" dirty="0" smtClean="0"/>
              <a:t>Ski trips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Being pulled over by police</a:t>
            </a:r>
            <a:r>
              <a:rPr lang="en-US" dirty="0"/>
              <a:t> </a:t>
            </a:r>
            <a:r>
              <a:rPr lang="en-US" dirty="0" smtClean="0"/>
              <a:t>while dong nothing wrong</a:t>
            </a:r>
          </a:p>
          <a:p>
            <a:r>
              <a:rPr lang="en-US" dirty="0" smtClean="0"/>
              <a:t>Passing math class</a:t>
            </a:r>
          </a:p>
          <a:p>
            <a:r>
              <a:rPr lang="en-US" dirty="0" smtClean="0"/>
              <a:t>Academic probation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College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5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Path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472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3429000"/>
            <a:ext cx="462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Tony Robbins Business Mastery Coaching Team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464820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Speaking to business owners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5867400"/>
            <a:ext cx="421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Putting on an event for Denzel Washington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Fit Business Bootcamp-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600"/>
            <a:ext cx="3059850" cy="2438400"/>
          </a:xfrm>
          <a:prstGeom prst="rect">
            <a:avLst/>
          </a:prstGeom>
        </p:spPr>
      </p:pic>
      <p:pic>
        <p:nvPicPr>
          <p:cNvPr id="10" name="Content Placeholder 9" descr="10556363_1443041605959181_5866151125630252533_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219200"/>
            <a:ext cx="4038600" cy="2221074"/>
          </a:xfrm>
        </p:spPr>
      </p:pic>
      <p:pic>
        <p:nvPicPr>
          <p:cNvPr id="12" name="Picture 11" descr="IMG_37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3352800"/>
            <a:ext cx="392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DJing</a:t>
            </a:r>
            <a:r>
              <a:rPr lang="en-US" dirty="0" smtClean="0"/>
              <a:t> MTV Spring Break, Negril, Jamaica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648200"/>
            <a:ext cx="3854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Hanging out on the set of Biker </a:t>
            </a:r>
            <a:r>
              <a:rPr lang="en-US" dirty="0" err="1" smtClean="0"/>
              <a:t>Boyz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 err="1" smtClean="0"/>
              <a:t>Djimon</a:t>
            </a:r>
            <a:r>
              <a:rPr lang="en-US" dirty="0" smtClean="0"/>
              <a:t> </a:t>
            </a:r>
            <a:r>
              <a:rPr lang="en-US" dirty="0" err="1" smtClean="0"/>
              <a:t>Hounsou</a:t>
            </a:r>
            <a:r>
              <a:rPr lang="en-US" dirty="0" smtClean="0"/>
              <a:t> (Blood Diamond,</a:t>
            </a:r>
          </a:p>
          <a:p>
            <a:r>
              <a:rPr lang="en-US" dirty="0" smtClean="0"/>
              <a:t>Amistad)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867400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between takes as a stunt double on the set</a:t>
            </a:r>
          </a:p>
          <a:p>
            <a:r>
              <a:rPr lang="en-US" dirty="0" smtClean="0"/>
              <a:t>of Torque with Ice Cube.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4789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3" name="Picture 2" descr="IMG_378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5400"/>
            <a:ext cx="2400300" cy="3200400"/>
          </a:xfrm>
          <a:prstGeom prst="rect">
            <a:avLst/>
          </a:prstGeom>
        </p:spPr>
      </p:pic>
      <p:pic>
        <p:nvPicPr>
          <p:cNvPr id="6" name="Picture 5" descr="IMG_37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2120900" cy="2827867"/>
          </a:xfrm>
          <a:prstGeom prst="rect">
            <a:avLst/>
          </a:prstGeom>
        </p:spPr>
      </p:pic>
      <p:pic>
        <p:nvPicPr>
          <p:cNvPr id="14" name="Content Placeholder 13" descr="IMG_3798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447800"/>
            <a:ext cx="3401314" cy="1870592"/>
          </a:xfrm>
        </p:spPr>
      </p:pic>
    </p:spTree>
    <p:extLst>
      <p:ext uri="{BB962C8B-B14F-4D97-AF65-F5344CB8AC3E}">
        <p14:creationId xmlns:p14="http://schemas.microsoft.com/office/powerpoint/2010/main" val="398473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first Job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 worst Job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Baby sitting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Washing dishes at Lupe’s Mexican Restaurant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1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Some challenges I had to overcome in my career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Deciding what to do!</a:t>
            </a:r>
          </a:p>
          <a:p>
            <a:r>
              <a:rPr lang="en-US" dirty="0" smtClean="0"/>
              <a:t>Keeping a positive mindset</a:t>
            </a:r>
          </a:p>
          <a:p>
            <a:r>
              <a:rPr lang="en-US" dirty="0" smtClean="0"/>
              <a:t>Investment capital</a:t>
            </a:r>
          </a:p>
          <a:p>
            <a:r>
              <a:rPr lang="en-US" dirty="0" smtClean="0"/>
              <a:t>Lack of business knowledge and skills</a:t>
            </a:r>
          </a:p>
          <a:p>
            <a:r>
              <a:rPr lang="en-US" dirty="0" smtClean="0"/>
              <a:t>Accounting</a:t>
            </a:r>
          </a:p>
          <a:p>
            <a:r>
              <a:rPr lang="en-US" dirty="0" smtClean="0"/>
              <a:t>Getting outside my comfort zone and pushing myself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Be Consistent!</a:t>
            </a:r>
            <a:endParaRPr lang="en-US" dirty="0"/>
          </a:p>
        </p:txBody>
      </p:sp>
      <p:pic>
        <p:nvPicPr>
          <p:cNvPr id="2051" name="Picture 3" descr="C:\Users\stephen.minix\AppData\Local\Microsoft\Windows\Temporary Internet Files\Content.IE5\H06GTAOS\MC90007106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4124608" cy="40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6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9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570342"/>
              </p:ext>
            </p:extLst>
          </p:nvPr>
        </p:nvGraphicFramePr>
        <p:xfrm>
          <a:off x="304800" y="1066800"/>
          <a:ext cx="8610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8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INTRODUCTION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name is David Brownlee and I am 43 years old.</a:t>
            </a:r>
          </a:p>
          <a:p>
            <a:r>
              <a:rPr lang="en-US" dirty="0" smtClean="0"/>
              <a:t>I work for David Brownlee &amp; Associates.</a:t>
            </a:r>
          </a:p>
          <a:p>
            <a:r>
              <a:rPr lang="en-US" dirty="0" smtClean="0"/>
              <a:t>We help business owners and entrepreneurs grow their companies, increase revenues and achieve their goals though consulting, coaching and training.</a:t>
            </a:r>
            <a:endParaRPr lang="en-US" dirty="0"/>
          </a:p>
          <a:p>
            <a:r>
              <a:rPr lang="en-US" dirty="0" smtClean="0"/>
              <a:t>My role at David Brownlee &amp; Associates is Founder/ CEO.</a:t>
            </a:r>
          </a:p>
          <a:p>
            <a:r>
              <a:rPr lang="en-US" dirty="0" smtClean="0"/>
              <a:t>As CEO, I am responsible for the ultimate vision of the company, creating content and operating the business.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5195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Current Role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06798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Career Compensation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ACADEMIC EXERCISE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now spend several minutes discussing the day’s academic module and how it is relevant in the ‘real world’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1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QUESTION AND ANSWER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This is a picture of me at </a:t>
            </a:r>
            <a:r>
              <a:rPr lang="en-US" dirty="0"/>
              <a:t>4</a:t>
            </a:r>
            <a:r>
              <a:rPr lang="en-US" dirty="0" smtClean="0"/>
              <a:t> age.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This is a picture of me at age 12.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 was born </a:t>
            </a:r>
            <a:r>
              <a:rPr lang="en-US" dirty="0"/>
              <a:t>and raised in </a:t>
            </a:r>
            <a:r>
              <a:rPr lang="en-US" dirty="0" smtClean="0"/>
              <a:t>Westlake Village, CA.</a:t>
            </a:r>
            <a:endParaRPr lang="en-US" dirty="0"/>
          </a:p>
        </p:txBody>
      </p:sp>
      <p:pic>
        <p:nvPicPr>
          <p:cNvPr id="4" name="Content Placeholder 3" descr="IMG_3748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8008"/>
          <a:stretch>
            <a:fillRect/>
          </a:stretch>
        </p:blipFill>
        <p:spPr>
          <a:xfrm>
            <a:off x="457200" y="1981200"/>
            <a:ext cx="3368040" cy="3771900"/>
          </a:xfrm>
        </p:spPr>
      </p:pic>
      <p:pic>
        <p:nvPicPr>
          <p:cNvPr id="13" name="Content Placeholder 12" descr="IMG_3755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>
          <a:xfrm>
            <a:off x="4800599" y="1981200"/>
            <a:ext cx="3399733" cy="3810000"/>
          </a:xfr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latin typeface="Bauhaus 93" pitchFamily="82" charset="0"/>
              </a:rPr>
              <a:t>Early</a:t>
            </a:r>
            <a:r>
              <a:rPr lang="en-US" dirty="0" smtClean="0"/>
              <a:t> Years…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This is a picture of me and my younger sister Crystal.  (3.5yrs younger)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picture </a:t>
            </a:r>
            <a:r>
              <a:rPr lang="en-US" dirty="0" smtClean="0"/>
              <a:t>of Crystal, my </a:t>
            </a:r>
            <a:r>
              <a:rPr lang="en-US" dirty="0" smtClean="0"/>
              <a:t>parents </a:t>
            </a:r>
            <a:r>
              <a:rPr lang="en-US" dirty="0" smtClean="0"/>
              <a:t>and me.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95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 little about my family…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Content Placeholder 3" descr="IMG_375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8008"/>
          <a:stretch>
            <a:fillRect/>
          </a:stretch>
        </p:blipFill>
        <p:spPr>
          <a:xfrm>
            <a:off x="762000" y="1981200"/>
            <a:ext cx="2993813" cy="3352800"/>
          </a:xfrm>
        </p:spPr>
      </p:pic>
      <p:pic>
        <p:nvPicPr>
          <p:cNvPr id="11" name="Content Placeholder 10" descr="IMG_375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r="4170"/>
          <a:stretch>
            <a:fillRect/>
          </a:stretch>
        </p:blipFill>
        <p:spPr>
          <a:xfrm>
            <a:off x="4800600" y="1828800"/>
            <a:ext cx="3263744" cy="3657600"/>
          </a:xfr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99753"/>
          </a:xfrm>
        </p:spPr>
        <p:txBody>
          <a:bodyPr/>
          <a:lstStyle/>
          <a:p>
            <a:r>
              <a:rPr lang="en-US" dirty="0" smtClean="0"/>
              <a:t>I attended Westlake HS in Westlake Village, 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085667">
            <a:off x="6067311" y="540166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  <a:endParaRPr lang="en-US" dirty="0"/>
          </a:p>
        </p:txBody>
      </p:sp>
      <p:pic>
        <p:nvPicPr>
          <p:cNvPr id="6" name="Picture 5" descr="Westlake High School 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4978400" cy="422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dirty="0" smtClean="0"/>
              <a:t>As a HS student I was on the track team.</a:t>
            </a:r>
          </a:p>
          <a:p>
            <a:r>
              <a:rPr lang="en-US" dirty="0" smtClean="0"/>
              <a:t>As a HS student I was athletic and pretty popular.  Had friends from all different groups and kinds of kids.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5920" y="6326514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is a shot of me in 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6400800"/>
            <a:ext cx="399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Handing off the baton in the 400M Relay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  <p:pic>
        <p:nvPicPr>
          <p:cNvPr id="2" name="Picture 1" descr="IMG_37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286000" cy="3048000"/>
          </a:xfrm>
          <a:prstGeom prst="rect">
            <a:avLst/>
          </a:prstGeom>
        </p:spPr>
      </p:pic>
      <p:pic>
        <p:nvPicPr>
          <p:cNvPr id="8" name="Picture 7" descr="IMG_38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95600"/>
            <a:ext cx="2590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I enjoyed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Things I did not enjoy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Hanging out with friends</a:t>
            </a:r>
          </a:p>
          <a:p>
            <a:r>
              <a:rPr lang="en-US" dirty="0" smtClean="0"/>
              <a:t>Going to the beach</a:t>
            </a:r>
          </a:p>
          <a:p>
            <a:r>
              <a:rPr lang="en-US" dirty="0" smtClean="0"/>
              <a:t>Skiing</a:t>
            </a:r>
          </a:p>
          <a:p>
            <a:r>
              <a:rPr lang="en-US" dirty="0" smtClean="0"/>
              <a:t>Camping</a:t>
            </a:r>
          </a:p>
          <a:p>
            <a:r>
              <a:rPr lang="en-US" dirty="0" smtClean="0"/>
              <a:t>Motorcycle riding</a:t>
            </a:r>
          </a:p>
          <a:p>
            <a:r>
              <a:rPr lang="en-US" dirty="0" smtClean="0"/>
              <a:t>Guitar and music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Math</a:t>
            </a:r>
          </a:p>
          <a:p>
            <a:r>
              <a:rPr lang="en-US" dirty="0" smtClean="0"/>
              <a:t>Spanish</a:t>
            </a:r>
          </a:p>
          <a:p>
            <a:r>
              <a:rPr lang="en-US" dirty="0" smtClean="0"/>
              <a:t>Saturday clean up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7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Activities/Athletics in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Jobs I worked while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Track and Filed</a:t>
            </a:r>
          </a:p>
          <a:p>
            <a:r>
              <a:rPr lang="en-US" dirty="0"/>
              <a:t>Football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Dishwasher at </a:t>
            </a:r>
            <a:r>
              <a:rPr lang="en-US" dirty="0" err="1" smtClean="0"/>
              <a:t>Lupes</a:t>
            </a:r>
            <a:r>
              <a:rPr lang="en-US" dirty="0" smtClean="0"/>
              <a:t> Mexican Restaurant</a:t>
            </a:r>
          </a:p>
          <a:p>
            <a:r>
              <a:rPr lang="en-US" dirty="0" smtClean="0"/>
              <a:t>Silk screened T-Shirts</a:t>
            </a:r>
          </a:p>
          <a:p>
            <a:r>
              <a:rPr lang="en-US" dirty="0" smtClean="0"/>
              <a:t>Pizza delivery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6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Fondest memories from 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Obstacles/Adversity you had to overcome in 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Riding my scooter to the beach with friends</a:t>
            </a:r>
          </a:p>
          <a:p>
            <a:r>
              <a:rPr lang="en-US" dirty="0" smtClean="0"/>
              <a:t>Flying with my buddies</a:t>
            </a:r>
          </a:p>
          <a:p>
            <a:r>
              <a:rPr lang="en-US" dirty="0" smtClean="0"/>
              <a:t>Senior cruise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Not many other Black students</a:t>
            </a:r>
          </a:p>
          <a:p>
            <a:r>
              <a:rPr lang="en-US" dirty="0" smtClean="0"/>
              <a:t>Parents separating</a:t>
            </a:r>
          </a:p>
          <a:p>
            <a:r>
              <a:rPr lang="en-US" dirty="0" smtClean="0"/>
              <a:t>Grades dropping</a:t>
            </a:r>
          </a:p>
          <a:p>
            <a:r>
              <a:rPr lang="en-US" dirty="0" smtClean="0"/>
              <a:t>Hip and back injuries</a:t>
            </a:r>
          </a:p>
          <a:p>
            <a:r>
              <a:rPr lang="en-US" dirty="0" smtClean="0"/>
              <a:t>Fouling out of track meet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4916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Bauhaus 93" pitchFamily="82" charset="0"/>
              </a:rPr>
              <a:t>HIGH SCHOOL</a:t>
            </a:r>
            <a:endParaRPr lang="en-US" dirty="0"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5743</TotalTime>
  <Words>802</Words>
  <Application>Microsoft Macintosh PowerPoint</Application>
  <PresentationFormat>On-screen Show (4:3)</PresentationFormat>
  <Paragraphs>222</Paragraphs>
  <Slides>23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Executive</vt:lpstr>
      <vt:lpstr>David Brownlee Founder/ CEO</vt:lpstr>
      <vt:lpstr>INTRODUCTION</vt:lpstr>
      <vt:lpstr>The Early Years…</vt:lpstr>
      <vt:lpstr>More Early Years…</vt:lpstr>
      <vt:lpstr>HIGH SCHOOL</vt:lpstr>
      <vt:lpstr>HIGH SCHOOL</vt:lpstr>
      <vt:lpstr>HIGH SCHOOL</vt:lpstr>
      <vt:lpstr>HIGH SCHOOL</vt:lpstr>
      <vt:lpstr>HIGH SCHOOL</vt:lpstr>
      <vt:lpstr>College</vt:lpstr>
      <vt:lpstr>College</vt:lpstr>
      <vt:lpstr>College</vt:lpstr>
      <vt:lpstr>College</vt:lpstr>
      <vt:lpstr>Career Path</vt:lpstr>
      <vt:lpstr>Career</vt:lpstr>
      <vt:lpstr>Career</vt:lpstr>
      <vt:lpstr>Career</vt:lpstr>
      <vt:lpstr>Career</vt:lpstr>
      <vt:lpstr>CURRENT ROLE</vt:lpstr>
      <vt:lpstr>Current Role</vt:lpstr>
      <vt:lpstr>Career Compensation</vt:lpstr>
      <vt:lpstr>ACADEMIC EXERCISE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David Brownlee</cp:lastModifiedBy>
  <cp:revision>25</cp:revision>
  <dcterms:created xsi:type="dcterms:W3CDTF">2013-01-02T21:12:08Z</dcterms:created>
  <dcterms:modified xsi:type="dcterms:W3CDTF">2014-12-01T04:33:08Z</dcterms:modified>
</cp:coreProperties>
</file>