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3"/>
  </p:notesMasterIdLst>
  <p:sldIdLst>
    <p:sldId id="297" r:id="rId2"/>
    <p:sldId id="257" r:id="rId3"/>
    <p:sldId id="279" r:id="rId4"/>
    <p:sldId id="280" r:id="rId5"/>
    <p:sldId id="260" r:id="rId6"/>
    <p:sldId id="293" r:id="rId7"/>
    <p:sldId id="281" r:id="rId8"/>
    <p:sldId id="287" r:id="rId9"/>
    <p:sldId id="285" r:id="rId10"/>
    <p:sldId id="286" r:id="rId11"/>
    <p:sldId id="289" r:id="rId12"/>
    <p:sldId id="270" r:id="rId13"/>
    <p:sldId id="269" r:id="rId14"/>
    <p:sldId id="295" r:id="rId15"/>
    <p:sldId id="296" r:id="rId16"/>
    <p:sldId id="290" r:id="rId17"/>
    <p:sldId id="291" r:id="rId18"/>
    <p:sldId id="275" r:id="rId19"/>
    <p:sldId id="292" r:id="rId20"/>
    <p:sldId id="288"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6"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NA ARISTIZABAL" userId="775458ba502a47e2" providerId="LiveId" clId="{72ABD29B-BB0B-405C-B56E-1D02695E988A}"/>
    <pc:docChg chg="undo redo custSel addSld delSld modSld sldOrd">
      <pc:chgData name="LILIANA ARISTIZABAL" userId="775458ba502a47e2" providerId="LiveId" clId="{72ABD29B-BB0B-405C-B56E-1D02695E988A}" dt="2018-01-14T20:48:00.717" v="10375" actId="20577"/>
      <pc:docMkLst>
        <pc:docMk/>
      </pc:docMkLst>
      <pc:sldChg chg="delSp modSp del">
        <pc:chgData name="LILIANA ARISTIZABAL" userId="775458ba502a47e2" providerId="LiveId" clId="{72ABD29B-BB0B-405C-B56E-1D02695E988A}" dt="2018-01-13T21:38:53.062" v="6116" actId="2696"/>
        <pc:sldMkLst>
          <pc:docMk/>
          <pc:sldMk cId="1884260142" sldId="256"/>
        </pc:sldMkLst>
        <pc:spChg chg="del">
          <ac:chgData name="LILIANA ARISTIZABAL" userId="775458ba502a47e2" providerId="LiveId" clId="{72ABD29B-BB0B-405C-B56E-1D02695E988A}" dt="2018-01-13T21:38:03.440" v="6110" actId="478"/>
          <ac:spMkLst>
            <pc:docMk/>
            <pc:sldMk cId="1884260142" sldId="256"/>
            <ac:spMk id="3" creationId="{00000000-0000-0000-0000-000000000000}"/>
          </ac:spMkLst>
        </pc:spChg>
        <pc:spChg chg="mod">
          <ac:chgData name="LILIANA ARISTIZABAL" userId="775458ba502a47e2" providerId="LiveId" clId="{72ABD29B-BB0B-405C-B56E-1D02695E988A}" dt="2018-01-13T21:38:07.267" v="6111" actId="6549"/>
          <ac:spMkLst>
            <pc:docMk/>
            <pc:sldMk cId="1884260142" sldId="256"/>
            <ac:spMk id="6" creationId="{00000000-0000-0000-0000-000000000000}"/>
          </ac:spMkLst>
        </pc:spChg>
      </pc:sldChg>
      <pc:sldChg chg="modSp">
        <pc:chgData name="LILIANA ARISTIZABAL" userId="775458ba502a47e2" providerId="LiveId" clId="{72ABD29B-BB0B-405C-B56E-1D02695E988A}" dt="2018-01-14T20:39:26.200" v="10197" actId="20577"/>
        <pc:sldMkLst>
          <pc:docMk/>
          <pc:sldMk cId="3965783051" sldId="257"/>
        </pc:sldMkLst>
        <pc:spChg chg="mod">
          <ac:chgData name="LILIANA ARISTIZABAL" userId="775458ba502a47e2" providerId="LiveId" clId="{72ABD29B-BB0B-405C-B56E-1D02695E988A}" dt="2018-01-13T21:51:57.950" v="6733" actId="2711"/>
          <ac:spMkLst>
            <pc:docMk/>
            <pc:sldMk cId="3965783051" sldId="257"/>
            <ac:spMk id="2" creationId="{00000000-0000-0000-0000-000000000000}"/>
          </ac:spMkLst>
        </pc:spChg>
        <pc:spChg chg="mod">
          <ac:chgData name="LILIANA ARISTIZABAL" userId="775458ba502a47e2" providerId="LiveId" clId="{72ABD29B-BB0B-405C-B56E-1D02695E988A}" dt="2018-01-14T20:39:26.200" v="10197" actId="20577"/>
          <ac:spMkLst>
            <pc:docMk/>
            <pc:sldMk cId="3965783051" sldId="257"/>
            <ac:spMk id="3" creationId="{00000000-0000-0000-0000-000000000000}"/>
          </ac:spMkLst>
        </pc:spChg>
      </pc:sldChg>
      <pc:sldChg chg="modSp">
        <pc:chgData name="LILIANA ARISTIZABAL" userId="775458ba502a47e2" providerId="LiveId" clId="{72ABD29B-BB0B-405C-B56E-1D02695E988A}" dt="2018-01-13T21:54:07.004" v="6818" actId="2711"/>
        <pc:sldMkLst>
          <pc:docMk/>
          <pc:sldMk cId="3674165061" sldId="260"/>
        </pc:sldMkLst>
        <pc:spChg chg="mod">
          <ac:chgData name="LILIANA ARISTIZABAL" userId="775458ba502a47e2" providerId="LiveId" clId="{72ABD29B-BB0B-405C-B56E-1D02695E988A}" dt="2018-01-13T21:54:07.004" v="6818" actId="2711"/>
          <ac:spMkLst>
            <pc:docMk/>
            <pc:sldMk cId="3674165061" sldId="260"/>
            <ac:spMk id="3" creationId="{00000000-0000-0000-0000-000000000000}"/>
          </ac:spMkLst>
        </pc:spChg>
        <pc:spChg chg="mod">
          <ac:chgData name="LILIANA ARISTIZABAL" userId="775458ba502a47e2" providerId="LiveId" clId="{72ABD29B-BB0B-405C-B56E-1D02695E988A}" dt="2018-01-13T21:53:15.394" v="6738" actId="2711"/>
          <ac:spMkLst>
            <pc:docMk/>
            <pc:sldMk cId="3674165061" sldId="260"/>
            <ac:spMk id="9" creationId="{00000000-0000-0000-0000-000000000000}"/>
          </ac:spMkLst>
        </pc:spChg>
        <pc:picChg chg="mod">
          <ac:chgData name="LILIANA ARISTIZABAL" userId="775458ba502a47e2" providerId="LiveId" clId="{72ABD29B-BB0B-405C-B56E-1D02695E988A}" dt="2018-01-13T21:53:36.030" v="6742" actId="1076"/>
          <ac:picMkLst>
            <pc:docMk/>
            <pc:sldMk cId="3674165061" sldId="260"/>
            <ac:picMk id="2" creationId="{ACEAECA2-B2D1-473A-A905-1A166F7B4C2F}"/>
          </ac:picMkLst>
        </pc:picChg>
      </pc:sldChg>
      <pc:sldChg chg="del">
        <pc:chgData name="LILIANA ARISTIZABAL" userId="775458ba502a47e2" providerId="LiveId" clId="{72ABD29B-BB0B-405C-B56E-1D02695E988A}" dt="2018-01-13T00:05:30.341" v="1051" actId="2696"/>
        <pc:sldMkLst>
          <pc:docMk/>
          <pc:sldMk cId="1956416750" sldId="261"/>
        </pc:sldMkLst>
      </pc:sldChg>
      <pc:sldChg chg="del">
        <pc:chgData name="LILIANA ARISTIZABAL" userId="775458ba502a47e2" providerId="LiveId" clId="{72ABD29B-BB0B-405C-B56E-1D02695E988A}" dt="2018-01-13T00:07:26.701" v="1232" actId="2696"/>
        <pc:sldMkLst>
          <pc:docMk/>
          <pc:sldMk cId="2301861608" sldId="265"/>
        </pc:sldMkLst>
      </pc:sldChg>
      <pc:sldChg chg="del">
        <pc:chgData name="LILIANA ARISTIZABAL" userId="775458ba502a47e2" providerId="LiveId" clId="{72ABD29B-BB0B-405C-B56E-1D02695E988A}" dt="2018-01-13T00:07:37.207" v="1234" actId="2696"/>
        <pc:sldMkLst>
          <pc:docMk/>
          <pc:sldMk cId="2210468794" sldId="267"/>
        </pc:sldMkLst>
      </pc:sldChg>
      <pc:sldChg chg="addSp delSp modSp">
        <pc:chgData name="LILIANA ARISTIZABAL" userId="775458ba502a47e2" providerId="LiveId" clId="{72ABD29B-BB0B-405C-B56E-1D02695E988A}" dt="2018-01-13T22:24:05.195" v="8248" actId="2711"/>
        <pc:sldMkLst>
          <pc:docMk/>
          <pc:sldMk cId="1632448986" sldId="269"/>
        </pc:sldMkLst>
        <pc:spChg chg="mod">
          <ac:chgData name="LILIANA ARISTIZABAL" userId="775458ba502a47e2" providerId="LiveId" clId="{72ABD29B-BB0B-405C-B56E-1D02695E988A}" dt="2018-01-13T22:21:01.528" v="8180" actId="313"/>
          <ac:spMkLst>
            <pc:docMk/>
            <pc:sldMk cId="1632448986" sldId="269"/>
            <ac:spMk id="2" creationId="{00000000-0000-0000-0000-000000000000}"/>
          </ac:spMkLst>
        </pc:spChg>
        <pc:spChg chg="add del mod">
          <ac:chgData name="LILIANA ARISTIZABAL" userId="775458ba502a47e2" providerId="LiveId" clId="{72ABD29B-BB0B-405C-B56E-1D02695E988A}" dt="2018-01-13T00:30:17.535" v="1918" actId="478"/>
          <ac:spMkLst>
            <pc:docMk/>
            <pc:sldMk cId="1632448986" sldId="269"/>
            <ac:spMk id="3" creationId="{1E1938A0-C5AE-4101-86B6-B3D352A32DA6}"/>
          </ac:spMkLst>
        </pc:spChg>
        <pc:spChg chg="add del mod">
          <ac:chgData name="LILIANA ARISTIZABAL" userId="775458ba502a47e2" providerId="LiveId" clId="{72ABD29B-BB0B-405C-B56E-1D02695E988A}" dt="2018-01-13T00:40:13.733" v="2213" actId="478"/>
          <ac:spMkLst>
            <pc:docMk/>
            <pc:sldMk cId="1632448986" sldId="269"/>
            <ac:spMk id="8" creationId="{FEF1EC11-DDCA-4B84-8161-E942E87F9369}"/>
          </ac:spMkLst>
        </pc:spChg>
        <pc:spChg chg="add del mod">
          <ac:chgData name="LILIANA ARISTIZABAL" userId="775458ba502a47e2" providerId="LiveId" clId="{72ABD29B-BB0B-405C-B56E-1D02695E988A}" dt="2018-01-13T21:04:52.520" v="3274" actId="478"/>
          <ac:spMkLst>
            <pc:docMk/>
            <pc:sldMk cId="1632448986" sldId="269"/>
            <ac:spMk id="9" creationId="{F64158E0-03A4-4D3A-8B51-D36E4DFDC53E}"/>
          </ac:spMkLst>
        </pc:spChg>
        <pc:spChg chg="add del mod">
          <ac:chgData name="LILIANA ARISTIZABAL" userId="775458ba502a47e2" providerId="LiveId" clId="{72ABD29B-BB0B-405C-B56E-1D02695E988A}" dt="2018-01-13T21:05:33.556" v="3283" actId="478"/>
          <ac:spMkLst>
            <pc:docMk/>
            <pc:sldMk cId="1632448986" sldId="269"/>
            <ac:spMk id="10" creationId="{83965BD2-91D8-4D4A-8834-4E548056D58E}"/>
          </ac:spMkLst>
        </pc:spChg>
        <pc:spChg chg="add mod">
          <ac:chgData name="LILIANA ARISTIZABAL" userId="775458ba502a47e2" providerId="LiveId" clId="{72ABD29B-BB0B-405C-B56E-1D02695E988A}" dt="2018-01-13T22:21:53.554" v="8198" actId="1037"/>
          <ac:spMkLst>
            <pc:docMk/>
            <pc:sldMk cId="1632448986" sldId="269"/>
            <ac:spMk id="11" creationId="{1C42C0FE-C1AB-44BC-8FFA-0F6CBB72AECF}"/>
          </ac:spMkLst>
        </pc:spChg>
        <pc:spChg chg="add del mod">
          <ac:chgData name="LILIANA ARISTIZABAL" userId="775458ba502a47e2" providerId="LiveId" clId="{72ABD29B-BB0B-405C-B56E-1D02695E988A}" dt="2018-01-13T21:07:16.112" v="3389"/>
          <ac:spMkLst>
            <pc:docMk/>
            <pc:sldMk cId="1632448986" sldId="269"/>
            <ac:spMk id="12" creationId="{FDBE172A-3BBA-42DF-A1D1-8E057504E448}"/>
          </ac:spMkLst>
        </pc:spChg>
        <pc:spChg chg="add mod">
          <ac:chgData name="LILIANA ARISTIZABAL" userId="775458ba502a47e2" providerId="LiveId" clId="{72ABD29B-BB0B-405C-B56E-1D02695E988A}" dt="2018-01-13T22:22:00.295" v="8214" actId="1037"/>
          <ac:spMkLst>
            <pc:docMk/>
            <pc:sldMk cId="1632448986" sldId="269"/>
            <ac:spMk id="13" creationId="{A102CFD2-291A-4DA4-84B5-5BAC3FB8B5D3}"/>
          </ac:spMkLst>
        </pc:spChg>
        <pc:graphicFrameChg chg="del mod">
          <ac:chgData name="LILIANA ARISTIZABAL" userId="775458ba502a47e2" providerId="LiveId" clId="{72ABD29B-BB0B-405C-B56E-1D02695E988A}" dt="2018-01-13T00:30:09.596" v="1917" actId="478"/>
          <ac:graphicFrameMkLst>
            <pc:docMk/>
            <pc:sldMk cId="1632448986" sldId="269"/>
            <ac:graphicFrameMk id="4" creationId="{00000000-0000-0000-0000-000000000000}"/>
          </ac:graphicFrameMkLst>
        </pc:graphicFrameChg>
        <pc:graphicFrameChg chg="add mod">
          <ac:chgData name="LILIANA ARISTIZABAL" userId="775458ba502a47e2" providerId="LiveId" clId="{72ABD29B-BB0B-405C-B56E-1D02695E988A}" dt="2018-01-13T22:24:05.195" v="8248" actId="2711"/>
          <ac:graphicFrameMkLst>
            <pc:docMk/>
            <pc:sldMk cId="1632448986" sldId="269"/>
            <ac:graphicFrameMk id="5" creationId="{8E82CE88-D607-4D59-8008-3E4DC69740E1}"/>
          </ac:graphicFrameMkLst>
        </pc:graphicFrameChg>
      </pc:sldChg>
      <pc:sldChg chg="addSp delSp modSp">
        <pc:chgData name="LILIANA ARISTIZABAL" userId="775458ba502a47e2" providerId="LiveId" clId="{72ABD29B-BB0B-405C-B56E-1D02695E988A}" dt="2018-01-14T20:44:43.189" v="10305" actId="20577"/>
        <pc:sldMkLst>
          <pc:docMk/>
          <pc:sldMk cId="2959328142" sldId="270"/>
        </pc:sldMkLst>
        <pc:spChg chg="del">
          <ac:chgData name="LILIANA ARISTIZABAL" userId="775458ba502a47e2" providerId="LiveId" clId="{72ABD29B-BB0B-405C-B56E-1D02695E988A}" dt="2018-01-13T00:29:20.779" v="1915" actId="478"/>
          <ac:spMkLst>
            <pc:docMk/>
            <pc:sldMk cId="2959328142" sldId="270"/>
            <ac:spMk id="8" creationId="{00000000-0000-0000-0000-000000000000}"/>
          </ac:spMkLst>
        </pc:spChg>
        <pc:spChg chg="mod">
          <ac:chgData name="LILIANA ARISTIZABAL" userId="775458ba502a47e2" providerId="LiveId" clId="{72ABD29B-BB0B-405C-B56E-1D02695E988A}" dt="2018-01-13T22:14:40.154" v="7482" actId="14100"/>
          <ac:spMkLst>
            <pc:docMk/>
            <pc:sldMk cId="2959328142" sldId="270"/>
            <ac:spMk id="11" creationId="{00000000-0000-0000-0000-000000000000}"/>
          </ac:spMkLst>
        </pc:spChg>
        <pc:spChg chg="mod">
          <ac:chgData name="LILIANA ARISTIZABAL" userId="775458ba502a47e2" providerId="LiveId" clId="{72ABD29B-BB0B-405C-B56E-1D02695E988A}" dt="2018-01-14T20:44:43.189" v="10305" actId="20577"/>
          <ac:spMkLst>
            <pc:docMk/>
            <pc:sldMk cId="2959328142" sldId="270"/>
            <ac:spMk id="12" creationId="{00000000-0000-0000-0000-000000000000}"/>
          </ac:spMkLst>
        </pc:spChg>
        <pc:picChg chg="add del mod">
          <ac:chgData name="LILIANA ARISTIZABAL" userId="775458ba502a47e2" providerId="LiveId" clId="{72ABD29B-BB0B-405C-B56E-1D02695E988A}" dt="2018-01-13T22:15:03.159" v="7484" actId="478"/>
          <ac:picMkLst>
            <pc:docMk/>
            <pc:sldMk cId="2959328142" sldId="270"/>
            <ac:picMk id="2" creationId="{222B757E-508D-44BA-96A3-B6B6169B3BE0}"/>
          </ac:picMkLst>
        </pc:picChg>
        <pc:picChg chg="del">
          <ac:chgData name="LILIANA ARISTIZABAL" userId="775458ba502a47e2" providerId="LiveId" clId="{72ABD29B-BB0B-405C-B56E-1D02695E988A}" dt="2018-01-13T00:29:03.875" v="1912" actId="478"/>
          <ac:picMkLst>
            <pc:docMk/>
            <pc:sldMk cId="2959328142" sldId="270"/>
            <ac:picMk id="5" creationId="{00000000-0000-0000-0000-000000000000}"/>
          </ac:picMkLst>
        </pc:picChg>
      </pc:sldChg>
      <pc:sldChg chg="modSp del">
        <pc:chgData name="LILIANA ARISTIZABAL" userId="775458ba502a47e2" providerId="LiveId" clId="{72ABD29B-BB0B-405C-B56E-1D02695E988A}" dt="2018-01-13T21:31:32.830" v="5121" actId="2696"/>
        <pc:sldMkLst>
          <pc:docMk/>
          <pc:sldMk cId="4074895945" sldId="274"/>
        </pc:sldMkLst>
        <pc:spChg chg="mod">
          <ac:chgData name="LILIANA ARISTIZABAL" userId="775458ba502a47e2" providerId="LiveId" clId="{72ABD29B-BB0B-405C-B56E-1D02695E988A}" dt="2018-01-13T21:31:23.956" v="5120" actId="20577"/>
          <ac:spMkLst>
            <pc:docMk/>
            <pc:sldMk cId="4074895945" sldId="274"/>
            <ac:spMk id="9" creationId="{00000000-0000-0000-0000-000000000000}"/>
          </ac:spMkLst>
        </pc:spChg>
        <pc:spChg chg="mod">
          <ac:chgData name="LILIANA ARISTIZABAL" userId="775458ba502a47e2" providerId="LiveId" clId="{72ABD29B-BB0B-405C-B56E-1D02695E988A}" dt="2018-01-13T21:31:09.092" v="5103" actId="20577"/>
          <ac:spMkLst>
            <pc:docMk/>
            <pc:sldMk cId="4074895945" sldId="274"/>
            <ac:spMk id="10" creationId="{00000000-0000-0000-0000-000000000000}"/>
          </ac:spMkLst>
        </pc:spChg>
      </pc:sldChg>
      <pc:sldChg chg="addSp delSp modSp">
        <pc:chgData name="LILIANA ARISTIZABAL" userId="775458ba502a47e2" providerId="LiveId" clId="{72ABD29B-BB0B-405C-B56E-1D02695E988A}" dt="2018-01-14T20:20:08.978" v="8967" actId="1037"/>
        <pc:sldMkLst>
          <pc:docMk/>
          <pc:sldMk cId="1764927551" sldId="275"/>
        </pc:sldMkLst>
        <pc:spChg chg="mod">
          <ac:chgData name="LILIANA ARISTIZABAL" userId="775458ba502a47e2" providerId="LiveId" clId="{72ABD29B-BB0B-405C-B56E-1D02695E988A}" dt="2018-01-14T20:16:32.416" v="8788" actId="1076"/>
          <ac:spMkLst>
            <pc:docMk/>
            <pc:sldMk cId="1764927551" sldId="275"/>
            <ac:spMk id="5" creationId="{00000000-0000-0000-0000-000000000000}"/>
          </ac:spMkLst>
        </pc:spChg>
        <pc:spChg chg="mod">
          <ac:chgData name="LILIANA ARISTIZABAL" userId="775458ba502a47e2" providerId="LiveId" clId="{72ABD29B-BB0B-405C-B56E-1D02695E988A}" dt="2018-01-14T20:18:15.980" v="8843" actId="1037"/>
          <ac:spMkLst>
            <pc:docMk/>
            <pc:sldMk cId="1764927551" sldId="275"/>
            <ac:spMk id="23" creationId="{00000000-0000-0000-0000-000000000000}"/>
          </ac:spMkLst>
        </pc:spChg>
        <pc:spChg chg="mod">
          <ac:chgData name="LILIANA ARISTIZABAL" userId="775458ba502a47e2" providerId="LiveId" clId="{72ABD29B-BB0B-405C-B56E-1D02695E988A}" dt="2018-01-14T20:18:43.130" v="8858" actId="20577"/>
          <ac:spMkLst>
            <pc:docMk/>
            <pc:sldMk cId="1764927551" sldId="275"/>
            <ac:spMk id="24" creationId="{00000000-0000-0000-0000-000000000000}"/>
          </ac:spMkLst>
        </pc:spChg>
        <pc:spChg chg="del mod">
          <ac:chgData name="LILIANA ARISTIZABAL" userId="775458ba502a47e2" providerId="LiveId" clId="{72ABD29B-BB0B-405C-B56E-1D02695E988A}" dt="2018-01-14T20:19:49.673" v="8875" actId="478"/>
          <ac:spMkLst>
            <pc:docMk/>
            <pc:sldMk cId="1764927551" sldId="275"/>
            <ac:spMk id="25" creationId="{00000000-0000-0000-0000-000000000000}"/>
          </ac:spMkLst>
        </pc:spChg>
        <pc:spChg chg="del mod">
          <ac:chgData name="LILIANA ARISTIZABAL" userId="775458ba502a47e2" providerId="LiveId" clId="{72ABD29B-BB0B-405C-B56E-1D02695E988A}" dt="2018-01-14T20:19:24.511" v="8871" actId="478"/>
          <ac:spMkLst>
            <pc:docMk/>
            <pc:sldMk cId="1764927551" sldId="275"/>
            <ac:spMk id="26" creationId="{00000000-0000-0000-0000-000000000000}"/>
          </ac:spMkLst>
        </pc:spChg>
        <pc:spChg chg="mod">
          <ac:chgData name="LILIANA ARISTIZABAL" userId="775458ba502a47e2" providerId="LiveId" clId="{72ABD29B-BB0B-405C-B56E-1D02695E988A}" dt="2018-01-14T20:19:32.870" v="8872" actId="404"/>
          <ac:spMkLst>
            <pc:docMk/>
            <pc:sldMk cId="1764927551" sldId="275"/>
            <ac:spMk id="27" creationId="{00000000-0000-0000-0000-000000000000}"/>
          </ac:spMkLst>
        </pc:spChg>
        <pc:spChg chg="add mod">
          <ac:chgData name="LILIANA ARISTIZABAL" userId="775458ba502a47e2" providerId="LiveId" clId="{72ABD29B-BB0B-405C-B56E-1D02695E988A}" dt="2018-01-14T20:19:57.448" v="8905" actId="1038"/>
          <ac:spMkLst>
            <pc:docMk/>
            <pc:sldMk cId="1764927551" sldId="275"/>
            <ac:spMk id="28" creationId="{EEA56A6A-14A6-428B-BC89-525AFB76AA3B}"/>
          </ac:spMkLst>
        </pc:spChg>
        <pc:spChg chg="add mod">
          <ac:chgData name="LILIANA ARISTIZABAL" userId="775458ba502a47e2" providerId="LiveId" clId="{72ABD29B-BB0B-405C-B56E-1D02695E988A}" dt="2018-01-14T20:20:08.978" v="8967" actId="1037"/>
          <ac:spMkLst>
            <pc:docMk/>
            <pc:sldMk cId="1764927551" sldId="275"/>
            <ac:spMk id="29" creationId="{ADB763F6-A949-4A98-9DF3-A8D01FA023F8}"/>
          </ac:spMkLst>
        </pc:spChg>
        <pc:grpChg chg="add del mod">
          <ac:chgData name="LILIANA ARISTIZABAL" userId="775458ba502a47e2" providerId="LiveId" clId="{72ABD29B-BB0B-405C-B56E-1D02695E988A}" dt="2018-01-14T20:19:44.569" v="8874" actId="478"/>
          <ac:grpSpMkLst>
            <pc:docMk/>
            <pc:sldMk cId="1764927551" sldId="275"/>
            <ac:grpSpMk id="13" creationId="{00000000-0000-0000-0000-000000000000}"/>
          </ac:grpSpMkLst>
        </pc:grpChg>
      </pc:sldChg>
      <pc:sldChg chg="addSp delSp modSp">
        <pc:chgData name="LILIANA ARISTIZABAL" userId="775458ba502a47e2" providerId="LiveId" clId="{72ABD29B-BB0B-405C-B56E-1D02695E988A}" dt="2018-01-14T20:31:46.421" v="9655" actId="14100"/>
        <pc:sldMkLst>
          <pc:docMk/>
          <pc:sldMk cId="1362185345" sldId="277"/>
        </pc:sldMkLst>
        <pc:spChg chg="del mod">
          <ac:chgData name="LILIANA ARISTIZABAL" userId="775458ba502a47e2" providerId="LiveId" clId="{72ABD29B-BB0B-405C-B56E-1D02695E988A}" dt="2018-01-14T20:26:25.754" v="9633" actId="478"/>
          <ac:spMkLst>
            <pc:docMk/>
            <pc:sldMk cId="1362185345" sldId="277"/>
            <ac:spMk id="2" creationId="{00000000-0000-0000-0000-000000000000}"/>
          </ac:spMkLst>
        </pc:spChg>
        <pc:spChg chg="add del mod">
          <ac:chgData name="LILIANA ARISTIZABAL" userId="775458ba502a47e2" providerId="LiveId" clId="{72ABD29B-BB0B-405C-B56E-1D02695E988A}" dt="2018-01-14T20:26:18.414" v="9631" actId="478"/>
          <ac:spMkLst>
            <pc:docMk/>
            <pc:sldMk cId="1362185345" sldId="277"/>
            <ac:spMk id="4" creationId="{A806845F-3436-481F-9D0D-86362A8D5644}"/>
          </ac:spMkLst>
        </pc:spChg>
        <pc:spChg chg="add del mod">
          <ac:chgData name="LILIANA ARISTIZABAL" userId="775458ba502a47e2" providerId="LiveId" clId="{72ABD29B-BB0B-405C-B56E-1D02695E988A}" dt="2018-01-14T20:26:31.377" v="9635" actId="478"/>
          <ac:spMkLst>
            <pc:docMk/>
            <pc:sldMk cId="1362185345" sldId="277"/>
            <ac:spMk id="9" creationId="{0B7DF208-70C3-4CA1-A807-497F43E7B685}"/>
          </ac:spMkLst>
        </pc:spChg>
        <pc:picChg chg="add del mod">
          <ac:chgData name="LILIANA ARISTIZABAL" userId="775458ba502a47e2" providerId="LiveId" clId="{72ABD29B-BB0B-405C-B56E-1D02695E988A}" dt="2018-01-14T20:28:56.250" v="9640" actId="478"/>
          <ac:picMkLst>
            <pc:docMk/>
            <pc:sldMk cId="1362185345" sldId="277"/>
            <ac:picMk id="7" creationId="{BC57207F-C980-4DCB-A71A-04A245BD54F1}"/>
          </ac:picMkLst>
        </pc:picChg>
        <pc:picChg chg="add mod modCrop">
          <ac:chgData name="LILIANA ARISTIZABAL" userId="775458ba502a47e2" providerId="LiveId" clId="{72ABD29B-BB0B-405C-B56E-1D02695E988A}" dt="2018-01-14T20:31:46.421" v="9655" actId="14100"/>
          <ac:picMkLst>
            <pc:docMk/>
            <pc:sldMk cId="1362185345" sldId="277"/>
            <ac:picMk id="10" creationId="{2C8A9D2D-1EB2-430C-9B9E-02FBC680D3BA}"/>
          </ac:picMkLst>
        </pc:picChg>
        <pc:picChg chg="del">
          <ac:chgData name="LILIANA ARISTIZABAL" userId="775458ba502a47e2" providerId="LiveId" clId="{72ABD29B-BB0B-405C-B56E-1D02695E988A}" dt="2018-01-14T20:26:15.776" v="9630" actId="478"/>
          <ac:picMkLst>
            <pc:docMk/>
            <pc:sldMk cId="1362185345" sldId="277"/>
            <ac:picMk id="4098" creationId="{00000000-0000-0000-0000-000000000000}"/>
          </ac:picMkLst>
        </pc:picChg>
      </pc:sldChg>
      <pc:sldChg chg="delSp modSp">
        <pc:chgData name="LILIANA ARISTIZABAL" userId="775458ba502a47e2" providerId="LiveId" clId="{72ABD29B-BB0B-405C-B56E-1D02695E988A}" dt="2018-01-14T20:36:53.982" v="10114" actId="20577"/>
        <pc:sldMkLst>
          <pc:docMk/>
          <pc:sldMk cId="2091753164" sldId="279"/>
        </pc:sldMkLst>
        <pc:spChg chg="mod">
          <ac:chgData name="LILIANA ARISTIZABAL" userId="775458ba502a47e2" providerId="LiveId" clId="{72ABD29B-BB0B-405C-B56E-1D02695E988A}" dt="2018-01-13T21:45:45.506" v="6471" actId="1035"/>
          <ac:spMkLst>
            <pc:docMk/>
            <pc:sldMk cId="2091753164" sldId="279"/>
            <ac:spMk id="2" creationId="{00000000-0000-0000-0000-000000000000}"/>
          </ac:spMkLst>
        </pc:spChg>
        <pc:spChg chg="del mod">
          <ac:chgData name="LILIANA ARISTIZABAL" userId="775458ba502a47e2" providerId="LiveId" clId="{72ABD29B-BB0B-405C-B56E-1D02695E988A}" dt="2018-01-13T21:45:38.819" v="6467" actId="478"/>
          <ac:spMkLst>
            <pc:docMk/>
            <pc:sldMk cId="2091753164" sldId="279"/>
            <ac:spMk id="4" creationId="{00000000-0000-0000-0000-000000000000}"/>
          </ac:spMkLst>
        </pc:spChg>
        <pc:spChg chg="mod">
          <ac:chgData name="LILIANA ARISTIZABAL" userId="775458ba502a47e2" providerId="LiveId" clId="{72ABD29B-BB0B-405C-B56E-1D02695E988A}" dt="2018-01-14T20:36:53.982" v="10114" actId="20577"/>
          <ac:spMkLst>
            <pc:docMk/>
            <pc:sldMk cId="2091753164" sldId="279"/>
            <ac:spMk id="9" creationId="{00000000-0000-0000-0000-000000000000}"/>
          </ac:spMkLst>
        </pc:spChg>
        <pc:picChg chg="mod">
          <ac:chgData name="LILIANA ARISTIZABAL" userId="775458ba502a47e2" providerId="LiveId" clId="{72ABD29B-BB0B-405C-B56E-1D02695E988A}" dt="2018-01-13T21:44:15.645" v="6316" actId="1076"/>
          <ac:picMkLst>
            <pc:docMk/>
            <pc:sldMk cId="2091753164" sldId="279"/>
            <ac:picMk id="7" creationId="{F4D904AB-83B9-46C7-AAD4-8E46A41DDF08}"/>
          </ac:picMkLst>
        </pc:picChg>
      </pc:sldChg>
      <pc:sldChg chg="addSp delSp modSp">
        <pc:chgData name="LILIANA ARISTIZABAL" userId="775458ba502a47e2" providerId="LiveId" clId="{72ABD29B-BB0B-405C-B56E-1D02695E988A}" dt="2018-01-14T20:41:13.190" v="10262" actId="20577"/>
        <pc:sldMkLst>
          <pc:docMk/>
          <pc:sldMk cId="3654111830" sldId="280"/>
        </pc:sldMkLst>
        <pc:spChg chg="mod">
          <ac:chgData name="LILIANA ARISTIZABAL" userId="775458ba502a47e2" providerId="LiveId" clId="{72ABD29B-BB0B-405C-B56E-1D02695E988A}" dt="2018-01-13T21:52:22.539" v="6737" actId="20577"/>
          <ac:spMkLst>
            <pc:docMk/>
            <pc:sldMk cId="3654111830" sldId="280"/>
            <ac:spMk id="2" creationId="{00000000-0000-0000-0000-000000000000}"/>
          </ac:spMkLst>
        </pc:spChg>
        <pc:spChg chg="add mod">
          <ac:chgData name="LILIANA ARISTIZABAL" userId="775458ba502a47e2" providerId="LiveId" clId="{72ABD29B-BB0B-405C-B56E-1D02695E988A}" dt="2018-01-13T21:49:02.992" v="6630" actId="122"/>
          <ac:spMkLst>
            <pc:docMk/>
            <pc:sldMk cId="3654111830" sldId="280"/>
            <ac:spMk id="3" creationId="{204A04C6-BBE6-41AC-8A1C-EB255633272C}"/>
          </ac:spMkLst>
        </pc:spChg>
        <pc:spChg chg="add del mod">
          <ac:chgData name="LILIANA ARISTIZABAL" userId="775458ba502a47e2" providerId="LiveId" clId="{72ABD29B-BB0B-405C-B56E-1D02695E988A}" dt="2018-01-14T20:41:13.190" v="10262" actId="20577"/>
          <ac:spMkLst>
            <pc:docMk/>
            <pc:sldMk cId="3654111830" sldId="280"/>
            <ac:spMk id="9" creationId="{00000000-0000-0000-0000-000000000000}"/>
          </ac:spMkLst>
        </pc:spChg>
        <pc:spChg chg="del">
          <ac:chgData name="LILIANA ARISTIZABAL" userId="775458ba502a47e2" providerId="LiveId" clId="{72ABD29B-BB0B-405C-B56E-1D02695E988A}" dt="2018-01-13T21:49:46.058" v="6655" actId="478"/>
          <ac:spMkLst>
            <pc:docMk/>
            <pc:sldMk cId="3654111830" sldId="280"/>
            <ac:spMk id="10" creationId="{00000000-0000-0000-0000-000000000000}"/>
          </ac:spMkLst>
        </pc:spChg>
        <pc:spChg chg="del mod">
          <ac:chgData name="LILIANA ARISTIZABAL" userId="775458ba502a47e2" providerId="LiveId" clId="{72ABD29B-BB0B-405C-B56E-1D02695E988A}" dt="2018-01-13T21:48:47.293" v="6612" actId="478"/>
          <ac:spMkLst>
            <pc:docMk/>
            <pc:sldMk cId="3654111830" sldId="280"/>
            <ac:spMk id="12" creationId="{966178A3-678A-47E3-8227-622E70553266}"/>
          </ac:spMkLst>
        </pc:spChg>
        <pc:picChg chg="mod">
          <ac:chgData name="LILIANA ARISTIZABAL" userId="775458ba502a47e2" providerId="LiveId" clId="{72ABD29B-BB0B-405C-B56E-1D02695E988A}" dt="2018-01-13T21:49:54.031" v="6656" actId="14100"/>
          <ac:picMkLst>
            <pc:docMk/>
            <pc:sldMk cId="3654111830" sldId="280"/>
            <ac:picMk id="11" creationId="{38018C19-BC7C-4FB8-B126-1E1BE5CF1E3A}"/>
          </ac:picMkLst>
        </pc:picChg>
      </pc:sldChg>
      <pc:sldChg chg="modSp">
        <pc:chgData name="LILIANA ARISTIZABAL" userId="775458ba502a47e2" providerId="LiveId" clId="{72ABD29B-BB0B-405C-B56E-1D02695E988A}" dt="2018-01-14T20:42:49.392" v="10284" actId="20577"/>
        <pc:sldMkLst>
          <pc:docMk/>
          <pc:sldMk cId="275193150" sldId="281"/>
        </pc:sldMkLst>
        <pc:spChg chg="mod">
          <ac:chgData name="LILIANA ARISTIZABAL" userId="775458ba502a47e2" providerId="LiveId" clId="{72ABD29B-BB0B-405C-B56E-1D02695E988A}" dt="2018-01-14T20:42:49.392" v="10284" actId="20577"/>
          <ac:spMkLst>
            <pc:docMk/>
            <pc:sldMk cId="275193150" sldId="281"/>
            <ac:spMk id="3" creationId="{00000000-0000-0000-0000-000000000000}"/>
          </ac:spMkLst>
        </pc:spChg>
        <pc:spChg chg="mod">
          <ac:chgData name="LILIANA ARISTIZABAL" userId="775458ba502a47e2" providerId="LiveId" clId="{72ABD29B-BB0B-405C-B56E-1D02695E988A}" dt="2018-01-13T21:58:56.254" v="6969" actId="20577"/>
          <ac:spMkLst>
            <pc:docMk/>
            <pc:sldMk cId="275193150" sldId="281"/>
            <ac:spMk id="6" creationId="{00000000-0000-0000-0000-000000000000}"/>
          </ac:spMkLst>
        </pc:spChg>
        <pc:spChg chg="mod">
          <ac:chgData name="LILIANA ARISTIZABAL" userId="775458ba502a47e2" providerId="LiveId" clId="{72ABD29B-BB0B-405C-B56E-1D02695E988A}" dt="2018-01-13T21:57:03.594" v="6883" actId="2711"/>
          <ac:spMkLst>
            <pc:docMk/>
            <pc:sldMk cId="275193150" sldId="281"/>
            <ac:spMk id="12" creationId="{00000000-0000-0000-0000-000000000000}"/>
          </ac:spMkLst>
        </pc:spChg>
      </pc:sldChg>
      <pc:sldChg chg="del">
        <pc:chgData name="LILIANA ARISTIZABAL" userId="775458ba502a47e2" providerId="LiveId" clId="{72ABD29B-BB0B-405C-B56E-1D02695E988A}" dt="2018-01-13T00:21:26.155" v="1235" actId="2696"/>
        <pc:sldMkLst>
          <pc:docMk/>
          <pc:sldMk cId="227878047" sldId="282"/>
        </pc:sldMkLst>
      </pc:sldChg>
      <pc:sldChg chg="del">
        <pc:chgData name="LILIANA ARISTIZABAL" userId="775458ba502a47e2" providerId="LiveId" clId="{72ABD29B-BB0B-405C-B56E-1D02695E988A}" dt="2018-01-13T00:07:33.264" v="1233" actId="2696"/>
        <pc:sldMkLst>
          <pc:docMk/>
          <pc:sldMk cId="3045260294" sldId="284"/>
        </pc:sldMkLst>
      </pc:sldChg>
      <pc:sldChg chg="modSp">
        <pc:chgData name="LILIANA ARISTIZABAL" userId="775458ba502a47e2" providerId="LiveId" clId="{72ABD29B-BB0B-405C-B56E-1D02695E988A}" dt="2018-01-13T22:12:08.074" v="7398" actId="1036"/>
        <pc:sldMkLst>
          <pc:docMk/>
          <pc:sldMk cId="2152268952" sldId="285"/>
        </pc:sldMkLst>
        <pc:spChg chg="mod">
          <ac:chgData name="LILIANA ARISTIZABAL" userId="775458ba502a47e2" providerId="LiveId" clId="{72ABD29B-BB0B-405C-B56E-1D02695E988A}" dt="2018-01-13T22:12:08.074" v="7398" actId="1036"/>
          <ac:spMkLst>
            <pc:docMk/>
            <pc:sldMk cId="2152268952" sldId="285"/>
            <ac:spMk id="3" creationId="{00000000-0000-0000-0000-000000000000}"/>
          </ac:spMkLst>
        </pc:spChg>
        <pc:spChg chg="mod">
          <ac:chgData name="LILIANA ARISTIZABAL" userId="775458ba502a47e2" providerId="LiveId" clId="{72ABD29B-BB0B-405C-B56E-1D02695E988A}" dt="2018-01-13T22:10:18.714" v="7374"/>
          <ac:spMkLst>
            <pc:docMk/>
            <pc:sldMk cId="2152268952" sldId="285"/>
            <ac:spMk id="12" creationId="{00000000-0000-0000-0000-000000000000}"/>
          </ac:spMkLst>
        </pc:spChg>
      </pc:sldChg>
      <pc:sldChg chg="modSp">
        <pc:chgData name="LILIANA ARISTIZABAL" userId="775458ba502a47e2" providerId="LiveId" clId="{72ABD29B-BB0B-405C-B56E-1D02695E988A}" dt="2018-01-13T22:13:06.020" v="7461" actId="20577"/>
        <pc:sldMkLst>
          <pc:docMk/>
          <pc:sldMk cId="3671467633" sldId="286"/>
        </pc:sldMkLst>
        <pc:spChg chg="mod">
          <ac:chgData name="LILIANA ARISTIZABAL" userId="775458ba502a47e2" providerId="LiveId" clId="{72ABD29B-BB0B-405C-B56E-1D02695E988A}" dt="2018-01-13T22:13:06.020" v="7461" actId="20577"/>
          <ac:spMkLst>
            <pc:docMk/>
            <pc:sldMk cId="3671467633" sldId="286"/>
            <ac:spMk id="3" creationId="{00000000-0000-0000-0000-000000000000}"/>
          </ac:spMkLst>
        </pc:spChg>
        <pc:spChg chg="mod">
          <ac:chgData name="LILIANA ARISTIZABAL" userId="775458ba502a47e2" providerId="LiveId" clId="{72ABD29B-BB0B-405C-B56E-1D02695E988A}" dt="2018-01-13T22:11:41.005" v="7392"/>
          <ac:spMkLst>
            <pc:docMk/>
            <pc:sldMk cId="3671467633" sldId="286"/>
            <ac:spMk id="12" creationId="{00000000-0000-0000-0000-000000000000}"/>
          </ac:spMkLst>
        </pc:spChg>
      </pc:sldChg>
      <pc:sldChg chg="modSp">
        <pc:chgData name="LILIANA ARISTIZABAL" userId="775458ba502a47e2" providerId="LiveId" clId="{72ABD29B-BB0B-405C-B56E-1D02695E988A}" dt="2018-01-13T22:10:01.852" v="7372" actId="20577"/>
        <pc:sldMkLst>
          <pc:docMk/>
          <pc:sldMk cId="2594950322" sldId="287"/>
        </pc:sldMkLst>
        <pc:spChg chg="mod">
          <ac:chgData name="LILIANA ARISTIZABAL" userId="775458ba502a47e2" providerId="LiveId" clId="{72ABD29B-BB0B-405C-B56E-1D02695E988A}" dt="2018-01-13T22:10:01.852" v="7372" actId="20577"/>
          <ac:spMkLst>
            <pc:docMk/>
            <pc:sldMk cId="2594950322" sldId="287"/>
            <ac:spMk id="3" creationId="{00000000-0000-0000-0000-000000000000}"/>
          </ac:spMkLst>
        </pc:spChg>
        <pc:spChg chg="mod">
          <ac:chgData name="LILIANA ARISTIZABAL" userId="775458ba502a47e2" providerId="LiveId" clId="{72ABD29B-BB0B-405C-B56E-1D02695E988A}" dt="2018-01-13T21:59:07.284" v="6970" actId="2711"/>
          <ac:spMkLst>
            <pc:docMk/>
            <pc:sldMk cId="2594950322" sldId="287"/>
            <ac:spMk id="12" creationId="{00000000-0000-0000-0000-000000000000}"/>
          </ac:spMkLst>
        </pc:spChg>
      </pc:sldChg>
      <pc:sldChg chg="modSp">
        <pc:chgData name="LILIANA ARISTIZABAL" userId="775458ba502a47e2" providerId="LiveId" clId="{72ABD29B-BB0B-405C-B56E-1D02695E988A}" dt="2018-01-14T20:48:00.717" v="10375" actId="20577"/>
        <pc:sldMkLst>
          <pc:docMk/>
          <pc:sldMk cId="1252050694" sldId="288"/>
        </pc:sldMkLst>
        <pc:spChg chg="mod">
          <ac:chgData name="LILIANA ARISTIZABAL" userId="775458ba502a47e2" providerId="LiveId" clId="{72ABD29B-BB0B-405C-B56E-1D02695E988A}" dt="2018-01-14T20:48:00.717" v="10375" actId="20577"/>
          <ac:spMkLst>
            <pc:docMk/>
            <pc:sldMk cId="1252050694" sldId="288"/>
            <ac:spMk id="3" creationId="{00000000-0000-0000-0000-000000000000}"/>
          </ac:spMkLst>
        </pc:spChg>
        <pc:spChg chg="mod">
          <ac:chgData name="LILIANA ARISTIZABAL" userId="775458ba502a47e2" providerId="LiveId" clId="{72ABD29B-BB0B-405C-B56E-1D02695E988A}" dt="2018-01-14T20:21:23.539" v="8985" actId="1037"/>
          <ac:spMkLst>
            <pc:docMk/>
            <pc:sldMk cId="1252050694" sldId="288"/>
            <ac:spMk id="12" creationId="{00000000-0000-0000-0000-000000000000}"/>
          </ac:spMkLst>
        </pc:spChg>
      </pc:sldChg>
      <pc:sldChg chg="modSp">
        <pc:chgData name="LILIANA ARISTIZABAL" userId="775458ba502a47e2" providerId="LiveId" clId="{72ABD29B-BB0B-405C-B56E-1D02695E988A}" dt="2018-01-14T20:44:07.732" v="10285" actId="20577"/>
        <pc:sldMkLst>
          <pc:docMk/>
          <pc:sldMk cId="2764738384" sldId="289"/>
        </pc:sldMkLst>
        <pc:spChg chg="mod">
          <ac:chgData name="LILIANA ARISTIZABAL" userId="775458ba502a47e2" providerId="LiveId" clId="{72ABD29B-BB0B-405C-B56E-1D02695E988A}" dt="2018-01-14T20:44:07.732" v="10285" actId="20577"/>
          <ac:spMkLst>
            <pc:docMk/>
            <pc:sldMk cId="2764738384" sldId="289"/>
            <ac:spMk id="3" creationId="{00000000-0000-0000-0000-000000000000}"/>
          </ac:spMkLst>
        </pc:spChg>
        <pc:spChg chg="mod">
          <ac:chgData name="LILIANA ARISTIZABAL" userId="775458ba502a47e2" providerId="LiveId" clId="{72ABD29B-BB0B-405C-B56E-1D02695E988A}" dt="2018-01-13T22:13:26.519" v="7465" actId="1036"/>
          <ac:spMkLst>
            <pc:docMk/>
            <pc:sldMk cId="2764738384" sldId="289"/>
            <ac:spMk id="12" creationId="{00000000-0000-0000-0000-000000000000}"/>
          </ac:spMkLst>
        </pc:spChg>
      </pc:sldChg>
      <pc:sldChg chg="modSp">
        <pc:chgData name="LILIANA ARISTIZABAL" userId="775458ba502a47e2" providerId="LiveId" clId="{72ABD29B-BB0B-405C-B56E-1D02695E988A}" dt="2018-01-14T20:47:10.805" v="10374" actId="20577"/>
        <pc:sldMkLst>
          <pc:docMk/>
          <pc:sldMk cId="2538521416" sldId="290"/>
        </pc:sldMkLst>
        <pc:spChg chg="mod">
          <ac:chgData name="LILIANA ARISTIZABAL" userId="775458ba502a47e2" providerId="LiveId" clId="{72ABD29B-BB0B-405C-B56E-1D02695E988A}" dt="2018-01-14T20:47:10.805" v="10374" actId="20577"/>
          <ac:spMkLst>
            <pc:docMk/>
            <pc:sldMk cId="2538521416" sldId="290"/>
            <ac:spMk id="3" creationId="{00000000-0000-0000-0000-000000000000}"/>
          </ac:spMkLst>
        </pc:spChg>
        <pc:spChg chg="mod">
          <ac:chgData name="LILIANA ARISTIZABAL" userId="775458ba502a47e2" providerId="LiveId" clId="{72ABD29B-BB0B-405C-B56E-1D02695E988A}" dt="2018-01-13T22:27:57.086" v="8299" actId="2711"/>
          <ac:spMkLst>
            <pc:docMk/>
            <pc:sldMk cId="2538521416" sldId="290"/>
            <ac:spMk id="12" creationId="{00000000-0000-0000-0000-000000000000}"/>
          </ac:spMkLst>
        </pc:spChg>
      </pc:sldChg>
      <pc:sldChg chg="modSp">
        <pc:chgData name="LILIANA ARISTIZABAL" userId="775458ba502a47e2" providerId="LiveId" clId="{72ABD29B-BB0B-405C-B56E-1D02695E988A}" dt="2018-01-14T20:15:55.504" v="8783" actId="6549"/>
        <pc:sldMkLst>
          <pc:docMk/>
          <pc:sldMk cId="977484064" sldId="291"/>
        </pc:sldMkLst>
        <pc:spChg chg="mod">
          <ac:chgData name="LILIANA ARISTIZABAL" userId="775458ba502a47e2" providerId="LiveId" clId="{72ABD29B-BB0B-405C-B56E-1D02695E988A}" dt="2018-01-14T20:15:55.504" v="8783" actId="6549"/>
          <ac:spMkLst>
            <pc:docMk/>
            <pc:sldMk cId="977484064" sldId="291"/>
            <ac:spMk id="3" creationId="{00000000-0000-0000-0000-000000000000}"/>
          </ac:spMkLst>
        </pc:spChg>
        <pc:spChg chg="mod">
          <ac:chgData name="LILIANA ARISTIZABAL" userId="775458ba502a47e2" providerId="LiveId" clId="{72ABD29B-BB0B-405C-B56E-1D02695E988A}" dt="2018-01-14T20:13:09.560" v="8502" actId="2711"/>
          <ac:spMkLst>
            <pc:docMk/>
            <pc:sldMk cId="977484064" sldId="291"/>
            <ac:spMk id="12" creationId="{00000000-0000-0000-0000-000000000000}"/>
          </ac:spMkLst>
        </pc:spChg>
      </pc:sldChg>
      <pc:sldChg chg="modSp">
        <pc:chgData name="LILIANA ARISTIZABAL" userId="775458ba502a47e2" providerId="LiveId" clId="{72ABD29B-BB0B-405C-B56E-1D02695E988A}" dt="2018-01-14T20:20:45.465" v="8976" actId="1035"/>
        <pc:sldMkLst>
          <pc:docMk/>
          <pc:sldMk cId="3544113919" sldId="292"/>
        </pc:sldMkLst>
        <pc:spChg chg="mod">
          <ac:chgData name="LILIANA ARISTIZABAL" userId="775458ba502a47e2" providerId="LiveId" clId="{72ABD29B-BB0B-405C-B56E-1D02695E988A}" dt="2018-01-14T20:20:45.465" v="8976" actId="1035"/>
          <ac:spMkLst>
            <pc:docMk/>
            <pc:sldMk cId="3544113919" sldId="292"/>
            <ac:spMk id="3" creationId="{00000000-0000-0000-0000-000000000000}"/>
          </ac:spMkLst>
        </pc:spChg>
        <pc:spChg chg="mod">
          <ac:chgData name="LILIANA ARISTIZABAL" userId="775458ba502a47e2" providerId="LiveId" clId="{72ABD29B-BB0B-405C-B56E-1D02695E988A}" dt="2018-01-14T20:20:24.744" v="8968" actId="2711"/>
          <ac:spMkLst>
            <pc:docMk/>
            <pc:sldMk cId="3544113919" sldId="292"/>
            <ac:spMk id="12" creationId="{00000000-0000-0000-0000-000000000000}"/>
          </ac:spMkLst>
        </pc:spChg>
      </pc:sldChg>
      <pc:sldChg chg="modSp">
        <pc:chgData name="LILIANA ARISTIZABAL" userId="775458ba502a47e2" providerId="LiveId" clId="{72ABD29B-BB0B-405C-B56E-1D02695E988A}" dt="2018-01-13T21:56:44.833" v="6882" actId="313"/>
        <pc:sldMkLst>
          <pc:docMk/>
          <pc:sldMk cId="1848056141" sldId="293"/>
        </pc:sldMkLst>
        <pc:spChg chg="mod">
          <ac:chgData name="LILIANA ARISTIZABAL" userId="775458ba502a47e2" providerId="LiveId" clId="{72ABD29B-BB0B-405C-B56E-1D02695E988A}" dt="2018-01-13T21:56:44.833" v="6882" actId="313"/>
          <ac:spMkLst>
            <pc:docMk/>
            <pc:sldMk cId="1848056141" sldId="293"/>
            <ac:spMk id="3" creationId="{00000000-0000-0000-0000-000000000000}"/>
          </ac:spMkLst>
        </pc:spChg>
        <pc:spChg chg="mod">
          <ac:chgData name="LILIANA ARISTIZABAL" userId="775458ba502a47e2" providerId="LiveId" clId="{72ABD29B-BB0B-405C-B56E-1D02695E988A}" dt="2018-01-13T21:54:18.830" v="6819" actId="2711"/>
          <ac:spMkLst>
            <pc:docMk/>
            <pc:sldMk cId="1848056141" sldId="293"/>
            <ac:spMk id="12" creationId="{00000000-0000-0000-0000-000000000000}"/>
          </ac:spMkLst>
        </pc:spChg>
      </pc:sldChg>
      <pc:sldChg chg="add del">
        <pc:chgData name="LILIANA ARISTIZABAL" userId="775458ba502a47e2" providerId="LiveId" clId="{72ABD29B-BB0B-405C-B56E-1D02695E988A}" dt="2018-01-13T21:20:17.060" v="4352" actId="2696"/>
        <pc:sldMkLst>
          <pc:docMk/>
          <pc:sldMk cId="3034227428" sldId="294"/>
        </pc:sldMkLst>
      </pc:sldChg>
      <pc:sldChg chg="delSp modSp add">
        <pc:chgData name="LILIANA ARISTIZABAL" userId="775458ba502a47e2" providerId="LiveId" clId="{72ABD29B-BB0B-405C-B56E-1D02695E988A}" dt="2018-01-14T20:45:35.755" v="10307"/>
        <pc:sldMkLst>
          <pc:docMk/>
          <pc:sldMk cId="1977296915" sldId="295"/>
        </pc:sldMkLst>
        <pc:spChg chg="mod">
          <ac:chgData name="LILIANA ARISTIZABAL" userId="775458ba502a47e2" providerId="LiveId" clId="{72ABD29B-BB0B-405C-B56E-1D02695E988A}" dt="2018-01-13T22:26:15.988" v="8278" actId="20577"/>
          <ac:spMkLst>
            <pc:docMk/>
            <pc:sldMk cId="1977296915" sldId="295"/>
            <ac:spMk id="2" creationId="{00000000-0000-0000-0000-000000000000}"/>
          </ac:spMkLst>
        </pc:spChg>
        <pc:spChg chg="del">
          <ac:chgData name="LILIANA ARISTIZABAL" userId="775458ba502a47e2" providerId="LiveId" clId="{72ABD29B-BB0B-405C-B56E-1D02695E988A}" dt="2018-01-13T21:20:08.960" v="4351" actId="478"/>
          <ac:spMkLst>
            <pc:docMk/>
            <pc:sldMk cId="1977296915" sldId="295"/>
            <ac:spMk id="11" creationId="{1C42C0FE-C1AB-44BC-8FFA-0F6CBB72AECF}"/>
          </ac:spMkLst>
        </pc:spChg>
        <pc:spChg chg="del">
          <ac:chgData name="LILIANA ARISTIZABAL" userId="775458ba502a47e2" providerId="LiveId" clId="{72ABD29B-BB0B-405C-B56E-1D02695E988A}" dt="2018-01-13T21:20:06.552" v="4350" actId="478"/>
          <ac:spMkLst>
            <pc:docMk/>
            <pc:sldMk cId="1977296915" sldId="295"/>
            <ac:spMk id="13" creationId="{A102CFD2-291A-4DA4-84B5-5BAC3FB8B5D3}"/>
          </ac:spMkLst>
        </pc:spChg>
        <pc:graphicFrameChg chg="mod">
          <ac:chgData name="LILIANA ARISTIZABAL" userId="775458ba502a47e2" providerId="LiveId" clId="{72ABD29B-BB0B-405C-B56E-1D02695E988A}" dt="2018-01-14T20:45:35.755" v="10307"/>
          <ac:graphicFrameMkLst>
            <pc:docMk/>
            <pc:sldMk cId="1977296915" sldId="295"/>
            <ac:graphicFrameMk id="5" creationId="{8E82CE88-D607-4D59-8008-3E4DC69740E1}"/>
          </ac:graphicFrameMkLst>
        </pc:graphicFrameChg>
      </pc:sldChg>
      <pc:sldChg chg="delSp modSp add">
        <pc:chgData name="LILIANA ARISTIZABAL" userId="775458ba502a47e2" providerId="LiveId" clId="{72ABD29B-BB0B-405C-B56E-1D02695E988A}" dt="2018-01-13T22:27:25.198" v="8298" actId="20577"/>
        <pc:sldMkLst>
          <pc:docMk/>
          <pc:sldMk cId="294677121" sldId="296"/>
        </pc:sldMkLst>
        <pc:spChg chg="mod">
          <ac:chgData name="LILIANA ARISTIZABAL" userId="775458ba502a47e2" providerId="LiveId" clId="{72ABD29B-BB0B-405C-B56E-1D02695E988A}" dt="2018-01-13T22:26:29.760" v="8284" actId="20577"/>
          <ac:spMkLst>
            <pc:docMk/>
            <pc:sldMk cId="294677121" sldId="296"/>
            <ac:spMk id="2" creationId="{00000000-0000-0000-0000-000000000000}"/>
          </ac:spMkLst>
        </pc:spChg>
        <pc:spChg chg="del">
          <ac:chgData name="LILIANA ARISTIZABAL" userId="775458ba502a47e2" providerId="LiveId" clId="{72ABD29B-BB0B-405C-B56E-1D02695E988A}" dt="2018-01-13T22:27:16.917" v="8289" actId="478"/>
          <ac:spMkLst>
            <pc:docMk/>
            <pc:sldMk cId="294677121" sldId="296"/>
            <ac:spMk id="11" creationId="{1C42C0FE-C1AB-44BC-8FFA-0F6CBB72AECF}"/>
          </ac:spMkLst>
        </pc:spChg>
        <pc:spChg chg="del">
          <ac:chgData name="LILIANA ARISTIZABAL" userId="775458ba502a47e2" providerId="LiveId" clId="{72ABD29B-BB0B-405C-B56E-1D02695E988A}" dt="2018-01-13T22:27:13.553" v="8288" actId="478"/>
          <ac:spMkLst>
            <pc:docMk/>
            <pc:sldMk cId="294677121" sldId="296"/>
            <ac:spMk id="13" creationId="{A102CFD2-291A-4DA4-84B5-5BAC3FB8B5D3}"/>
          </ac:spMkLst>
        </pc:spChg>
        <pc:graphicFrameChg chg="mod">
          <ac:chgData name="LILIANA ARISTIZABAL" userId="775458ba502a47e2" providerId="LiveId" clId="{72ABD29B-BB0B-405C-B56E-1D02695E988A}" dt="2018-01-13T22:27:25.198" v="8298" actId="20577"/>
          <ac:graphicFrameMkLst>
            <pc:docMk/>
            <pc:sldMk cId="294677121" sldId="296"/>
            <ac:graphicFrameMk id="5" creationId="{8E82CE88-D607-4D59-8008-3E4DC69740E1}"/>
          </ac:graphicFrameMkLst>
        </pc:graphicFrameChg>
      </pc:sldChg>
      <pc:sldChg chg="addSp delSp modSp add ord">
        <pc:chgData name="LILIANA ARISTIZABAL" userId="775458ba502a47e2" providerId="LiveId" clId="{72ABD29B-BB0B-405C-B56E-1D02695E988A}" dt="2018-01-13T21:40:45.621" v="6180" actId="1035"/>
        <pc:sldMkLst>
          <pc:docMk/>
          <pc:sldMk cId="3108523906" sldId="297"/>
        </pc:sldMkLst>
        <pc:spChg chg="del">
          <ac:chgData name="LILIANA ARISTIZABAL" userId="775458ba502a47e2" providerId="LiveId" clId="{72ABD29B-BB0B-405C-B56E-1D02695E988A}" dt="2018-01-13T21:39:26.488" v="6121"/>
          <ac:spMkLst>
            <pc:docMk/>
            <pc:sldMk cId="3108523906" sldId="297"/>
            <ac:spMk id="2" creationId="{683AFEBD-FFF3-4ADD-959C-253DA2A416E3}"/>
          </ac:spMkLst>
        </pc:spChg>
        <pc:spChg chg="del">
          <ac:chgData name="LILIANA ARISTIZABAL" userId="775458ba502a47e2" providerId="LiveId" clId="{72ABD29B-BB0B-405C-B56E-1D02695E988A}" dt="2018-01-13T21:39:26.488" v="6121"/>
          <ac:spMkLst>
            <pc:docMk/>
            <pc:sldMk cId="3108523906" sldId="297"/>
            <ac:spMk id="3" creationId="{D223FF32-B1A8-4C82-800F-640EE0CA63CE}"/>
          </ac:spMkLst>
        </pc:spChg>
        <pc:spChg chg="add mod">
          <ac:chgData name="LILIANA ARISTIZABAL" userId="775458ba502a47e2" providerId="LiveId" clId="{72ABD29B-BB0B-405C-B56E-1D02695E988A}" dt="2018-01-13T21:40:45.621" v="6180" actId="1035"/>
          <ac:spMkLst>
            <pc:docMk/>
            <pc:sldMk cId="3108523906" sldId="297"/>
            <ac:spMk id="4" creationId="{056E6635-D7C5-4113-9963-8B1C283AB0CC}"/>
          </ac:spMkLst>
        </pc:spChg>
        <pc:spChg chg="add mod">
          <ac:chgData name="LILIANA ARISTIZABAL" userId="775458ba502a47e2" providerId="LiveId" clId="{72ABD29B-BB0B-405C-B56E-1D02695E988A}" dt="2018-01-13T21:40:26.447" v="6176" actId="403"/>
          <ac:spMkLst>
            <pc:docMk/>
            <pc:sldMk cId="3108523906" sldId="297"/>
            <ac:spMk id="5" creationId="{5849D098-3997-4C05-A948-10F7D81E35D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87999-36C7-4CDD-A68E-5C29DE3E63D2}" type="doc">
      <dgm:prSet loTypeId="urn:microsoft.com/office/officeart/2009/3/layout/IncreasingArrowsProcess" loCatId="process" qsTypeId="urn:microsoft.com/office/officeart/2005/8/quickstyle/simple1" qsCatId="simple" csTypeId="urn:microsoft.com/office/officeart/2005/8/colors/accent2_1" csCatId="accent2" phldr="1"/>
      <dgm:spPr/>
      <dgm:t>
        <a:bodyPr/>
        <a:lstStyle/>
        <a:p>
          <a:endParaRPr lang="en-US"/>
        </a:p>
      </dgm:t>
    </dgm:pt>
    <dgm:pt modelId="{3635702F-E4AF-47E2-9DD0-C64EEAE561E4}">
      <dgm:prSet phldrT="[Text]"/>
      <dgm:spPr/>
      <dgm:t>
        <a:bodyPr/>
        <a:lstStyle/>
        <a:p>
          <a:r>
            <a:rPr lang="en-US" dirty="0">
              <a:latin typeface="Arial" panose="020B0604020202020204" pitchFamily="34" charset="0"/>
              <a:cs typeface="Arial" panose="020B0604020202020204" pitchFamily="34" charset="0"/>
            </a:rPr>
            <a:t>JOHN BLAIR / 2.5 YRS</a:t>
          </a:r>
        </a:p>
      </dgm:t>
    </dgm:pt>
    <dgm:pt modelId="{BA330401-2ED7-412D-98E9-7872444A10D7}" type="parTrans" cxnId="{7C6C475F-B422-416B-9AB8-D3A610333075}">
      <dgm:prSet/>
      <dgm:spPr/>
      <dgm:t>
        <a:bodyPr/>
        <a:lstStyle/>
        <a:p>
          <a:endParaRPr lang="en-US"/>
        </a:p>
      </dgm:t>
    </dgm:pt>
    <dgm:pt modelId="{5FE53262-28E5-4E59-9ADD-C49D22D372F4}" type="sibTrans" cxnId="{7C6C475F-B422-416B-9AB8-D3A610333075}">
      <dgm:prSet/>
      <dgm:spPr/>
      <dgm:t>
        <a:bodyPr/>
        <a:lstStyle/>
        <a:p>
          <a:endParaRPr lang="en-US"/>
        </a:p>
      </dgm:t>
    </dgm:pt>
    <dgm:pt modelId="{21A511C1-3FA6-4977-B01A-D9353822255E}">
      <dgm:prSet phldrT="[Text]"/>
      <dgm:spPr/>
      <dgm:t>
        <a:bodyPr/>
        <a:lstStyle/>
        <a:p>
          <a:r>
            <a:rPr lang="en-US" dirty="0">
              <a:latin typeface="Arial" panose="020B0604020202020204" pitchFamily="34" charset="0"/>
              <a:cs typeface="Arial" panose="020B0604020202020204" pitchFamily="34" charset="0"/>
            </a:rPr>
            <a:t>WABC / 7+ YEARS</a:t>
          </a:r>
        </a:p>
      </dgm:t>
    </dgm:pt>
    <dgm:pt modelId="{A602CD3E-4245-4481-B426-1C66C2BBD8EF}" type="parTrans" cxnId="{16056A40-E399-4608-9709-93E896CFAD84}">
      <dgm:prSet/>
      <dgm:spPr/>
      <dgm:t>
        <a:bodyPr/>
        <a:lstStyle/>
        <a:p>
          <a:endParaRPr lang="en-US"/>
        </a:p>
      </dgm:t>
    </dgm:pt>
    <dgm:pt modelId="{A5EE1CE7-6D59-4396-BEAB-A7D60CF76D6E}" type="sibTrans" cxnId="{16056A40-E399-4608-9709-93E896CFAD84}">
      <dgm:prSet/>
      <dgm:spPr/>
      <dgm:t>
        <a:bodyPr/>
        <a:lstStyle/>
        <a:p>
          <a:endParaRPr lang="en-US"/>
        </a:p>
      </dgm:t>
    </dgm:pt>
    <dgm:pt modelId="{4DEB30A8-70E5-41C4-9B14-DA669AF5DE0B}">
      <dgm:prSet phldrT="[Text]"/>
      <dgm:spPr/>
      <dgm:t>
        <a:bodyPr/>
        <a:lstStyle/>
        <a:p>
          <a:r>
            <a:rPr lang="en-US" dirty="0">
              <a:latin typeface="Arial" panose="020B0604020202020204" pitchFamily="34" charset="0"/>
              <a:cs typeface="Arial" panose="020B0604020202020204" pitchFamily="34" charset="0"/>
            </a:rPr>
            <a:t>SALES ASSISTANT</a:t>
          </a:r>
        </a:p>
      </dgm:t>
    </dgm:pt>
    <dgm:pt modelId="{EEA10266-5627-4466-B01C-A9B898AB5832}" type="parTrans" cxnId="{6B1FF6EB-387D-4B7E-A324-8861F5FDFC53}">
      <dgm:prSet/>
      <dgm:spPr/>
      <dgm:t>
        <a:bodyPr/>
        <a:lstStyle/>
        <a:p>
          <a:endParaRPr lang="en-US"/>
        </a:p>
      </dgm:t>
    </dgm:pt>
    <dgm:pt modelId="{CCBA08B3-2C4A-4506-85F5-76D91A945741}" type="sibTrans" cxnId="{6B1FF6EB-387D-4B7E-A324-8861F5FDFC53}">
      <dgm:prSet/>
      <dgm:spPr/>
      <dgm:t>
        <a:bodyPr/>
        <a:lstStyle/>
        <a:p>
          <a:endParaRPr lang="en-US"/>
        </a:p>
      </dgm:t>
    </dgm:pt>
    <dgm:pt modelId="{FF6143CF-14AF-4D62-B655-A5A5DBAB8674}">
      <dgm:prSet phldrT="[Text]"/>
      <dgm:spPr/>
      <dgm:t>
        <a:bodyPr/>
        <a:lstStyle/>
        <a:p>
          <a:r>
            <a:rPr lang="en-US" dirty="0">
              <a:latin typeface="Arial" panose="020B0604020202020204" pitchFamily="34" charset="0"/>
              <a:cs typeface="Arial" panose="020B0604020202020204" pitchFamily="34" charset="0"/>
            </a:rPr>
            <a:t>SALES ASSISTANT</a:t>
          </a:r>
        </a:p>
      </dgm:t>
    </dgm:pt>
    <dgm:pt modelId="{A2F7A7FB-9D88-4F47-8254-4F315D8E7233}" type="parTrans" cxnId="{94D4AF66-9490-440A-880A-B1E9CABAA15D}">
      <dgm:prSet/>
      <dgm:spPr/>
      <dgm:t>
        <a:bodyPr/>
        <a:lstStyle/>
        <a:p>
          <a:endParaRPr lang="en-US"/>
        </a:p>
      </dgm:t>
    </dgm:pt>
    <dgm:pt modelId="{CDFFF073-4453-4F24-9E46-F1A5A0559B73}" type="sibTrans" cxnId="{94D4AF66-9490-440A-880A-B1E9CABAA15D}">
      <dgm:prSet/>
      <dgm:spPr/>
      <dgm:t>
        <a:bodyPr/>
        <a:lstStyle/>
        <a:p>
          <a:endParaRPr lang="en-US"/>
        </a:p>
      </dgm:t>
    </dgm:pt>
    <dgm:pt modelId="{B5F1E520-17BB-4645-8607-2133053F0ECF}">
      <dgm:prSet phldrT="[Text]"/>
      <dgm:spPr/>
      <dgm:t>
        <a:bodyPr/>
        <a:lstStyle/>
        <a:p>
          <a:r>
            <a:rPr lang="en-US" dirty="0">
              <a:latin typeface="Arial" panose="020B0604020202020204" pitchFamily="34" charset="0"/>
              <a:cs typeface="Arial" panose="020B0604020202020204" pitchFamily="34" charset="0"/>
            </a:rPr>
            <a:t>SUPERVISOR TO S.A.</a:t>
          </a:r>
        </a:p>
        <a:p>
          <a:endParaRPr lang="en-US" dirty="0">
            <a:latin typeface="Arial" panose="020B0604020202020204" pitchFamily="34" charset="0"/>
            <a:cs typeface="Arial" panose="020B0604020202020204" pitchFamily="34" charset="0"/>
          </a:endParaRPr>
        </a:p>
      </dgm:t>
    </dgm:pt>
    <dgm:pt modelId="{843CF5B9-CAA6-41DC-A5B2-80DA15905842}" type="parTrans" cxnId="{9C3A1F8D-DF63-4FD7-B7BE-EF165F665523}">
      <dgm:prSet/>
      <dgm:spPr/>
      <dgm:t>
        <a:bodyPr/>
        <a:lstStyle/>
        <a:p>
          <a:endParaRPr lang="en-US"/>
        </a:p>
      </dgm:t>
    </dgm:pt>
    <dgm:pt modelId="{A8A2AC8A-A5FF-4C61-BD06-D66D4834D09B}" type="sibTrans" cxnId="{9C3A1F8D-DF63-4FD7-B7BE-EF165F665523}">
      <dgm:prSet/>
      <dgm:spPr/>
      <dgm:t>
        <a:bodyPr/>
        <a:lstStyle/>
        <a:p>
          <a:endParaRPr lang="en-US"/>
        </a:p>
      </dgm:t>
    </dgm:pt>
    <dgm:pt modelId="{81B1CB99-E657-42C9-9D35-43FD984FC031}">
      <dgm:prSet phldrT="[Text]"/>
      <dgm:spPr/>
      <dgm:t>
        <a:bodyPr/>
        <a:lstStyle/>
        <a:p>
          <a:r>
            <a:rPr lang="en-US" dirty="0">
              <a:latin typeface="Arial" panose="020B0604020202020204" pitchFamily="34" charset="0"/>
              <a:cs typeface="Arial" panose="020B0604020202020204" pitchFamily="34" charset="0"/>
            </a:rPr>
            <a:t>SUPERVISE TO S.A.</a:t>
          </a:r>
        </a:p>
      </dgm:t>
    </dgm:pt>
    <dgm:pt modelId="{B01B9BF3-68A1-4384-A762-2BDA638FB687}" type="parTrans" cxnId="{A56E81DD-7758-435D-874A-6448F511FC6A}">
      <dgm:prSet/>
      <dgm:spPr/>
      <dgm:t>
        <a:bodyPr/>
        <a:lstStyle/>
        <a:p>
          <a:endParaRPr lang="en-US"/>
        </a:p>
      </dgm:t>
    </dgm:pt>
    <dgm:pt modelId="{BDFC063C-45BE-4421-8084-DDD19033CE82}" type="sibTrans" cxnId="{A56E81DD-7758-435D-874A-6448F511FC6A}">
      <dgm:prSet/>
      <dgm:spPr/>
      <dgm:t>
        <a:bodyPr/>
        <a:lstStyle/>
        <a:p>
          <a:endParaRPr lang="en-US"/>
        </a:p>
      </dgm:t>
    </dgm:pt>
    <dgm:pt modelId="{7B7FE001-EBB8-4B6E-9025-0C967ADEA180}">
      <dgm:prSet phldrT="[Text]"/>
      <dgm:spPr/>
      <dgm:t>
        <a:bodyPr/>
        <a:lstStyle/>
        <a:p>
          <a:r>
            <a:rPr lang="en-US" dirty="0">
              <a:latin typeface="Arial" panose="020B0604020202020204" pitchFamily="34" charset="0"/>
              <a:cs typeface="Arial" panose="020B0604020202020204" pitchFamily="34" charset="0"/>
            </a:rPr>
            <a:t>ASSISTANT TO LSM</a:t>
          </a:r>
        </a:p>
      </dgm:t>
    </dgm:pt>
    <dgm:pt modelId="{809BB71C-BC03-40A8-A77C-CE562958ED63}" type="parTrans" cxnId="{CEBE8622-DF26-468C-A029-E61C87B1B811}">
      <dgm:prSet/>
      <dgm:spPr/>
      <dgm:t>
        <a:bodyPr/>
        <a:lstStyle/>
        <a:p>
          <a:endParaRPr lang="en-US"/>
        </a:p>
      </dgm:t>
    </dgm:pt>
    <dgm:pt modelId="{7EB3684E-507D-4AE0-8ECA-AF25F3E1E34B}" type="sibTrans" cxnId="{CEBE8622-DF26-468C-A029-E61C87B1B811}">
      <dgm:prSet/>
      <dgm:spPr/>
      <dgm:t>
        <a:bodyPr/>
        <a:lstStyle/>
        <a:p>
          <a:endParaRPr lang="en-US"/>
        </a:p>
      </dgm:t>
    </dgm:pt>
    <dgm:pt modelId="{B1BE7B35-F303-412B-BB24-09007A416559}">
      <dgm:prSet phldrT="[Text]"/>
      <dgm:spPr/>
      <dgm:t>
        <a:bodyPr/>
        <a:lstStyle/>
        <a:p>
          <a:r>
            <a:rPr lang="en-US" dirty="0">
              <a:latin typeface="Arial" panose="020B0604020202020204" pitchFamily="34" charset="0"/>
              <a:cs typeface="Arial" panose="020B0604020202020204" pitchFamily="34" charset="0"/>
            </a:rPr>
            <a:t>ASSISTANT – LEGAL DEPT.</a:t>
          </a:r>
        </a:p>
      </dgm:t>
    </dgm:pt>
    <dgm:pt modelId="{4FFE9E77-9348-47F6-8463-659418187693}" type="parTrans" cxnId="{A0FF1BF9-2501-4579-A08B-EEBBD5948957}">
      <dgm:prSet/>
      <dgm:spPr/>
      <dgm:t>
        <a:bodyPr/>
        <a:lstStyle/>
        <a:p>
          <a:endParaRPr lang="en-US"/>
        </a:p>
      </dgm:t>
    </dgm:pt>
    <dgm:pt modelId="{67963483-2733-490B-A89C-5CED9DE394F2}" type="sibTrans" cxnId="{A0FF1BF9-2501-4579-A08B-EEBBD5948957}">
      <dgm:prSet/>
      <dgm:spPr/>
      <dgm:t>
        <a:bodyPr/>
        <a:lstStyle/>
        <a:p>
          <a:endParaRPr lang="en-US"/>
        </a:p>
      </dgm:t>
    </dgm:pt>
    <dgm:pt modelId="{42289E32-DC17-41AF-B1BC-DDBC891D6816}">
      <dgm:prSet phldrT="[Text]"/>
      <dgm:spPr/>
      <dgm:t>
        <a:bodyPr/>
        <a:lstStyle/>
        <a:p>
          <a:r>
            <a:rPr lang="en-US" dirty="0">
              <a:latin typeface="Arial" panose="020B0604020202020204" pitchFamily="34" charset="0"/>
              <a:cs typeface="Arial" panose="020B0604020202020204" pitchFamily="34" charset="0"/>
            </a:rPr>
            <a:t>HR COORDINATOR</a:t>
          </a:r>
        </a:p>
      </dgm:t>
    </dgm:pt>
    <dgm:pt modelId="{8CACE001-67BA-438F-8959-CAA90E76318B}" type="parTrans" cxnId="{D1AA4378-E1F2-440D-AB8B-9984DD6B30A5}">
      <dgm:prSet/>
      <dgm:spPr/>
      <dgm:t>
        <a:bodyPr/>
        <a:lstStyle/>
        <a:p>
          <a:endParaRPr lang="en-US"/>
        </a:p>
      </dgm:t>
    </dgm:pt>
    <dgm:pt modelId="{9A3D5CB5-494C-4990-90CA-767D09657C9E}" type="sibTrans" cxnId="{D1AA4378-E1F2-440D-AB8B-9984DD6B30A5}">
      <dgm:prSet/>
      <dgm:spPr/>
      <dgm:t>
        <a:bodyPr/>
        <a:lstStyle/>
        <a:p>
          <a:endParaRPr lang="en-US"/>
        </a:p>
      </dgm:t>
    </dgm:pt>
    <dgm:pt modelId="{35C561A1-3CF3-4289-AFEE-F82946A5E94F}">
      <dgm:prSet phldrT="[Text]"/>
      <dgm:spPr/>
      <dgm:t>
        <a:bodyPr/>
        <a:lstStyle/>
        <a:p>
          <a:r>
            <a:rPr lang="en-US" dirty="0">
              <a:latin typeface="Arial" panose="020B0604020202020204" pitchFamily="34" charset="0"/>
              <a:cs typeface="Arial" panose="020B0604020202020204" pitchFamily="34" charset="0"/>
            </a:rPr>
            <a:t>SUPERVISOR FOR ACCOUNTS PAYABL</a:t>
          </a:r>
          <a:r>
            <a:rPr lang="en-US" dirty="0"/>
            <a:t>E</a:t>
          </a:r>
        </a:p>
      </dgm:t>
    </dgm:pt>
    <dgm:pt modelId="{0DD77A73-3B83-464B-A821-61C530620703}" type="parTrans" cxnId="{9A38CEA4-4891-44BC-9743-0A02788EA4F0}">
      <dgm:prSet/>
      <dgm:spPr/>
      <dgm:t>
        <a:bodyPr/>
        <a:lstStyle/>
        <a:p>
          <a:endParaRPr lang="en-US"/>
        </a:p>
      </dgm:t>
    </dgm:pt>
    <dgm:pt modelId="{B6AA8524-BF08-4016-A606-59CEC9B66999}" type="sibTrans" cxnId="{9A38CEA4-4891-44BC-9743-0A02788EA4F0}">
      <dgm:prSet/>
      <dgm:spPr/>
      <dgm:t>
        <a:bodyPr/>
        <a:lstStyle/>
        <a:p>
          <a:endParaRPr lang="en-US"/>
        </a:p>
      </dgm:t>
    </dgm:pt>
    <dgm:pt modelId="{956C8E57-319A-4A63-85E1-76486EEA8823}" type="pres">
      <dgm:prSet presAssocID="{7E387999-36C7-4CDD-A68E-5C29DE3E63D2}" presName="Name0" presStyleCnt="0">
        <dgm:presLayoutVars>
          <dgm:chMax val="5"/>
          <dgm:chPref val="5"/>
          <dgm:dir/>
          <dgm:animLvl val="lvl"/>
        </dgm:presLayoutVars>
      </dgm:prSet>
      <dgm:spPr/>
    </dgm:pt>
    <dgm:pt modelId="{1D9359A5-023E-4A9D-96EE-4E60ADD6C0CA}" type="pres">
      <dgm:prSet presAssocID="{3635702F-E4AF-47E2-9DD0-C64EEAE561E4}" presName="parentText1" presStyleLbl="node1" presStyleIdx="0" presStyleCnt="2">
        <dgm:presLayoutVars>
          <dgm:chMax/>
          <dgm:chPref val="3"/>
          <dgm:bulletEnabled val="1"/>
        </dgm:presLayoutVars>
      </dgm:prSet>
      <dgm:spPr/>
    </dgm:pt>
    <dgm:pt modelId="{C1592BAD-5896-4300-AB5D-2158FF81A296}" type="pres">
      <dgm:prSet presAssocID="{3635702F-E4AF-47E2-9DD0-C64EEAE561E4}" presName="childText1" presStyleLbl="solidAlignAcc1" presStyleIdx="0" presStyleCnt="2">
        <dgm:presLayoutVars>
          <dgm:chMax val="0"/>
          <dgm:chPref val="0"/>
          <dgm:bulletEnabled val="1"/>
        </dgm:presLayoutVars>
      </dgm:prSet>
      <dgm:spPr/>
    </dgm:pt>
    <dgm:pt modelId="{5D273551-2B35-4CA7-8C9B-C9B9F2DF8C78}" type="pres">
      <dgm:prSet presAssocID="{21A511C1-3FA6-4977-B01A-D9353822255E}" presName="parentText2" presStyleLbl="node1" presStyleIdx="1" presStyleCnt="2">
        <dgm:presLayoutVars>
          <dgm:chMax/>
          <dgm:chPref val="3"/>
          <dgm:bulletEnabled val="1"/>
        </dgm:presLayoutVars>
      </dgm:prSet>
      <dgm:spPr/>
    </dgm:pt>
    <dgm:pt modelId="{CEE90CDA-48EF-45DB-9472-18E07A744638}" type="pres">
      <dgm:prSet presAssocID="{21A511C1-3FA6-4977-B01A-D9353822255E}" presName="childText2" presStyleLbl="solidAlignAcc1" presStyleIdx="1" presStyleCnt="2">
        <dgm:presLayoutVars>
          <dgm:chMax val="0"/>
          <dgm:chPref val="0"/>
          <dgm:bulletEnabled val="1"/>
        </dgm:presLayoutVars>
      </dgm:prSet>
      <dgm:spPr/>
    </dgm:pt>
  </dgm:ptLst>
  <dgm:cxnLst>
    <dgm:cxn modelId="{DBAC2314-5C45-44F6-8C61-468CA314FFB9}" type="presOf" srcId="{B5F1E520-17BB-4645-8607-2133053F0ECF}" destId="{C1592BAD-5896-4300-AB5D-2158FF81A296}" srcOrd="0" destOrd="1" presId="urn:microsoft.com/office/officeart/2009/3/layout/IncreasingArrowsProcess"/>
    <dgm:cxn modelId="{CEBE8622-DF26-468C-A029-E61C87B1B811}" srcId="{21A511C1-3FA6-4977-B01A-D9353822255E}" destId="{7B7FE001-EBB8-4B6E-9025-0C967ADEA180}" srcOrd="1" destOrd="0" parTransId="{809BB71C-BC03-40A8-A77C-CE562958ED63}" sibTransId="{7EB3684E-507D-4AE0-8ECA-AF25F3E1E34B}"/>
    <dgm:cxn modelId="{667C112D-F7AE-461F-BB2B-4A01CCE1A1CB}" type="presOf" srcId="{35C561A1-3CF3-4289-AFEE-F82946A5E94F}" destId="{CEE90CDA-48EF-45DB-9472-18E07A744638}" srcOrd="0" destOrd="5" presId="urn:microsoft.com/office/officeart/2009/3/layout/IncreasingArrowsProcess"/>
    <dgm:cxn modelId="{16056A40-E399-4608-9709-93E896CFAD84}" srcId="{7E387999-36C7-4CDD-A68E-5C29DE3E63D2}" destId="{21A511C1-3FA6-4977-B01A-D9353822255E}" srcOrd="1" destOrd="0" parTransId="{A602CD3E-4245-4481-B426-1C66C2BBD8EF}" sibTransId="{A5EE1CE7-6D59-4396-BEAB-A7D60CF76D6E}"/>
    <dgm:cxn modelId="{BEE1CF5D-844C-4D63-AFC5-100C3EC4E191}" type="presOf" srcId="{7E387999-36C7-4CDD-A68E-5C29DE3E63D2}" destId="{956C8E57-319A-4A63-85E1-76486EEA8823}" srcOrd="0" destOrd="0" presId="urn:microsoft.com/office/officeart/2009/3/layout/IncreasingArrowsProcess"/>
    <dgm:cxn modelId="{7C6C475F-B422-416B-9AB8-D3A610333075}" srcId="{7E387999-36C7-4CDD-A68E-5C29DE3E63D2}" destId="{3635702F-E4AF-47E2-9DD0-C64EEAE561E4}" srcOrd="0" destOrd="0" parTransId="{BA330401-2ED7-412D-98E9-7872444A10D7}" sibTransId="{5FE53262-28E5-4E59-9ADD-C49D22D372F4}"/>
    <dgm:cxn modelId="{94D4AF66-9490-440A-880A-B1E9CABAA15D}" srcId="{21A511C1-3FA6-4977-B01A-D9353822255E}" destId="{FF6143CF-14AF-4D62-B655-A5A5DBAB8674}" srcOrd="0" destOrd="0" parTransId="{A2F7A7FB-9D88-4F47-8254-4F315D8E7233}" sibTransId="{CDFFF073-4453-4F24-9E46-F1A5A0559B73}"/>
    <dgm:cxn modelId="{CAC9994B-558C-4A49-B261-C25515E9B875}" type="presOf" srcId="{42289E32-DC17-41AF-B1BC-DDBC891D6816}" destId="{CEE90CDA-48EF-45DB-9472-18E07A744638}" srcOrd="0" destOrd="4" presId="urn:microsoft.com/office/officeart/2009/3/layout/IncreasingArrowsProcess"/>
    <dgm:cxn modelId="{9322A877-2E94-481A-A013-974AA74B69C9}" type="presOf" srcId="{4DEB30A8-70E5-41C4-9B14-DA669AF5DE0B}" destId="{C1592BAD-5896-4300-AB5D-2158FF81A296}" srcOrd="0" destOrd="0" presId="urn:microsoft.com/office/officeart/2009/3/layout/IncreasingArrowsProcess"/>
    <dgm:cxn modelId="{D1AA4378-E1F2-440D-AB8B-9984DD6B30A5}" srcId="{21A511C1-3FA6-4977-B01A-D9353822255E}" destId="{42289E32-DC17-41AF-B1BC-DDBC891D6816}" srcOrd="4" destOrd="0" parTransId="{8CACE001-67BA-438F-8959-CAA90E76318B}" sibTransId="{9A3D5CB5-494C-4990-90CA-767D09657C9E}"/>
    <dgm:cxn modelId="{4703107A-0369-4CD3-8D5E-D779558FBA1D}" type="presOf" srcId="{3635702F-E4AF-47E2-9DD0-C64EEAE561E4}" destId="{1D9359A5-023E-4A9D-96EE-4E60ADD6C0CA}" srcOrd="0" destOrd="0" presId="urn:microsoft.com/office/officeart/2009/3/layout/IncreasingArrowsProcess"/>
    <dgm:cxn modelId="{9C3A1F8D-DF63-4FD7-B7BE-EF165F665523}" srcId="{3635702F-E4AF-47E2-9DD0-C64EEAE561E4}" destId="{B5F1E520-17BB-4645-8607-2133053F0ECF}" srcOrd="1" destOrd="0" parTransId="{843CF5B9-CAA6-41DC-A5B2-80DA15905842}" sibTransId="{A8A2AC8A-A5FF-4C61-BD06-D66D4834D09B}"/>
    <dgm:cxn modelId="{EE838195-2BD4-4B97-AA80-A7DB47685B8D}" type="presOf" srcId="{81B1CB99-E657-42C9-9D35-43FD984FC031}" destId="{CEE90CDA-48EF-45DB-9472-18E07A744638}" srcOrd="0" destOrd="2" presId="urn:microsoft.com/office/officeart/2009/3/layout/IncreasingArrowsProcess"/>
    <dgm:cxn modelId="{9B059D98-0254-4CF6-A05E-454F72408E5D}" type="presOf" srcId="{7B7FE001-EBB8-4B6E-9025-0C967ADEA180}" destId="{CEE90CDA-48EF-45DB-9472-18E07A744638}" srcOrd="0" destOrd="1" presId="urn:microsoft.com/office/officeart/2009/3/layout/IncreasingArrowsProcess"/>
    <dgm:cxn modelId="{9A38CEA4-4891-44BC-9743-0A02788EA4F0}" srcId="{21A511C1-3FA6-4977-B01A-D9353822255E}" destId="{35C561A1-3CF3-4289-AFEE-F82946A5E94F}" srcOrd="5" destOrd="0" parTransId="{0DD77A73-3B83-464B-A821-61C530620703}" sibTransId="{B6AA8524-BF08-4016-A606-59CEC9B66999}"/>
    <dgm:cxn modelId="{65EA3EC6-4E1C-4B85-AB71-4D9B2E270273}" type="presOf" srcId="{FF6143CF-14AF-4D62-B655-A5A5DBAB8674}" destId="{CEE90CDA-48EF-45DB-9472-18E07A744638}" srcOrd="0" destOrd="0" presId="urn:microsoft.com/office/officeart/2009/3/layout/IncreasingArrowsProcess"/>
    <dgm:cxn modelId="{B4A78BD8-0865-48B3-920F-AFB4FA966F4C}" type="presOf" srcId="{21A511C1-3FA6-4977-B01A-D9353822255E}" destId="{5D273551-2B35-4CA7-8C9B-C9B9F2DF8C78}" srcOrd="0" destOrd="0" presId="urn:microsoft.com/office/officeart/2009/3/layout/IncreasingArrowsProcess"/>
    <dgm:cxn modelId="{A56E81DD-7758-435D-874A-6448F511FC6A}" srcId="{21A511C1-3FA6-4977-B01A-D9353822255E}" destId="{81B1CB99-E657-42C9-9D35-43FD984FC031}" srcOrd="2" destOrd="0" parTransId="{B01B9BF3-68A1-4384-A762-2BDA638FB687}" sibTransId="{BDFC063C-45BE-4421-8084-DDD19033CE82}"/>
    <dgm:cxn modelId="{84E88CE4-4845-4B6B-BF7B-664D34114198}" type="presOf" srcId="{B1BE7B35-F303-412B-BB24-09007A416559}" destId="{CEE90CDA-48EF-45DB-9472-18E07A744638}" srcOrd="0" destOrd="3" presId="urn:microsoft.com/office/officeart/2009/3/layout/IncreasingArrowsProcess"/>
    <dgm:cxn modelId="{6B1FF6EB-387D-4B7E-A324-8861F5FDFC53}" srcId="{3635702F-E4AF-47E2-9DD0-C64EEAE561E4}" destId="{4DEB30A8-70E5-41C4-9B14-DA669AF5DE0B}" srcOrd="0" destOrd="0" parTransId="{EEA10266-5627-4466-B01C-A9B898AB5832}" sibTransId="{CCBA08B3-2C4A-4506-85F5-76D91A945741}"/>
    <dgm:cxn modelId="{A0FF1BF9-2501-4579-A08B-EEBBD5948957}" srcId="{21A511C1-3FA6-4977-B01A-D9353822255E}" destId="{B1BE7B35-F303-412B-BB24-09007A416559}" srcOrd="3" destOrd="0" parTransId="{4FFE9E77-9348-47F6-8463-659418187693}" sibTransId="{67963483-2733-490B-A89C-5CED9DE394F2}"/>
    <dgm:cxn modelId="{769AD522-8FD5-474A-B4C9-8AF1E95AAA85}" type="presParOf" srcId="{956C8E57-319A-4A63-85E1-76486EEA8823}" destId="{1D9359A5-023E-4A9D-96EE-4E60ADD6C0CA}" srcOrd="0" destOrd="0" presId="urn:microsoft.com/office/officeart/2009/3/layout/IncreasingArrowsProcess"/>
    <dgm:cxn modelId="{E3F3285D-A77D-4DFF-9B85-D38661D30FC2}" type="presParOf" srcId="{956C8E57-319A-4A63-85E1-76486EEA8823}" destId="{C1592BAD-5896-4300-AB5D-2158FF81A296}" srcOrd="1" destOrd="0" presId="urn:microsoft.com/office/officeart/2009/3/layout/IncreasingArrowsProcess"/>
    <dgm:cxn modelId="{C31832E1-8DAA-4D7B-B124-8AFC40112EAB}" type="presParOf" srcId="{956C8E57-319A-4A63-85E1-76486EEA8823}" destId="{5D273551-2B35-4CA7-8C9B-C9B9F2DF8C78}" srcOrd="2" destOrd="0" presId="urn:microsoft.com/office/officeart/2009/3/layout/IncreasingArrowsProcess"/>
    <dgm:cxn modelId="{F0DFC613-7447-4A1A-9C3C-221A8C140225}" type="presParOf" srcId="{956C8E57-319A-4A63-85E1-76486EEA8823}" destId="{CEE90CDA-48EF-45DB-9472-18E07A744638}"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387999-36C7-4CDD-A68E-5C29DE3E63D2}" type="doc">
      <dgm:prSet loTypeId="urn:microsoft.com/office/officeart/2009/3/layout/IncreasingArrowsProcess" loCatId="process" qsTypeId="urn:microsoft.com/office/officeart/2005/8/quickstyle/simple1" qsCatId="simple" csTypeId="urn:microsoft.com/office/officeart/2005/8/colors/accent2_1" csCatId="accent2" phldr="1"/>
      <dgm:spPr/>
      <dgm:t>
        <a:bodyPr/>
        <a:lstStyle/>
        <a:p>
          <a:endParaRPr lang="en-US"/>
        </a:p>
      </dgm:t>
    </dgm:pt>
    <dgm:pt modelId="{3635702F-E4AF-47E2-9DD0-C64EEAE561E4}">
      <dgm:prSet phldrT="[Text]" custT="1"/>
      <dgm:spPr/>
      <dgm:t>
        <a:bodyPr/>
        <a:lstStyle/>
        <a:p>
          <a:r>
            <a:rPr lang="en-US" sz="1600" dirty="0">
              <a:latin typeface="Arial" panose="020B0604020202020204" pitchFamily="34" charset="0"/>
              <a:cs typeface="Arial" panose="020B0604020202020204" pitchFamily="34" charset="0"/>
            </a:rPr>
            <a:t>XEROX / 2.5 YEARS</a:t>
          </a:r>
        </a:p>
      </dgm:t>
    </dgm:pt>
    <dgm:pt modelId="{BA330401-2ED7-412D-98E9-7872444A10D7}" type="parTrans" cxnId="{7C6C475F-B422-416B-9AB8-D3A610333075}">
      <dgm:prSet/>
      <dgm:spPr/>
      <dgm:t>
        <a:bodyPr/>
        <a:lstStyle/>
        <a:p>
          <a:endParaRPr lang="en-US"/>
        </a:p>
      </dgm:t>
    </dgm:pt>
    <dgm:pt modelId="{5FE53262-28E5-4E59-9ADD-C49D22D372F4}" type="sibTrans" cxnId="{7C6C475F-B422-416B-9AB8-D3A610333075}">
      <dgm:prSet/>
      <dgm:spPr/>
      <dgm:t>
        <a:bodyPr/>
        <a:lstStyle/>
        <a:p>
          <a:endParaRPr lang="en-US"/>
        </a:p>
      </dgm:t>
    </dgm:pt>
    <dgm:pt modelId="{21A511C1-3FA6-4977-B01A-D9353822255E}">
      <dgm:prSet phldrT="[Text]" custT="1"/>
      <dgm:spPr/>
      <dgm:t>
        <a:bodyPr/>
        <a:lstStyle/>
        <a:p>
          <a:r>
            <a:rPr lang="en-US" sz="1600" dirty="0">
              <a:latin typeface="Arial" panose="020B0604020202020204" pitchFamily="34" charset="0"/>
              <a:cs typeface="Arial" panose="020B0604020202020204" pitchFamily="34" charset="0"/>
            </a:rPr>
            <a:t>TELEMUNDO / 16+ YEARS</a:t>
          </a:r>
        </a:p>
      </dgm:t>
    </dgm:pt>
    <dgm:pt modelId="{A602CD3E-4245-4481-B426-1C66C2BBD8EF}" type="parTrans" cxnId="{16056A40-E399-4608-9709-93E896CFAD84}">
      <dgm:prSet/>
      <dgm:spPr/>
      <dgm:t>
        <a:bodyPr/>
        <a:lstStyle/>
        <a:p>
          <a:endParaRPr lang="en-US"/>
        </a:p>
      </dgm:t>
    </dgm:pt>
    <dgm:pt modelId="{A5EE1CE7-6D59-4396-BEAB-A7D60CF76D6E}" type="sibTrans" cxnId="{16056A40-E399-4608-9709-93E896CFAD84}">
      <dgm:prSet/>
      <dgm:spPr/>
      <dgm:t>
        <a:bodyPr/>
        <a:lstStyle/>
        <a:p>
          <a:endParaRPr lang="en-US"/>
        </a:p>
      </dgm:t>
    </dgm:pt>
    <dgm:pt modelId="{4DEB30A8-70E5-41C4-9B14-DA669AF5DE0B}">
      <dgm:prSet phldrT="[Text]" custT="1"/>
      <dgm:spPr/>
      <dgm:t>
        <a:bodyPr/>
        <a:lstStyle/>
        <a:p>
          <a:r>
            <a:rPr lang="en-US" sz="1600" dirty="0">
              <a:latin typeface="Arial" panose="020B0604020202020204" pitchFamily="34" charset="0"/>
              <a:cs typeface="Arial" panose="020B0604020202020204" pitchFamily="34" charset="0"/>
            </a:rPr>
            <a:t>SALESPERSON</a:t>
          </a:r>
        </a:p>
        <a:p>
          <a:endParaRPr lang="en-US" sz="1600" dirty="0">
            <a:latin typeface="Arial" panose="020B0604020202020204" pitchFamily="34" charset="0"/>
            <a:cs typeface="Arial" panose="020B0604020202020204" pitchFamily="34" charset="0"/>
          </a:endParaRPr>
        </a:p>
      </dgm:t>
    </dgm:pt>
    <dgm:pt modelId="{EEA10266-5627-4466-B01C-A9B898AB5832}" type="parTrans" cxnId="{6B1FF6EB-387D-4B7E-A324-8861F5FDFC53}">
      <dgm:prSet/>
      <dgm:spPr/>
      <dgm:t>
        <a:bodyPr/>
        <a:lstStyle/>
        <a:p>
          <a:endParaRPr lang="en-US"/>
        </a:p>
      </dgm:t>
    </dgm:pt>
    <dgm:pt modelId="{CCBA08B3-2C4A-4506-85F5-76D91A945741}" type="sibTrans" cxnId="{6B1FF6EB-387D-4B7E-A324-8861F5FDFC53}">
      <dgm:prSet/>
      <dgm:spPr/>
      <dgm:t>
        <a:bodyPr/>
        <a:lstStyle/>
        <a:p>
          <a:endParaRPr lang="en-US"/>
        </a:p>
      </dgm:t>
    </dgm:pt>
    <dgm:pt modelId="{FF6143CF-14AF-4D62-B655-A5A5DBAB8674}">
      <dgm:prSet phldrT="[Text]" custT="1"/>
      <dgm:spPr/>
      <dgm:t>
        <a:bodyPr/>
        <a:lstStyle/>
        <a:p>
          <a:r>
            <a:rPr lang="en-US" sz="1550" dirty="0">
              <a:latin typeface="Arial" panose="020B0604020202020204" pitchFamily="34" charset="0"/>
              <a:cs typeface="Arial" panose="020B0604020202020204" pitchFamily="34" charset="0"/>
            </a:rPr>
            <a:t>NATIONAL ACCOUNT EXECUTIVE</a:t>
          </a:r>
        </a:p>
      </dgm:t>
    </dgm:pt>
    <dgm:pt modelId="{A2F7A7FB-9D88-4F47-8254-4F315D8E7233}" type="parTrans" cxnId="{94D4AF66-9490-440A-880A-B1E9CABAA15D}">
      <dgm:prSet/>
      <dgm:spPr/>
      <dgm:t>
        <a:bodyPr/>
        <a:lstStyle/>
        <a:p>
          <a:endParaRPr lang="en-US"/>
        </a:p>
      </dgm:t>
    </dgm:pt>
    <dgm:pt modelId="{CDFFF073-4453-4F24-9E46-F1A5A0559B73}" type="sibTrans" cxnId="{94D4AF66-9490-440A-880A-B1E9CABAA15D}">
      <dgm:prSet/>
      <dgm:spPr/>
      <dgm:t>
        <a:bodyPr/>
        <a:lstStyle/>
        <a:p>
          <a:endParaRPr lang="en-US"/>
        </a:p>
      </dgm:t>
    </dgm:pt>
    <dgm:pt modelId="{75A826B4-1A4F-43DC-B3D6-9B1FDDAA16EC}">
      <dgm:prSet phldrT="[Text]" custT="1"/>
      <dgm:spPr/>
      <dgm:t>
        <a:bodyPr/>
        <a:lstStyle/>
        <a:p>
          <a:r>
            <a:rPr lang="en-US" sz="1550" dirty="0">
              <a:latin typeface="Arial" panose="020B0604020202020204" pitchFamily="34" charset="0"/>
              <a:cs typeface="Arial" panose="020B0604020202020204" pitchFamily="34" charset="0"/>
            </a:rPr>
            <a:t>NATIONAL SALES MANAGER –NYC</a:t>
          </a:r>
        </a:p>
      </dgm:t>
    </dgm:pt>
    <dgm:pt modelId="{98B71E6C-01DA-4945-85AB-9FB6C3C60CDF}" type="parTrans" cxnId="{65855F9B-B25B-4470-B786-72D5129FF279}">
      <dgm:prSet/>
      <dgm:spPr/>
      <dgm:t>
        <a:bodyPr/>
        <a:lstStyle/>
        <a:p>
          <a:endParaRPr lang="en-US"/>
        </a:p>
      </dgm:t>
    </dgm:pt>
    <dgm:pt modelId="{437E760D-674B-4A2E-8AF2-39556BF4128A}" type="sibTrans" cxnId="{65855F9B-B25B-4470-B786-72D5129FF279}">
      <dgm:prSet/>
      <dgm:spPr/>
      <dgm:t>
        <a:bodyPr/>
        <a:lstStyle/>
        <a:p>
          <a:endParaRPr lang="en-US"/>
        </a:p>
      </dgm:t>
    </dgm:pt>
    <dgm:pt modelId="{18C52DDF-FC65-4C30-8DD5-614C880C220B}">
      <dgm:prSet phldrT="[Text]" custT="1"/>
      <dgm:spPr/>
      <dgm:t>
        <a:bodyPr/>
        <a:lstStyle/>
        <a:p>
          <a:r>
            <a:rPr lang="en-US" sz="1550" dirty="0">
              <a:latin typeface="Arial" panose="020B0604020202020204" pitchFamily="34" charset="0"/>
              <a:cs typeface="Arial" panose="020B0604020202020204" pitchFamily="34" charset="0"/>
            </a:rPr>
            <a:t>LOCAL SALES MANAGER- MIAMI</a:t>
          </a:r>
        </a:p>
      </dgm:t>
    </dgm:pt>
    <dgm:pt modelId="{1CC12FE2-1A95-4DF8-B696-FA05AB5306EF}" type="parTrans" cxnId="{D7B0C17F-5777-4638-B168-FC1B66C2F286}">
      <dgm:prSet/>
      <dgm:spPr/>
      <dgm:t>
        <a:bodyPr/>
        <a:lstStyle/>
        <a:p>
          <a:endParaRPr lang="en-US"/>
        </a:p>
      </dgm:t>
    </dgm:pt>
    <dgm:pt modelId="{E6B50C55-A3B3-42A6-AF3C-6F28FC21C6CE}" type="sibTrans" cxnId="{D7B0C17F-5777-4638-B168-FC1B66C2F286}">
      <dgm:prSet/>
      <dgm:spPr/>
      <dgm:t>
        <a:bodyPr/>
        <a:lstStyle/>
        <a:p>
          <a:endParaRPr lang="en-US"/>
        </a:p>
      </dgm:t>
    </dgm:pt>
    <dgm:pt modelId="{2A59253B-A0B9-4F83-B406-4D17A8A9126A}">
      <dgm:prSet phldrT="[Text]" custT="1"/>
      <dgm:spPr/>
      <dgm:t>
        <a:bodyPr/>
        <a:lstStyle/>
        <a:p>
          <a:r>
            <a:rPr lang="en-US" sz="1550" dirty="0">
              <a:latin typeface="Arial" panose="020B0604020202020204" pitchFamily="34" charset="0"/>
              <a:cs typeface="Arial" panose="020B0604020202020204" pitchFamily="34" charset="0"/>
            </a:rPr>
            <a:t>VP OF SALES – NYC</a:t>
          </a:r>
        </a:p>
      </dgm:t>
    </dgm:pt>
    <dgm:pt modelId="{8A47A56F-0062-4AB6-87BC-995BDDCFD89A}" type="parTrans" cxnId="{35152022-D11C-471E-A674-C5CFA34D3541}">
      <dgm:prSet/>
      <dgm:spPr/>
      <dgm:t>
        <a:bodyPr/>
        <a:lstStyle/>
        <a:p>
          <a:endParaRPr lang="en-US"/>
        </a:p>
      </dgm:t>
    </dgm:pt>
    <dgm:pt modelId="{C6ADF18F-38E7-456D-AF45-F234A2EAA1A8}" type="sibTrans" cxnId="{35152022-D11C-471E-A674-C5CFA34D3541}">
      <dgm:prSet/>
      <dgm:spPr/>
      <dgm:t>
        <a:bodyPr/>
        <a:lstStyle/>
        <a:p>
          <a:endParaRPr lang="en-US"/>
        </a:p>
      </dgm:t>
    </dgm:pt>
    <dgm:pt modelId="{1E8FEE20-F5EC-4B44-A154-057BEACD8FCC}">
      <dgm:prSet phldrT="[Text]" custT="1"/>
      <dgm:spPr/>
      <dgm:t>
        <a:bodyPr/>
        <a:lstStyle/>
        <a:p>
          <a:r>
            <a:rPr lang="en-US" sz="1550" dirty="0">
              <a:latin typeface="Arial" panose="020B0604020202020204" pitchFamily="34" charset="0"/>
              <a:cs typeface="Arial" panose="020B0604020202020204" pitchFamily="34" charset="0"/>
            </a:rPr>
            <a:t>DIRECTOR OF SALES* (ZGS COMM.)</a:t>
          </a:r>
        </a:p>
      </dgm:t>
    </dgm:pt>
    <dgm:pt modelId="{8AE5E7BD-6BE9-4935-8AFD-CA896179702C}" type="parTrans" cxnId="{9A7CEA5F-3D7F-4571-84BE-59BE3A954F7F}">
      <dgm:prSet/>
      <dgm:spPr/>
      <dgm:t>
        <a:bodyPr/>
        <a:lstStyle/>
        <a:p>
          <a:endParaRPr lang="en-US"/>
        </a:p>
      </dgm:t>
    </dgm:pt>
    <dgm:pt modelId="{1BD92976-B312-4A8C-A1DD-9936519901A9}" type="sibTrans" cxnId="{9A7CEA5F-3D7F-4571-84BE-59BE3A954F7F}">
      <dgm:prSet/>
      <dgm:spPr/>
      <dgm:t>
        <a:bodyPr/>
        <a:lstStyle/>
        <a:p>
          <a:endParaRPr lang="en-US"/>
        </a:p>
      </dgm:t>
    </dgm:pt>
    <dgm:pt modelId="{956C8E57-319A-4A63-85E1-76486EEA8823}" type="pres">
      <dgm:prSet presAssocID="{7E387999-36C7-4CDD-A68E-5C29DE3E63D2}" presName="Name0" presStyleCnt="0">
        <dgm:presLayoutVars>
          <dgm:chMax val="5"/>
          <dgm:chPref val="5"/>
          <dgm:dir/>
          <dgm:animLvl val="lvl"/>
        </dgm:presLayoutVars>
      </dgm:prSet>
      <dgm:spPr/>
    </dgm:pt>
    <dgm:pt modelId="{1D9359A5-023E-4A9D-96EE-4E60ADD6C0CA}" type="pres">
      <dgm:prSet presAssocID="{3635702F-E4AF-47E2-9DD0-C64EEAE561E4}" presName="parentText1" presStyleLbl="node1" presStyleIdx="0" presStyleCnt="2">
        <dgm:presLayoutVars>
          <dgm:chMax/>
          <dgm:chPref val="3"/>
          <dgm:bulletEnabled val="1"/>
        </dgm:presLayoutVars>
      </dgm:prSet>
      <dgm:spPr/>
    </dgm:pt>
    <dgm:pt modelId="{C1592BAD-5896-4300-AB5D-2158FF81A296}" type="pres">
      <dgm:prSet presAssocID="{3635702F-E4AF-47E2-9DD0-C64EEAE561E4}" presName="childText1" presStyleLbl="solidAlignAcc1" presStyleIdx="0" presStyleCnt="2" custLinFactNeighborX="-4864" custLinFactNeighborY="-1007">
        <dgm:presLayoutVars>
          <dgm:chMax val="0"/>
          <dgm:chPref val="0"/>
          <dgm:bulletEnabled val="1"/>
        </dgm:presLayoutVars>
      </dgm:prSet>
      <dgm:spPr/>
    </dgm:pt>
    <dgm:pt modelId="{884C104D-9951-4FFB-AB89-5698A9401235}" type="pres">
      <dgm:prSet presAssocID="{21A511C1-3FA6-4977-B01A-D9353822255E}" presName="parentText2" presStyleLbl="node1" presStyleIdx="1" presStyleCnt="2" custScaleX="117201">
        <dgm:presLayoutVars>
          <dgm:chMax/>
          <dgm:chPref val="3"/>
          <dgm:bulletEnabled val="1"/>
        </dgm:presLayoutVars>
      </dgm:prSet>
      <dgm:spPr/>
    </dgm:pt>
    <dgm:pt modelId="{393E0790-5C5C-4F46-93AB-A934D40D09B2}" type="pres">
      <dgm:prSet presAssocID="{21A511C1-3FA6-4977-B01A-D9353822255E}" presName="childText2" presStyleLbl="solidAlignAcc1" presStyleIdx="1" presStyleCnt="2" custScaleX="120030">
        <dgm:presLayoutVars>
          <dgm:chMax val="0"/>
          <dgm:chPref val="0"/>
          <dgm:bulletEnabled val="1"/>
        </dgm:presLayoutVars>
      </dgm:prSet>
      <dgm:spPr/>
    </dgm:pt>
  </dgm:ptLst>
  <dgm:cxnLst>
    <dgm:cxn modelId="{35152022-D11C-471E-A674-C5CFA34D3541}" srcId="{21A511C1-3FA6-4977-B01A-D9353822255E}" destId="{2A59253B-A0B9-4F83-B406-4D17A8A9126A}" srcOrd="4" destOrd="0" parTransId="{8A47A56F-0062-4AB6-87BC-995BDDCFD89A}" sibTransId="{C6ADF18F-38E7-456D-AF45-F234A2EAA1A8}"/>
    <dgm:cxn modelId="{A9551236-1E31-4C57-8E08-8A796B393A7C}" type="presOf" srcId="{21A511C1-3FA6-4977-B01A-D9353822255E}" destId="{884C104D-9951-4FFB-AB89-5698A9401235}" srcOrd="0" destOrd="0" presId="urn:microsoft.com/office/officeart/2009/3/layout/IncreasingArrowsProcess"/>
    <dgm:cxn modelId="{37FB243F-DDCD-4560-889C-2BA27CBE47AD}" type="presOf" srcId="{2A59253B-A0B9-4F83-B406-4D17A8A9126A}" destId="{393E0790-5C5C-4F46-93AB-A934D40D09B2}" srcOrd="0" destOrd="4" presId="urn:microsoft.com/office/officeart/2009/3/layout/IncreasingArrowsProcess"/>
    <dgm:cxn modelId="{16056A40-E399-4608-9709-93E896CFAD84}" srcId="{7E387999-36C7-4CDD-A68E-5C29DE3E63D2}" destId="{21A511C1-3FA6-4977-B01A-D9353822255E}" srcOrd="1" destOrd="0" parTransId="{A602CD3E-4245-4481-B426-1C66C2BBD8EF}" sibTransId="{A5EE1CE7-6D59-4396-BEAB-A7D60CF76D6E}"/>
    <dgm:cxn modelId="{BEE1CF5D-844C-4D63-AFC5-100C3EC4E191}" type="presOf" srcId="{7E387999-36C7-4CDD-A68E-5C29DE3E63D2}" destId="{956C8E57-319A-4A63-85E1-76486EEA8823}" srcOrd="0" destOrd="0" presId="urn:microsoft.com/office/officeart/2009/3/layout/IncreasingArrowsProcess"/>
    <dgm:cxn modelId="{7C6C475F-B422-416B-9AB8-D3A610333075}" srcId="{7E387999-36C7-4CDD-A68E-5C29DE3E63D2}" destId="{3635702F-E4AF-47E2-9DD0-C64EEAE561E4}" srcOrd="0" destOrd="0" parTransId="{BA330401-2ED7-412D-98E9-7872444A10D7}" sibTransId="{5FE53262-28E5-4E59-9ADD-C49D22D372F4}"/>
    <dgm:cxn modelId="{9A7CEA5F-3D7F-4571-84BE-59BE3A954F7F}" srcId="{21A511C1-3FA6-4977-B01A-D9353822255E}" destId="{1E8FEE20-F5EC-4B44-A154-057BEACD8FCC}" srcOrd="1" destOrd="0" parTransId="{8AE5E7BD-6BE9-4935-8AFD-CA896179702C}" sibTransId="{1BD92976-B312-4A8C-A1DD-9936519901A9}"/>
    <dgm:cxn modelId="{7114F061-8FE6-4ED1-AD2B-E97F4CA8578D}" type="presOf" srcId="{1E8FEE20-F5EC-4B44-A154-057BEACD8FCC}" destId="{393E0790-5C5C-4F46-93AB-A934D40D09B2}" srcOrd="0" destOrd="1" presId="urn:microsoft.com/office/officeart/2009/3/layout/IncreasingArrowsProcess"/>
    <dgm:cxn modelId="{94D4AF66-9490-440A-880A-B1E9CABAA15D}" srcId="{21A511C1-3FA6-4977-B01A-D9353822255E}" destId="{FF6143CF-14AF-4D62-B655-A5A5DBAB8674}" srcOrd="0" destOrd="0" parTransId="{A2F7A7FB-9D88-4F47-8254-4F315D8E7233}" sibTransId="{CDFFF073-4453-4F24-9E46-F1A5A0559B73}"/>
    <dgm:cxn modelId="{B95E9E77-799F-4CE4-87DF-E9188B2BF4B0}" type="presOf" srcId="{18C52DDF-FC65-4C30-8DD5-614C880C220B}" destId="{393E0790-5C5C-4F46-93AB-A934D40D09B2}" srcOrd="0" destOrd="3" presId="urn:microsoft.com/office/officeart/2009/3/layout/IncreasingArrowsProcess"/>
    <dgm:cxn modelId="{9322A877-2E94-481A-A013-974AA74B69C9}" type="presOf" srcId="{4DEB30A8-70E5-41C4-9B14-DA669AF5DE0B}" destId="{C1592BAD-5896-4300-AB5D-2158FF81A296}" srcOrd="0" destOrd="0" presId="urn:microsoft.com/office/officeart/2009/3/layout/IncreasingArrowsProcess"/>
    <dgm:cxn modelId="{4703107A-0369-4CD3-8D5E-D779558FBA1D}" type="presOf" srcId="{3635702F-E4AF-47E2-9DD0-C64EEAE561E4}" destId="{1D9359A5-023E-4A9D-96EE-4E60ADD6C0CA}" srcOrd="0" destOrd="0" presId="urn:microsoft.com/office/officeart/2009/3/layout/IncreasingArrowsProcess"/>
    <dgm:cxn modelId="{D7B0C17F-5777-4638-B168-FC1B66C2F286}" srcId="{21A511C1-3FA6-4977-B01A-D9353822255E}" destId="{18C52DDF-FC65-4C30-8DD5-614C880C220B}" srcOrd="3" destOrd="0" parTransId="{1CC12FE2-1A95-4DF8-B696-FA05AB5306EF}" sibTransId="{E6B50C55-A3B3-42A6-AF3C-6F28FC21C6CE}"/>
    <dgm:cxn modelId="{65855F9B-B25B-4470-B786-72D5129FF279}" srcId="{21A511C1-3FA6-4977-B01A-D9353822255E}" destId="{75A826B4-1A4F-43DC-B3D6-9B1FDDAA16EC}" srcOrd="2" destOrd="0" parTransId="{98B71E6C-01DA-4945-85AB-9FB6C3C60CDF}" sibTransId="{437E760D-674B-4A2E-8AF2-39556BF4128A}"/>
    <dgm:cxn modelId="{05FD73B9-9F1D-425D-B2D8-BD846BC1FB4E}" type="presOf" srcId="{75A826B4-1A4F-43DC-B3D6-9B1FDDAA16EC}" destId="{393E0790-5C5C-4F46-93AB-A934D40D09B2}" srcOrd="0" destOrd="2" presId="urn:microsoft.com/office/officeart/2009/3/layout/IncreasingArrowsProcess"/>
    <dgm:cxn modelId="{D3F583D4-20A2-4BA0-8401-6E75E8E81655}" type="presOf" srcId="{FF6143CF-14AF-4D62-B655-A5A5DBAB8674}" destId="{393E0790-5C5C-4F46-93AB-A934D40D09B2}" srcOrd="0" destOrd="0" presId="urn:microsoft.com/office/officeart/2009/3/layout/IncreasingArrowsProcess"/>
    <dgm:cxn modelId="{6B1FF6EB-387D-4B7E-A324-8861F5FDFC53}" srcId="{3635702F-E4AF-47E2-9DD0-C64EEAE561E4}" destId="{4DEB30A8-70E5-41C4-9B14-DA669AF5DE0B}" srcOrd="0" destOrd="0" parTransId="{EEA10266-5627-4466-B01C-A9B898AB5832}" sibTransId="{CCBA08B3-2C4A-4506-85F5-76D91A945741}"/>
    <dgm:cxn modelId="{769AD522-8FD5-474A-B4C9-8AF1E95AAA85}" type="presParOf" srcId="{956C8E57-319A-4A63-85E1-76486EEA8823}" destId="{1D9359A5-023E-4A9D-96EE-4E60ADD6C0CA}" srcOrd="0" destOrd="0" presId="urn:microsoft.com/office/officeart/2009/3/layout/IncreasingArrowsProcess"/>
    <dgm:cxn modelId="{E3F3285D-A77D-4DFF-9B85-D38661D30FC2}" type="presParOf" srcId="{956C8E57-319A-4A63-85E1-76486EEA8823}" destId="{C1592BAD-5896-4300-AB5D-2158FF81A296}" srcOrd="1" destOrd="0" presId="urn:microsoft.com/office/officeart/2009/3/layout/IncreasingArrowsProcess"/>
    <dgm:cxn modelId="{44D9E540-81C1-4EC6-A28A-A7D493ACAE69}" type="presParOf" srcId="{956C8E57-319A-4A63-85E1-76486EEA8823}" destId="{884C104D-9951-4FFB-AB89-5698A9401235}" srcOrd="2" destOrd="0" presId="urn:microsoft.com/office/officeart/2009/3/layout/IncreasingArrowsProcess"/>
    <dgm:cxn modelId="{6280C088-B6FB-4FFE-999F-08154B791708}" type="presParOf" srcId="{956C8E57-319A-4A63-85E1-76486EEA8823}" destId="{393E0790-5C5C-4F46-93AB-A934D40D09B2}"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387999-36C7-4CDD-A68E-5C29DE3E63D2}" type="doc">
      <dgm:prSet loTypeId="urn:microsoft.com/office/officeart/2009/3/layout/IncreasingArrowsProcess" loCatId="process" qsTypeId="urn:microsoft.com/office/officeart/2005/8/quickstyle/simple1" qsCatId="simple" csTypeId="urn:microsoft.com/office/officeart/2005/8/colors/accent2_1" csCatId="accent2" phldr="1"/>
      <dgm:spPr/>
      <dgm:t>
        <a:bodyPr/>
        <a:lstStyle/>
        <a:p>
          <a:endParaRPr lang="en-US"/>
        </a:p>
      </dgm:t>
    </dgm:pt>
    <dgm:pt modelId="{3635702F-E4AF-47E2-9DD0-C64EEAE561E4}">
      <dgm:prSet phldrT="[Text]"/>
      <dgm:spPr/>
      <dgm:t>
        <a:bodyPr/>
        <a:lstStyle/>
        <a:p>
          <a:r>
            <a:rPr lang="en-US" dirty="0">
              <a:latin typeface="Arial" panose="020B0604020202020204" pitchFamily="34" charset="0"/>
              <a:cs typeface="Arial" panose="020B0604020202020204" pitchFamily="34" charset="0"/>
            </a:rPr>
            <a:t>LBI MEDIA – LESS THAN 1 YEAR</a:t>
          </a:r>
        </a:p>
      </dgm:t>
    </dgm:pt>
    <dgm:pt modelId="{BA330401-2ED7-412D-98E9-7872444A10D7}" type="parTrans" cxnId="{7C6C475F-B422-416B-9AB8-D3A610333075}">
      <dgm:prSet/>
      <dgm:spPr/>
      <dgm:t>
        <a:bodyPr/>
        <a:lstStyle/>
        <a:p>
          <a:endParaRPr lang="en-US"/>
        </a:p>
      </dgm:t>
    </dgm:pt>
    <dgm:pt modelId="{5FE53262-28E5-4E59-9ADD-C49D22D372F4}" type="sibTrans" cxnId="{7C6C475F-B422-416B-9AB8-D3A610333075}">
      <dgm:prSet/>
      <dgm:spPr/>
      <dgm:t>
        <a:bodyPr/>
        <a:lstStyle/>
        <a:p>
          <a:endParaRPr lang="en-US"/>
        </a:p>
      </dgm:t>
    </dgm:pt>
    <dgm:pt modelId="{4DEB30A8-70E5-41C4-9B14-DA669AF5DE0B}">
      <dgm:prSet phldrT="[Text]"/>
      <dgm:spPr/>
      <dgm:t>
        <a:bodyPr/>
        <a:lstStyle/>
        <a:p>
          <a:r>
            <a:rPr lang="en-US" dirty="0">
              <a:latin typeface="Arial" panose="020B0604020202020204" pitchFamily="34" charset="0"/>
              <a:cs typeface="Arial" panose="020B0604020202020204" pitchFamily="34" charset="0"/>
            </a:rPr>
            <a:t>VP/GENERAL SALES MANAGER</a:t>
          </a:r>
        </a:p>
      </dgm:t>
    </dgm:pt>
    <dgm:pt modelId="{EEA10266-5627-4466-B01C-A9B898AB5832}" type="parTrans" cxnId="{6B1FF6EB-387D-4B7E-A324-8861F5FDFC53}">
      <dgm:prSet/>
      <dgm:spPr/>
      <dgm:t>
        <a:bodyPr/>
        <a:lstStyle/>
        <a:p>
          <a:endParaRPr lang="en-US"/>
        </a:p>
      </dgm:t>
    </dgm:pt>
    <dgm:pt modelId="{CCBA08B3-2C4A-4506-85F5-76D91A945741}" type="sibTrans" cxnId="{6B1FF6EB-387D-4B7E-A324-8861F5FDFC53}">
      <dgm:prSet/>
      <dgm:spPr/>
      <dgm:t>
        <a:bodyPr/>
        <a:lstStyle/>
        <a:p>
          <a:endParaRPr lang="en-US"/>
        </a:p>
      </dgm:t>
    </dgm:pt>
    <dgm:pt modelId="{033CFC12-3C54-4EFE-BC22-43E346FBC99F}">
      <dgm:prSet phldrT="[Text]"/>
      <dgm:spPr/>
      <dgm:t>
        <a:bodyPr/>
        <a:lstStyle/>
        <a:p>
          <a:r>
            <a:rPr lang="en-US" dirty="0">
              <a:latin typeface="Arial" panose="020B0604020202020204" pitchFamily="34" charset="0"/>
              <a:cs typeface="Arial" panose="020B0604020202020204" pitchFamily="34" charset="0"/>
            </a:rPr>
            <a:t>Chapter 2</a:t>
          </a:r>
        </a:p>
      </dgm:t>
    </dgm:pt>
    <dgm:pt modelId="{9116317C-F38D-43F9-8720-908E86D55180}" type="parTrans" cxnId="{CD983190-B0DC-4B0B-A3F8-2002AB280C6E}">
      <dgm:prSet/>
      <dgm:spPr/>
      <dgm:t>
        <a:bodyPr/>
        <a:lstStyle/>
        <a:p>
          <a:endParaRPr lang="en-US"/>
        </a:p>
      </dgm:t>
    </dgm:pt>
    <dgm:pt modelId="{ECC0A91E-1B30-43CF-A0FB-F14F53AE17CE}" type="sibTrans" cxnId="{CD983190-B0DC-4B0B-A3F8-2002AB280C6E}">
      <dgm:prSet/>
      <dgm:spPr/>
      <dgm:t>
        <a:bodyPr/>
        <a:lstStyle/>
        <a:p>
          <a:endParaRPr lang="en-US"/>
        </a:p>
      </dgm:t>
    </dgm:pt>
    <dgm:pt modelId="{81925E86-7BC3-4107-9E9A-C593E4070F1C}">
      <dgm:prSet phldrT="[Text]"/>
      <dgm:spPr/>
      <dgm:t>
        <a:bodyPr/>
        <a:lstStyle/>
        <a:p>
          <a:endParaRPr lang="en-US" dirty="0"/>
        </a:p>
      </dgm:t>
    </dgm:pt>
    <dgm:pt modelId="{542E0F3D-AA3D-44AC-891F-8CC4230CCA6E}" type="parTrans" cxnId="{CD29C90C-D432-4B82-96D4-0AB99920D8DB}">
      <dgm:prSet/>
      <dgm:spPr/>
      <dgm:t>
        <a:bodyPr/>
        <a:lstStyle/>
        <a:p>
          <a:endParaRPr lang="en-US"/>
        </a:p>
      </dgm:t>
    </dgm:pt>
    <dgm:pt modelId="{52DE731C-8F62-4796-885E-D445B6C80448}" type="sibTrans" cxnId="{CD29C90C-D432-4B82-96D4-0AB99920D8DB}">
      <dgm:prSet/>
      <dgm:spPr/>
      <dgm:t>
        <a:bodyPr/>
        <a:lstStyle/>
        <a:p>
          <a:endParaRPr lang="en-US"/>
        </a:p>
      </dgm:t>
    </dgm:pt>
    <dgm:pt modelId="{956C8E57-319A-4A63-85E1-76486EEA8823}" type="pres">
      <dgm:prSet presAssocID="{7E387999-36C7-4CDD-A68E-5C29DE3E63D2}" presName="Name0" presStyleCnt="0">
        <dgm:presLayoutVars>
          <dgm:chMax val="5"/>
          <dgm:chPref val="5"/>
          <dgm:dir/>
          <dgm:animLvl val="lvl"/>
        </dgm:presLayoutVars>
      </dgm:prSet>
      <dgm:spPr/>
    </dgm:pt>
    <dgm:pt modelId="{1D9359A5-023E-4A9D-96EE-4E60ADD6C0CA}" type="pres">
      <dgm:prSet presAssocID="{3635702F-E4AF-47E2-9DD0-C64EEAE561E4}" presName="parentText1" presStyleLbl="node1" presStyleIdx="0" presStyleCnt="2">
        <dgm:presLayoutVars>
          <dgm:chMax/>
          <dgm:chPref val="3"/>
          <dgm:bulletEnabled val="1"/>
        </dgm:presLayoutVars>
      </dgm:prSet>
      <dgm:spPr/>
    </dgm:pt>
    <dgm:pt modelId="{C1592BAD-5896-4300-AB5D-2158FF81A296}" type="pres">
      <dgm:prSet presAssocID="{3635702F-E4AF-47E2-9DD0-C64EEAE561E4}" presName="childText1" presStyleLbl="solidAlignAcc1" presStyleIdx="0" presStyleCnt="2">
        <dgm:presLayoutVars>
          <dgm:chMax val="0"/>
          <dgm:chPref val="0"/>
          <dgm:bulletEnabled val="1"/>
        </dgm:presLayoutVars>
      </dgm:prSet>
      <dgm:spPr/>
    </dgm:pt>
    <dgm:pt modelId="{883F1745-9062-49D3-A6BD-0D2B2D46D34D}" type="pres">
      <dgm:prSet presAssocID="{033CFC12-3C54-4EFE-BC22-43E346FBC99F}" presName="parentText2" presStyleLbl="node1" presStyleIdx="1" presStyleCnt="2">
        <dgm:presLayoutVars>
          <dgm:chMax/>
          <dgm:chPref val="3"/>
          <dgm:bulletEnabled val="1"/>
        </dgm:presLayoutVars>
      </dgm:prSet>
      <dgm:spPr/>
    </dgm:pt>
    <dgm:pt modelId="{FF006642-DD4B-443F-BA62-35905AA07355}" type="pres">
      <dgm:prSet presAssocID="{033CFC12-3C54-4EFE-BC22-43E346FBC99F}" presName="childText2" presStyleLbl="solidAlignAcc1" presStyleIdx="1" presStyleCnt="2">
        <dgm:presLayoutVars>
          <dgm:chMax val="0"/>
          <dgm:chPref val="0"/>
          <dgm:bulletEnabled val="1"/>
        </dgm:presLayoutVars>
      </dgm:prSet>
      <dgm:spPr/>
    </dgm:pt>
  </dgm:ptLst>
  <dgm:cxnLst>
    <dgm:cxn modelId="{CD29C90C-D432-4B82-96D4-0AB99920D8DB}" srcId="{033CFC12-3C54-4EFE-BC22-43E346FBC99F}" destId="{81925E86-7BC3-4107-9E9A-C593E4070F1C}" srcOrd="0" destOrd="0" parTransId="{542E0F3D-AA3D-44AC-891F-8CC4230CCA6E}" sibTransId="{52DE731C-8F62-4796-885E-D445B6C80448}"/>
    <dgm:cxn modelId="{D9389416-C5A1-4026-BC50-F16F295A7D4E}" type="presOf" srcId="{033CFC12-3C54-4EFE-BC22-43E346FBC99F}" destId="{883F1745-9062-49D3-A6BD-0D2B2D46D34D}" srcOrd="0" destOrd="0" presId="urn:microsoft.com/office/officeart/2009/3/layout/IncreasingArrowsProcess"/>
    <dgm:cxn modelId="{BEE1CF5D-844C-4D63-AFC5-100C3EC4E191}" type="presOf" srcId="{7E387999-36C7-4CDD-A68E-5C29DE3E63D2}" destId="{956C8E57-319A-4A63-85E1-76486EEA8823}" srcOrd="0" destOrd="0" presId="urn:microsoft.com/office/officeart/2009/3/layout/IncreasingArrowsProcess"/>
    <dgm:cxn modelId="{7C6C475F-B422-416B-9AB8-D3A610333075}" srcId="{7E387999-36C7-4CDD-A68E-5C29DE3E63D2}" destId="{3635702F-E4AF-47E2-9DD0-C64EEAE561E4}" srcOrd="0" destOrd="0" parTransId="{BA330401-2ED7-412D-98E9-7872444A10D7}" sibTransId="{5FE53262-28E5-4E59-9ADD-C49D22D372F4}"/>
    <dgm:cxn modelId="{9322A877-2E94-481A-A013-974AA74B69C9}" type="presOf" srcId="{4DEB30A8-70E5-41C4-9B14-DA669AF5DE0B}" destId="{C1592BAD-5896-4300-AB5D-2158FF81A296}" srcOrd="0" destOrd="0" presId="urn:microsoft.com/office/officeart/2009/3/layout/IncreasingArrowsProcess"/>
    <dgm:cxn modelId="{4703107A-0369-4CD3-8D5E-D779558FBA1D}" type="presOf" srcId="{3635702F-E4AF-47E2-9DD0-C64EEAE561E4}" destId="{1D9359A5-023E-4A9D-96EE-4E60ADD6C0CA}" srcOrd="0" destOrd="0" presId="urn:microsoft.com/office/officeart/2009/3/layout/IncreasingArrowsProcess"/>
    <dgm:cxn modelId="{CD983190-B0DC-4B0B-A3F8-2002AB280C6E}" srcId="{7E387999-36C7-4CDD-A68E-5C29DE3E63D2}" destId="{033CFC12-3C54-4EFE-BC22-43E346FBC99F}" srcOrd="1" destOrd="0" parTransId="{9116317C-F38D-43F9-8720-908E86D55180}" sibTransId="{ECC0A91E-1B30-43CF-A0FB-F14F53AE17CE}"/>
    <dgm:cxn modelId="{06F779E9-F761-4319-8B8F-49D751EA5FE8}" type="presOf" srcId="{81925E86-7BC3-4107-9E9A-C593E4070F1C}" destId="{FF006642-DD4B-443F-BA62-35905AA07355}" srcOrd="0" destOrd="0" presId="urn:microsoft.com/office/officeart/2009/3/layout/IncreasingArrowsProcess"/>
    <dgm:cxn modelId="{6B1FF6EB-387D-4B7E-A324-8861F5FDFC53}" srcId="{3635702F-E4AF-47E2-9DD0-C64EEAE561E4}" destId="{4DEB30A8-70E5-41C4-9B14-DA669AF5DE0B}" srcOrd="0" destOrd="0" parTransId="{EEA10266-5627-4466-B01C-A9B898AB5832}" sibTransId="{CCBA08B3-2C4A-4506-85F5-76D91A945741}"/>
    <dgm:cxn modelId="{769AD522-8FD5-474A-B4C9-8AF1E95AAA85}" type="presParOf" srcId="{956C8E57-319A-4A63-85E1-76486EEA8823}" destId="{1D9359A5-023E-4A9D-96EE-4E60ADD6C0CA}" srcOrd="0" destOrd="0" presId="urn:microsoft.com/office/officeart/2009/3/layout/IncreasingArrowsProcess"/>
    <dgm:cxn modelId="{E3F3285D-A77D-4DFF-9B85-D38661D30FC2}" type="presParOf" srcId="{956C8E57-319A-4A63-85E1-76486EEA8823}" destId="{C1592BAD-5896-4300-AB5D-2158FF81A296}" srcOrd="1" destOrd="0" presId="urn:microsoft.com/office/officeart/2009/3/layout/IncreasingArrowsProcess"/>
    <dgm:cxn modelId="{9DDDA32E-144C-42F5-BB2C-F34DF6389D2D}" type="presParOf" srcId="{956C8E57-319A-4A63-85E1-76486EEA8823}" destId="{883F1745-9062-49D3-A6BD-0D2B2D46D34D}" srcOrd="2" destOrd="0" presId="urn:microsoft.com/office/officeart/2009/3/layout/IncreasingArrowsProcess"/>
    <dgm:cxn modelId="{7D2952D9-EB37-4430-93DB-3D287F1EB712}" type="presParOf" srcId="{956C8E57-319A-4A63-85E1-76486EEA8823}" destId="{FF006642-DD4B-443F-BA62-35905AA07355}"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359A5-023E-4A9D-96EE-4E60ADD6C0CA}">
      <dsp:nvSpPr>
        <dsp:cNvPr id="0" name=""/>
        <dsp:cNvSpPr/>
      </dsp:nvSpPr>
      <dsp:spPr>
        <a:xfrm>
          <a:off x="0" y="382970"/>
          <a:ext cx="6781800" cy="987768"/>
        </a:xfrm>
        <a:prstGeom prst="rightArrow">
          <a:avLst>
            <a:gd name="adj1" fmla="val 50000"/>
            <a:gd name="adj2" fmla="val 5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6808"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JOHN BLAIR / 2.5 YRS</a:t>
          </a:r>
        </a:p>
      </dsp:txBody>
      <dsp:txXfrm>
        <a:off x="0" y="629912"/>
        <a:ext cx="6534858" cy="493884"/>
      </dsp:txXfrm>
    </dsp:sp>
    <dsp:sp modelId="{C1592BAD-5896-4300-AB5D-2158FF81A296}">
      <dsp:nvSpPr>
        <dsp:cNvPr id="0" name=""/>
        <dsp:cNvSpPr/>
      </dsp:nvSpPr>
      <dsp:spPr>
        <a:xfrm>
          <a:off x="0" y="1147130"/>
          <a:ext cx="3133191" cy="2204752"/>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SALES ASSISTANT</a:t>
          </a:r>
        </a:p>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SUPERVISOR TO S.A.</a:t>
          </a:r>
        </a:p>
        <a:p>
          <a:pPr marL="0" lvl="0" indent="0" algn="l" defTabSz="755650">
            <a:lnSpc>
              <a:spcPct val="90000"/>
            </a:lnSpc>
            <a:spcBef>
              <a:spcPct val="0"/>
            </a:spcBef>
            <a:spcAft>
              <a:spcPct val="35000"/>
            </a:spcAft>
            <a:buNone/>
          </a:pPr>
          <a:endParaRPr lang="en-US" sz="1700" kern="1200" dirty="0">
            <a:latin typeface="Arial" panose="020B0604020202020204" pitchFamily="34" charset="0"/>
            <a:cs typeface="Arial" panose="020B0604020202020204" pitchFamily="34" charset="0"/>
          </a:endParaRPr>
        </a:p>
      </dsp:txBody>
      <dsp:txXfrm>
        <a:off x="0" y="1147130"/>
        <a:ext cx="3133191" cy="2204752"/>
      </dsp:txXfrm>
    </dsp:sp>
    <dsp:sp modelId="{5D273551-2B35-4CA7-8C9B-C9B9F2DF8C78}">
      <dsp:nvSpPr>
        <dsp:cNvPr id="0" name=""/>
        <dsp:cNvSpPr/>
      </dsp:nvSpPr>
      <dsp:spPr>
        <a:xfrm>
          <a:off x="3133191" y="712116"/>
          <a:ext cx="3648608" cy="987768"/>
        </a:xfrm>
        <a:prstGeom prst="rightArrow">
          <a:avLst>
            <a:gd name="adj1" fmla="val 50000"/>
            <a:gd name="adj2" fmla="val 5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6808"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WABC / 7+ YEARS</a:t>
          </a:r>
        </a:p>
      </dsp:txBody>
      <dsp:txXfrm>
        <a:off x="3133191" y="959058"/>
        <a:ext cx="3401666" cy="493884"/>
      </dsp:txXfrm>
    </dsp:sp>
    <dsp:sp modelId="{CEE90CDA-48EF-45DB-9472-18E07A744638}">
      <dsp:nvSpPr>
        <dsp:cNvPr id="0" name=""/>
        <dsp:cNvSpPr/>
      </dsp:nvSpPr>
      <dsp:spPr>
        <a:xfrm>
          <a:off x="3133191" y="1476276"/>
          <a:ext cx="3133191" cy="2204752"/>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SALES ASSISTANT</a:t>
          </a:r>
        </a:p>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ASSISTANT TO LSM</a:t>
          </a:r>
        </a:p>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SUPERVISE TO S.A.</a:t>
          </a:r>
        </a:p>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ASSISTANT – LEGAL DEPT.</a:t>
          </a:r>
        </a:p>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HR COORDINATOR</a:t>
          </a:r>
        </a:p>
        <a:p>
          <a:pPr marL="0" lvl="0" indent="0" algn="l"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SUPERVISOR FOR ACCOUNTS PAYABL</a:t>
          </a:r>
          <a:r>
            <a:rPr lang="en-US" sz="1700" kern="1200" dirty="0"/>
            <a:t>E</a:t>
          </a:r>
        </a:p>
      </dsp:txBody>
      <dsp:txXfrm>
        <a:off x="3133191" y="1476276"/>
        <a:ext cx="3133191" cy="2204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359A5-023E-4A9D-96EE-4E60ADD6C0CA}">
      <dsp:nvSpPr>
        <dsp:cNvPr id="0" name=""/>
        <dsp:cNvSpPr/>
      </dsp:nvSpPr>
      <dsp:spPr>
        <a:xfrm>
          <a:off x="-156899" y="475537"/>
          <a:ext cx="6781800" cy="987768"/>
        </a:xfrm>
        <a:prstGeom prst="rightArrow">
          <a:avLst>
            <a:gd name="adj1" fmla="val 50000"/>
            <a:gd name="adj2" fmla="val 5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5680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XEROX / 2.5 YEARS</a:t>
          </a:r>
        </a:p>
      </dsp:txBody>
      <dsp:txXfrm>
        <a:off x="-156899" y="722479"/>
        <a:ext cx="6534858" cy="493884"/>
      </dsp:txXfrm>
    </dsp:sp>
    <dsp:sp modelId="{C1592BAD-5896-4300-AB5D-2158FF81A296}">
      <dsp:nvSpPr>
        <dsp:cNvPr id="0" name=""/>
        <dsp:cNvSpPr/>
      </dsp:nvSpPr>
      <dsp:spPr>
        <a:xfrm>
          <a:off x="-156899" y="1217496"/>
          <a:ext cx="3133191" cy="2204752"/>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SALESPERSON</a:t>
          </a:r>
        </a:p>
        <a:p>
          <a:pPr marL="0" lvl="0" indent="0" algn="l" defTabSz="7112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156899" y="1217496"/>
        <a:ext cx="3133191" cy="2204752"/>
      </dsp:txXfrm>
    </dsp:sp>
    <dsp:sp modelId="{884C104D-9951-4FFB-AB89-5698A9401235}">
      <dsp:nvSpPr>
        <dsp:cNvPr id="0" name=""/>
        <dsp:cNvSpPr/>
      </dsp:nvSpPr>
      <dsp:spPr>
        <a:xfrm>
          <a:off x="2662493" y="804684"/>
          <a:ext cx="4276205" cy="987768"/>
        </a:xfrm>
        <a:prstGeom prst="rightArrow">
          <a:avLst>
            <a:gd name="adj1" fmla="val 50000"/>
            <a:gd name="adj2" fmla="val 5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5680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TELEMUNDO / 16+ YEARS</a:t>
          </a:r>
        </a:p>
      </dsp:txBody>
      <dsp:txXfrm>
        <a:off x="2662493" y="1051626"/>
        <a:ext cx="4029263" cy="493884"/>
      </dsp:txXfrm>
    </dsp:sp>
    <dsp:sp modelId="{393E0790-5C5C-4F46-93AB-A934D40D09B2}">
      <dsp:nvSpPr>
        <dsp:cNvPr id="0" name=""/>
        <dsp:cNvSpPr/>
      </dsp:nvSpPr>
      <dsp:spPr>
        <a:xfrm>
          <a:off x="2662503" y="1568844"/>
          <a:ext cx="3760769" cy="2204752"/>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688975">
            <a:lnSpc>
              <a:spcPct val="90000"/>
            </a:lnSpc>
            <a:spcBef>
              <a:spcPct val="0"/>
            </a:spcBef>
            <a:spcAft>
              <a:spcPct val="35000"/>
            </a:spcAft>
            <a:buNone/>
          </a:pPr>
          <a:r>
            <a:rPr lang="en-US" sz="1550" kern="1200" dirty="0">
              <a:latin typeface="Arial" panose="020B0604020202020204" pitchFamily="34" charset="0"/>
              <a:cs typeface="Arial" panose="020B0604020202020204" pitchFamily="34" charset="0"/>
            </a:rPr>
            <a:t>NATIONAL ACCOUNT EXECUTIVE</a:t>
          </a:r>
        </a:p>
        <a:p>
          <a:pPr marL="0" lvl="0" indent="0" algn="l" defTabSz="688975">
            <a:lnSpc>
              <a:spcPct val="90000"/>
            </a:lnSpc>
            <a:spcBef>
              <a:spcPct val="0"/>
            </a:spcBef>
            <a:spcAft>
              <a:spcPct val="35000"/>
            </a:spcAft>
            <a:buNone/>
          </a:pPr>
          <a:r>
            <a:rPr lang="en-US" sz="1550" kern="1200" dirty="0">
              <a:latin typeface="Arial" panose="020B0604020202020204" pitchFamily="34" charset="0"/>
              <a:cs typeface="Arial" panose="020B0604020202020204" pitchFamily="34" charset="0"/>
            </a:rPr>
            <a:t>DIRECTOR OF SALES* (ZGS COMM.)</a:t>
          </a:r>
        </a:p>
        <a:p>
          <a:pPr marL="0" lvl="0" indent="0" algn="l" defTabSz="688975">
            <a:lnSpc>
              <a:spcPct val="90000"/>
            </a:lnSpc>
            <a:spcBef>
              <a:spcPct val="0"/>
            </a:spcBef>
            <a:spcAft>
              <a:spcPct val="35000"/>
            </a:spcAft>
            <a:buNone/>
          </a:pPr>
          <a:r>
            <a:rPr lang="en-US" sz="1550" kern="1200" dirty="0">
              <a:latin typeface="Arial" panose="020B0604020202020204" pitchFamily="34" charset="0"/>
              <a:cs typeface="Arial" panose="020B0604020202020204" pitchFamily="34" charset="0"/>
            </a:rPr>
            <a:t>NATIONAL SALES MANAGER –NYC</a:t>
          </a:r>
        </a:p>
        <a:p>
          <a:pPr marL="0" lvl="0" indent="0" algn="l" defTabSz="688975">
            <a:lnSpc>
              <a:spcPct val="90000"/>
            </a:lnSpc>
            <a:spcBef>
              <a:spcPct val="0"/>
            </a:spcBef>
            <a:spcAft>
              <a:spcPct val="35000"/>
            </a:spcAft>
            <a:buNone/>
          </a:pPr>
          <a:r>
            <a:rPr lang="en-US" sz="1550" kern="1200" dirty="0">
              <a:latin typeface="Arial" panose="020B0604020202020204" pitchFamily="34" charset="0"/>
              <a:cs typeface="Arial" panose="020B0604020202020204" pitchFamily="34" charset="0"/>
            </a:rPr>
            <a:t>LOCAL SALES MANAGER- MIAMI</a:t>
          </a:r>
        </a:p>
        <a:p>
          <a:pPr marL="0" lvl="0" indent="0" algn="l" defTabSz="688975">
            <a:lnSpc>
              <a:spcPct val="90000"/>
            </a:lnSpc>
            <a:spcBef>
              <a:spcPct val="0"/>
            </a:spcBef>
            <a:spcAft>
              <a:spcPct val="35000"/>
            </a:spcAft>
            <a:buNone/>
          </a:pPr>
          <a:r>
            <a:rPr lang="en-US" sz="1550" kern="1200" dirty="0">
              <a:latin typeface="Arial" panose="020B0604020202020204" pitchFamily="34" charset="0"/>
              <a:cs typeface="Arial" panose="020B0604020202020204" pitchFamily="34" charset="0"/>
            </a:rPr>
            <a:t>VP OF SALES – NYC</a:t>
          </a:r>
        </a:p>
      </dsp:txBody>
      <dsp:txXfrm>
        <a:off x="2662503" y="1568844"/>
        <a:ext cx="3760769" cy="2204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359A5-023E-4A9D-96EE-4E60ADD6C0CA}">
      <dsp:nvSpPr>
        <dsp:cNvPr id="0" name=""/>
        <dsp:cNvSpPr/>
      </dsp:nvSpPr>
      <dsp:spPr>
        <a:xfrm>
          <a:off x="0" y="382970"/>
          <a:ext cx="6781800" cy="987768"/>
        </a:xfrm>
        <a:prstGeom prst="rightArrow">
          <a:avLst>
            <a:gd name="adj1" fmla="val 50000"/>
            <a:gd name="adj2" fmla="val 5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6808"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LBI MEDIA – LESS THAN 1 YEAR</a:t>
          </a:r>
        </a:p>
      </dsp:txBody>
      <dsp:txXfrm>
        <a:off x="0" y="629912"/>
        <a:ext cx="6534858" cy="493884"/>
      </dsp:txXfrm>
    </dsp:sp>
    <dsp:sp modelId="{C1592BAD-5896-4300-AB5D-2158FF81A296}">
      <dsp:nvSpPr>
        <dsp:cNvPr id="0" name=""/>
        <dsp:cNvSpPr/>
      </dsp:nvSpPr>
      <dsp:spPr>
        <a:xfrm>
          <a:off x="0" y="1147130"/>
          <a:ext cx="3133191" cy="2204752"/>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VP/GENERAL SALES MANAGER</a:t>
          </a:r>
        </a:p>
      </dsp:txBody>
      <dsp:txXfrm>
        <a:off x="0" y="1147130"/>
        <a:ext cx="3133191" cy="2204752"/>
      </dsp:txXfrm>
    </dsp:sp>
    <dsp:sp modelId="{883F1745-9062-49D3-A6BD-0D2B2D46D34D}">
      <dsp:nvSpPr>
        <dsp:cNvPr id="0" name=""/>
        <dsp:cNvSpPr/>
      </dsp:nvSpPr>
      <dsp:spPr>
        <a:xfrm>
          <a:off x="3133191" y="712116"/>
          <a:ext cx="3648608" cy="987768"/>
        </a:xfrm>
        <a:prstGeom prst="rightArrow">
          <a:avLst>
            <a:gd name="adj1" fmla="val 50000"/>
            <a:gd name="adj2" fmla="val 5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56808"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Chapter 2</a:t>
          </a:r>
        </a:p>
      </dsp:txBody>
      <dsp:txXfrm>
        <a:off x="3133191" y="959058"/>
        <a:ext cx="3401666" cy="493884"/>
      </dsp:txXfrm>
    </dsp:sp>
    <dsp:sp modelId="{FF006642-DD4B-443F-BA62-35905AA07355}">
      <dsp:nvSpPr>
        <dsp:cNvPr id="0" name=""/>
        <dsp:cNvSpPr/>
      </dsp:nvSpPr>
      <dsp:spPr>
        <a:xfrm>
          <a:off x="3133191" y="1476276"/>
          <a:ext cx="3133191" cy="2204752"/>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3133191" y="1476276"/>
        <a:ext cx="3133191" cy="220475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1/12/2018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1511337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graph</a:t>
            </a:r>
            <a:r>
              <a:rPr lang="en-US" baseline="0" dirty="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val="388435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274062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428151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046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378896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2833005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11"/>
          </p:nvPr>
        </p:nvSpPr>
        <p:spPr/>
        <p:txBody>
          <a:bodyPr/>
          <a:lstStyle/>
          <a:p>
            <a:r>
              <a:rPr lang="en-US"/>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199142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11"/>
          </p:nvPr>
        </p:nvSpPr>
        <p:spPr/>
        <p:txBody>
          <a:bodyPr/>
          <a:lstStyle/>
          <a:p>
            <a:r>
              <a:rPr lang="en-US"/>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54968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11"/>
          </p:nvPr>
        </p:nvSpPr>
        <p:spPr/>
        <p:txBody>
          <a:bodyPr/>
          <a:lstStyle/>
          <a:p>
            <a:r>
              <a:rPr lang="en-US"/>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332856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11"/>
          </p:nvPr>
        </p:nvSpPr>
        <p:spPr/>
        <p:txBody>
          <a:bodyPr/>
          <a:lstStyle/>
          <a:p>
            <a:r>
              <a:rPr lang="en-US"/>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148929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102825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8" name="Footer Placeholder 7"/>
          <p:cNvSpPr>
            <a:spLocks noGrp="1"/>
          </p:cNvSpPr>
          <p:nvPr>
            <p:ph type="ftr" sz="quarter" idx="11"/>
          </p:nvPr>
        </p:nvSpPr>
        <p:spPr/>
        <p:txBody>
          <a:bodyPr/>
          <a:lstStyle/>
          <a:p>
            <a:r>
              <a:rPr lang="en-US"/>
              <a:t>Youth Business : ALLIANCE</a:t>
            </a:r>
            <a:endParaRPr lang="en-US" dirty="0"/>
          </a:p>
        </p:txBody>
      </p:sp>
      <p:sp>
        <p:nvSpPr>
          <p:cNvPr id="9" name="Slide Number Placeholder 8"/>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49319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4" name="Footer Placeholder 3"/>
          <p:cNvSpPr>
            <a:spLocks noGrp="1"/>
          </p:cNvSpPr>
          <p:nvPr>
            <p:ph type="ftr" sz="quarter" idx="11"/>
          </p:nvPr>
        </p:nvSpPr>
        <p:spPr/>
        <p:txBody>
          <a:bodyPr/>
          <a:lstStyle/>
          <a:p>
            <a:r>
              <a:rPr lang="en-US"/>
              <a:t>Youth Business : ALLIANCE</a:t>
            </a:r>
            <a:endParaRPr lang="en-US" dirty="0"/>
          </a:p>
        </p:txBody>
      </p:sp>
      <p:sp>
        <p:nvSpPr>
          <p:cNvPr id="5" name="Slide Number Placeholder 4"/>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361977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3" name="Footer Placeholder 2"/>
          <p:cNvSpPr>
            <a:spLocks noGrp="1"/>
          </p:cNvSpPr>
          <p:nvPr>
            <p:ph type="ftr" sz="quarter" idx="11"/>
          </p:nvPr>
        </p:nvSpPr>
        <p:spPr/>
        <p:txBody>
          <a:bodyPr/>
          <a:lstStyle/>
          <a:p>
            <a:r>
              <a:rPr lang="en-US"/>
              <a:t>Youth Business : ALLIANCE</a:t>
            </a:r>
            <a:endParaRPr lang="en-US" dirty="0"/>
          </a:p>
        </p:txBody>
      </p:sp>
      <p:sp>
        <p:nvSpPr>
          <p:cNvPr id="4" name="Slide Number Placeholder 3"/>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3765656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29941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E295D2-AE44-4374-A884-1A794EA1BC3F}" type="datetimeFigureOut">
              <a:rPr lang="en-US" smtClean="0"/>
              <a:pPr/>
              <a:t>1/12/2018</a:t>
            </a:fld>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228874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E295D2-AE44-4374-A884-1A794EA1BC3F}" type="datetimeFigureOut">
              <a:rPr lang="en-US" smtClean="0"/>
              <a:pPr/>
              <a:t>1/12/2018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3563B19-5B2B-4AAC-A66D-8FF7C83E8865}" type="slidenum">
              <a:rPr lang="en-US" smtClean="0"/>
              <a:pPr/>
              <a:t>‹#›</a:t>
            </a:fld>
            <a:endParaRPr lang="en-US" dirty="0"/>
          </a:p>
        </p:txBody>
      </p:sp>
    </p:spTree>
    <p:extLst>
      <p:ext uri="{BB962C8B-B14F-4D97-AF65-F5344CB8AC3E}">
        <p14:creationId xmlns:p14="http://schemas.microsoft.com/office/powerpoint/2010/main" val="77254427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E6635-D7C5-4113-9963-8B1C283AB0CC}"/>
              </a:ext>
            </a:extLst>
          </p:cNvPr>
          <p:cNvSpPr>
            <a:spLocks noGrp="1"/>
          </p:cNvSpPr>
          <p:nvPr>
            <p:ph type="ctrTitle"/>
          </p:nvPr>
        </p:nvSpPr>
        <p:spPr>
          <a:xfrm>
            <a:off x="1130595" y="2133600"/>
            <a:ext cx="5826719" cy="1646302"/>
          </a:xfrm>
        </p:spPr>
        <p:txBody>
          <a:bodyPr/>
          <a:lstStyle/>
          <a:p>
            <a:pPr algn="ctr"/>
            <a:r>
              <a:rPr lang="en-US" dirty="0">
                <a:latin typeface="Arial Black" panose="020B0A04020102020204" pitchFamily="34" charset="0"/>
              </a:rPr>
              <a:t>LILIANA ARISTIZABAL</a:t>
            </a:r>
          </a:p>
        </p:txBody>
      </p:sp>
      <p:sp>
        <p:nvSpPr>
          <p:cNvPr id="5" name="Subtitle 4">
            <a:extLst>
              <a:ext uri="{FF2B5EF4-FFF2-40B4-BE49-F238E27FC236}">
                <a16:creationId xmlns:a16="http://schemas.microsoft.com/office/drawing/2014/main" id="{5849D098-3997-4C05-A948-10F7D81E35D6}"/>
              </a:ext>
            </a:extLst>
          </p:cNvPr>
          <p:cNvSpPr>
            <a:spLocks noGrp="1"/>
          </p:cNvSpPr>
          <p:nvPr>
            <p:ph type="subTitle" idx="1"/>
          </p:nvPr>
        </p:nvSpPr>
        <p:spPr/>
        <p:txBody>
          <a:bodyPr>
            <a:normAutofit/>
          </a:bodyPr>
          <a:lstStyle/>
          <a:p>
            <a:pPr algn="ctr"/>
            <a:r>
              <a:rPr lang="en-US" sz="2800" dirty="0">
                <a:latin typeface="Arial Black" panose="020B0A04020102020204" pitchFamily="34" charset="0"/>
              </a:rPr>
              <a:t>VICE PRESIDENT OF SALES</a:t>
            </a:r>
          </a:p>
        </p:txBody>
      </p:sp>
    </p:spTree>
    <p:extLst>
      <p:ext uri="{BB962C8B-B14F-4D97-AF65-F5344CB8AC3E}">
        <p14:creationId xmlns:p14="http://schemas.microsoft.com/office/powerpoint/2010/main" val="310852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latin typeface="Arial Black" panose="020B0A04020102020204" pitchFamily="34" charset="0"/>
              </a:rPr>
              <a:t>COLLEGE</a:t>
            </a:r>
          </a:p>
        </p:txBody>
      </p:sp>
      <p:sp>
        <p:nvSpPr>
          <p:cNvPr id="3" name="Content Placeholder 2"/>
          <p:cNvSpPr>
            <a:spLocks noGrp="1"/>
          </p:cNvSpPr>
          <p:nvPr>
            <p:ph idx="1"/>
          </p:nvPr>
        </p:nvSpPr>
        <p:spPr>
          <a:xfrm>
            <a:off x="685800" y="1524000"/>
            <a:ext cx="6347714" cy="3880773"/>
          </a:xfrm>
        </p:spPr>
        <p:txBody>
          <a:bodyPr>
            <a:normAutofit/>
          </a:bodyPr>
          <a:lstStyle/>
          <a:p>
            <a:r>
              <a:rPr lang="en-US" dirty="0">
                <a:latin typeface="Arial" panose="020B0604020202020204" pitchFamily="34" charset="0"/>
                <a:cs typeface="Arial" panose="020B0604020202020204" pitchFamily="34" charset="0"/>
              </a:rPr>
              <a:t>Things that felt difficult or challenging for me while I was in College were:</a:t>
            </a:r>
          </a:p>
          <a:p>
            <a:pPr lvl="1"/>
            <a:r>
              <a:rPr lang="en-US" sz="1800" dirty="0">
                <a:latin typeface="Arial" panose="020B0604020202020204" pitchFamily="34" charset="0"/>
                <a:cs typeface="Arial" panose="020B0604020202020204" pitchFamily="34" charset="0"/>
              </a:rPr>
              <a:t>Having a Network of Friends</a:t>
            </a:r>
          </a:p>
          <a:p>
            <a:pPr lvl="1"/>
            <a:r>
              <a:rPr lang="en-US" sz="1800" dirty="0">
                <a:latin typeface="Arial" panose="020B0604020202020204" pitchFamily="34" charset="0"/>
                <a:cs typeface="Arial" panose="020B0604020202020204" pitchFamily="34" charset="0"/>
              </a:rPr>
              <a:t>Engaging in events off Campus – always working</a:t>
            </a:r>
          </a:p>
          <a:p>
            <a:pPr lvl="1"/>
            <a:r>
              <a:rPr lang="en-US" sz="1800" dirty="0">
                <a:latin typeface="Arial" panose="020B0604020202020204" pitchFamily="34" charset="0"/>
                <a:cs typeface="Arial" panose="020B0604020202020204" pitchFamily="34" charset="0"/>
              </a:rPr>
              <a:t>Commuting</a:t>
            </a:r>
          </a:p>
          <a:p>
            <a:pPr lvl="1"/>
            <a:r>
              <a:rPr lang="en-US" sz="1800" dirty="0">
                <a:latin typeface="Arial" panose="020B0604020202020204" pitchFamily="34" charset="0"/>
                <a:cs typeface="Arial" panose="020B0604020202020204" pitchFamily="34" charset="0"/>
              </a:rPr>
              <a:t>Paying for Tuition</a:t>
            </a:r>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10</a:t>
            </a:fld>
            <a:endParaRPr lang="en-US" dirty="0"/>
          </a:p>
        </p:txBody>
      </p:sp>
    </p:spTree>
    <p:extLst>
      <p:ext uri="{BB962C8B-B14F-4D97-AF65-F5344CB8AC3E}">
        <p14:creationId xmlns:p14="http://schemas.microsoft.com/office/powerpoint/2010/main" val="367146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353921"/>
            <a:ext cx="9144000" cy="1322479"/>
          </a:xfrm>
        </p:spPr>
        <p:txBody>
          <a:bodyPr/>
          <a:lstStyle/>
          <a:p>
            <a:r>
              <a:rPr lang="en-US" dirty="0">
                <a:latin typeface="Arial Black" panose="020B0A04020102020204" pitchFamily="34" charset="0"/>
              </a:rPr>
              <a:t>Getting a job after College</a:t>
            </a:r>
          </a:p>
        </p:txBody>
      </p:sp>
      <p:sp>
        <p:nvSpPr>
          <p:cNvPr id="3" name="Content Placeholder 2"/>
          <p:cNvSpPr>
            <a:spLocks noGrp="1"/>
          </p:cNvSpPr>
          <p:nvPr>
            <p:ph idx="1"/>
          </p:nvPr>
        </p:nvSpPr>
        <p:spPr>
          <a:xfrm>
            <a:off x="533400" y="1600200"/>
            <a:ext cx="6347714" cy="3880773"/>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 top few things I did to ensure I got a good job after college were:</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At Queensborough Community College I attended a job fair.  </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Met the HR Director for John Blair.</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First real job, and where I learned the Broadcast and Media side of the business.</a:t>
            </a:r>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11</a:t>
            </a:fld>
            <a:endParaRPr lang="en-US" dirty="0"/>
          </a:p>
        </p:txBody>
      </p:sp>
    </p:spTree>
    <p:extLst>
      <p:ext uri="{BB962C8B-B14F-4D97-AF65-F5344CB8AC3E}">
        <p14:creationId xmlns:p14="http://schemas.microsoft.com/office/powerpoint/2010/main" val="2764738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09599" y="609600"/>
            <a:ext cx="6705601" cy="1320800"/>
          </a:xfrm>
        </p:spPr>
        <p:txBody>
          <a:bodyPr/>
          <a:lstStyle/>
          <a:p>
            <a:r>
              <a:rPr lang="en-US" dirty="0">
                <a:latin typeface="Arial Black" panose="020B0A04020102020204" pitchFamily="34" charset="0"/>
              </a:rPr>
              <a:t>NBC Universal-Telemundo</a:t>
            </a:r>
          </a:p>
        </p:txBody>
      </p:sp>
      <p:sp>
        <p:nvSpPr>
          <p:cNvPr id="12" name="Content Placeholder 2"/>
          <p:cNvSpPr>
            <a:spLocks noGrp="1"/>
          </p:cNvSpPr>
          <p:nvPr>
            <p:ph idx="1"/>
          </p:nvPr>
        </p:nvSpPr>
        <p:spPr>
          <a:xfrm>
            <a:off x="609600" y="1828800"/>
            <a:ext cx="6347714" cy="3880773"/>
          </a:xfrm>
        </p:spPr>
        <p:txBody>
          <a:bodyPr>
            <a:normAutofit fontScale="92500"/>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When I started my career at Telemundo it was owned by Sony.</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Frist station launched in Puerto Rico and later in New York.</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Sold to Investors, General Electric, NBCU than Comcast bought NBC and Telemundo</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We sell advertising time to agencies and brands – Network, Station Group, Digital, Major Events, Programming.</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Corporate office for Comcast is in Philadelphia, NBC in NYC Rockefeller Center and Telemundo in Miami.</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Company has over 10,000 employees throughout the U.S.</a:t>
            </a:r>
          </a:p>
          <a:p>
            <a:endParaRPr lang="en-US" dirty="0"/>
          </a:p>
        </p:txBody>
      </p:sp>
      <p:sp>
        <p:nvSpPr>
          <p:cNvPr id="4" name="Footer Placeholder 3"/>
          <p:cNvSpPr>
            <a:spLocks noGrp="1"/>
          </p:cNvSpPr>
          <p:nvPr>
            <p:ph type="ftr" sz="quarter" idx="11"/>
          </p:nvPr>
        </p:nvSpPr>
        <p:spPr/>
        <p:txBody>
          <a:bodyPr/>
          <a:lstStyle/>
          <a:p>
            <a:r>
              <a:rPr lang="en-US"/>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12</a:t>
            </a:fld>
            <a:endParaRPr lang="en-US" dirty="0"/>
          </a:p>
        </p:txBody>
      </p:sp>
    </p:spTree>
    <p:extLst>
      <p:ext uri="{BB962C8B-B14F-4D97-AF65-F5344CB8AC3E}">
        <p14:creationId xmlns:p14="http://schemas.microsoft.com/office/powerpoint/2010/main" val="295932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347713" cy="1320800"/>
          </a:xfrm>
        </p:spPr>
        <p:txBody>
          <a:bodyPr/>
          <a:lstStyle/>
          <a:p>
            <a:r>
              <a:rPr lang="en-US" dirty="0">
                <a:latin typeface="Arial Black" panose="020B0A04020102020204" pitchFamily="34" charset="0"/>
              </a:rPr>
              <a:t>My Career Path…How I started out?</a:t>
            </a:r>
          </a:p>
        </p:txBody>
      </p:sp>
      <p:sp>
        <p:nvSpPr>
          <p:cNvPr id="6" name="Footer Placeholder 5"/>
          <p:cNvSpPr>
            <a:spLocks noGrp="1"/>
          </p:cNvSpPr>
          <p:nvPr>
            <p:ph type="ftr" sz="quarter" idx="11"/>
          </p:nvPr>
        </p:nvSpPr>
        <p:spPr/>
        <p:txBody>
          <a:bodyPr/>
          <a:lstStyle/>
          <a:p>
            <a:r>
              <a:rPr lang="en-US" dirty="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13</a:t>
            </a:fld>
            <a:endParaRPr lang="en-US" dirty="0"/>
          </a:p>
        </p:txBody>
      </p:sp>
      <p:graphicFrame>
        <p:nvGraphicFramePr>
          <p:cNvPr id="5" name="Diagram 4">
            <a:extLst>
              <a:ext uri="{FF2B5EF4-FFF2-40B4-BE49-F238E27FC236}">
                <a16:creationId xmlns:a16="http://schemas.microsoft.com/office/drawing/2014/main" id="{8E82CE88-D607-4D59-8008-3E4DC69740E1}"/>
              </a:ext>
            </a:extLst>
          </p:cNvPr>
          <p:cNvGraphicFramePr/>
          <p:nvPr>
            <p:extLst>
              <p:ext uri="{D42A27DB-BD31-4B8C-83A1-F6EECF244321}">
                <p14:modId xmlns:p14="http://schemas.microsoft.com/office/powerpoint/2010/main" val="2945559880"/>
              </p:ext>
            </p:extLst>
          </p:nvPr>
        </p:nvGraphicFramePr>
        <p:xfrm>
          <a:off x="589431" y="1608486"/>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ouble Bracket 10">
            <a:extLst>
              <a:ext uri="{FF2B5EF4-FFF2-40B4-BE49-F238E27FC236}">
                <a16:creationId xmlns:a16="http://schemas.microsoft.com/office/drawing/2014/main" id="{1C42C0FE-C1AB-44BC-8FFA-0F6CBB72AECF}"/>
              </a:ext>
            </a:extLst>
          </p:cNvPr>
          <p:cNvSpPr/>
          <p:nvPr/>
        </p:nvSpPr>
        <p:spPr>
          <a:xfrm>
            <a:off x="3962400" y="5413339"/>
            <a:ext cx="2532529" cy="914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102CFD2-291A-4DA4-84B5-5BAC3FB8B5D3}"/>
              </a:ext>
            </a:extLst>
          </p:cNvPr>
          <p:cNvSpPr txBox="1"/>
          <p:nvPr/>
        </p:nvSpPr>
        <p:spPr>
          <a:xfrm>
            <a:off x="4114800" y="5392150"/>
            <a:ext cx="2057400" cy="861774"/>
          </a:xfrm>
          <a:prstGeom prst="rect">
            <a:avLst/>
          </a:prstGeom>
          <a:noFill/>
        </p:spPr>
        <p:txBody>
          <a:bodyPr wrap="square" rtlCol="0">
            <a:spAutoFit/>
          </a:bodyPr>
          <a:lstStyle/>
          <a:p>
            <a:pPr marL="171450" indent="-171450">
              <a:buFont typeface="Arial" panose="020B0604020202020204" pitchFamily="34" charset="0"/>
              <a:buChar char="•"/>
            </a:pPr>
            <a:r>
              <a:rPr lang="en-US" sz="1000" dirty="0"/>
              <a:t>ATTENDED SCHOOL AT NIGHT @ BARUCH COLLEGE.</a:t>
            </a:r>
          </a:p>
          <a:p>
            <a:pPr marL="171450" indent="-171450">
              <a:buFont typeface="Arial" panose="020B0604020202020204" pitchFamily="34" charset="0"/>
              <a:buChar char="•"/>
            </a:pPr>
            <a:r>
              <a:rPr lang="en-US" sz="1000" dirty="0"/>
              <a:t>THIS EXPERIENCE HELPED ME BETTER DEFINE WHAT I WANTED TO DO NEXT.</a:t>
            </a:r>
          </a:p>
        </p:txBody>
      </p:sp>
    </p:spTree>
    <p:extLst>
      <p:ext uri="{BB962C8B-B14F-4D97-AF65-F5344CB8AC3E}">
        <p14:creationId xmlns:p14="http://schemas.microsoft.com/office/powerpoint/2010/main" val="163244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3" y="381000"/>
            <a:ext cx="6347713" cy="1320800"/>
          </a:xfrm>
        </p:spPr>
        <p:txBody>
          <a:bodyPr>
            <a:normAutofit/>
          </a:bodyPr>
          <a:lstStyle/>
          <a:p>
            <a:r>
              <a:rPr lang="en-US" dirty="0">
                <a:latin typeface="Arial Black" panose="020B0A04020102020204" pitchFamily="34" charset="0"/>
              </a:rPr>
              <a:t>My career path…My first chapter in Sales</a:t>
            </a:r>
          </a:p>
        </p:txBody>
      </p:sp>
      <p:sp>
        <p:nvSpPr>
          <p:cNvPr id="6" name="Footer Placeholder 5"/>
          <p:cNvSpPr>
            <a:spLocks noGrp="1"/>
          </p:cNvSpPr>
          <p:nvPr>
            <p:ph type="ftr" sz="quarter" idx="11"/>
          </p:nvPr>
        </p:nvSpPr>
        <p:spPr/>
        <p:txBody>
          <a:bodyPr/>
          <a:lstStyle/>
          <a:p>
            <a:r>
              <a:rPr lang="en-US" dirty="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14</a:t>
            </a:fld>
            <a:endParaRPr lang="en-US" dirty="0"/>
          </a:p>
        </p:txBody>
      </p:sp>
      <p:graphicFrame>
        <p:nvGraphicFramePr>
          <p:cNvPr id="5" name="Diagram 4">
            <a:extLst>
              <a:ext uri="{FF2B5EF4-FFF2-40B4-BE49-F238E27FC236}">
                <a16:creationId xmlns:a16="http://schemas.microsoft.com/office/drawing/2014/main" id="{8E82CE88-D607-4D59-8008-3E4DC69740E1}"/>
              </a:ext>
            </a:extLst>
          </p:cNvPr>
          <p:cNvGraphicFramePr/>
          <p:nvPr>
            <p:extLst>
              <p:ext uri="{D42A27DB-BD31-4B8C-83A1-F6EECF244321}">
                <p14:modId xmlns:p14="http://schemas.microsoft.com/office/powerpoint/2010/main" val="1561934262"/>
              </p:ext>
            </p:extLst>
          </p:nvPr>
        </p:nvGraphicFramePr>
        <p:xfrm>
          <a:off x="457200" y="1694464"/>
          <a:ext cx="6781800" cy="4249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729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347713" cy="1320800"/>
          </a:xfrm>
        </p:spPr>
        <p:txBody>
          <a:bodyPr>
            <a:normAutofit fontScale="90000"/>
          </a:bodyPr>
          <a:lstStyle/>
          <a:p>
            <a:r>
              <a:rPr lang="en-US" dirty="0">
                <a:latin typeface="Arial Black" panose="020B0A04020102020204" pitchFamily="34" charset="0"/>
              </a:rPr>
              <a:t>My career path…Chapter 2-New beginnings</a:t>
            </a:r>
          </a:p>
        </p:txBody>
      </p:sp>
      <p:sp>
        <p:nvSpPr>
          <p:cNvPr id="6" name="Footer Placeholder 5"/>
          <p:cNvSpPr>
            <a:spLocks noGrp="1"/>
          </p:cNvSpPr>
          <p:nvPr>
            <p:ph type="ftr" sz="quarter" idx="11"/>
          </p:nvPr>
        </p:nvSpPr>
        <p:spPr/>
        <p:txBody>
          <a:bodyPr/>
          <a:lstStyle/>
          <a:p>
            <a:r>
              <a:rPr lang="en-US" dirty="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graphicFrame>
        <p:nvGraphicFramePr>
          <p:cNvPr id="5" name="Diagram 4">
            <a:extLst>
              <a:ext uri="{FF2B5EF4-FFF2-40B4-BE49-F238E27FC236}">
                <a16:creationId xmlns:a16="http://schemas.microsoft.com/office/drawing/2014/main" id="{8E82CE88-D607-4D59-8008-3E4DC69740E1}"/>
              </a:ext>
            </a:extLst>
          </p:cNvPr>
          <p:cNvGraphicFramePr/>
          <p:nvPr>
            <p:extLst>
              <p:ext uri="{D42A27DB-BD31-4B8C-83A1-F6EECF244321}">
                <p14:modId xmlns:p14="http://schemas.microsoft.com/office/powerpoint/2010/main" val="2924309708"/>
              </p:ext>
            </p:extLst>
          </p:nvPr>
        </p:nvGraphicFramePr>
        <p:xfrm>
          <a:off x="381000" y="1543695"/>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7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latin typeface="Arial Black" panose="020B0A04020102020204" pitchFamily="34" charset="0"/>
              </a:rPr>
              <a:t>My Career</a:t>
            </a:r>
          </a:p>
        </p:txBody>
      </p:sp>
      <p:sp>
        <p:nvSpPr>
          <p:cNvPr id="3" name="Content Placeholder 2"/>
          <p:cNvSpPr>
            <a:spLocks noGrp="1"/>
          </p:cNvSpPr>
          <p:nvPr>
            <p:ph idx="1"/>
          </p:nvPr>
        </p:nvSpPr>
        <p:spPr>
          <a:xfrm>
            <a:off x="608376" y="1524000"/>
            <a:ext cx="6347714" cy="3880773"/>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 first job I had after college was:</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Sales assistant at John Blair</a:t>
            </a:r>
          </a:p>
          <a:p>
            <a:pPr lvl="1">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The worst job I have ever had was:</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Assistant at the legal department at ABC/Disney</a:t>
            </a:r>
          </a:p>
          <a:p>
            <a:pPr lvl="2">
              <a:buFont typeface="Wingdings" panose="05000000000000000000" pitchFamily="2" charset="2"/>
              <a:buChar char="Ø"/>
            </a:pPr>
            <a:r>
              <a:rPr lang="en-US" sz="1800" dirty="0">
                <a:latin typeface="Arial" panose="020B0604020202020204" pitchFamily="34" charset="0"/>
                <a:cs typeface="Arial" panose="020B0604020202020204" pitchFamily="34" charset="0"/>
              </a:rPr>
              <a:t>Spent my entire day making copies and stapling</a:t>
            </a:r>
          </a:p>
          <a:p>
            <a:pPr lvl="2">
              <a:buFont typeface="Wingdings" panose="05000000000000000000" pitchFamily="2" charset="2"/>
              <a:buChar char="Ø"/>
            </a:pPr>
            <a:r>
              <a:rPr lang="en-US" sz="1800" dirty="0">
                <a:latin typeface="Arial" panose="020B0604020202020204" pitchFamily="34" charset="0"/>
                <a:cs typeface="Arial" panose="020B0604020202020204" pitchFamily="34" charset="0"/>
              </a:rPr>
              <a:t>I found it boring and not challenging.</a:t>
            </a:r>
          </a:p>
          <a:p>
            <a:pPr lvl="2">
              <a:buFont typeface="Wingdings" panose="05000000000000000000" pitchFamily="2" charset="2"/>
              <a:buChar char="Ø"/>
            </a:pPr>
            <a:r>
              <a:rPr lang="en-US" sz="1800" dirty="0">
                <a:latin typeface="Arial" panose="020B0604020202020204" pitchFamily="34" charset="0"/>
                <a:cs typeface="Arial" panose="020B0604020202020204" pitchFamily="34" charset="0"/>
              </a:rPr>
              <a:t>This experience taught me what I did not want to become and helped me define what I wanted out of my career.</a:t>
            </a:r>
          </a:p>
        </p:txBody>
      </p:sp>
      <p:sp>
        <p:nvSpPr>
          <p:cNvPr id="7" name="Footer Placeholder 6"/>
          <p:cNvSpPr>
            <a:spLocks noGrp="1"/>
          </p:cNvSpPr>
          <p:nvPr>
            <p:ph type="ftr" sz="quarter" idx="11"/>
          </p:nvPr>
        </p:nvSpPr>
        <p:spPr/>
        <p:txBody>
          <a:bodyPr/>
          <a:lstStyle/>
          <a:p>
            <a:r>
              <a:rPr lang="en-US"/>
              <a:t>Youth Business : ALLIANCE</a:t>
            </a:r>
            <a:endParaRPr lang="en-US" dirty="0"/>
          </a:p>
        </p:txBody>
      </p:sp>
      <p:sp>
        <p:nvSpPr>
          <p:cNvPr id="8" name="Slide Number Placeholder 7"/>
          <p:cNvSpPr>
            <a:spLocks noGrp="1"/>
          </p:cNvSpPr>
          <p:nvPr>
            <p:ph type="sldNum" sz="quarter" idx="12"/>
          </p:nvPr>
        </p:nvSpPr>
        <p:spPr/>
        <p:txBody>
          <a:bodyPr/>
          <a:lstStyle/>
          <a:p>
            <a:fld id="{83563B19-5B2B-4AAC-A66D-8FF7C83E8865}" type="slidenum">
              <a:rPr lang="en-US" smtClean="0"/>
              <a:pPr/>
              <a:t>16</a:t>
            </a:fld>
            <a:endParaRPr lang="en-US" dirty="0"/>
          </a:p>
        </p:txBody>
      </p:sp>
    </p:spTree>
    <p:extLst>
      <p:ext uri="{BB962C8B-B14F-4D97-AF65-F5344CB8AC3E}">
        <p14:creationId xmlns:p14="http://schemas.microsoft.com/office/powerpoint/2010/main" val="253852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latin typeface="Arial Black" panose="020B0A04020102020204" pitchFamily="34" charset="0"/>
              </a:rPr>
              <a:t>My Career</a:t>
            </a:r>
          </a:p>
        </p:txBody>
      </p:sp>
      <p:sp>
        <p:nvSpPr>
          <p:cNvPr id="3" name="Content Placeholder 2"/>
          <p:cNvSpPr>
            <a:spLocks noGrp="1"/>
          </p:cNvSpPr>
          <p:nvPr>
            <p:ph idx="1"/>
          </p:nvPr>
        </p:nvSpPr>
        <p:spPr>
          <a:xfrm>
            <a:off x="533400" y="1752600"/>
            <a:ext cx="6347714" cy="3880773"/>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Challenges I have had to overcome throughout my career are:</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As  my career grew managing company politics was challenging for me.</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The more responsibilities and the further you grow in your career finding work life balance is challenging.</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Managing stress.</a:t>
            </a:r>
          </a:p>
          <a:p>
            <a:pPr lvl="1"/>
            <a:endParaRPr lang="en-US" dirty="0"/>
          </a:p>
        </p:txBody>
      </p:sp>
      <p:sp>
        <p:nvSpPr>
          <p:cNvPr id="5" name="Footer Placeholder 4"/>
          <p:cNvSpPr>
            <a:spLocks noGrp="1"/>
          </p:cNvSpPr>
          <p:nvPr>
            <p:ph type="ftr" sz="quarter" idx="11"/>
          </p:nvPr>
        </p:nvSpPr>
        <p:spPr/>
        <p:txBody>
          <a:bodyPr/>
          <a:lstStyle/>
          <a:p>
            <a:r>
              <a:rPr lang="en-US"/>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17</a:t>
            </a:fld>
            <a:endParaRPr lang="en-US" dirty="0"/>
          </a:p>
        </p:txBody>
      </p:sp>
    </p:spTree>
    <p:extLst>
      <p:ext uri="{BB962C8B-B14F-4D97-AF65-F5344CB8AC3E}">
        <p14:creationId xmlns:p14="http://schemas.microsoft.com/office/powerpoint/2010/main" val="97748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91420" y="1905000"/>
            <a:ext cx="6095180" cy="3421856"/>
            <a:chOff x="1524409" y="1718071"/>
            <a:chExt cx="6095180" cy="3421856"/>
          </a:xfrm>
        </p:grpSpPr>
        <p:sp>
          <p:nvSpPr>
            <p:cNvPr id="14" name="Freeform 13"/>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72000" y="2609180"/>
              <a:ext cx="2156482" cy="1639639"/>
            </a:xfrm>
            <a:custGeom>
              <a:avLst/>
              <a:gdLst/>
              <a:ahLst/>
              <a:cxnLst/>
              <a:rect l="0" t="0" r="0" b="0"/>
              <a:pathLst>
                <a:path>
                  <a:moveTo>
                    <a:pt x="0" y="0"/>
                  </a:moveTo>
                  <a:lnTo>
                    <a:pt x="0" y="1452506"/>
                  </a:lnTo>
                  <a:lnTo>
                    <a:pt x="2156482" y="1452506"/>
                  </a:lnTo>
                  <a:lnTo>
                    <a:pt x="2156482"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415517" y="2609180"/>
              <a:ext cx="2156482" cy="1639639"/>
            </a:xfrm>
            <a:custGeom>
              <a:avLst/>
              <a:gdLst/>
              <a:ahLst/>
              <a:cxnLst/>
              <a:rect l="0" t="0" r="0" b="0"/>
              <a:pathLst>
                <a:path>
                  <a:moveTo>
                    <a:pt x="2156482" y="0"/>
                  </a:moveTo>
                  <a:lnTo>
                    <a:pt x="2156482" y="1452506"/>
                  </a:lnTo>
                  <a:lnTo>
                    <a:pt x="0" y="1452506"/>
                  </a:lnTo>
                  <a:lnTo>
                    <a:pt x="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680891" y="17180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19" name="Freeform 18"/>
            <p:cNvSpPr/>
            <p:nvPr/>
          </p:nvSpPr>
          <p:spPr>
            <a:xfrm>
              <a:off x="1524409"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0" name="Freeform 19"/>
            <p:cNvSpPr/>
            <p:nvPr/>
          </p:nvSpPr>
          <p:spPr>
            <a:xfrm>
              <a:off x="3680891"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1" name="Freeform 20"/>
            <p:cNvSpPr/>
            <p:nvPr/>
          </p:nvSpPr>
          <p:spPr>
            <a:xfrm>
              <a:off x="5837373"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2" name="Freeform 21"/>
            <p:cNvSpPr/>
            <p:nvPr/>
          </p:nvSpPr>
          <p:spPr>
            <a:xfrm>
              <a:off x="2602650" y="2983445"/>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grpSp>
      <p:sp>
        <p:nvSpPr>
          <p:cNvPr id="5" name="Title 1"/>
          <p:cNvSpPr>
            <a:spLocks noGrp="1"/>
          </p:cNvSpPr>
          <p:nvPr>
            <p:ph type="title"/>
          </p:nvPr>
        </p:nvSpPr>
        <p:spPr>
          <a:xfrm>
            <a:off x="176102" y="525336"/>
            <a:ext cx="7162799" cy="1320800"/>
          </a:xfrm>
        </p:spPr>
        <p:txBody>
          <a:bodyPr/>
          <a:lstStyle/>
          <a:p>
            <a:r>
              <a:rPr lang="en-US" dirty="0">
                <a:latin typeface="Arial Black" panose="020B0A04020102020204" pitchFamily="34" charset="0"/>
              </a:rPr>
              <a:t>My role within organization</a:t>
            </a:r>
          </a:p>
        </p:txBody>
      </p:sp>
      <p:sp>
        <p:nvSpPr>
          <p:cNvPr id="4" name="Footer Placeholder 3"/>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18</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124200" y="1981200"/>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rgbClr val="AAEC39"/>
                </a:solidFill>
                <a:latin typeface="Arial Black" panose="020B0A04020102020204" pitchFamily="34" charset="0"/>
              </a:rPr>
              <a:t>PRESIDENT</a:t>
            </a:r>
          </a:p>
          <a:p>
            <a:pPr algn="ctr"/>
            <a:r>
              <a:rPr lang="en-US" sz="1800" dirty="0">
                <a:solidFill>
                  <a:srgbClr val="AAEC39"/>
                </a:solidFill>
                <a:latin typeface="Arial Black" panose="020B0A04020102020204" pitchFamily="34" charset="0"/>
              </a:rPr>
              <a:t>CEO</a:t>
            </a:r>
          </a:p>
        </p:txBody>
      </p:sp>
      <p:sp>
        <p:nvSpPr>
          <p:cNvPr id="24" name="Footer Placeholder 3"/>
          <p:cNvSpPr txBox="1">
            <a:spLocks/>
          </p:cNvSpPr>
          <p:nvPr/>
        </p:nvSpPr>
        <p:spPr>
          <a:xfrm>
            <a:off x="1905000" y="3124200"/>
            <a:ext cx="2139726"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AAEC39"/>
                </a:solidFill>
              </a:rPr>
              <a:t>    </a:t>
            </a:r>
            <a:endParaRPr lang="en-US" sz="1400" dirty="0">
              <a:solidFill>
                <a:srgbClr val="AAEC39"/>
              </a:solidFill>
              <a:latin typeface="Arial Black" panose="020B0A04020102020204" pitchFamily="34" charset="0"/>
            </a:endParaRPr>
          </a:p>
          <a:p>
            <a:pPr algn="ctr"/>
            <a:r>
              <a:rPr lang="en-US" sz="1750" dirty="0">
                <a:solidFill>
                  <a:srgbClr val="AAEC39"/>
                </a:solidFill>
                <a:latin typeface="Arial Black" panose="020B0A04020102020204" pitchFamily="34" charset="0"/>
              </a:rPr>
              <a:t>SVP OF SALES</a:t>
            </a:r>
          </a:p>
        </p:txBody>
      </p:sp>
      <p:sp>
        <p:nvSpPr>
          <p:cNvPr id="27" name="Footer Placeholder 3"/>
          <p:cNvSpPr txBox="1">
            <a:spLocks/>
          </p:cNvSpPr>
          <p:nvPr/>
        </p:nvSpPr>
        <p:spPr>
          <a:xfrm>
            <a:off x="914400" y="4495800"/>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rgbClr val="AAEC39"/>
                </a:solidFill>
                <a:latin typeface="Arial Black" panose="020B0A04020102020204" pitchFamily="34" charset="0"/>
              </a:rPr>
              <a:t>VP OF SALES</a:t>
            </a:r>
          </a:p>
        </p:txBody>
      </p:sp>
      <p:sp>
        <p:nvSpPr>
          <p:cNvPr id="28" name="Footer Placeholder 3">
            <a:extLst>
              <a:ext uri="{FF2B5EF4-FFF2-40B4-BE49-F238E27FC236}">
                <a16:creationId xmlns:a16="http://schemas.microsoft.com/office/drawing/2014/main" id="{EEA56A6A-14A6-428B-BC89-525AFB76AA3B}"/>
              </a:ext>
            </a:extLst>
          </p:cNvPr>
          <p:cNvSpPr txBox="1">
            <a:spLocks/>
          </p:cNvSpPr>
          <p:nvPr/>
        </p:nvSpPr>
        <p:spPr>
          <a:xfrm>
            <a:off x="3083995" y="4495800"/>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rgbClr val="AAEC39"/>
                </a:solidFill>
                <a:latin typeface="Arial Black" panose="020B0A04020102020204" pitchFamily="34" charset="0"/>
              </a:rPr>
              <a:t>VP OF SALES</a:t>
            </a:r>
          </a:p>
        </p:txBody>
      </p:sp>
      <p:sp>
        <p:nvSpPr>
          <p:cNvPr id="29" name="Footer Placeholder 3">
            <a:extLst>
              <a:ext uri="{FF2B5EF4-FFF2-40B4-BE49-F238E27FC236}">
                <a16:creationId xmlns:a16="http://schemas.microsoft.com/office/drawing/2014/main" id="{ADB763F6-A949-4A98-9DF3-A8D01FA023F8}"/>
              </a:ext>
            </a:extLst>
          </p:cNvPr>
          <p:cNvSpPr txBox="1">
            <a:spLocks/>
          </p:cNvSpPr>
          <p:nvPr/>
        </p:nvSpPr>
        <p:spPr>
          <a:xfrm>
            <a:off x="5257800" y="4495800"/>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rgbClr val="AAEC39"/>
                </a:solidFill>
                <a:latin typeface="Arial Black" panose="020B0A04020102020204" pitchFamily="34" charset="0"/>
              </a:rPr>
              <a:t>VP OF SALES</a:t>
            </a:r>
          </a:p>
        </p:txBody>
      </p:sp>
    </p:spTree>
    <p:extLst>
      <p:ext uri="{BB962C8B-B14F-4D97-AF65-F5344CB8AC3E}">
        <p14:creationId xmlns:p14="http://schemas.microsoft.com/office/powerpoint/2010/main" val="1764927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latin typeface="Arial Black" panose="020B0A04020102020204" pitchFamily="34" charset="0"/>
              </a:rPr>
              <a:t>More than just work</a:t>
            </a:r>
          </a:p>
        </p:txBody>
      </p:sp>
      <p:sp>
        <p:nvSpPr>
          <p:cNvPr id="3" name="Content Placeholder 2"/>
          <p:cNvSpPr>
            <a:spLocks noGrp="1"/>
          </p:cNvSpPr>
          <p:nvPr>
            <p:ph idx="1"/>
          </p:nvPr>
        </p:nvSpPr>
        <p:spPr>
          <a:xfrm>
            <a:off x="609599" y="1752600"/>
            <a:ext cx="6347714" cy="3880773"/>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When I am not at work I like to:</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Spending time with my husband and family</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Exercising</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Traveling</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Foodie – love eating.</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Reading</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Spending time at home.</a:t>
            </a:r>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19</a:t>
            </a:fld>
            <a:endParaRPr lang="en-US" dirty="0"/>
          </a:p>
        </p:txBody>
      </p:sp>
    </p:spTree>
    <p:extLst>
      <p:ext uri="{BB962C8B-B14F-4D97-AF65-F5344CB8AC3E}">
        <p14:creationId xmlns:p14="http://schemas.microsoft.com/office/powerpoint/2010/main" val="354411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INTRODUCTION</a:t>
            </a:r>
          </a:p>
        </p:txBody>
      </p:sp>
      <p:sp>
        <p:nvSpPr>
          <p:cNvPr id="3" name="Content Placeholder 2"/>
          <p:cNvSpPr>
            <a:spLocks noGrp="1"/>
          </p:cNvSpPr>
          <p:nvPr>
            <p:ph idx="1"/>
          </p:nvPr>
        </p:nvSpPr>
        <p:spPr>
          <a:xfrm>
            <a:off x="609599" y="1371600"/>
            <a:ext cx="6347714" cy="4669763"/>
          </a:xfrm>
        </p:spPr>
        <p:txBody>
          <a:bodyPr>
            <a:normAutofit fontScale="92500" lnSpcReduction="20000"/>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I have been working in the Broadcast/Digital Media and Advertising Industry for over 20 years.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Sell Advertising to Media Agencies and Brands.  </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For example, the commercials you see anywhere and everywhere when you watch your favorite program or show.</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My focus has been the Hispanic Media Market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What is my Role?</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Drive Sales to the company.</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Manage a sales team and support staff.</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Set the priorities, goals and sale focus for the team.</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Keep team engaged and motivated. </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Sell to clients and internal stakeholders.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Make sure our customers are happy.</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Make sure we are creative and sell out of the box ideas not just spots n dots.</a:t>
            </a:r>
            <a:endParaRPr lang="en-US" dirty="0"/>
          </a:p>
        </p:txBody>
      </p:sp>
      <p:sp>
        <p:nvSpPr>
          <p:cNvPr id="7" name="Footer Placeholder 6"/>
          <p:cNvSpPr>
            <a:spLocks noGrp="1"/>
          </p:cNvSpPr>
          <p:nvPr>
            <p:ph type="ftr" sz="quarter" idx="11"/>
          </p:nvPr>
        </p:nvSpPr>
        <p:spPr/>
        <p:txBody>
          <a:bodyPr/>
          <a:lstStyle/>
          <a:p>
            <a:r>
              <a:rPr lang="en-US"/>
              <a:t>Youth Business : ALLIANCE</a:t>
            </a:r>
            <a:endParaRPr lang="en-US" dirty="0"/>
          </a:p>
        </p:txBody>
      </p:sp>
      <p:sp>
        <p:nvSpPr>
          <p:cNvPr id="8" name="Slide Number Placeholder 7"/>
          <p:cNvSpPr>
            <a:spLocks noGrp="1"/>
          </p:cNvSpPr>
          <p:nvPr>
            <p:ph type="sldNum" sz="quarter" idx="12"/>
          </p:nvPr>
        </p:nvSpPr>
        <p:spPr/>
        <p:txBody>
          <a:bodyPr/>
          <a:lstStyle/>
          <a:p>
            <a:fld id="{83563B19-5B2B-4AAC-A66D-8FF7C83E8865}" type="slidenum">
              <a:rPr lang="en-US" smtClean="0"/>
              <a:pPr/>
              <a:t>2</a:t>
            </a:fld>
            <a:endParaRPr lang="en-US" dirty="0"/>
          </a:p>
        </p:txBody>
      </p:sp>
    </p:spTree>
    <p:extLst>
      <p:ext uri="{BB962C8B-B14F-4D97-AF65-F5344CB8AC3E}">
        <p14:creationId xmlns:p14="http://schemas.microsoft.com/office/powerpoint/2010/main" val="3965783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81000" y="381000"/>
            <a:ext cx="6347713" cy="1320800"/>
          </a:xfrm>
        </p:spPr>
        <p:txBody>
          <a:bodyPr/>
          <a:lstStyle/>
          <a:p>
            <a:r>
              <a:rPr lang="en-US" dirty="0">
                <a:latin typeface="Arial Black" panose="020B0A04020102020204" pitchFamily="34" charset="0"/>
              </a:rPr>
              <a:t>Do it all over again?</a:t>
            </a:r>
          </a:p>
        </p:txBody>
      </p:sp>
      <p:sp>
        <p:nvSpPr>
          <p:cNvPr id="3" name="Content Placeholder 2"/>
          <p:cNvSpPr>
            <a:spLocks noGrp="1"/>
          </p:cNvSpPr>
          <p:nvPr>
            <p:ph idx="1"/>
          </p:nvPr>
        </p:nvSpPr>
        <p:spPr>
          <a:xfrm>
            <a:off x="533400" y="1600200"/>
            <a:ext cx="6347714" cy="3880773"/>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If I could talk to my high school self, what would I say?</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Never stop learning.</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Never stop aiming for your goals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Get your MBA early</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Have a strong group of people that you trust and value along your career.  </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Have a mentor that is your go to person in your life/career.</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Embrace your failures and mistakes because they are part of life.  Every experience good and bad will allow you to succeed, grow, and evolve to the person that you want to become.</a:t>
            </a:r>
          </a:p>
        </p:txBody>
      </p:sp>
      <p:sp>
        <p:nvSpPr>
          <p:cNvPr id="6" name="Footer Placeholder 5"/>
          <p:cNvSpPr>
            <a:spLocks noGrp="1"/>
          </p:cNvSpPr>
          <p:nvPr>
            <p:ph type="ftr" sz="quarter" idx="11"/>
          </p:nvPr>
        </p:nvSpPr>
        <p:spPr/>
        <p:txBody>
          <a:bodyPr/>
          <a:lstStyle/>
          <a:p>
            <a:r>
              <a:rPr lang="en-US" dirty="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val="1252050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Youth Business : ALLIANCE</a:t>
            </a:r>
            <a:endParaRPr lang="en-US" dirty="0"/>
          </a:p>
        </p:txBody>
      </p:sp>
      <p:sp>
        <p:nvSpPr>
          <p:cNvPr id="6" name="Slide Number Placeholder 5"/>
          <p:cNvSpPr>
            <a:spLocks noGrp="1"/>
          </p:cNvSpPr>
          <p:nvPr>
            <p:ph type="sldNum" sz="quarter" idx="12"/>
          </p:nvPr>
        </p:nvSpPr>
        <p:spPr/>
        <p:txBody>
          <a:bodyPr/>
          <a:lstStyle/>
          <a:p>
            <a:fld id="{83563B19-5B2B-4AAC-A66D-8FF7C83E8865}" type="slidenum">
              <a:rPr lang="en-US" smtClean="0"/>
              <a:pPr/>
              <a:t>21</a:t>
            </a:fld>
            <a:endParaRPr lang="en-US" dirty="0"/>
          </a:p>
        </p:txBody>
      </p:sp>
      <p:pic>
        <p:nvPicPr>
          <p:cNvPr id="10" name="Picture 9">
            <a:extLst>
              <a:ext uri="{FF2B5EF4-FFF2-40B4-BE49-F238E27FC236}">
                <a16:creationId xmlns:a16="http://schemas.microsoft.com/office/drawing/2014/main" id="{2C8A9D2D-1EB2-430C-9B9E-02FBC680D3BA}"/>
              </a:ext>
            </a:extLst>
          </p:cNvPr>
          <p:cNvPicPr>
            <a:picLocks noChangeAspect="1"/>
          </p:cNvPicPr>
          <p:nvPr/>
        </p:nvPicPr>
        <p:blipFill rotWithShape="1">
          <a:blip r:embed="rId2"/>
          <a:srcRect l="7217" r="12370" b="11253"/>
          <a:stretch/>
        </p:blipFill>
        <p:spPr>
          <a:xfrm>
            <a:off x="685800" y="1295400"/>
            <a:ext cx="6324600" cy="3505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36218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6347714" cy="1320800"/>
          </a:xfrm>
        </p:spPr>
        <p:txBody>
          <a:bodyPr/>
          <a:lstStyle/>
          <a:p>
            <a:r>
              <a:rPr lang="en-US" dirty="0">
                <a:latin typeface="Arial Black" panose="020B0A04020102020204" pitchFamily="34" charset="0"/>
              </a:rPr>
              <a:t>My Childhood</a:t>
            </a:r>
          </a:p>
        </p:txBody>
      </p:sp>
      <p:pic>
        <p:nvPicPr>
          <p:cNvPr id="7" name="Content Placeholder 6">
            <a:extLst>
              <a:ext uri="{FF2B5EF4-FFF2-40B4-BE49-F238E27FC236}">
                <a16:creationId xmlns:a16="http://schemas.microsoft.com/office/drawing/2014/main" id="{F4D904AB-83B9-46C7-AAD4-8E46A41DDF08}"/>
              </a:ext>
            </a:extLst>
          </p:cNvPr>
          <p:cNvPicPr>
            <a:picLocks noGrp="1" noChangeAspect="1"/>
          </p:cNvPicPr>
          <p:nvPr>
            <p:ph sz="half" idx="1"/>
          </p:nvPr>
        </p:nvPicPr>
        <p:blipFill>
          <a:blip r:embed="rId2"/>
          <a:stretch>
            <a:fillRect/>
          </a:stretch>
        </p:blipFill>
        <p:spPr>
          <a:xfrm>
            <a:off x="4256473" y="1371600"/>
            <a:ext cx="2853241" cy="3881437"/>
          </a:xfrm>
          <a:prstGeom prst="rect">
            <a:avLst/>
          </a:prstGeom>
        </p:spPr>
      </p:pic>
      <p:sp>
        <p:nvSpPr>
          <p:cNvPr id="13" name="Footer Placeholder 12"/>
          <p:cNvSpPr>
            <a:spLocks noGrp="1"/>
          </p:cNvSpPr>
          <p:nvPr>
            <p:ph type="ftr" sz="quarter" idx="11"/>
          </p:nvPr>
        </p:nvSpPr>
        <p:spPr/>
        <p:txBody>
          <a:bodyPr/>
          <a:lstStyle/>
          <a:p>
            <a:r>
              <a:rPr lang="en-US"/>
              <a:t>Youth Business : ALLIANCE</a:t>
            </a:r>
            <a:endParaRPr lang="en-US" dirty="0"/>
          </a:p>
        </p:txBody>
      </p:sp>
      <p:sp>
        <p:nvSpPr>
          <p:cNvPr id="14" name="Slide Number Placeholder 13"/>
          <p:cNvSpPr>
            <a:spLocks noGrp="1"/>
          </p:cNvSpPr>
          <p:nvPr>
            <p:ph type="sldNum" sz="quarter" idx="12"/>
          </p:nvPr>
        </p:nvSpPr>
        <p:spPr/>
        <p:txBody>
          <a:bodyPr/>
          <a:lstStyle/>
          <a:p>
            <a:fld id="{83563B19-5B2B-4AAC-A66D-8FF7C83E8865}" type="slidenum">
              <a:rPr lang="en-US" smtClean="0"/>
              <a:pPr/>
              <a:t>3</a:t>
            </a:fld>
            <a:endParaRPr lang="en-US" dirty="0"/>
          </a:p>
        </p:txBody>
      </p:sp>
      <p:sp>
        <p:nvSpPr>
          <p:cNvPr id="9" name="Content Placeholder 2"/>
          <p:cNvSpPr txBox="1">
            <a:spLocks/>
          </p:cNvSpPr>
          <p:nvPr/>
        </p:nvSpPr>
        <p:spPr>
          <a:xfrm>
            <a:off x="457200" y="1477928"/>
            <a:ext cx="3276600" cy="400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457200">
              <a:spcBef>
                <a:spcPts val="1000"/>
              </a:spcBef>
              <a:buClr>
                <a:srgbClr val="90C226"/>
              </a:buClr>
              <a:buSzPct val="80000"/>
              <a:buFont typeface="Wingdings" panose="05000000000000000000" pitchFamily="2" charset="2"/>
              <a:buChar char="Ø"/>
            </a:pPr>
            <a:r>
              <a:rPr lang="en-US" sz="2400" dirty="0">
                <a:solidFill>
                  <a:prstClr val="black">
                    <a:lumMod val="75000"/>
                    <a:lumOff val="25000"/>
                  </a:prstClr>
                </a:solidFill>
                <a:latin typeface="Arial" panose="020B0604020202020204" pitchFamily="34" charset="0"/>
                <a:cs typeface="Arial" panose="020B0604020202020204" pitchFamily="34" charset="0"/>
              </a:rPr>
              <a:t>I was born in Cali, Colombia.</a:t>
            </a:r>
          </a:p>
          <a:p>
            <a:pPr lvl="0" defTabSz="457200">
              <a:spcBef>
                <a:spcPts val="1000"/>
              </a:spcBef>
              <a:buClr>
                <a:srgbClr val="90C226"/>
              </a:buClr>
              <a:buSzPct val="80000"/>
              <a:buFont typeface="Wingdings" panose="05000000000000000000" pitchFamily="2" charset="2"/>
              <a:buChar char="Ø"/>
            </a:pPr>
            <a:r>
              <a:rPr lang="en-US" sz="2400" dirty="0">
                <a:solidFill>
                  <a:prstClr val="black">
                    <a:lumMod val="75000"/>
                    <a:lumOff val="25000"/>
                  </a:prstClr>
                </a:solidFill>
                <a:latin typeface="Arial" panose="020B0604020202020204" pitchFamily="34" charset="0"/>
                <a:cs typeface="Arial" panose="020B0604020202020204" pitchFamily="34" charset="0"/>
              </a:rPr>
              <a:t>I was raised in Queens, New York.</a:t>
            </a:r>
          </a:p>
          <a:p>
            <a:pPr lvl="0" defTabSz="457200">
              <a:spcBef>
                <a:spcPts val="1000"/>
              </a:spcBef>
              <a:buClr>
                <a:srgbClr val="90C226"/>
              </a:buClr>
              <a:buSzPct val="80000"/>
              <a:buFont typeface="Wingdings" panose="05000000000000000000" pitchFamily="2" charset="2"/>
              <a:buChar char="Ø"/>
            </a:pPr>
            <a:r>
              <a:rPr lang="en-US" sz="2400" dirty="0">
                <a:solidFill>
                  <a:prstClr val="black">
                    <a:lumMod val="75000"/>
                    <a:lumOff val="25000"/>
                  </a:prstClr>
                </a:solidFill>
                <a:latin typeface="Arial" panose="020B0604020202020204" pitchFamily="34" charset="0"/>
                <a:cs typeface="Arial" panose="020B0604020202020204" pitchFamily="34" charset="0"/>
              </a:rPr>
              <a:t>I am the 3</a:t>
            </a:r>
            <a:r>
              <a:rPr lang="en-US" sz="2400" baseline="30000" dirty="0">
                <a:solidFill>
                  <a:prstClr val="black">
                    <a:lumMod val="75000"/>
                    <a:lumOff val="25000"/>
                  </a:prstClr>
                </a:solidFill>
                <a:latin typeface="Arial" panose="020B0604020202020204" pitchFamily="34" charset="0"/>
                <a:cs typeface="Arial" panose="020B0604020202020204" pitchFamily="34" charset="0"/>
              </a:rPr>
              <a:t>rd</a:t>
            </a:r>
            <a:r>
              <a:rPr lang="en-US" sz="2400" dirty="0">
                <a:solidFill>
                  <a:prstClr val="black">
                    <a:lumMod val="75000"/>
                    <a:lumOff val="25000"/>
                  </a:prstClr>
                </a:solidFill>
                <a:latin typeface="Arial" panose="020B0604020202020204" pitchFamily="34" charset="0"/>
                <a:cs typeface="Arial" panose="020B0604020202020204" pitchFamily="34" charset="0"/>
              </a:rPr>
              <a:t> out of 4 siblings.</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Tree>
    <p:extLst>
      <p:ext uri="{BB962C8B-B14F-4D97-AF65-F5344CB8AC3E}">
        <p14:creationId xmlns:p14="http://schemas.microsoft.com/office/powerpoint/2010/main" val="209175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A Little @ My Family…</a:t>
            </a:r>
          </a:p>
        </p:txBody>
      </p:sp>
      <p:sp>
        <p:nvSpPr>
          <p:cNvPr id="15" name="Footer Placeholder 14"/>
          <p:cNvSpPr>
            <a:spLocks noGrp="1"/>
          </p:cNvSpPr>
          <p:nvPr>
            <p:ph type="ftr" sz="quarter" idx="11"/>
          </p:nvPr>
        </p:nvSpPr>
        <p:spPr/>
        <p:txBody>
          <a:bodyPr/>
          <a:lstStyle/>
          <a:p>
            <a:r>
              <a:rPr lang="en-US"/>
              <a:t>Youth Business : ALLIANCE</a:t>
            </a:r>
            <a:endParaRPr lang="en-US" dirty="0"/>
          </a:p>
        </p:txBody>
      </p:sp>
      <p:sp>
        <p:nvSpPr>
          <p:cNvPr id="16" name="Slide Number Placeholder 15"/>
          <p:cNvSpPr>
            <a:spLocks noGrp="1"/>
          </p:cNvSpPr>
          <p:nvPr>
            <p:ph type="sldNum" sz="quarter" idx="12"/>
          </p:nvPr>
        </p:nvSpPr>
        <p:spPr/>
        <p:txBody>
          <a:bodyPr/>
          <a:lstStyle/>
          <a:p>
            <a:fld id="{83563B19-5B2B-4AAC-A66D-8FF7C83E8865}" type="slidenum">
              <a:rPr lang="en-US" smtClean="0"/>
              <a:pPr/>
              <a:t>4</a:t>
            </a:fld>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a:p>
        </p:txBody>
      </p:sp>
      <p:sp>
        <p:nvSpPr>
          <p:cNvPr id="9" name="Content Placeholder 2"/>
          <p:cNvSpPr txBox="1">
            <a:spLocks/>
          </p:cNvSpPr>
          <p:nvPr/>
        </p:nvSpPr>
        <p:spPr>
          <a:xfrm>
            <a:off x="457200" y="1600200"/>
            <a:ext cx="3657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chemeClr val="accent1"/>
              </a:buClr>
              <a:buFont typeface="Wingdings" panose="05000000000000000000" pitchFamily="2" charset="2"/>
              <a:buChar char="Ø"/>
            </a:pPr>
            <a:r>
              <a:rPr lang="en-US" sz="1800" dirty="0">
                <a:latin typeface="Arial" panose="020B0604020202020204" pitchFamily="34" charset="0"/>
                <a:cs typeface="Arial" panose="020B0604020202020204" pitchFamily="34" charset="0"/>
              </a:rPr>
              <a:t>My parents worked very hard and sacrificed a lot to make sure Orlando, Elizabeth, Edward, and I had the opportunity of an education and a career.  </a:t>
            </a:r>
          </a:p>
          <a:p>
            <a:pPr>
              <a:buClr>
                <a:schemeClr val="accent1"/>
              </a:buClr>
              <a:buFont typeface="Wingdings" panose="05000000000000000000" pitchFamily="2" charset="2"/>
              <a:buChar char="Ø"/>
            </a:pPr>
            <a:r>
              <a:rPr lang="en-US" sz="1800" dirty="0">
                <a:latin typeface="Arial" panose="020B0604020202020204" pitchFamily="34" charset="0"/>
                <a:cs typeface="Arial" panose="020B0604020202020204" pitchFamily="34" charset="0"/>
              </a:rPr>
              <a:t>My parents are enjoying their retirement.</a:t>
            </a:r>
          </a:p>
          <a:p>
            <a:pPr>
              <a:buClr>
                <a:schemeClr val="accent1"/>
              </a:buClr>
              <a:buFont typeface="Wingdings" panose="05000000000000000000" pitchFamily="2" charset="2"/>
              <a:buChar char="Ø"/>
            </a:pPr>
            <a:r>
              <a:rPr lang="en-US" sz="1800" dirty="0">
                <a:latin typeface="Arial" panose="020B0604020202020204" pitchFamily="34" charset="0"/>
                <a:cs typeface="Arial" panose="020B0604020202020204" pitchFamily="34" charset="0"/>
              </a:rPr>
              <a:t>Orlando is a Physicists,</a:t>
            </a:r>
          </a:p>
          <a:p>
            <a:pPr>
              <a:buClr>
                <a:schemeClr val="accent1"/>
              </a:buClr>
              <a:buFont typeface="Wingdings" panose="05000000000000000000" pitchFamily="2" charset="2"/>
              <a:buChar char="Ø"/>
            </a:pPr>
            <a:r>
              <a:rPr lang="en-US" sz="1800" dirty="0">
                <a:latin typeface="Arial" panose="020B0604020202020204" pitchFamily="34" charset="0"/>
                <a:cs typeface="Arial" panose="020B0604020202020204" pitchFamily="34" charset="0"/>
              </a:rPr>
              <a:t>Elizabeth is a Nuclear Technologists, Acupuncturists and Oriental Medicine Practitioner</a:t>
            </a:r>
          </a:p>
          <a:p>
            <a:pPr>
              <a:buClr>
                <a:schemeClr val="accent1"/>
              </a:buClr>
              <a:buFont typeface="Wingdings" panose="05000000000000000000" pitchFamily="2" charset="2"/>
              <a:buChar char="Ø"/>
            </a:pPr>
            <a:r>
              <a:rPr lang="en-US" sz="1800" dirty="0">
                <a:latin typeface="Arial" panose="020B0604020202020204" pitchFamily="34" charset="0"/>
                <a:cs typeface="Arial" panose="020B0604020202020204" pitchFamily="34" charset="0"/>
              </a:rPr>
              <a:t>Edward manages a dry cleaners.</a:t>
            </a:r>
          </a:p>
          <a:p>
            <a:pPr lvl="1">
              <a:buFont typeface="Wingdings" panose="05000000000000000000" pitchFamily="2" charset="2"/>
              <a:buChar char="Ø"/>
            </a:pPr>
            <a:endParaRPr lang="en-US" sz="1800" dirty="0">
              <a:solidFill>
                <a:schemeClr val="tx1">
                  <a:lumMod val="50000"/>
                  <a:lumOff val="50000"/>
                </a:schemeClr>
              </a:solidFill>
              <a:latin typeface="Avenir Roman"/>
              <a:cs typeface="Avenir Roman"/>
            </a:endParaRP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pic>
        <p:nvPicPr>
          <p:cNvPr id="11" name="Picture 10">
            <a:extLst>
              <a:ext uri="{FF2B5EF4-FFF2-40B4-BE49-F238E27FC236}">
                <a16:creationId xmlns:a16="http://schemas.microsoft.com/office/drawing/2014/main" id="{38018C19-BC7C-4FB8-B126-1E1BE5CF1E3A}"/>
              </a:ext>
            </a:extLst>
          </p:cNvPr>
          <p:cNvPicPr>
            <a:picLocks noChangeAspect="1"/>
          </p:cNvPicPr>
          <p:nvPr/>
        </p:nvPicPr>
        <p:blipFill>
          <a:blip r:embed="rId2"/>
          <a:stretch>
            <a:fillRect/>
          </a:stretch>
        </p:blipFill>
        <p:spPr>
          <a:xfrm>
            <a:off x="4214114" y="1865604"/>
            <a:ext cx="3024886" cy="2706395"/>
          </a:xfrm>
          <a:prstGeom prst="rect">
            <a:avLst/>
          </a:prstGeom>
        </p:spPr>
      </p:pic>
      <p:sp>
        <p:nvSpPr>
          <p:cNvPr id="3" name="TextBox 2">
            <a:extLst>
              <a:ext uri="{FF2B5EF4-FFF2-40B4-BE49-F238E27FC236}">
                <a16:creationId xmlns:a16="http://schemas.microsoft.com/office/drawing/2014/main" id="{204A04C6-BBE6-41AC-8A1C-EB255633272C}"/>
              </a:ext>
            </a:extLst>
          </p:cNvPr>
          <p:cNvSpPr txBox="1"/>
          <p:nvPr/>
        </p:nvSpPr>
        <p:spPr>
          <a:xfrm>
            <a:off x="4724400" y="4495800"/>
            <a:ext cx="2232914" cy="369332"/>
          </a:xfrm>
          <a:prstGeom prst="rect">
            <a:avLst/>
          </a:prstGeom>
          <a:noFill/>
        </p:spPr>
        <p:txBody>
          <a:bodyPr wrap="square" rtlCol="0">
            <a:spAutoFit/>
          </a:bodyPr>
          <a:lstStyle/>
          <a:p>
            <a:pPr algn="ctr"/>
            <a:r>
              <a:rPr lang="en-US" dirty="0"/>
              <a:t>Costa Rica Trip</a:t>
            </a:r>
          </a:p>
        </p:txBody>
      </p:sp>
    </p:spTree>
    <p:extLst>
      <p:ext uri="{BB962C8B-B14F-4D97-AF65-F5344CB8AC3E}">
        <p14:creationId xmlns:p14="http://schemas.microsoft.com/office/powerpoint/2010/main" val="365411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latin typeface="Arial Black" panose="020B0A04020102020204" pitchFamily="34" charset="0"/>
              </a:rPr>
              <a:t>MY HIGH SCHOOL</a:t>
            </a:r>
          </a:p>
        </p:txBody>
      </p:sp>
      <p:sp>
        <p:nvSpPr>
          <p:cNvPr id="3" name="Content Placeholder 2"/>
          <p:cNvSpPr>
            <a:spLocks noGrp="1"/>
          </p:cNvSpPr>
          <p:nvPr>
            <p:ph idx="1"/>
          </p:nvPr>
        </p:nvSpPr>
        <p:spPr>
          <a:xfrm>
            <a:off x="685800" y="1524000"/>
            <a:ext cx="6347714" cy="3880773"/>
          </a:xfrm>
        </p:spPr>
        <p:txBody>
          <a:bodyPr/>
          <a:lstStyle/>
          <a:p>
            <a:pPr marL="0" indent="0" algn="ctr">
              <a:buNone/>
            </a:pPr>
            <a:r>
              <a:rPr lang="en-US" dirty="0">
                <a:latin typeface="Arial" panose="020B0604020202020204" pitchFamily="34" charset="0"/>
                <a:cs typeface="Arial" panose="020B0604020202020204" pitchFamily="34" charset="0"/>
              </a:rPr>
              <a:t>I attended Newtown High School in Queens, New York</a:t>
            </a:r>
          </a:p>
          <a:p>
            <a:pPr algn="ctr"/>
            <a:endParaRPr lang="en-US" dirty="0"/>
          </a:p>
        </p:txBody>
      </p:sp>
      <p:sp>
        <p:nvSpPr>
          <p:cNvPr id="11" name="Footer Placeholder 10"/>
          <p:cNvSpPr>
            <a:spLocks noGrp="1"/>
          </p:cNvSpPr>
          <p:nvPr>
            <p:ph type="ftr" sz="quarter" idx="11"/>
          </p:nvPr>
        </p:nvSpPr>
        <p:spPr/>
        <p:txBody>
          <a:bodyPr/>
          <a:lstStyle/>
          <a:p>
            <a:r>
              <a:rPr lang="en-US"/>
              <a:t>Youth Business : ALLIANCE</a:t>
            </a:r>
            <a:endParaRPr lang="en-US" dirty="0"/>
          </a:p>
        </p:txBody>
      </p:sp>
      <p:sp>
        <p:nvSpPr>
          <p:cNvPr id="12" name="Slide Number Placeholder 11"/>
          <p:cNvSpPr>
            <a:spLocks noGrp="1"/>
          </p:cNvSpPr>
          <p:nvPr>
            <p:ph type="sldNum" sz="quarter" idx="12"/>
          </p:nvPr>
        </p:nvSpPr>
        <p:spPr/>
        <p:txBody>
          <a:bodyPr/>
          <a:lstStyle/>
          <a:p>
            <a:fld id="{83563B19-5B2B-4AAC-A66D-8FF7C83E8865}" type="slidenum">
              <a:rPr lang="en-US" smtClean="0"/>
              <a:pPr/>
              <a:t>5</a:t>
            </a:fld>
            <a:endParaRPr lang="en-US" dirty="0"/>
          </a:p>
        </p:txBody>
      </p:sp>
      <p:pic>
        <p:nvPicPr>
          <p:cNvPr id="2" name="Picture 1">
            <a:extLst>
              <a:ext uri="{FF2B5EF4-FFF2-40B4-BE49-F238E27FC236}">
                <a16:creationId xmlns:a16="http://schemas.microsoft.com/office/drawing/2014/main" id="{ACEAECA2-B2D1-473A-A905-1A166F7B4C2F}"/>
              </a:ext>
            </a:extLst>
          </p:cNvPr>
          <p:cNvPicPr>
            <a:picLocks noChangeAspect="1"/>
          </p:cNvPicPr>
          <p:nvPr/>
        </p:nvPicPr>
        <p:blipFill>
          <a:blip r:embed="rId3"/>
          <a:stretch>
            <a:fillRect/>
          </a:stretch>
        </p:blipFill>
        <p:spPr>
          <a:xfrm>
            <a:off x="1878457" y="2286000"/>
            <a:ext cx="3962400" cy="2958592"/>
          </a:xfrm>
          <a:prstGeom prst="rect">
            <a:avLst/>
          </a:prstGeom>
        </p:spPr>
      </p:pic>
    </p:spTree>
    <p:extLst>
      <p:ext uri="{BB962C8B-B14F-4D97-AF65-F5344CB8AC3E}">
        <p14:creationId xmlns:p14="http://schemas.microsoft.com/office/powerpoint/2010/main" val="367416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latin typeface="Arial Black" panose="020B0A04020102020204" pitchFamily="34" charset="0"/>
              </a:rPr>
              <a:t>High School</a:t>
            </a:r>
          </a:p>
        </p:txBody>
      </p:sp>
      <p:sp>
        <p:nvSpPr>
          <p:cNvPr id="3" name="Content Placeholder 2"/>
          <p:cNvSpPr>
            <a:spLocks noGrp="1"/>
          </p:cNvSpPr>
          <p:nvPr>
            <p:ph idx="1"/>
          </p:nvPr>
        </p:nvSpPr>
        <p:spPr>
          <a:xfrm>
            <a:off x="586779" y="1524000"/>
            <a:ext cx="6347714" cy="3880773"/>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Favorite Courses:  Accounting, Math, Astronomy</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Things that felt difficult or challenging for me while I was in High School were:</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English was difficult specially writing – I attended after school classes.</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Math was also very difficult specially algebra and trigonometry.  School provided tutoring classes and my brother Orlando helped with some tutoring as well.</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Gym was not one of my favorite classes.  I did not like physical activity much because I was a bit heavy for my age.  So I did not participate in too many sports.  </a:t>
            </a:r>
          </a:p>
          <a:p>
            <a:pPr lvl="1"/>
            <a:endParaRPr lang="en-US" dirty="0"/>
          </a:p>
          <a:p>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6</a:t>
            </a:fld>
            <a:endParaRPr lang="en-US" dirty="0"/>
          </a:p>
        </p:txBody>
      </p:sp>
    </p:spTree>
    <p:extLst>
      <p:ext uri="{BB962C8B-B14F-4D97-AF65-F5344CB8AC3E}">
        <p14:creationId xmlns:p14="http://schemas.microsoft.com/office/powerpoint/2010/main" val="184805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latin typeface="Arial Black" panose="020B0A04020102020204" pitchFamily="34" charset="0"/>
              </a:rPr>
              <a:t>High School</a:t>
            </a:r>
          </a:p>
        </p:txBody>
      </p:sp>
      <p:sp>
        <p:nvSpPr>
          <p:cNvPr id="3" name="Content Placeholder 2"/>
          <p:cNvSpPr>
            <a:spLocks noGrp="1"/>
          </p:cNvSpPr>
          <p:nvPr>
            <p:ph idx="1"/>
          </p:nvPr>
        </p:nvSpPr>
        <p:spPr>
          <a:xfrm>
            <a:off x="533400" y="1600200"/>
            <a:ext cx="6347714" cy="3880773"/>
          </a:xfrm>
        </p:spPr>
        <p:txBody>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Jobs I worked while I was in high school were:</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Worked at a Factory with my Mother</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Receptionist for a Real Estate office</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Sold Avon and </a:t>
            </a:r>
            <a:r>
              <a:rPr lang="en-US" dirty="0" err="1">
                <a:latin typeface="Arial" panose="020B0604020202020204" pitchFamily="34" charset="0"/>
                <a:cs typeface="Arial" panose="020B0604020202020204" pitchFamily="34" charset="0"/>
              </a:rPr>
              <a:t>Jafra</a:t>
            </a: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Worked at KFC</a:t>
            </a: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Retail salesperson at Sears, Alexander’s and Electrolux</a:t>
            </a:r>
          </a:p>
          <a:p>
            <a:pPr lvl="1"/>
            <a:endParaRPr lang="en-US" dirty="0"/>
          </a:p>
        </p:txBody>
      </p:sp>
      <p:sp>
        <p:nvSpPr>
          <p:cNvPr id="6" name="Footer Placeholder 5"/>
          <p:cNvSpPr>
            <a:spLocks noGrp="1"/>
          </p:cNvSpPr>
          <p:nvPr>
            <p:ph type="ftr" sz="quarter" idx="11"/>
          </p:nvPr>
        </p:nvSpPr>
        <p:spPr/>
        <p:txBody>
          <a:bodyPr/>
          <a:lstStyle/>
          <a:p>
            <a:r>
              <a:rPr lang="en-US" dirty="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Tree>
    <p:extLst>
      <p:ext uri="{BB962C8B-B14F-4D97-AF65-F5344CB8AC3E}">
        <p14:creationId xmlns:p14="http://schemas.microsoft.com/office/powerpoint/2010/main" val="27519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latin typeface="Arial Black" panose="020B0A04020102020204" pitchFamily="34" charset="0"/>
              </a:rPr>
              <a:t>Getting in to College</a:t>
            </a:r>
          </a:p>
        </p:txBody>
      </p:sp>
      <p:sp>
        <p:nvSpPr>
          <p:cNvPr id="3" name="Content Placeholder 2"/>
          <p:cNvSpPr>
            <a:spLocks noGrp="1"/>
          </p:cNvSpPr>
          <p:nvPr>
            <p:ph idx="1"/>
          </p:nvPr>
        </p:nvSpPr>
        <p:spPr>
          <a:xfrm>
            <a:off x="609599" y="1600200"/>
            <a:ext cx="6347714" cy="3880773"/>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The top few things I did to ensure I got into college were:</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My parents could not afford to pay for all of our tuition’s so I worked hard and saved money.</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I was not an “A” student in H.S., but I knew that I needed to go to College to achieve success.</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I attended a Community college -2 year associates program applied for student loans and worked in the afternoons.</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Internship at Citibank</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Graduated from BERNARD M. BARUCH COLLEGE - BBA in International Marketing and Management</a:t>
            </a:r>
          </a:p>
          <a:p>
            <a:pPr lvl="1"/>
            <a:endParaRPr lang="en-US" dirty="0"/>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259495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a:latin typeface="Arial Black" panose="020B0A04020102020204" pitchFamily="34" charset="0"/>
              </a:rPr>
              <a:t>COLLEGE</a:t>
            </a:r>
          </a:p>
        </p:txBody>
      </p:sp>
      <p:sp>
        <p:nvSpPr>
          <p:cNvPr id="3" name="Content Placeholder 2"/>
          <p:cNvSpPr>
            <a:spLocks noGrp="1"/>
          </p:cNvSpPr>
          <p:nvPr>
            <p:ph idx="1"/>
          </p:nvPr>
        </p:nvSpPr>
        <p:spPr>
          <a:xfrm>
            <a:off x="577814" y="1529427"/>
            <a:ext cx="6347714" cy="3880773"/>
          </a:xfrm>
        </p:spPr>
        <p:txBody>
          <a:bodyPr>
            <a:normAutofit/>
          </a:body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Jobs I worked while I was in College were:</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John Blair Communications</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WABC-TV</a:t>
            </a:r>
          </a:p>
        </p:txBody>
      </p:sp>
      <p:sp>
        <p:nvSpPr>
          <p:cNvPr id="6" name="Footer Placeholder 5"/>
          <p:cNvSpPr>
            <a:spLocks noGrp="1"/>
          </p:cNvSpPr>
          <p:nvPr>
            <p:ph type="ftr" sz="quarter" idx="11"/>
          </p:nvPr>
        </p:nvSpPr>
        <p:spPr/>
        <p:txBody>
          <a:bodyPr/>
          <a:lstStyle/>
          <a:p>
            <a:r>
              <a:rPr lang="en-US"/>
              <a:t>Youth Business : ALLIANCE</a:t>
            </a:r>
            <a:endParaRPr lang="en-US" dirty="0"/>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21522689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3243</TotalTime>
  <Words>1261</Words>
  <Application>Microsoft Office PowerPoint</Application>
  <PresentationFormat>On-screen Show (4:3)</PresentationFormat>
  <Paragraphs>203</Paragraphs>
  <Slides>21</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Black</vt:lpstr>
      <vt:lpstr>Avenir Roman</vt:lpstr>
      <vt:lpstr>Calibri</vt:lpstr>
      <vt:lpstr>Century Gothic</vt:lpstr>
      <vt:lpstr>Trebuchet MS</vt:lpstr>
      <vt:lpstr>Wingdings</vt:lpstr>
      <vt:lpstr>Wingdings 3</vt:lpstr>
      <vt:lpstr>Facet</vt:lpstr>
      <vt:lpstr>LILIANA ARISTIZABAL</vt:lpstr>
      <vt:lpstr>INTRODUCTION</vt:lpstr>
      <vt:lpstr>My Childhood</vt:lpstr>
      <vt:lpstr>A Little @ My Family…</vt:lpstr>
      <vt:lpstr>MY HIGH SCHOOL</vt:lpstr>
      <vt:lpstr>High School</vt:lpstr>
      <vt:lpstr>High School</vt:lpstr>
      <vt:lpstr>Getting in to College</vt:lpstr>
      <vt:lpstr>COLLEGE</vt:lpstr>
      <vt:lpstr>COLLEGE</vt:lpstr>
      <vt:lpstr>Getting a job after College</vt:lpstr>
      <vt:lpstr>NBC Universal-Telemundo</vt:lpstr>
      <vt:lpstr>My Career Path…How I started out?</vt:lpstr>
      <vt:lpstr>My career path…My first chapter in Sales</vt:lpstr>
      <vt:lpstr>My career path…Chapter 2-New beginnings</vt:lpstr>
      <vt:lpstr>My Career</vt:lpstr>
      <vt:lpstr>My Career</vt:lpstr>
      <vt:lpstr>My role within organization</vt:lpstr>
      <vt:lpstr>More than just work</vt:lpstr>
      <vt:lpstr>Do it all over again?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LILIANA ARISTIZABAL</cp:lastModifiedBy>
  <cp:revision>50</cp:revision>
  <dcterms:created xsi:type="dcterms:W3CDTF">2013-01-02T21:12:08Z</dcterms:created>
  <dcterms:modified xsi:type="dcterms:W3CDTF">2018-01-14T20:48:08Z</dcterms:modified>
</cp:coreProperties>
</file>