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6" r:id="rId4"/>
    <p:sldId id="280" r:id="rId5"/>
    <p:sldId id="260" r:id="rId6"/>
    <p:sldId id="263" r:id="rId7"/>
    <p:sldId id="261" r:id="rId8"/>
    <p:sldId id="284" r:id="rId9"/>
    <p:sldId id="265" r:id="rId10"/>
    <p:sldId id="266" r:id="rId11"/>
    <p:sldId id="282" r:id="rId12"/>
    <p:sldId id="285" r:id="rId13"/>
    <p:sldId id="269" r:id="rId14"/>
    <p:sldId id="270" r:id="rId15"/>
    <p:sldId id="275" r:id="rId16"/>
    <p:sldId id="273" r:id="rId17"/>
    <p:sldId id="274" r:id="rId18"/>
    <p:sldId id="28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an Analyst at Houlihan Lokey…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was promoted to Vice President after 5 years…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When that start-up fizzed out, I co-founded </a:t>
          </a:r>
          <a:r>
            <a:rPr lang="en-US" dirty="0" err="1" smtClean="0"/>
            <a:t>FocalPoint</a:t>
          </a:r>
          <a:r>
            <a:rPr lang="en-US" dirty="0" smtClean="0"/>
            <a:t> Partners</a:t>
          </a:r>
        </a:p>
        <a:p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31253268-3258-4B1F-90B9-0D8CAADDEA25}">
      <dgm:prSet/>
      <dgm:spPr/>
      <dgm:t>
        <a:bodyPr/>
        <a:lstStyle/>
        <a:p>
          <a:endParaRPr lang="en-US"/>
        </a:p>
      </dgm:t>
    </dgm:pt>
    <dgm:pt modelId="{481FF3E0-B52D-49D9-AADF-74DF9A176659}" type="parTrans" cxnId="{9950844F-D72F-40F4-900C-1C2B049DEA05}">
      <dgm:prSet/>
      <dgm:spPr/>
      <dgm:t>
        <a:bodyPr/>
        <a:lstStyle/>
        <a:p>
          <a:endParaRPr lang="en-US"/>
        </a:p>
      </dgm:t>
    </dgm:pt>
    <dgm:pt modelId="{F00CFEA2-0489-43F1-87C8-19B83C3C0D7B}" type="sibTrans" cxnId="{9950844F-D72F-40F4-900C-1C2B049DEA05}">
      <dgm:prSet/>
      <dgm:spPr/>
      <dgm:t>
        <a:bodyPr/>
        <a:lstStyle/>
        <a:p>
          <a:endParaRPr lang="en-US"/>
        </a:p>
      </dgm:t>
    </dgm:pt>
    <dgm:pt modelId="{13636079-8C3A-4227-BF22-18B6A537573F}">
      <dgm:prSet/>
      <dgm:spPr/>
      <dgm:t>
        <a:bodyPr/>
        <a:lstStyle/>
        <a:p>
          <a:r>
            <a:rPr lang="en-US" dirty="0" smtClean="0"/>
            <a:t>I left Houlihan Lokey after 5.5 for a start-up</a:t>
          </a:r>
          <a:endParaRPr lang="en-US" dirty="0"/>
        </a:p>
      </dgm:t>
    </dgm:pt>
    <dgm:pt modelId="{4C580D98-25C0-4F0D-99EB-B26EFF8BBB33}" type="parTrans" cxnId="{0B6C59E8-2D53-4BEC-A565-3FDB6C505649}">
      <dgm:prSet/>
      <dgm:spPr/>
      <dgm:t>
        <a:bodyPr/>
        <a:lstStyle/>
        <a:p>
          <a:endParaRPr lang="en-US"/>
        </a:p>
      </dgm:t>
    </dgm:pt>
    <dgm:pt modelId="{5B9A16E3-281E-4C92-847D-768EE1B3E1AF}" type="sibTrans" cxnId="{0B6C59E8-2D53-4BEC-A565-3FDB6C505649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LinFactNeighborX="544"/>
      <dgm:spPr/>
    </dgm:pt>
    <dgm:pt modelId="{4F12372B-42CF-4591-AF5C-D8EEA704D909}" type="pres">
      <dgm:prSet presAssocID="{117D8BAD-65C0-428B-B763-D5C262BA017E}" presName="arrowDiagram5" presStyleCnt="0"/>
      <dgm:spPr/>
    </dgm:pt>
    <dgm:pt modelId="{D24807A3-5266-4F02-9089-9047019457A4}" type="pres">
      <dgm:prSet presAssocID="{9DF16435-D83C-43CC-88F7-B2FF0728BDD3}" presName="bullet5a" presStyleLbl="node1" presStyleIdx="0" presStyleCnt="5"/>
      <dgm:spPr/>
    </dgm:pt>
    <dgm:pt modelId="{3BEC7273-9223-4C1B-AC24-E0037CE51BF6}" type="pres">
      <dgm:prSet presAssocID="{9DF16435-D83C-43CC-88F7-B2FF0728BDD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F80AB-4430-45F1-9ECA-1826493D9306}" type="pres">
      <dgm:prSet presAssocID="{2D8EC281-7FD2-4949-B782-9554AE8D8903}" presName="bullet5b" presStyleLbl="node1" presStyleIdx="1" presStyleCnt="5" custLinFactNeighborX="97166" custLinFactNeighborY="-52566"/>
      <dgm:spPr/>
    </dgm:pt>
    <dgm:pt modelId="{CCD259AA-AF4D-47AB-B7A9-FCE358630A69}" type="pres">
      <dgm:prSet presAssocID="{2D8EC281-7FD2-4949-B782-9554AE8D8903}" presName="textBox5b" presStyleLbl="revTx" presStyleIdx="1" presStyleCnt="5" custLinFactNeighborX="22907" custLinFactNeighborY="-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FB7A7-0321-4190-B08A-4575C069A040}" type="pres">
      <dgm:prSet presAssocID="{13636079-8C3A-4227-BF22-18B6A537573F}" presName="bullet5c" presStyleLbl="node1" presStyleIdx="2" presStyleCnt="5" custLinFactX="56062" custLinFactNeighborX="100000" custLinFactNeighborY="-59948"/>
      <dgm:spPr/>
    </dgm:pt>
    <dgm:pt modelId="{1727ACCD-1360-4FF4-8E86-03E3EFFF0E00}" type="pres">
      <dgm:prSet presAssocID="{13636079-8C3A-4227-BF22-18B6A537573F}" presName="textBox5c" presStyleLbl="revTx" presStyleIdx="2" presStyleCnt="5" custLinFactNeighborX="37282" custLinFactNeighborY="-9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21CA3-84EA-4F95-8B8D-44E35DBB79EC}" type="pres">
      <dgm:prSet presAssocID="{916EA4CA-F191-44E9-BDEC-685BAEB5F89C}" presName="bullet5d" presStyleLbl="node1" presStyleIdx="3" presStyleCnt="5" custLinFactX="60261" custLinFactY="300000" custLinFactNeighborX="100000" custLinFactNeighborY="316853"/>
      <dgm:spPr>
        <a:noFill/>
      </dgm:spPr>
    </dgm:pt>
    <dgm:pt modelId="{C72E443A-D4A4-4E36-ACA4-5509CAB73BD7}" type="pres">
      <dgm:prSet presAssocID="{916EA4CA-F191-44E9-BDEC-685BAEB5F89C}" presName="textBox5d" presStyleLbl="revTx" presStyleIdx="3" presStyleCnt="5" custLinFactNeighborX="86794" custLinFactNeighborY="-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DE0DB-E7C7-4B48-97A1-E8C9CF4A928D}" type="pres">
      <dgm:prSet presAssocID="{31253268-3258-4B1F-90B9-0D8CAADDEA25}" presName="bullet5e" presStyleLbl="node1" presStyleIdx="4" presStyleCnt="5" custLinFactNeighborX="-50032" custLinFactNeighborY="977"/>
      <dgm:spPr/>
    </dgm:pt>
    <dgm:pt modelId="{2AE9505D-4B07-4ABD-9018-363DC6B87823}" type="pres">
      <dgm:prSet presAssocID="{31253268-3258-4B1F-90B9-0D8CAADDEA2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CA6DD-19C9-4127-97DC-FBB48A9AF4C2}" type="presOf" srcId="{31253268-3258-4B1F-90B9-0D8CAADDEA25}" destId="{2AE9505D-4B07-4ABD-9018-363DC6B87823}" srcOrd="0" destOrd="0" presId="urn:microsoft.com/office/officeart/2005/8/layout/arrow2"/>
    <dgm:cxn modelId="{0B6C59E8-2D53-4BEC-A565-3FDB6C505649}" srcId="{117D8BAD-65C0-428B-B763-D5C262BA017E}" destId="{13636079-8C3A-4227-BF22-18B6A537573F}" srcOrd="2" destOrd="0" parTransId="{4C580D98-25C0-4F0D-99EB-B26EFF8BBB33}" sibTransId="{5B9A16E3-281E-4C92-847D-768EE1B3E1AF}"/>
    <dgm:cxn modelId="{0DB069B4-012F-4C84-BBB7-FC4261CFB3C4}" type="presOf" srcId="{916EA4CA-F191-44E9-BDEC-685BAEB5F89C}" destId="{C72E443A-D4A4-4E36-ACA4-5509CAB73BD7}" srcOrd="0" destOrd="0" presId="urn:microsoft.com/office/officeart/2005/8/layout/arrow2"/>
    <dgm:cxn modelId="{22B0A323-487C-43CB-A36C-035061BB0A4E}" type="presOf" srcId="{2D8EC281-7FD2-4949-B782-9554AE8D8903}" destId="{CCD259AA-AF4D-47AB-B7A9-FCE358630A69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5D8740B2-2E33-4339-A149-D2AFCAE9B186}" type="presOf" srcId="{13636079-8C3A-4227-BF22-18B6A537573F}" destId="{1727ACCD-1360-4FF4-8E86-03E3EFFF0E00}" srcOrd="0" destOrd="0" presId="urn:microsoft.com/office/officeart/2005/8/layout/arrow2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3" destOrd="0" parTransId="{BEB69C27-4E21-4B43-8203-2A91631C23E6}" sibTransId="{24D33D95-3CC9-4ECF-947A-3EB9CB8F05FA}"/>
    <dgm:cxn modelId="{AB850536-A8B1-4888-932E-AE5F25626779}" type="presOf" srcId="{9DF16435-D83C-43CC-88F7-B2FF0728BDD3}" destId="{3BEC7273-9223-4C1B-AC24-E0037CE51BF6}" srcOrd="0" destOrd="0" presId="urn:microsoft.com/office/officeart/2005/8/layout/arrow2"/>
    <dgm:cxn modelId="{9950844F-D72F-40F4-900C-1C2B049DEA05}" srcId="{117D8BAD-65C0-428B-B763-D5C262BA017E}" destId="{31253268-3258-4B1F-90B9-0D8CAADDEA25}" srcOrd="4" destOrd="0" parTransId="{481FF3E0-B52D-49D9-AADF-74DF9A176659}" sibTransId="{F00CFEA2-0489-43F1-87C8-19B83C3C0D7B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D8C75051-4974-4068-AC6B-F5A8236E4AB3}" type="presParOf" srcId="{2CA1C279-8CAF-4522-A11C-0306FA8C7E1F}" destId="{4F12372B-42CF-4591-AF5C-D8EEA704D909}" srcOrd="1" destOrd="0" presId="urn:microsoft.com/office/officeart/2005/8/layout/arrow2"/>
    <dgm:cxn modelId="{E546F17D-15B4-4603-9FAD-DB71A0EA18C4}" type="presParOf" srcId="{4F12372B-42CF-4591-AF5C-D8EEA704D909}" destId="{D24807A3-5266-4F02-9089-9047019457A4}" srcOrd="0" destOrd="0" presId="urn:microsoft.com/office/officeart/2005/8/layout/arrow2"/>
    <dgm:cxn modelId="{B110BA5D-0627-468C-A329-30CFA240E73B}" type="presParOf" srcId="{4F12372B-42CF-4591-AF5C-D8EEA704D909}" destId="{3BEC7273-9223-4C1B-AC24-E0037CE51BF6}" srcOrd="1" destOrd="0" presId="urn:microsoft.com/office/officeart/2005/8/layout/arrow2"/>
    <dgm:cxn modelId="{9823ACDD-4406-4CB0-8AF0-15EA33DA5EE7}" type="presParOf" srcId="{4F12372B-42CF-4591-AF5C-D8EEA704D909}" destId="{BFAF80AB-4430-45F1-9ECA-1826493D9306}" srcOrd="2" destOrd="0" presId="urn:microsoft.com/office/officeart/2005/8/layout/arrow2"/>
    <dgm:cxn modelId="{75BF44E7-D93C-412C-A37D-891BFBD6FAD9}" type="presParOf" srcId="{4F12372B-42CF-4591-AF5C-D8EEA704D909}" destId="{CCD259AA-AF4D-47AB-B7A9-FCE358630A69}" srcOrd="3" destOrd="0" presId="urn:microsoft.com/office/officeart/2005/8/layout/arrow2"/>
    <dgm:cxn modelId="{98770A59-AF12-4D6B-B55E-BC0D0D1A24E6}" type="presParOf" srcId="{4F12372B-42CF-4591-AF5C-D8EEA704D909}" destId="{111FB7A7-0321-4190-B08A-4575C069A040}" srcOrd="4" destOrd="0" presId="urn:microsoft.com/office/officeart/2005/8/layout/arrow2"/>
    <dgm:cxn modelId="{45642E2E-DD59-457C-BDB9-4707D6A93BC7}" type="presParOf" srcId="{4F12372B-42CF-4591-AF5C-D8EEA704D909}" destId="{1727ACCD-1360-4FF4-8E86-03E3EFFF0E00}" srcOrd="5" destOrd="0" presId="urn:microsoft.com/office/officeart/2005/8/layout/arrow2"/>
    <dgm:cxn modelId="{D50BB2D5-9906-4C8A-BFA9-160582FB856D}" type="presParOf" srcId="{4F12372B-42CF-4591-AF5C-D8EEA704D909}" destId="{0F921CA3-84EA-4F95-8B8D-44E35DBB79EC}" srcOrd="6" destOrd="0" presId="urn:microsoft.com/office/officeart/2005/8/layout/arrow2"/>
    <dgm:cxn modelId="{6A7E989A-6A2C-469C-9987-02CDA6017A64}" type="presParOf" srcId="{4F12372B-42CF-4591-AF5C-D8EEA704D909}" destId="{C72E443A-D4A4-4E36-ACA4-5509CAB73BD7}" srcOrd="7" destOrd="0" presId="urn:microsoft.com/office/officeart/2005/8/layout/arrow2"/>
    <dgm:cxn modelId="{906C1AB5-E491-42C3-B8E8-D08D6311094B}" type="presParOf" srcId="{4F12372B-42CF-4591-AF5C-D8EEA704D909}" destId="{9C9DE0DB-E7C7-4B48-97A1-E8C9CF4A928D}" srcOrd="8" destOrd="0" presId="urn:microsoft.com/office/officeart/2005/8/layout/arrow2"/>
    <dgm:cxn modelId="{751032A2-FED9-446F-9B45-E89EA3E8CA19}" type="presParOf" srcId="{4F12372B-42CF-4591-AF5C-D8EEA704D909}" destId="{2AE9505D-4B07-4ABD-9018-363DC6B8782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Managing Director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 custT="1"/>
      <dgm:spPr/>
      <dgm:t>
        <a:bodyPr/>
        <a:lstStyle/>
        <a:p>
          <a:r>
            <a:rPr lang="en-US" sz="1200" dirty="0" smtClean="0"/>
            <a:t>Companies Need Capital</a:t>
          </a:r>
          <a:endParaRPr lang="en-US" sz="1200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 custT="1"/>
      <dgm:spPr/>
      <dgm:t>
        <a:bodyPr/>
        <a:lstStyle/>
        <a:p>
          <a:r>
            <a:rPr lang="en-US" sz="1100" dirty="0" smtClean="0"/>
            <a:t>Accountants</a:t>
          </a:r>
          <a:endParaRPr lang="en-US" sz="1100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Prospective Buyers and Investors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 custT="1"/>
      <dgm:spPr/>
      <dgm:t>
        <a:bodyPr/>
        <a:lstStyle/>
        <a:p>
          <a:r>
            <a:rPr lang="en-US" sz="1200" dirty="0" smtClean="0"/>
            <a:t>Attorneys</a:t>
          </a:r>
          <a:endParaRPr lang="en-US" sz="1200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Managing Directors:  $500K+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Associates/VP’s:  $150 to $400K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Analysts:  $80 to 120K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Interns</a:t>
          </a:r>
        </a:p>
        <a:p>
          <a:r>
            <a:rPr lang="en-US" dirty="0" smtClean="0"/>
            <a:t>(Unpaid)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 GUEST SPEAKER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Duane Stullich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4040188" cy="609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Activities/Athletics in College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0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Jobs I worked in College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670048"/>
            <a:ext cx="4041648" cy="1368552"/>
          </a:xfrm>
        </p:spPr>
        <p:txBody>
          <a:bodyPr/>
          <a:lstStyle/>
          <a:p>
            <a:r>
              <a:rPr lang="en-US" dirty="0" smtClean="0"/>
              <a:t>Accounting Association</a:t>
            </a:r>
          </a:p>
          <a:p>
            <a:endParaRPr lang="en-US" dirty="0" smtClean="0"/>
          </a:p>
          <a:p>
            <a:r>
              <a:rPr lang="en-US" dirty="0" smtClean="0"/>
              <a:t>Beta Alpha Psi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667000"/>
            <a:ext cx="4041648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Marie </a:t>
            </a:r>
            <a:r>
              <a:rPr lang="en-US" dirty="0" err="1" smtClean="0"/>
              <a:t>Callendar’s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Royal Suite</a:t>
            </a:r>
          </a:p>
          <a:p>
            <a:endParaRPr lang="en-US" dirty="0" smtClean="0"/>
          </a:p>
          <a:p>
            <a:r>
              <a:rPr lang="en-US" dirty="0" smtClean="0"/>
              <a:t>KPMG (this is where I discovered that I didn’t want to become an accountant)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Rotary Scholarship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2766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 in a Kilt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3810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University of Glasgow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41DE060D-C693-40E4-B030-D7E6073B34E3" descr="41DE060D-C693-40E4-B030-D7E6073B34E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4584" r="10965"/>
          <a:stretch>
            <a:fillRect/>
          </a:stretch>
        </p:blipFill>
        <p:spPr bwMode="auto">
          <a:xfrm>
            <a:off x="1066800" y="2286000"/>
            <a:ext cx="3276600" cy="41148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8" name="70ED1AE0-42A9-434B-BC17-11B12F77DACC" descr="70ED1AE0-42A9-434B-BC17-11B12F77DACC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4800600" y="2286000"/>
            <a:ext cx="3614648" cy="40869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Rotary Scholarship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4012" y="1447800"/>
            <a:ext cx="3582988" cy="609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Traveler’s Education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2AA9D1F9-9E0A-43A5-AEB5-DCB1764A03E0" descr="2AA9D1F9-9E0A-43A5-AEB5-DCB1764A03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92" y="2362200"/>
            <a:ext cx="4312408" cy="3657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5" name="AF9303C2-1C31-4A02-B55B-014CB7BD4D44" descr="AF9303C2-1C31-4A02-B55B-014CB7BD4D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2362200"/>
            <a:ext cx="3339363" cy="3657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945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276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856" y="4591665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019800"/>
            <a:ext cx="148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 Work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26" name="Picture 2" descr="C:\Users\admin\AppData\Local\Microsoft\Windows\Temporary Internet Files\Content.Outlook\JIQO9FXG\IMG_8573 (3)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2971800" cy="44577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7" name="Picture 3" descr="C:\Users\admin\AppData\Local\Microsoft\Windows\Temporary Internet Files\Content.Outlook\JIQO9FXG\IMG_9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962400" cy="2641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0" name="Picture 6" descr="C:\Users\admin\AppData\Local\Microsoft\Windows\Temporary Internet Files\Content.Outlook\JIQO9FXG\IMG_862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6429" t="1683" r="30920" b="32655"/>
          <a:stretch>
            <a:fillRect/>
          </a:stretch>
        </p:blipFill>
        <p:spPr bwMode="auto">
          <a:xfrm>
            <a:off x="2286000" y="3505200"/>
            <a:ext cx="2895600" cy="2971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906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41648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Getting my foot in the door out of CSUN</a:t>
            </a:r>
          </a:p>
          <a:p>
            <a:endParaRPr lang="en-US" dirty="0" smtClean="0"/>
          </a:p>
          <a:p>
            <a:r>
              <a:rPr lang="en-US" dirty="0" smtClean="0"/>
              <a:t>Crazy work hours the first several years (100+ hours per week)</a:t>
            </a:r>
          </a:p>
          <a:p>
            <a:endParaRPr lang="en-US" dirty="0" smtClean="0"/>
          </a:p>
          <a:p>
            <a:r>
              <a:rPr lang="en-US" dirty="0" smtClean="0"/>
              <a:t>Starting a business from nothing….twice</a:t>
            </a:r>
          </a:p>
          <a:p>
            <a:endParaRPr lang="en-US" dirty="0" smtClean="0"/>
          </a:p>
          <a:p>
            <a:r>
              <a:rPr lang="en-US" dirty="0" smtClean="0"/>
              <a:t>Getting sued by my former partner (from the start-up)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Challenges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0366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It’s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from a guy who never even took the SAT test, my journey has feels a bit surreal when I stop to think about it</a:t>
            </a:r>
          </a:p>
          <a:p>
            <a:endParaRPr lang="en-US" dirty="0" smtClean="0"/>
          </a:p>
          <a:p>
            <a:r>
              <a:rPr lang="en-US" dirty="0" smtClean="0"/>
              <a:t>I’ve often felt like I am playing with the house’s money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you have to believe in yourself and follow your “true north”</a:t>
            </a:r>
          </a:p>
          <a:p>
            <a:endParaRPr lang="en-US" dirty="0" smtClean="0"/>
          </a:p>
          <a:p>
            <a:r>
              <a:rPr lang="en-US" dirty="0" smtClean="0"/>
              <a:t>It’s not </a:t>
            </a:r>
            <a:r>
              <a:rPr lang="en-US" b="1" u="sng" dirty="0" smtClean="0"/>
              <a:t>where</a:t>
            </a:r>
            <a:r>
              <a:rPr lang="en-US" dirty="0" smtClean="0"/>
              <a:t> you start, but rather </a:t>
            </a:r>
            <a:r>
              <a:rPr lang="en-US" b="1" u="sng" dirty="0" smtClean="0"/>
              <a:t>how</a:t>
            </a:r>
            <a:r>
              <a:rPr lang="en-US" dirty="0" smtClean="0"/>
              <a:t> you finish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My name is Duane Stullich and I am 45 years old</a:t>
            </a:r>
          </a:p>
          <a:p>
            <a:endParaRPr lang="en-US" dirty="0" smtClean="0"/>
          </a:p>
          <a:p>
            <a:r>
              <a:rPr lang="en-US" dirty="0" smtClean="0"/>
              <a:t>I co-founded </a:t>
            </a:r>
            <a:r>
              <a:rPr lang="en-US" dirty="0" err="1" smtClean="0"/>
              <a:t>FocalPoint</a:t>
            </a:r>
            <a:r>
              <a:rPr lang="en-US" dirty="0" smtClean="0"/>
              <a:t> Partners</a:t>
            </a:r>
          </a:p>
          <a:p>
            <a:endParaRPr lang="en-US" dirty="0" smtClean="0"/>
          </a:p>
          <a:p>
            <a:r>
              <a:rPr lang="en-US" dirty="0" smtClean="0"/>
              <a:t>FocalPoint is an investment bank with offices in Los Angeles and Chicago that: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inks companies in need of capital with investors</a:t>
            </a:r>
          </a:p>
          <a:p>
            <a:pPr lvl="1"/>
            <a:r>
              <a:rPr lang="en-US" dirty="0" smtClean="0"/>
              <a:t>Advises owners of companies on their liquidity options and advises them in M&amp;A transactions</a:t>
            </a:r>
          </a:p>
          <a:p>
            <a:pPr lvl="1"/>
            <a:r>
              <a:rPr lang="en-US" dirty="0" smtClean="0"/>
              <a:t>Advises companies that are either in, or close to, Chapter 11</a:t>
            </a:r>
          </a:p>
          <a:p>
            <a:endParaRPr lang="en-US" dirty="0" smtClean="0"/>
          </a:p>
          <a:p>
            <a:r>
              <a:rPr lang="en-US" dirty="0" err="1" smtClean="0"/>
              <a:t>FocalPoint</a:t>
            </a:r>
            <a:r>
              <a:rPr lang="en-US" dirty="0" smtClean="0"/>
              <a:t> has advised on over $4 billion in transactions since being founded in 2002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 was born in Indiana and raised in Lancaster, CA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29200" y="1905000"/>
            <a:ext cx="253972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961" t="2148" r="15612" b="7651"/>
          <a:stretch>
            <a:fillRect/>
          </a:stretch>
        </p:blipFill>
        <p:spPr bwMode="auto">
          <a:xfrm>
            <a:off x="762000" y="2286000"/>
            <a:ext cx="3657600" cy="32004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990600" y="586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picture of me at age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age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My parents divorced when I was a baby and I was raised by my mother (who was also a teacher at my school)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84919"/>
            <a:ext cx="2438400" cy="303246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20176"/>
            <a:ext cx="2133600" cy="294408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0" y="568150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My Mother, Genel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56815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My sister, Denise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 attended Antelope Valley HS in Lancaster, CA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32770" name="Picture 2" descr="https://www.google.com/maps/vt/data=VLHX1wd2Cgu8wR6jwyh-km8JBWAkEzU4,D_xnQbsNV7vgc1srL_PibqId6ywyI0XKupNFmrsB5wIfZjbUhDWEPl2BugycEOqhFtxFJa9uMo5VAWIRVXYP1olQ7AWo_nH7JOA7OMWxui1DmIjIgdp6k2_0ujM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990600" y="2667000"/>
            <a:ext cx="6702738" cy="2590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09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Activities/Athletics in HS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09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Jobs I worked while in HS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Der Weinerschnitzel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Sandy’s Pool Supplies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admin\AppData\Local\Microsoft\Windows\Temporary Internet Files\Content.IE5\QBLM1D2D\MC9000012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0"/>
            <a:ext cx="2743200" cy="17526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18750" t="17188" r="63333" b="12500"/>
          <a:stretch>
            <a:fillRect/>
          </a:stretch>
        </p:blipFill>
        <p:spPr bwMode="auto">
          <a:xfrm>
            <a:off x="1143000" y="2286000"/>
            <a:ext cx="2804523" cy="39131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754C0245-80F7-4CDB-898D-128460486021" descr="754C0245-80F7-4CDB-898D-128460486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010399" cy="504749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11889"/>
            <a:ext cx="2514600" cy="480060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 was a bit of an adrenaline junkie (and yes, I stuck that landing!)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 was studious my freshman and sophomore years, then got a little, well, let’s say, “side tracked” my junior and senior years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Epiphany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admin\AppData\Local\Microsoft\Windows\Temporary Internet Files\Content.IE5\BIJQ9ITR\MC900435236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048000" cy="37540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 attended junior college for two years before transferring to California State University Northridge where I earned a degree in Accounting.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r="1042"/>
          <a:stretch>
            <a:fillRect/>
          </a:stretch>
        </p:blipFill>
        <p:spPr bwMode="auto">
          <a:xfrm>
            <a:off x="1143000" y="2995863"/>
            <a:ext cx="7086600" cy="294773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2142</TotalTime>
  <Words>544</Words>
  <Application>Microsoft Office PowerPoint</Application>
  <PresentationFormat>On-screen Show (4:3)</PresentationFormat>
  <Paragraphs>109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Bauhaus 93</vt:lpstr>
      <vt:lpstr>Calibri</vt:lpstr>
      <vt:lpstr>Cambria</vt:lpstr>
      <vt:lpstr>Century Gothic</vt:lpstr>
      <vt:lpstr>Courier New</vt:lpstr>
      <vt:lpstr>Executive</vt:lpstr>
      <vt:lpstr>YBA GUEST SPEAKER Duane Stullich</vt:lpstr>
      <vt:lpstr>INTRODUCTION</vt:lpstr>
      <vt:lpstr>The Early Years…</vt:lpstr>
      <vt:lpstr>More Early Years…</vt:lpstr>
      <vt:lpstr>HIGH SCHOOL</vt:lpstr>
      <vt:lpstr>HIGH SCHOOL</vt:lpstr>
      <vt:lpstr>HIGH SCHOOL</vt:lpstr>
      <vt:lpstr>The Epiphany</vt:lpstr>
      <vt:lpstr>College</vt:lpstr>
      <vt:lpstr>College</vt:lpstr>
      <vt:lpstr>Rotary Scholarship</vt:lpstr>
      <vt:lpstr>Rotary Scholarship</vt:lpstr>
      <vt:lpstr>Career Path</vt:lpstr>
      <vt:lpstr>Career</vt:lpstr>
      <vt:lpstr>Current Role</vt:lpstr>
      <vt:lpstr>Career Challenges</vt:lpstr>
      <vt:lpstr>Career Compensation</vt:lpstr>
      <vt:lpstr>It’s Possible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Duane Stullich</cp:lastModifiedBy>
  <cp:revision>241</cp:revision>
  <dcterms:created xsi:type="dcterms:W3CDTF">2013-01-02T21:12:08Z</dcterms:created>
  <dcterms:modified xsi:type="dcterms:W3CDTF">2014-11-25T18:50:09Z</dcterms:modified>
</cp:coreProperties>
</file>