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0" r:id="rId3"/>
    <p:sldId id="261" r:id="rId4"/>
    <p:sldId id="262" r:id="rId5"/>
    <p:sldId id="263" r:id="rId6"/>
    <p:sldId id="266" r:id="rId7"/>
    <p:sldId id="267" r:id="rId8"/>
    <p:sldId id="268" r:id="rId9"/>
    <p:sldId id="276" r:id="rId10"/>
    <p:sldId id="272" r:id="rId11"/>
    <p:sldId id="273" r:id="rId12"/>
    <p:sldId id="270" r:id="rId13"/>
    <p:sldId id="271" r:id="rId14"/>
    <p:sldId id="269" r:id="rId15"/>
    <p:sldId id="265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CFF"/>
    <a:srgbClr val="993366"/>
    <a:srgbClr val="FFCC00"/>
    <a:srgbClr val="FF0099"/>
    <a:srgbClr val="666699"/>
    <a:srgbClr val="99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9A645-D74E-6A4F-8240-31C9C2A650BF}" type="datetimeFigureOut">
              <a:rPr lang="en-US" smtClean="0"/>
              <a:pPr/>
              <a:t>2/25/18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4CCD8-FB14-E248-8B51-306ACBE0A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A1A16-1E8F-FB4C-90C3-6C2485BBDAE3}" type="datetimeFigureOut">
              <a:rPr lang="en-US" smtClean="0"/>
              <a:pPr/>
              <a:t>2/25/18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4F366-C40F-2B44-99D5-5DD61D20B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1EC-4D01-CF45-A4A7-8AA8F3C4AD05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ED74-F7D6-1848-AF72-0DA619C5471A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DF4C-03A9-2C46-A32A-5D278217BA81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6A2FE-86E0-C442-8CFC-A9717381B82F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2EFB-386B-054C-9DE8-1AE32B8776CC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567D-2457-E348-8485-B759CFDA5004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34FCA-A56E-094D-8080-004FB4B4EE72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AB9B-45FE-EA4E-A4DA-216271895DE8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2A1C-5095-EB4A-9333-9C959533CDC7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1296-5721-FE45-9897-04E772A7C605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1CA8-8740-134A-959C-8B5C937C62CF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B76EC-1644-A34B-BA03-4D6496448541}" type="datetime1">
              <a:rPr lang="en-US" smtClean="0"/>
              <a:pPr/>
              <a:t>2/25/18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AD404-D6E8-6A45-9081-33BA07AEA6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tif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8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Justine Lassoff</a:t>
            </a:r>
            <a:br>
              <a:rPr lang="en-US" dirty="0" smtClean="0">
                <a:latin typeface="Avenir Heavy"/>
                <a:cs typeface="Avenir Heavy"/>
              </a:rPr>
            </a:br>
            <a:r>
              <a:rPr lang="en-US" sz="2667" dirty="0" smtClean="0">
                <a:latin typeface="Avenir Heavy"/>
                <a:cs typeface="Avenir Heavy"/>
              </a:rPr>
              <a:t>Cofounder/CEO Love Goodly</a:t>
            </a:r>
            <a:br>
              <a:rPr lang="en-US" sz="2667" dirty="0" smtClean="0">
                <a:latin typeface="Avenir Heavy"/>
                <a:cs typeface="Avenir Heavy"/>
              </a:rPr>
            </a:br>
            <a:r>
              <a:rPr lang="en-US" sz="2667" dirty="0" smtClean="0">
                <a:latin typeface="Avenir Heavy"/>
                <a:cs typeface="Avenir Heavy"/>
              </a:rPr>
              <a:t>Cofounder </a:t>
            </a:r>
            <a:r>
              <a:rPr lang="en-US" sz="2667" dirty="0" err="1" smtClean="0">
                <a:latin typeface="Avenir Heavy"/>
                <a:cs typeface="Avenir Heavy"/>
              </a:rPr>
              <a:t>TuesdayNights</a:t>
            </a:r>
            <a:endParaRPr lang="en-US" sz="2667" dirty="0">
              <a:latin typeface="Avenir Heavy"/>
              <a:cs typeface="Avenir Heavy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8" descr="JustineLassoff_headshot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011" y="2306517"/>
            <a:ext cx="3798189" cy="3798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65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Had my son, dad got sick, survived cancer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/>
            </a:r>
            <a:br>
              <a:rPr lang="en-US" sz="2400" dirty="0" smtClean="0">
                <a:latin typeface="Avenir Heavy"/>
                <a:cs typeface="Avenir Heavy"/>
              </a:rPr>
            </a:b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ju and river and 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20" y="1884680"/>
            <a:ext cx="2200225" cy="3300337"/>
          </a:xfrm>
          <a:prstGeom prst="rect">
            <a:avLst/>
          </a:prstGeom>
        </p:spPr>
      </p:pic>
      <p:pic>
        <p:nvPicPr>
          <p:cNvPr id="10" name="Picture 9" descr="Dad_JU_T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186" y="1884680"/>
            <a:ext cx="2197627" cy="33003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73605" y="1884680"/>
            <a:ext cx="579595" cy="3388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_64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205" y="1872223"/>
            <a:ext cx="2484595" cy="3312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9775"/>
            <a:ext cx="7772400" cy="1470025"/>
          </a:xfrm>
        </p:spPr>
        <p:txBody>
          <a:bodyPr>
            <a:normAutofit/>
          </a:bodyPr>
          <a:lstStyle/>
          <a:p>
            <a:r>
              <a:rPr lang="en-US" sz="3556" dirty="0" smtClean="0">
                <a:latin typeface="Avenir Heavy"/>
                <a:cs typeface="Avenir Heavy"/>
              </a:rPr>
              <a:t>Giving Back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/>
            </a:r>
            <a:br>
              <a:rPr lang="en-US" sz="2400" dirty="0" smtClean="0">
                <a:latin typeface="Avenir Heavy"/>
                <a:cs typeface="Avenir Heavy"/>
              </a:rPr>
            </a:b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6976" y="5762349"/>
            <a:ext cx="3498855" cy="594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nknown-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2209800"/>
            <a:ext cx="3340100" cy="2438400"/>
          </a:xfrm>
          <a:prstGeom prst="rect">
            <a:avLst/>
          </a:prstGeom>
        </p:spPr>
      </p:pic>
      <p:pic>
        <p:nvPicPr>
          <p:cNvPr id="12" name="Picture 11" descr="Unknown-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11400"/>
            <a:ext cx="34798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 descr="LoveGoodly_Logo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96" y="347015"/>
            <a:ext cx="2695415" cy="1334785"/>
          </a:xfrm>
          <a:prstGeom prst="rect">
            <a:avLst/>
          </a:prstGeom>
        </p:spPr>
      </p:pic>
      <p:grpSp>
        <p:nvGrpSpPr>
          <p:cNvPr id="17" name="Group"/>
          <p:cNvGrpSpPr/>
          <p:nvPr/>
        </p:nvGrpSpPr>
        <p:grpSpPr>
          <a:xfrm>
            <a:off x="15836504" y="4439342"/>
            <a:ext cx="6626170" cy="3821316"/>
            <a:chOff x="0" y="0"/>
            <a:chExt cx="6626168" cy="3821314"/>
          </a:xfrm>
        </p:grpSpPr>
        <p:pic>
          <p:nvPicPr>
            <p:cNvPr id="18" name="LOVEGOODLY-Homepage.png" descr="LOVEGOODLY-Homep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3007" y="237084"/>
              <a:ext cx="5080154" cy="2843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6626169" cy="3821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5836504" y="4439342"/>
            <a:ext cx="6626172" cy="3821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5988904" y="4591742"/>
            <a:ext cx="6626172" cy="3821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6141304" y="4744142"/>
            <a:ext cx="6626172" cy="3821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5988904" y="4591742"/>
            <a:ext cx="6626171" cy="38213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339126" y="1821186"/>
            <a:ext cx="6626169" cy="38213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5" name="Group"/>
          <p:cNvGrpSpPr/>
          <p:nvPr/>
        </p:nvGrpSpPr>
        <p:grpSpPr>
          <a:xfrm>
            <a:off x="12804164" y="3745212"/>
            <a:ext cx="6626174" cy="3821318"/>
            <a:chOff x="15836504" y="4439342"/>
            <a:chExt cx="6626171" cy="3821317"/>
          </a:xfrm>
        </p:grpSpPr>
        <p:pic>
          <p:nvPicPr>
            <p:cNvPr id="26" name="LOVEGOODLY-Homepage.png" descr="LOVEGOODLY-Homep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09511" y="4676426"/>
              <a:ext cx="5080156" cy="2843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5836504" y="4439342"/>
              <a:ext cx="6626171" cy="382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" name="Group"/>
          <p:cNvGrpSpPr/>
          <p:nvPr/>
        </p:nvGrpSpPr>
        <p:grpSpPr>
          <a:xfrm>
            <a:off x="12309532" y="3731844"/>
            <a:ext cx="6626174" cy="3821318"/>
            <a:chOff x="15836504" y="4439342"/>
            <a:chExt cx="6626171" cy="3821317"/>
          </a:xfrm>
        </p:grpSpPr>
        <p:pic>
          <p:nvPicPr>
            <p:cNvPr id="29" name="LOVEGOODLY-Homepage.png" descr="LOVEGOODLY-Homep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09511" y="4676426"/>
              <a:ext cx="5080156" cy="2843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5836504" y="4439342"/>
              <a:ext cx="6626171" cy="382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oup"/>
          <p:cNvGrpSpPr/>
          <p:nvPr/>
        </p:nvGrpSpPr>
        <p:grpSpPr>
          <a:xfrm>
            <a:off x="12282795" y="4279949"/>
            <a:ext cx="6626174" cy="3821318"/>
            <a:chOff x="15836504" y="4439342"/>
            <a:chExt cx="6626171" cy="3821317"/>
          </a:xfrm>
        </p:grpSpPr>
        <p:pic>
          <p:nvPicPr>
            <p:cNvPr id="32" name="LOVEGOODLY-Homepage.png" descr="LOVEGOODLY-Homep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09511" y="4676426"/>
              <a:ext cx="5080156" cy="2843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5836504" y="4439342"/>
              <a:ext cx="6626171" cy="382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" name="Picture 33" descr="Screen Shot 2018-02-24 at 12.51.2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231" y="2224124"/>
            <a:ext cx="5024242" cy="2818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" name="Picture 11" descr="Logo_Descriptor_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97" y="635996"/>
            <a:ext cx="4520015" cy="892032"/>
          </a:xfrm>
          <a:prstGeom prst="rect">
            <a:avLst/>
          </a:prstGeom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339126" y="1821186"/>
            <a:ext cx="6626169" cy="38213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Picture 14" descr="Screen Shot 2018-02-24 at 12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02" y="2210490"/>
            <a:ext cx="4947654" cy="290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3979"/>
            <a:ext cx="9144000" cy="276004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My advice for you: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FF6600"/>
                </a:solidFill>
                <a:latin typeface="Avenir Heavy"/>
                <a:cs typeface="Avenir Heavy"/>
              </a:rPr>
              <a:t>Develop your passion now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3366FF"/>
                </a:solidFill>
                <a:latin typeface="Avenir Heavy"/>
                <a:cs typeface="Avenir Heavy"/>
              </a:rPr>
              <a:t>Follow your passion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660066"/>
                </a:solidFill>
                <a:latin typeface="Avenir Heavy"/>
                <a:cs typeface="Avenir Heavy"/>
              </a:rPr>
              <a:t>Reach for the stars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FF0000"/>
                </a:solidFill>
                <a:latin typeface="Avenir Heavy"/>
                <a:cs typeface="Avenir Heavy"/>
              </a:rPr>
              <a:t>Find mentors 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008000"/>
                </a:solidFill>
                <a:latin typeface="Avenir Heavy"/>
                <a:cs typeface="Avenir Heavy"/>
              </a:rPr>
              <a:t>Ask people for help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000090"/>
                </a:solidFill>
                <a:latin typeface="Avenir Heavy"/>
                <a:cs typeface="Avenir Heavy"/>
              </a:rPr>
              <a:t>Join organizations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99CC33"/>
                </a:solidFill>
                <a:latin typeface="Avenir Heavy"/>
                <a:cs typeface="Avenir Heavy"/>
              </a:rPr>
              <a:t>Do your homework / studies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666699"/>
                </a:solidFill>
                <a:latin typeface="Avenir Heavy"/>
                <a:cs typeface="Avenir Heavy"/>
              </a:rPr>
              <a:t>Believe in yourself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FF0099"/>
                </a:solidFill>
                <a:latin typeface="Avenir Heavy"/>
                <a:cs typeface="Avenir Heavy"/>
              </a:rPr>
              <a:t>Do not get distracted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FFCC00"/>
                </a:solidFill>
                <a:latin typeface="Avenir Heavy"/>
                <a:cs typeface="Avenir Heavy"/>
              </a:rPr>
              <a:t>Be kind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667" dirty="0" smtClean="0">
                <a:solidFill>
                  <a:srgbClr val="993366"/>
                </a:solidFill>
                <a:latin typeface="Avenir Heavy"/>
                <a:cs typeface="Avenir Heavy"/>
              </a:rPr>
              <a:t>Help others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solidFill>
                  <a:srgbClr val="00CCFF"/>
                </a:solidFill>
                <a:latin typeface="Avenir Heavy"/>
                <a:cs typeface="Avenir Heavy"/>
              </a:rPr>
              <a:t>Give back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 descr="answer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000"/>
          </a:blip>
          <a:stretch>
            <a:fillRect/>
          </a:stretch>
        </p:blipFill>
        <p:spPr>
          <a:xfrm>
            <a:off x="1143924" y="196837"/>
            <a:ext cx="6860671" cy="6524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6492"/>
            <a:ext cx="9144000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Activity – Start a Social Good Enterprise</a:t>
            </a:r>
            <a:endParaRPr lang="en-US" sz="2800" dirty="0">
              <a:latin typeface="Avenir Heavy"/>
              <a:cs typeface="Avenir Heavy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social_good_inc_1200x6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57" y="2199573"/>
            <a:ext cx="7409944" cy="3874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638" y="2747087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Avenir Heavy"/>
                <a:cs typeface="Avenir Heavy"/>
              </a:rPr>
              <a:t>1. Come up with a for profit social enterprise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>2. Give your company a name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>3. How does it make money? 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>4. One sentence on what it does and why (elevator pitch)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>5. Sketch a quick logo 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800" dirty="0" smtClean="0">
                <a:latin typeface="Avenir Heavy"/>
                <a:cs typeface="Avenir Heavy"/>
              </a:rPr>
              <a:t>6. Present to the class</a:t>
            </a:r>
            <a:br>
              <a:rPr lang="en-US" sz="2800" dirty="0" smtClean="0">
                <a:latin typeface="Avenir Heavy"/>
                <a:cs typeface="Avenir Heavy"/>
              </a:rPr>
            </a:br>
            <a:endParaRPr lang="en-US" sz="2800" dirty="0">
              <a:latin typeface="Avenir Heavy"/>
              <a:cs typeface="Avenir Heavy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3649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Heavy"/>
                <a:ea typeface="+mj-ea"/>
                <a:cs typeface="Avenir Heavy"/>
              </a:rPr>
              <a:t>Activity – Start a Social Good Enterprise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Heavy"/>
              <a:ea typeface="+mj-ea"/>
              <a:cs typeface="Avenir Heavy"/>
            </a:endParaRPr>
          </a:p>
        </p:txBody>
      </p:sp>
      <p:pic>
        <p:nvPicPr>
          <p:cNvPr id="6" name="Picture 5" descr="Social+Good+Impact+-+Equipping+social+entrepreneurs+and+change+makers+with+the+tools+to+change+the+world.+Click+through+to+find+your+social+enterprise+idea!.png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143000" y="-136525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8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Justine Lassoff</a:t>
            </a:r>
            <a:br>
              <a:rPr lang="en-US" dirty="0" smtClean="0">
                <a:latin typeface="Avenir Heavy"/>
                <a:cs typeface="Avenir Heavy"/>
              </a:rPr>
            </a:br>
            <a:r>
              <a:rPr lang="en-US" sz="2222" dirty="0" smtClean="0">
                <a:latin typeface="Avenir Heavy"/>
                <a:cs typeface="Avenir Heavy"/>
              </a:rPr>
              <a:t>https://</a:t>
            </a:r>
            <a:r>
              <a:rPr lang="en-US" sz="2222" dirty="0" err="1" smtClean="0">
                <a:latin typeface="Avenir Heavy"/>
                <a:cs typeface="Avenir Heavy"/>
              </a:rPr>
              <a:t>www.linkedin.com/in/justinelassoff</a:t>
            </a:r>
            <a:r>
              <a:rPr lang="en-US" sz="2222" dirty="0" smtClean="0">
                <a:latin typeface="Avenir Heavy"/>
                <a:cs typeface="Avenir Heavy"/>
              </a:rPr>
              <a:t>/</a:t>
            </a:r>
            <a:br>
              <a:rPr lang="en-US" sz="2222" dirty="0" smtClean="0">
                <a:latin typeface="Avenir Heavy"/>
                <a:cs typeface="Avenir Heavy"/>
              </a:rPr>
            </a:br>
            <a:r>
              <a:rPr lang="en-US" sz="2222" dirty="0" smtClean="0">
                <a:latin typeface="Avenir Heavy"/>
                <a:cs typeface="Avenir Heavy"/>
              </a:rPr>
              <a:t>julassoff@gmail.com</a:t>
            </a:r>
            <a:br>
              <a:rPr lang="en-US" sz="2222" dirty="0" smtClean="0">
                <a:latin typeface="Avenir Heavy"/>
                <a:cs typeface="Avenir Heavy"/>
              </a:rPr>
            </a:br>
            <a:endParaRPr lang="en-US" sz="2222" dirty="0">
              <a:latin typeface="Avenir Heavy"/>
              <a:cs typeface="Avenir Heavy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JustineLassoff_headshot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011" y="2306517"/>
            <a:ext cx="3798189" cy="3798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47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venir Heavy"/>
                <a:cs typeface="Avenir Heavy"/>
              </a:rPr>
              <a:t>Born in Orange, California</a:t>
            </a:r>
            <a:br>
              <a:rPr lang="en-US" sz="24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>Grew up in Europe age 1-10 </a:t>
            </a:r>
            <a:br>
              <a:rPr lang="en-US" sz="24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>(England, Italy, Belgium)</a:t>
            </a:r>
            <a:br>
              <a:rPr lang="en-US" sz="24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>Mom was a teacher and dad engineer</a:t>
            </a: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Sled_d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44" y="2275078"/>
            <a:ext cx="6001512" cy="4081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832" y="4940221"/>
            <a:ext cx="5283719" cy="3725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456989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Heavy"/>
                <a:cs typeface="Avenir Heavy"/>
              </a:rPr>
              <a:t>Competed gymnastics for 9 years (ages 7-16)</a:t>
            </a:r>
            <a:br>
              <a:rPr lang="en-US" sz="24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>Played violin for 11 years</a:t>
            </a:r>
            <a:endParaRPr lang="en-US" sz="2400" dirty="0">
              <a:latin typeface="Avenir Heavy"/>
              <a:cs typeface="Avenir Heavy"/>
            </a:endParaRPr>
          </a:p>
        </p:txBody>
      </p:sp>
      <p:pic>
        <p:nvPicPr>
          <p:cNvPr id="13" name="Picture 12" descr="Slides_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62" y="1753908"/>
            <a:ext cx="2949665" cy="4602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009" y="375781"/>
            <a:ext cx="8669387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Heavy"/>
                <a:cs typeface="Avenir Heavy"/>
              </a:rPr>
              <a:t>My parents valued education – UCLA, USC, UC Berkeley</a:t>
            </a: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IMG_36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93" y="1908531"/>
            <a:ext cx="3413612" cy="4551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927" y="388739"/>
            <a:ext cx="8578675" cy="147002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High school - Corona del Mar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endParaRPr lang="en-US" sz="2000" dirty="0">
              <a:latin typeface="Avenir Heavy"/>
              <a:cs typeface="Avenir Heavy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prom8n-2-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70" y="2253488"/>
            <a:ext cx="6553200" cy="38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65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Stanford University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000" dirty="0" smtClean="0">
                <a:latin typeface="Avenir Heavy"/>
                <a:cs typeface="Avenir Heavy"/>
              </a:rPr>
              <a:t>Studied International Relations &amp; Economics</a:t>
            </a:r>
            <a:endParaRPr lang="en-US" sz="20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intro_abo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127250"/>
            <a:ext cx="63500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65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After college</a:t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400" dirty="0" smtClean="0">
                <a:latin typeface="Avenir Heavy"/>
                <a:cs typeface="Avenir Heavy"/>
              </a:rPr>
              <a:t/>
            </a:r>
            <a:br>
              <a:rPr lang="en-US" sz="2400" dirty="0" smtClean="0">
                <a:latin typeface="Avenir Heavy"/>
                <a:cs typeface="Avenir Heavy"/>
              </a:rPr>
            </a:br>
            <a:endParaRPr lang="en-US" sz="24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creen Shot 2018-02-24 at 12.28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1456193"/>
            <a:ext cx="831850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firstl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355" y="2009717"/>
            <a:ext cx="2794000" cy="1651000"/>
          </a:xfrm>
          <a:prstGeom prst="rect">
            <a:avLst/>
          </a:prstGeom>
        </p:spPr>
      </p:pic>
      <p:pic>
        <p:nvPicPr>
          <p:cNvPr id="8" name="Picture 7" descr="GW229H17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71" y="3876186"/>
            <a:ext cx="2558026" cy="1898971"/>
          </a:xfrm>
          <a:prstGeom prst="rect">
            <a:avLst/>
          </a:prstGeom>
        </p:spPr>
      </p:pic>
      <p:pic>
        <p:nvPicPr>
          <p:cNvPr id="9" name="Picture 8" descr="Unknown-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924" y="4284912"/>
            <a:ext cx="3103794" cy="892341"/>
          </a:xfrm>
          <a:prstGeom prst="rect">
            <a:avLst/>
          </a:prstGeom>
        </p:spPr>
      </p:pic>
      <p:pic>
        <p:nvPicPr>
          <p:cNvPr id="10" name="Picture 9" descr="Unknown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49" y="2519460"/>
            <a:ext cx="2942810" cy="684964"/>
          </a:xfrm>
          <a:prstGeom prst="rect">
            <a:avLst/>
          </a:prstGeom>
        </p:spPr>
      </p:pic>
      <p:pic>
        <p:nvPicPr>
          <p:cNvPr id="11" name="Picture 10" descr="LoveGoodly_Logo_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924" y="630742"/>
            <a:ext cx="1908861" cy="945279"/>
          </a:xfrm>
          <a:prstGeom prst="rect">
            <a:avLst/>
          </a:prstGeom>
        </p:spPr>
      </p:pic>
      <p:pic>
        <p:nvPicPr>
          <p:cNvPr id="12" name="Picture 11" descr="Logo_Descriptor_O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074" y="791302"/>
            <a:ext cx="3976251" cy="784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465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Heavy"/>
                <a:cs typeface="Avenir Heavy"/>
              </a:rPr>
              <a:t>Interior Design</a:t>
            </a:r>
            <a:r>
              <a:rPr lang="en-US" sz="2800" dirty="0" smtClean="0">
                <a:latin typeface="Avenir Heavy"/>
                <a:cs typeface="Avenir Heavy"/>
              </a:rPr>
              <a:t/>
            </a:r>
            <a:br>
              <a:rPr lang="en-US" sz="2800" dirty="0" smtClean="0">
                <a:latin typeface="Avenir Heavy"/>
                <a:cs typeface="Avenir Heavy"/>
              </a:rPr>
            </a:br>
            <a:r>
              <a:rPr lang="en-US" sz="2000" dirty="0" smtClean="0">
                <a:latin typeface="Avenir Heavy"/>
                <a:cs typeface="Avenir Heavy"/>
              </a:rPr>
              <a:t>Nonprofit’s offices</a:t>
            </a:r>
            <a:r>
              <a:rPr lang="en-US" sz="2000" dirty="0" smtClean="0">
                <a:latin typeface="Avenir Heavy"/>
                <a:cs typeface="Avenir Heavy"/>
              </a:rPr>
              <a:t>; Shelter won scholarship</a:t>
            </a:r>
            <a:r>
              <a:rPr lang="en-US" sz="2000" dirty="0" smtClean="0">
                <a:latin typeface="Avenir Heavy"/>
                <a:cs typeface="Avenir Heavy"/>
              </a:rPr>
              <a:t>;</a:t>
            </a:r>
            <a:br>
              <a:rPr lang="en-US" sz="2000" dirty="0" smtClean="0">
                <a:latin typeface="Avenir Heavy"/>
                <a:cs typeface="Avenir Heavy"/>
              </a:rPr>
            </a:br>
            <a:r>
              <a:rPr lang="en-US" sz="2000" dirty="0" smtClean="0">
                <a:latin typeface="Avenir Heavy"/>
                <a:cs typeface="Avenir Heavy"/>
              </a:rPr>
              <a:t>UCLA Extension Interior Design &amp; Architecture</a:t>
            </a:r>
            <a:endParaRPr lang="en-US" sz="2000" dirty="0">
              <a:latin typeface="Avenir Heavy"/>
              <a:cs typeface="Avenir Heavy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D404-D6E8-6A45-9081-33BA07AEA6C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Secondfloorbo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4680"/>
            <a:ext cx="3751464" cy="2445286"/>
          </a:xfrm>
          <a:prstGeom prst="rect">
            <a:avLst/>
          </a:prstGeom>
        </p:spPr>
      </p:pic>
      <p:pic>
        <p:nvPicPr>
          <p:cNvPr id="9" name="Picture 8" descr="SU stair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75" y="4446587"/>
            <a:ext cx="3282441" cy="2184181"/>
          </a:xfrm>
          <a:prstGeom prst="rect">
            <a:avLst/>
          </a:prstGeom>
        </p:spPr>
      </p:pic>
      <p:pic>
        <p:nvPicPr>
          <p:cNvPr id="10" name="Picture 9" descr="14modeldarkb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84680"/>
            <a:ext cx="2211335" cy="2948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283</Words>
  <Application>Microsoft Macintosh PowerPoint</Application>
  <PresentationFormat>On-screen Show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Justine Lassoff Cofounder/CEO Love Goodly Cofounder TuesdayNights</vt:lpstr>
      <vt:lpstr>Born in Orange, California Grew up in Europe age 1-10  (England, Italy, Belgium) Mom was a teacher and dad engineer</vt:lpstr>
      <vt:lpstr>Competed gymnastics for 9 years (ages 7-16) Played violin for 11 years</vt:lpstr>
      <vt:lpstr>My parents valued education – UCLA, USC, UC Berkeley</vt:lpstr>
      <vt:lpstr>High school - Corona del Mar </vt:lpstr>
      <vt:lpstr>Stanford University Studied International Relations &amp; Economics</vt:lpstr>
      <vt:lpstr>After college  </vt:lpstr>
      <vt:lpstr>Slide 8</vt:lpstr>
      <vt:lpstr>Interior Design Nonprofit’s offices; Shelter won scholarship; UCLA Extension Interior Design &amp; Architecture</vt:lpstr>
      <vt:lpstr>Had my son, dad got sick, survived cancer  </vt:lpstr>
      <vt:lpstr>Giving Back  </vt:lpstr>
      <vt:lpstr>Slide 12</vt:lpstr>
      <vt:lpstr>Slide 13</vt:lpstr>
      <vt:lpstr>My advice for you:  Develop your passion now Follow your passion Reach for the stars Find mentors  Ask people for help Join organizations Do your homework / studies Believe in yourself Do not get distracted Be kind Help others Give back </vt:lpstr>
      <vt:lpstr>Activity – Start a Social Good Enterprise</vt:lpstr>
      <vt:lpstr>1. Come up with a for profit social enterprise 2. Give your company a name 3. How does it make money?  4. One sentence on what it does and why (elevator pitch) 5. Sketch a quick logo  6. Present to the class </vt:lpstr>
      <vt:lpstr>Justine Lassoff https://www.linkedin.com/in/justinelassoff/ julassoff@gmail.com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Subscription Boxes with a  Social Impact Mission</dc:title>
  <dc:creator>Justine Lassoff</dc:creator>
  <cp:lastModifiedBy>Justine Lassoff</cp:lastModifiedBy>
  <cp:revision>24</cp:revision>
  <dcterms:created xsi:type="dcterms:W3CDTF">2018-02-26T05:16:37Z</dcterms:created>
  <dcterms:modified xsi:type="dcterms:W3CDTF">2018-02-26T05:30:46Z</dcterms:modified>
</cp:coreProperties>
</file>