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79" r:id="rId3"/>
    <p:sldId id="284" r:id="rId4"/>
    <p:sldId id="267" r:id="rId5"/>
    <p:sldId id="293" r:id="rId6"/>
    <p:sldId id="294" r:id="rId7"/>
    <p:sldId id="295" r:id="rId8"/>
    <p:sldId id="296" r:id="rId9"/>
    <p:sldId id="297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69" autoAdjust="0"/>
  </p:normalViewPr>
  <p:slideViewPr>
    <p:cSldViewPr>
      <p:cViewPr>
        <p:scale>
          <a:sx n="90" d="100"/>
          <a:sy n="90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My name is Griselda De Mel and I am 33 years old.</a:t>
            </a:r>
          </a:p>
          <a:p>
            <a:pPr>
              <a:buFont typeface="Arial"/>
              <a:buChar char="•"/>
            </a:pPr>
            <a:r>
              <a:rPr lang="en-US" dirty="0" smtClean="0"/>
              <a:t>I work for Citizens Business Bank (CBB).</a:t>
            </a:r>
          </a:p>
          <a:p>
            <a:pPr>
              <a:buFont typeface="Arial"/>
              <a:buChar char="•"/>
            </a:pPr>
            <a:r>
              <a:rPr lang="en-US" dirty="0" smtClean="0"/>
              <a:t>CBB is the largest financial institution headquartered in the Inland Empire region of California.  The Bank has $8.3 billion in assets and over 50 business centers throughout the state. </a:t>
            </a:r>
          </a:p>
          <a:p>
            <a:pPr>
              <a:buFont typeface="Arial"/>
              <a:buChar char="•"/>
            </a:pPr>
            <a:r>
              <a:rPr lang="en-US" dirty="0" smtClean="0"/>
              <a:t>My role at Citizens Business Bank is the Vice President &amp; Relationship Manager</a:t>
            </a:r>
          </a:p>
          <a:p>
            <a:pPr lvl="1"/>
            <a:r>
              <a:rPr lang="en-US" dirty="0" smtClean="0"/>
              <a:t>Every day I manage my existing portfolio of clients and finds ways to bring in new clients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9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2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4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ckstarte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diegog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creen Shot 2018-01-17 at 9.51.0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587"/>
          <a:stretch>
            <a:fillRect/>
          </a:stretch>
        </p:blipFill>
        <p:spPr>
          <a:xfrm>
            <a:off x="1295400" y="1737151"/>
            <a:ext cx="3505200" cy="1920449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Promise Scholars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Griselda De Mel_CONNECT v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20" y="609600"/>
            <a:ext cx="2430780" cy="3245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2463" y="3962400"/>
            <a:ext cx="3989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Griselda De Mel</a:t>
            </a:r>
          </a:p>
          <a:p>
            <a:pPr algn="ctr"/>
            <a:r>
              <a:rPr lang="en-US" b="1" dirty="0" smtClean="0"/>
              <a:t>Vice President</a:t>
            </a:r>
          </a:p>
          <a:p>
            <a:pPr algn="ctr"/>
            <a:r>
              <a:rPr lang="en-US" b="1" dirty="0" smtClean="0"/>
              <a:t>Relationship Manager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236381"/>
            <a:ext cx="4387850" cy="287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1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Promise Scholars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0600" y="1143000"/>
            <a:ext cx="38862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ahoma"/>
                <a:cs typeface="Tahoma"/>
              </a:rPr>
              <a:t>I was born and raised in Santa Cruz, CA, which is in north of Los Angeles, CA</a:t>
            </a:r>
          </a:p>
          <a:p>
            <a:pPr marL="0" indent="0">
              <a:buNone/>
            </a:pPr>
            <a:endParaRPr lang="en-US" sz="2000" dirty="0" smtClean="0">
              <a:latin typeface="Tahoma"/>
              <a:cs typeface="Tahoma"/>
            </a:endParaRPr>
          </a:p>
          <a:p>
            <a:r>
              <a:rPr lang="en-US" sz="2000" dirty="0" smtClean="0">
                <a:latin typeface="Tahoma"/>
                <a:cs typeface="Tahoma"/>
              </a:rPr>
              <a:t>I am the middle child of 3, all girls</a:t>
            </a:r>
          </a:p>
          <a:p>
            <a:pPr marL="0" indent="0">
              <a:buNone/>
            </a:pPr>
            <a:endParaRPr lang="en-US" sz="2000" dirty="0" smtClean="0">
              <a:latin typeface="Tahoma"/>
              <a:cs typeface="Tahoma"/>
            </a:endParaRPr>
          </a:p>
          <a:p>
            <a:r>
              <a:rPr lang="en-US" sz="2000" dirty="0" smtClean="0">
                <a:latin typeface="Tahoma"/>
                <a:cs typeface="Tahoma"/>
              </a:rPr>
              <a:t>My first public speaking experience was when I was in 3</a:t>
            </a:r>
            <a:r>
              <a:rPr lang="en-US" sz="2000" baseline="30000" dirty="0" smtClean="0">
                <a:latin typeface="Tahoma"/>
                <a:cs typeface="Tahoma"/>
              </a:rPr>
              <a:t>rd</a:t>
            </a:r>
            <a:r>
              <a:rPr lang="en-US" sz="2000" dirty="0" smtClean="0">
                <a:latin typeface="Tahoma"/>
                <a:cs typeface="Tahoma"/>
              </a:rPr>
              <a:t> grade</a:t>
            </a:r>
          </a:p>
          <a:p>
            <a:pPr marL="0" indent="0">
              <a:buNone/>
            </a:pPr>
            <a:r>
              <a:rPr lang="en-US" sz="2000" dirty="0" smtClean="0">
                <a:latin typeface="Tahoma"/>
                <a:cs typeface="Tahoma"/>
              </a:rPr>
              <a:t>  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867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pic>
        <p:nvPicPr>
          <p:cNvPr id="3" name="Picture 2" descr="Screen Shot 2018-01-17 at 10.17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733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Education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 have been working full-time (40-hours per week) since I was 18 years old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First in my family to graduate from undergrad</a:t>
            </a:r>
          </a:p>
          <a:p>
            <a:pPr>
              <a:buFont typeface="Arial"/>
              <a:buChar char="•"/>
            </a:pPr>
            <a:r>
              <a:rPr lang="en-US" dirty="0" smtClean="0"/>
              <a:t>First in my family to graduate graduate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               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7943850" cy="31089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Started as a part-time Teller at age 18, while I worked as a “sandwich artist” part-time  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Deciding on a major</a:t>
            </a:r>
          </a:p>
          <a:p>
            <a:pPr>
              <a:buFont typeface="Arial"/>
              <a:buChar char="•"/>
            </a:pPr>
            <a:r>
              <a:rPr lang="en-US" dirty="0" smtClean="0"/>
              <a:t>Career Challenges </a:t>
            </a:r>
          </a:p>
          <a:p>
            <a:pPr>
              <a:buFont typeface="Arial"/>
              <a:buChar char="•"/>
            </a:pPr>
            <a:r>
              <a:rPr lang="en-US" dirty="0" smtClean="0"/>
              <a:t>Volunteering / Giving back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your dream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31093"/>
            <a:ext cx="2686050" cy="386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479816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you could start your own business, </a:t>
            </a:r>
            <a:r>
              <a:rPr lang="en-US" sz="28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would it be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And </a:t>
            </a:r>
            <a:r>
              <a:rPr lang="en-US" sz="28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  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59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943600" cy="45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8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23" y="304800"/>
            <a:ext cx="6293477" cy="47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00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55" y="381001"/>
            <a:ext cx="5840145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9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crowdfunding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isit popular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crowdfunding websites such as 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Kickstarter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/>
                <a:hlinkClick r:id="rId3"/>
              </a:rPr>
              <a:t>https://www.kickstarter.com</a:t>
            </a:r>
            <a:r>
              <a:rPr lang="en-US" dirty="0" smtClean="0">
                <a:solidFill>
                  <a:srgbClr val="000000"/>
                </a:solidFill>
                <a:latin typeface="Arial"/>
                <a:hlinkClick r:id="rId3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Indiegogo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/>
                <a:hlinkClick r:id="rId4"/>
              </a:rPr>
              <a:t>https://www.indiegogo.com</a:t>
            </a:r>
            <a:r>
              <a:rPr lang="en-US" dirty="0" smtClean="0">
                <a:solidFill>
                  <a:srgbClr val="000000"/>
                </a:solidFill>
                <a:latin typeface="Arial"/>
                <a:hlinkClick r:id="rId4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038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261</Words>
  <Application>Microsoft Office PowerPoint</Application>
  <PresentationFormat>On-screen Show (4:3)</PresentationFormat>
  <Paragraphs>44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 </vt:lpstr>
      <vt:lpstr>Background</vt:lpstr>
      <vt:lpstr>Background and Education</vt:lpstr>
      <vt:lpstr>Career                 </vt:lpstr>
      <vt:lpstr>Launching your dream</vt:lpstr>
      <vt:lpstr>PowerPoint Presentation</vt:lpstr>
      <vt:lpstr>PowerPoint Presentation</vt:lpstr>
      <vt:lpstr>PowerPoint Presentation</vt:lpstr>
      <vt:lpstr>Popular crowdfunding websites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Associate</cp:lastModifiedBy>
  <cp:revision>70</cp:revision>
  <dcterms:created xsi:type="dcterms:W3CDTF">2013-01-02T21:12:08Z</dcterms:created>
  <dcterms:modified xsi:type="dcterms:W3CDTF">2018-01-19T01:30:25Z</dcterms:modified>
</cp:coreProperties>
</file>