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9" r:id="rId3"/>
    <p:sldId id="280" r:id="rId4"/>
    <p:sldId id="260" r:id="rId5"/>
    <p:sldId id="282" r:id="rId6"/>
    <p:sldId id="287" r:id="rId7"/>
    <p:sldId id="285" r:id="rId8"/>
    <p:sldId id="286" r:id="rId9"/>
    <p:sldId id="289" r:id="rId10"/>
    <p:sldId id="270" r:id="rId11"/>
    <p:sldId id="274" r:id="rId12"/>
    <p:sldId id="292" r:id="rId13"/>
    <p:sldId id="294" r:id="rId14"/>
    <p:sldId id="293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J0Ahh3Uxb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68FDC7-784F-4663-80D8-59CEE0BCB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60" y="3864522"/>
            <a:ext cx="1923693" cy="192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E327B7-6D1E-4A2E-9A95-515F78823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766510"/>
            <a:ext cx="2021613" cy="2119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DA0763-72F9-4AC7-B2C7-9FAB2C0AE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96" y="409684"/>
            <a:ext cx="2704762" cy="885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E7219-7E3E-441D-B801-53EEFEC1B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53" y="1618347"/>
            <a:ext cx="2999140" cy="2000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CD6504-23A7-456F-8BC2-B9C60AD8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03" y="3942285"/>
            <a:ext cx="2641600" cy="17681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1D9EDA-21C8-4F29-8D74-0D797A0C22BC}"/>
              </a:ext>
            </a:extLst>
          </p:cNvPr>
          <p:cNvSpPr txBox="1"/>
          <p:nvPr/>
        </p:nvSpPr>
        <p:spPr>
          <a:xfrm>
            <a:off x="1600200" y="1860518"/>
            <a:ext cx="315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Sohail</a:t>
            </a:r>
            <a:r>
              <a:rPr lang="en-US" sz="4000" dirty="0"/>
              <a:t> </a:t>
            </a:r>
            <a:r>
              <a:rPr lang="en-US" sz="4000" dirty="0" err="1"/>
              <a:t>Miraki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Company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F13D2-1554-4D9A-B442-24A02A5F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" y="1371600"/>
            <a:ext cx="3276600" cy="2172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19E23-184B-458A-B0A0-0AD95BE37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94141"/>
            <a:ext cx="4057650" cy="239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7C20C-3E1C-483D-B301-DC299AED8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25925"/>
            <a:ext cx="4236405" cy="2118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02C5B-DCC3-4A18-B0AB-08EF65C87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94141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Compensation at my company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Regional Director</a:t>
              </a:r>
              <a:endParaRPr lang="en-US" sz="1200" kern="1200" dirty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</a:t>
              </a:r>
              <a:r>
                <a:rPr lang="en-US" sz="1200" dirty="0">
                  <a:solidFill>
                    <a:schemeClr val="bg1"/>
                  </a:solidFill>
                </a:rPr>
                <a:t>2</a:t>
              </a:r>
              <a:r>
                <a:rPr lang="en-US" sz="1200" kern="1200" dirty="0">
                  <a:solidFill>
                    <a:schemeClr val="bg1"/>
                  </a:solidFill>
                </a:rPr>
                <a:t>00K - $500k+)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Application Sales Manager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($150K - $500k+)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Application Sales Executive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($90k-$200k+)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7" y="4315777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solidFill>
                    <a:schemeClr val="bg1"/>
                  </a:solidFill>
                </a:rPr>
                <a:t>Business Development (1-3 years)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($60K – 75k)</a:t>
              </a: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just work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FAF9A-18D0-461A-BBE9-C3D29ED87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461341"/>
            <a:ext cx="2209800" cy="2156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16E24-F559-4E9D-A7E7-A2467C76A3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"/>
          <a:stretch/>
        </p:blipFill>
        <p:spPr>
          <a:xfrm>
            <a:off x="2816207" y="2120271"/>
            <a:ext cx="2895600" cy="3356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16C9BF-5B9B-4FFF-BC14-B28FBA6A0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/>
          <a:stretch/>
        </p:blipFill>
        <p:spPr>
          <a:xfrm>
            <a:off x="5933378" y="1981200"/>
            <a:ext cx="2906123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2DA525-149C-4E3E-9047-55CD5FF98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4" y="3798598"/>
            <a:ext cx="2432014" cy="25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97D7-F464-43C5-9325-68F34C3C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9B753-59FF-4CD2-B219-81FAFB507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https://www.youtube.com/watch?v=_J0Ahh3UxbM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1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6B6A-57F7-4708-A8D5-19DC2E75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Ask to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83F1-B5B9-4718-8912-6B8B325BC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persistent – </a:t>
            </a:r>
            <a:r>
              <a:rPr lang="en-US" b="1" u="sng" dirty="0"/>
              <a:t>never</a:t>
            </a:r>
            <a:r>
              <a:rPr lang="en-US" dirty="0"/>
              <a:t> give up</a:t>
            </a:r>
          </a:p>
          <a:p>
            <a:r>
              <a:rPr lang="en-US" dirty="0"/>
              <a:t>Believe in yourself even if others don’t</a:t>
            </a:r>
          </a:p>
          <a:p>
            <a:r>
              <a:rPr lang="en-US" dirty="0"/>
              <a:t>It’s never too late</a:t>
            </a:r>
          </a:p>
          <a:p>
            <a:r>
              <a:rPr lang="en-US" dirty="0"/>
              <a:t>Compliment someone random everyday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C315D-34A0-4B0C-818A-3D5552B07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05200"/>
            <a:ext cx="5029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23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AEC39"/>
                </a:solidFill>
              </a:rPr>
              <a:t>QUESTION AND ANSWER</a:t>
            </a: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86078" cy="904876"/>
          </a:xfrm>
        </p:spPr>
        <p:txBody>
          <a:bodyPr/>
          <a:lstStyle/>
          <a:p>
            <a:r>
              <a:rPr lang="en-US" dirty="0"/>
              <a:t>My childhood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DFDB8-2D85-4C4D-9E20-9474FE96D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8194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F4A26-4588-43BE-8DF0-3FA65236A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7800"/>
            <a:ext cx="2514600" cy="2514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9AE3D7-4C2D-43EF-926D-399B5C258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78" y="1447800"/>
            <a:ext cx="2658122" cy="2485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392DD3-DCBE-4726-8098-6C0DD18E1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71243"/>
            <a:ext cx="4191000" cy="214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family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662B80-0799-47A0-AED2-BBEBB4024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2652834" cy="2973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6AAB90-BC45-4D21-9557-E924BF68C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08" y="1905000"/>
            <a:ext cx="2198786" cy="30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HIGH SCHOOL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ECE89-7FB5-4366-B57C-9A24F500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4451226" cy="1669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B6A04D-7F56-43ED-8910-E3BB4192F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1" y="1456634"/>
            <a:ext cx="3810000" cy="2476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E7EFCD-D75D-4513-B4AB-2C5BC71FC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7"/>
          <a:stretch/>
        </p:blipFill>
        <p:spPr>
          <a:xfrm>
            <a:off x="4537229" y="1537667"/>
            <a:ext cx="3962400" cy="2319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7EE396-4BFC-4714-8E13-CF7480F68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8600"/>
            <a:ext cx="1671839" cy="22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4DE977-3302-435A-89AF-6C0502792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12618"/>
            <a:ext cx="3886200" cy="1823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B40203-A3A0-4DC3-9CE0-6ACF89CE9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46115"/>
            <a:ext cx="3733800" cy="2100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F079F8-2A93-474E-9741-FD432BAD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94345"/>
            <a:ext cx="3150155" cy="31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in to College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86F3A-8AD6-4276-B528-8F923219F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48327"/>
            <a:ext cx="2054720" cy="590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F3AD6-07AF-4ECE-99A9-1469F6C95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482"/>
            <a:ext cx="4090480" cy="2209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731F77-5DB0-4291-B5ED-B8CAF2225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03" y="1896604"/>
            <a:ext cx="4495800" cy="31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A46E41-CEAA-4117-98EB-B5436969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885950"/>
            <a:ext cx="2466975" cy="184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65C27-F2CD-4F1F-9714-855576DE7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13" y="1676400"/>
            <a:ext cx="4116971" cy="4105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1D990C-BBE3-4146-B6FE-AFDD940EA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1" y="3035300"/>
            <a:ext cx="48577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Obstacles in College &amp; LIFE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2D138-E28A-487D-9799-4C99CFEC0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6" y="1412143"/>
            <a:ext cx="3838337" cy="2391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D5D441-9FC2-4788-B74D-F1F109766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13" y="2036619"/>
            <a:ext cx="1027253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DB1BED-8265-4889-93C2-63D77ACDD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3" y="4243940"/>
            <a:ext cx="2743200" cy="1666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4242AC-92F3-46F0-BB9E-39592F3F4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94" y="1527621"/>
            <a:ext cx="2346518" cy="2439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A4DAE1-5A28-42FE-AD56-487BBDFF38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55" y="1553565"/>
            <a:ext cx="1810056" cy="2235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D60C1C-94C9-4500-A433-ACE676516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76" y="4379375"/>
            <a:ext cx="1959243" cy="1307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404915-3BD3-421F-92FD-49C6135C70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47748"/>
            <a:ext cx="2376368" cy="23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6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/>
              <a:t>Getting a job after College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F0D02-19EE-4F42-BB0F-4C1DB0446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3962912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552CA-9D71-4087-A1CD-71212819B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74" y="4406216"/>
            <a:ext cx="1572552" cy="1593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E7AB-4F0C-4A31-B1A1-53CE8EB64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51786"/>
            <a:ext cx="1597226" cy="1050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6E5643-C8F4-4B36-A689-443E5DC28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26406"/>
            <a:ext cx="1752600" cy="1220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9CF649-E5ED-4CDB-8818-E8218E50D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14" y="1828800"/>
            <a:ext cx="2225754" cy="1481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D74001-025A-437B-9713-C25BDAAA2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88" y="3573717"/>
            <a:ext cx="2141642" cy="27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584</TotalTime>
  <Words>206</Words>
  <Application>Microsoft Office PowerPoint</Application>
  <PresentationFormat>On-screen Show (4:3)</PresentationFormat>
  <Paragraphs>73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Avenir Black</vt:lpstr>
      <vt:lpstr>Avenir Heavy</vt:lpstr>
      <vt:lpstr>Avenir Roman</vt:lpstr>
      <vt:lpstr>Calibri</vt:lpstr>
      <vt:lpstr>Century Gothic</vt:lpstr>
      <vt:lpstr>Courier New</vt:lpstr>
      <vt:lpstr>Executive</vt:lpstr>
      <vt:lpstr>PowerPoint Presentation</vt:lpstr>
      <vt:lpstr>My childhood</vt:lpstr>
      <vt:lpstr>My family</vt:lpstr>
      <vt:lpstr>MY HIGH SCHOOL</vt:lpstr>
      <vt:lpstr>High School</vt:lpstr>
      <vt:lpstr>Getting in to College</vt:lpstr>
      <vt:lpstr>College</vt:lpstr>
      <vt:lpstr>Obstacles in College &amp; LIFE</vt:lpstr>
      <vt:lpstr>Getting a job after College</vt:lpstr>
      <vt:lpstr>This is My Company</vt:lpstr>
      <vt:lpstr>Compensation at my company</vt:lpstr>
      <vt:lpstr>More than just work</vt:lpstr>
      <vt:lpstr>Some motivation</vt:lpstr>
      <vt:lpstr>My Ask to you</vt:lpstr>
      <vt:lpstr>QUESTION AND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Sohail Miraki</cp:lastModifiedBy>
  <cp:revision>47</cp:revision>
  <dcterms:created xsi:type="dcterms:W3CDTF">2013-01-02T21:12:08Z</dcterms:created>
  <dcterms:modified xsi:type="dcterms:W3CDTF">2017-12-12T23:00:44Z</dcterms:modified>
</cp:coreProperties>
</file>