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9"/>
  </p:notesMasterIdLst>
  <p:sldIdLst>
    <p:sldId id="257" r:id="rId2"/>
    <p:sldId id="279" r:id="rId3"/>
    <p:sldId id="280" r:id="rId4"/>
    <p:sldId id="260" r:id="rId5"/>
    <p:sldId id="261" r:id="rId6"/>
    <p:sldId id="282" r:id="rId7"/>
    <p:sldId id="293" r:id="rId8"/>
    <p:sldId id="287" r:id="rId9"/>
    <p:sldId id="284" r:id="rId10"/>
    <p:sldId id="267" r:id="rId11"/>
    <p:sldId id="289" r:id="rId12"/>
    <p:sldId id="270" r:id="rId13"/>
    <p:sldId id="275" r:id="rId14"/>
    <p:sldId id="274" r:id="rId15"/>
    <p:sldId id="292" r:id="rId16"/>
    <p:sldId id="288" r:id="rId17"/>
    <p:sldId id="277" r:id="rId18"/>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BAC4"/>
    <a:srgbClr val="AAEC39"/>
    <a:srgbClr val="1F272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306" y="-7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3C70AA8B-C0B0-49DC-A79B-CAEEBBCE26C0}" type="datetimeFigureOut">
              <a:rPr lang="en-US" smtClean="0"/>
              <a:pPr/>
              <a:t>12/14/2017</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3F629F3F-0E87-40EC-BFBE-C0725E033E14}" type="slidenum">
              <a:rPr lang="en-US" smtClean="0"/>
              <a:pPr/>
              <a:t>‹#›</a:t>
            </a:fld>
            <a:endParaRPr lang="en-US" dirty="0"/>
          </a:p>
        </p:txBody>
      </p:sp>
    </p:spTree>
    <p:extLst>
      <p:ext uri="{BB962C8B-B14F-4D97-AF65-F5344CB8AC3E}">
        <p14:creationId xmlns:p14="http://schemas.microsoft.com/office/powerpoint/2010/main" val="8839587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F629F3F-0E87-40EC-BFBE-C0725E033E14}" type="slidenum">
              <a:rPr lang="en-US" smtClean="0"/>
              <a:pPr/>
              <a:t>4</a:t>
            </a:fld>
            <a:endParaRPr lang="en-US" dirty="0"/>
          </a:p>
        </p:txBody>
      </p:sp>
    </p:spTree>
    <p:extLst>
      <p:ext uri="{BB962C8B-B14F-4D97-AF65-F5344CB8AC3E}">
        <p14:creationId xmlns:p14="http://schemas.microsoft.com/office/powerpoint/2010/main" val="425286496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Use</a:t>
            </a:r>
            <a:r>
              <a:rPr lang="en-US" baseline="0" dirty="0" smtClean="0"/>
              <a:t> this graph to show general compensation ranges for people in various roles in your company</a:t>
            </a:r>
            <a:endParaRPr lang="en-US" dirty="0"/>
          </a:p>
        </p:txBody>
      </p:sp>
      <p:sp>
        <p:nvSpPr>
          <p:cNvPr id="4" name="Slide Number Placeholder 3"/>
          <p:cNvSpPr>
            <a:spLocks noGrp="1"/>
          </p:cNvSpPr>
          <p:nvPr>
            <p:ph type="sldNum" sz="quarter" idx="10"/>
          </p:nvPr>
        </p:nvSpPr>
        <p:spPr/>
        <p:txBody>
          <a:bodyPr/>
          <a:lstStyle/>
          <a:p>
            <a:fld id="{3F629F3F-0E87-40EC-BFBE-C0725E033E14}" type="slidenum">
              <a:rPr lang="en-US" smtClean="0"/>
              <a:pPr/>
              <a:t>14</a:t>
            </a:fld>
            <a:endParaRPr lang="en-US" dirty="0"/>
          </a:p>
        </p:txBody>
      </p:sp>
    </p:spTree>
    <p:extLst>
      <p:ext uri="{BB962C8B-B14F-4D97-AF65-F5344CB8AC3E}">
        <p14:creationId xmlns:p14="http://schemas.microsoft.com/office/powerpoint/2010/main" val="298439892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F629F3F-0E87-40EC-BFBE-C0725E033E14}" type="slidenum">
              <a:rPr lang="en-US" smtClean="0"/>
              <a:pPr/>
              <a:t>15</a:t>
            </a:fld>
            <a:endParaRPr lang="en-US" dirty="0"/>
          </a:p>
        </p:txBody>
      </p:sp>
    </p:spTree>
    <p:extLst>
      <p:ext uri="{BB962C8B-B14F-4D97-AF65-F5344CB8AC3E}">
        <p14:creationId xmlns:p14="http://schemas.microsoft.com/office/powerpoint/2010/main" val="425286496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F629F3F-0E87-40EC-BFBE-C0725E033E14}" type="slidenum">
              <a:rPr lang="en-US" smtClean="0"/>
              <a:pPr/>
              <a:t>16</a:t>
            </a:fld>
            <a:endParaRPr lang="en-US" dirty="0"/>
          </a:p>
        </p:txBody>
      </p:sp>
    </p:spTree>
    <p:extLst>
      <p:ext uri="{BB962C8B-B14F-4D97-AF65-F5344CB8AC3E}">
        <p14:creationId xmlns:p14="http://schemas.microsoft.com/office/powerpoint/2010/main" val="42528649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F629F3F-0E87-40EC-BFBE-C0725E033E14}" type="slidenum">
              <a:rPr lang="en-US" smtClean="0"/>
              <a:pPr/>
              <a:t>5</a:t>
            </a:fld>
            <a:endParaRPr lang="en-US" dirty="0"/>
          </a:p>
        </p:txBody>
      </p:sp>
    </p:spTree>
    <p:extLst>
      <p:ext uri="{BB962C8B-B14F-4D97-AF65-F5344CB8AC3E}">
        <p14:creationId xmlns:p14="http://schemas.microsoft.com/office/powerpoint/2010/main" val="42528649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F629F3F-0E87-40EC-BFBE-C0725E033E14}" type="slidenum">
              <a:rPr lang="en-US" smtClean="0"/>
              <a:pPr/>
              <a:t>6</a:t>
            </a:fld>
            <a:endParaRPr lang="en-US" dirty="0"/>
          </a:p>
        </p:txBody>
      </p:sp>
    </p:spTree>
    <p:extLst>
      <p:ext uri="{BB962C8B-B14F-4D97-AF65-F5344CB8AC3E}">
        <p14:creationId xmlns:p14="http://schemas.microsoft.com/office/powerpoint/2010/main" val="42528649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F629F3F-0E87-40EC-BFBE-C0725E033E14}" type="slidenum">
              <a:rPr lang="en-US" smtClean="0"/>
              <a:pPr/>
              <a:t>7</a:t>
            </a:fld>
            <a:endParaRPr lang="en-US" dirty="0"/>
          </a:p>
        </p:txBody>
      </p:sp>
    </p:spTree>
    <p:extLst>
      <p:ext uri="{BB962C8B-B14F-4D97-AF65-F5344CB8AC3E}">
        <p14:creationId xmlns:p14="http://schemas.microsoft.com/office/powerpoint/2010/main" val="42528649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F629F3F-0E87-40EC-BFBE-C0725E033E14}" type="slidenum">
              <a:rPr lang="en-US" smtClean="0"/>
              <a:pPr/>
              <a:t>8</a:t>
            </a:fld>
            <a:endParaRPr lang="en-US" dirty="0"/>
          </a:p>
        </p:txBody>
      </p:sp>
    </p:spTree>
    <p:extLst>
      <p:ext uri="{BB962C8B-B14F-4D97-AF65-F5344CB8AC3E}">
        <p14:creationId xmlns:p14="http://schemas.microsoft.com/office/powerpoint/2010/main" val="42528649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F629F3F-0E87-40EC-BFBE-C0725E033E14}" type="slidenum">
              <a:rPr lang="en-US" smtClean="0"/>
              <a:pPr/>
              <a:t>9</a:t>
            </a:fld>
            <a:endParaRPr lang="en-US" dirty="0"/>
          </a:p>
        </p:txBody>
      </p:sp>
    </p:spTree>
    <p:extLst>
      <p:ext uri="{BB962C8B-B14F-4D97-AF65-F5344CB8AC3E}">
        <p14:creationId xmlns:p14="http://schemas.microsoft.com/office/powerpoint/2010/main" val="185167742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F629F3F-0E87-40EC-BFBE-C0725E033E14}" type="slidenum">
              <a:rPr lang="en-US" smtClean="0"/>
              <a:pPr/>
              <a:t>10</a:t>
            </a:fld>
            <a:endParaRPr lang="en-US" dirty="0"/>
          </a:p>
        </p:txBody>
      </p:sp>
    </p:spTree>
    <p:extLst>
      <p:ext uri="{BB962C8B-B14F-4D97-AF65-F5344CB8AC3E}">
        <p14:creationId xmlns:p14="http://schemas.microsoft.com/office/powerpoint/2010/main" val="185167742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F629F3F-0E87-40EC-BFBE-C0725E033E14}" type="slidenum">
              <a:rPr lang="en-US" smtClean="0"/>
              <a:pPr/>
              <a:t>11</a:t>
            </a:fld>
            <a:endParaRPr lang="en-US" dirty="0"/>
          </a:p>
        </p:txBody>
      </p:sp>
    </p:spTree>
    <p:extLst>
      <p:ext uri="{BB962C8B-B14F-4D97-AF65-F5344CB8AC3E}">
        <p14:creationId xmlns:p14="http://schemas.microsoft.com/office/powerpoint/2010/main" val="425286496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Use this graph</a:t>
            </a:r>
            <a:r>
              <a:rPr lang="en-US" baseline="0" dirty="0" smtClean="0"/>
              <a:t> to give more description of your role specifically (responsibilities, typical work week, direct reports, etc.)</a:t>
            </a:r>
            <a:endParaRPr lang="en-US" dirty="0"/>
          </a:p>
        </p:txBody>
      </p:sp>
      <p:sp>
        <p:nvSpPr>
          <p:cNvPr id="4" name="Slide Number Placeholder 3"/>
          <p:cNvSpPr>
            <a:spLocks noGrp="1"/>
          </p:cNvSpPr>
          <p:nvPr>
            <p:ph type="sldNum" sz="quarter" idx="10"/>
          </p:nvPr>
        </p:nvSpPr>
        <p:spPr/>
        <p:txBody>
          <a:bodyPr/>
          <a:lstStyle/>
          <a:p>
            <a:fld id="{3F629F3F-0E87-40EC-BFBE-C0725E033E14}" type="slidenum">
              <a:rPr lang="en-US" smtClean="0"/>
              <a:pPr/>
              <a:t>13</a:t>
            </a:fld>
            <a:endParaRPr lang="en-US" dirty="0"/>
          </a:p>
        </p:txBody>
      </p:sp>
    </p:spTree>
    <p:extLst>
      <p:ext uri="{BB962C8B-B14F-4D97-AF65-F5344CB8AC3E}">
        <p14:creationId xmlns:p14="http://schemas.microsoft.com/office/powerpoint/2010/main" val="29843989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8000"/>
            </a:lvl1pPr>
          </a:lstStyle>
          <a:p>
            <a:r>
              <a:rPr lang="en-US" smtClean="0"/>
              <a:t>Click to edit Master title style</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lvl1pPr>
              <a:defRPr>
                <a:solidFill>
                  <a:schemeClr val="tx1">
                    <a:lumMod val="50000"/>
                    <a:lumOff val="50000"/>
                  </a:schemeClr>
                </a:solidFill>
              </a:defRPr>
            </a:lvl1pPr>
          </a:lstStyle>
          <a:p>
            <a:fld id="{10E295D2-AE44-4374-A884-1A794EA1BC3F}" type="datetimeFigureOut">
              <a:rPr lang="en-US" smtClean="0"/>
              <a:pPr/>
              <a:t>12/14/2017</a:t>
            </a:fld>
            <a:endParaRPr lang="en-US" dirty="0"/>
          </a:p>
        </p:txBody>
      </p:sp>
      <p:sp>
        <p:nvSpPr>
          <p:cNvPr id="8" name="Slide Number Placeholder 7"/>
          <p:cNvSpPr>
            <a:spLocks noGrp="1"/>
          </p:cNvSpPr>
          <p:nvPr>
            <p:ph type="sldNum" sz="quarter" idx="11"/>
          </p:nvPr>
        </p:nvSpPr>
        <p:spPr/>
        <p:txBody>
          <a:bodyPr/>
          <a:lstStyle>
            <a:lvl1pPr>
              <a:defRPr>
                <a:solidFill>
                  <a:schemeClr val="tx1">
                    <a:lumMod val="50000"/>
                    <a:lumOff val="50000"/>
                  </a:schemeClr>
                </a:solidFill>
              </a:defRPr>
            </a:lvl1pPr>
          </a:lstStyle>
          <a:p>
            <a:fld id="{83563B19-5B2B-4AAC-A66D-8FF7C83E8865}" type="slidenum">
              <a:rPr lang="en-US" smtClean="0"/>
              <a:pPr/>
              <a:t>‹#›</a:t>
            </a:fld>
            <a:endParaRPr lang="en-US" dirty="0"/>
          </a:p>
        </p:txBody>
      </p:sp>
      <p:sp>
        <p:nvSpPr>
          <p:cNvPr id="9" name="Footer Placeholder 8"/>
          <p:cNvSpPr>
            <a:spLocks noGrp="1"/>
          </p:cNvSpPr>
          <p:nvPr>
            <p:ph type="ftr" sz="quarter" idx="12"/>
          </p:nvPr>
        </p:nvSpPr>
        <p:spPr/>
        <p:txBody>
          <a:bodyPr/>
          <a:lstStyle>
            <a:lvl1pPr>
              <a:defRPr>
                <a:solidFill>
                  <a:schemeClr val="tx1">
                    <a:lumMod val="50000"/>
                    <a:lumOff val="50000"/>
                  </a:schemeClr>
                </a:solidFill>
              </a:defRPr>
            </a:lvl1pPr>
          </a:lstStyle>
          <a:p>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solidFill>
                  <a:schemeClr val="tx1">
                    <a:lumMod val="50000"/>
                    <a:lumOff val="50000"/>
                  </a:schemeClr>
                </a:solidFill>
              </a:defRPr>
            </a:lvl1pPr>
          </a:lstStyle>
          <a:p>
            <a:fld id="{10E295D2-AE44-4374-A884-1A794EA1BC3F}" type="datetimeFigureOut">
              <a:rPr lang="en-US" smtClean="0"/>
              <a:pPr/>
              <a:t>12/14/2017</a:t>
            </a:fld>
            <a:endParaRPr lang="en-US" dirty="0"/>
          </a:p>
        </p:txBody>
      </p:sp>
      <p:sp>
        <p:nvSpPr>
          <p:cNvPr id="5" name="Footer Placeholder 4"/>
          <p:cNvSpPr>
            <a:spLocks noGrp="1"/>
          </p:cNvSpPr>
          <p:nvPr>
            <p:ph type="ftr" sz="quarter" idx="11"/>
          </p:nvPr>
        </p:nvSpPr>
        <p:spPr/>
        <p:txBody>
          <a:bodyPr/>
          <a:lstStyle>
            <a:lvl1pPr>
              <a:defRPr>
                <a:solidFill>
                  <a:schemeClr val="tx1">
                    <a:lumMod val="50000"/>
                    <a:lumOff val="50000"/>
                  </a:schemeClr>
                </a:solidFill>
              </a:defRPr>
            </a:lvl1pPr>
          </a:lstStyle>
          <a:p>
            <a:r>
              <a:rPr lang="en-US" dirty="0" smtClean="0"/>
              <a:t>Youth Business : ALLIANCE</a:t>
            </a:r>
            <a:endParaRPr lang="en-US" dirty="0"/>
          </a:p>
        </p:txBody>
      </p:sp>
      <p:sp>
        <p:nvSpPr>
          <p:cNvPr id="6" name="Slide Number Placeholder 5"/>
          <p:cNvSpPr>
            <a:spLocks noGrp="1"/>
          </p:cNvSpPr>
          <p:nvPr>
            <p:ph type="sldNum" sz="quarter" idx="12"/>
          </p:nvPr>
        </p:nvSpPr>
        <p:spPr/>
        <p:txBody>
          <a:bodyPr/>
          <a:lstStyle>
            <a:lvl1pPr>
              <a:defRPr>
                <a:solidFill>
                  <a:schemeClr val="tx1">
                    <a:lumMod val="50000"/>
                    <a:lumOff val="50000"/>
                  </a:schemeClr>
                </a:solidFill>
              </a:defRPr>
            </a:lvl1pPr>
          </a:lstStyle>
          <a:p>
            <a:fld id="{83563B19-5B2B-4AAC-A66D-8FF7C83E8865}"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solidFill>
                  <a:schemeClr val="tx1">
                    <a:lumMod val="50000"/>
                    <a:lumOff val="50000"/>
                  </a:schemeClr>
                </a:solidFill>
              </a:defRPr>
            </a:lvl1pPr>
          </a:lstStyle>
          <a:p>
            <a:fld id="{10E295D2-AE44-4374-A884-1A794EA1BC3F}" type="datetimeFigureOut">
              <a:rPr lang="en-US" smtClean="0"/>
              <a:pPr/>
              <a:t>12/14/2017</a:t>
            </a:fld>
            <a:endParaRPr lang="en-US" dirty="0"/>
          </a:p>
        </p:txBody>
      </p:sp>
      <p:sp>
        <p:nvSpPr>
          <p:cNvPr id="5" name="Footer Placeholder 4"/>
          <p:cNvSpPr>
            <a:spLocks noGrp="1"/>
          </p:cNvSpPr>
          <p:nvPr>
            <p:ph type="ftr" sz="quarter" idx="11"/>
          </p:nvPr>
        </p:nvSpPr>
        <p:spPr/>
        <p:txBody>
          <a:bodyPr/>
          <a:lstStyle>
            <a:lvl1pPr>
              <a:defRPr>
                <a:solidFill>
                  <a:schemeClr val="tx1">
                    <a:lumMod val="50000"/>
                    <a:lumOff val="50000"/>
                  </a:schemeClr>
                </a:solidFill>
              </a:defRPr>
            </a:lvl1pPr>
          </a:lstStyle>
          <a:p>
            <a:r>
              <a:rPr lang="en-US" dirty="0" smtClean="0"/>
              <a:t>Youth Business : ALLIANCE</a:t>
            </a:r>
          </a:p>
        </p:txBody>
      </p:sp>
      <p:sp>
        <p:nvSpPr>
          <p:cNvPr id="6" name="Slide Number Placeholder 5"/>
          <p:cNvSpPr>
            <a:spLocks noGrp="1"/>
          </p:cNvSpPr>
          <p:nvPr>
            <p:ph type="sldNum" sz="quarter" idx="12"/>
          </p:nvPr>
        </p:nvSpPr>
        <p:spPr/>
        <p:txBody>
          <a:bodyPr/>
          <a:lstStyle>
            <a:lvl1pPr>
              <a:defRPr>
                <a:solidFill>
                  <a:schemeClr val="tx1">
                    <a:lumMod val="50000"/>
                    <a:lumOff val="50000"/>
                  </a:schemeClr>
                </a:solidFill>
              </a:defRPr>
            </a:lvl1pPr>
          </a:lstStyle>
          <a:p>
            <a:fld id="{83563B19-5B2B-4AAC-A66D-8FF7C83E8865}"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10"/>
          </p:nvPr>
        </p:nvSpPr>
        <p:spPr/>
        <p:txBody>
          <a:bodyPr/>
          <a:lstStyle>
            <a:lvl1pPr>
              <a:defRPr>
                <a:solidFill>
                  <a:schemeClr val="tx1">
                    <a:lumMod val="50000"/>
                    <a:lumOff val="50000"/>
                  </a:schemeClr>
                </a:solidFill>
              </a:defRPr>
            </a:lvl1pPr>
          </a:lstStyle>
          <a:p>
            <a:fld id="{10E295D2-AE44-4374-A884-1A794EA1BC3F}" type="datetimeFigureOut">
              <a:rPr lang="en-US" smtClean="0"/>
              <a:pPr/>
              <a:t>12/14/2017</a:t>
            </a:fld>
            <a:endParaRPr lang="en-US" dirty="0"/>
          </a:p>
        </p:txBody>
      </p:sp>
      <p:sp>
        <p:nvSpPr>
          <p:cNvPr id="5" name="Footer Placeholder 4"/>
          <p:cNvSpPr>
            <a:spLocks noGrp="1"/>
          </p:cNvSpPr>
          <p:nvPr>
            <p:ph type="ftr" sz="quarter" idx="11"/>
          </p:nvPr>
        </p:nvSpPr>
        <p:spPr/>
        <p:txBody>
          <a:bodyPr/>
          <a:lstStyle>
            <a:lvl1pPr>
              <a:defRPr>
                <a:solidFill>
                  <a:schemeClr val="tx1">
                    <a:lumMod val="50000"/>
                    <a:lumOff val="50000"/>
                  </a:schemeClr>
                </a:solidFill>
              </a:defRPr>
            </a:lvl1pPr>
          </a:lstStyle>
          <a:p>
            <a:r>
              <a:rPr lang="en-US" dirty="0" smtClean="0"/>
              <a:t>Youth Business : ALLIANCE</a:t>
            </a:r>
          </a:p>
        </p:txBody>
      </p:sp>
      <p:sp>
        <p:nvSpPr>
          <p:cNvPr id="6" name="Slide Number Placeholder 5"/>
          <p:cNvSpPr>
            <a:spLocks noGrp="1"/>
          </p:cNvSpPr>
          <p:nvPr>
            <p:ph type="sldNum" sz="quarter" idx="12"/>
          </p:nvPr>
        </p:nvSpPr>
        <p:spPr/>
        <p:txBody>
          <a:bodyPr/>
          <a:lstStyle>
            <a:lvl1pPr>
              <a:defRPr>
                <a:solidFill>
                  <a:schemeClr val="tx1">
                    <a:lumMod val="50000"/>
                    <a:lumOff val="50000"/>
                  </a:schemeClr>
                </a:solidFill>
              </a:defRPr>
            </a:lvl1pPr>
          </a:lstStyle>
          <a:p>
            <a:fld id="{83563B19-5B2B-4AAC-A66D-8FF7C83E8865}"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kern="1200" dirty="0" smtClean="0">
                <a:solidFill>
                  <a:srgbClr val="00BAC4"/>
                </a:solidFill>
                <a:effectLst/>
                <a:latin typeface="Avenir Black"/>
                <a:ea typeface="+mj-ea"/>
                <a:cs typeface="Avenir Black"/>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4068763"/>
            <a:ext cx="77724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solidFill>
                  <a:schemeClr val="tx1">
                    <a:lumMod val="50000"/>
                    <a:lumOff val="50000"/>
                  </a:schemeClr>
                </a:solidFill>
              </a:defRPr>
            </a:lvl1pPr>
          </a:lstStyle>
          <a:p>
            <a:fld id="{10E295D2-AE44-4374-A884-1A794EA1BC3F}" type="datetimeFigureOut">
              <a:rPr lang="en-US" smtClean="0"/>
              <a:pPr/>
              <a:t>12/14/2017</a:t>
            </a:fld>
            <a:endParaRPr lang="en-US" dirty="0"/>
          </a:p>
        </p:txBody>
      </p:sp>
      <p:sp>
        <p:nvSpPr>
          <p:cNvPr id="5" name="Footer Placeholder 4"/>
          <p:cNvSpPr>
            <a:spLocks noGrp="1"/>
          </p:cNvSpPr>
          <p:nvPr>
            <p:ph type="ftr" sz="quarter" idx="11"/>
          </p:nvPr>
        </p:nvSpPr>
        <p:spPr/>
        <p:txBody>
          <a:bodyPr/>
          <a:lstStyle>
            <a:lvl1pPr>
              <a:defRPr>
                <a:solidFill>
                  <a:schemeClr val="tx1">
                    <a:lumMod val="50000"/>
                    <a:lumOff val="50000"/>
                  </a:schemeClr>
                </a:solidFill>
              </a:defRPr>
            </a:lvl1pPr>
          </a:lstStyle>
          <a:p>
            <a:r>
              <a:rPr lang="en-US" dirty="0" smtClean="0"/>
              <a:t>Youth Business : ALLIANCE</a:t>
            </a:r>
            <a:endParaRPr lang="en-US" dirty="0"/>
          </a:p>
        </p:txBody>
      </p:sp>
      <p:sp>
        <p:nvSpPr>
          <p:cNvPr id="6" name="Slide Number Placeholder 5"/>
          <p:cNvSpPr>
            <a:spLocks noGrp="1"/>
          </p:cNvSpPr>
          <p:nvPr>
            <p:ph type="sldNum" sz="quarter" idx="12"/>
          </p:nvPr>
        </p:nvSpPr>
        <p:spPr/>
        <p:txBody>
          <a:bodyPr/>
          <a:lstStyle>
            <a:lvl1pPr>
              <a:defRPr>
                <a:solidFill>
                  <a:schemeClr val="tx1">
                    <a:lumMod val="50000"/>
                    <a:lumOff val="50000"/>
                  </a:schemeClr>
                </a:solidFill>
              </a:defRPr>
            </a:lvl1pPr>
          </a:lstStyle>
          <a:p>
            <a:fld id="{83563B19-5B2B-4AAC-A66D-8FF7C83E8865}" type="slidenum">
              <a:rPr lang="en-US" smtClean="0"/>
              <a:pPr/>
              <a:t>‹#›</a:t>
            </a:fld>
            <a:endParaRPr lang="en-US" dirty="0"/>
          </a:p>
        </p:txBody>
      </p:sp>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Oval 8"/>
          <p:cNvSpPr/>
          <p:nvPr/>
        </p:nvSpPr>
        <p:spPr>
          <a:xfrm>
            <a:off x="4296728"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5" name="Date Placeholder 4"/>
          <p:cNvSpPr>
            <a:spLocks noGrp="1"/>
          </p:cNvSpPr>
          <p:nvPr>
            <p:ph type="dt" sz="half" idx="10"/>
          </p:nvPr>
        </p:nvSpPr>
        <p:spPr/>
        <p:txBody>
          <a:bodyPr/>
          <a:lstStyle>
            <a:lvl1pPr>
              <a:defRPr>
                <a:solidFill>
                  <a:schemeClr val="tx1">
                    <a:lumMod val="50000"/>
                    <a:lumOff val="50000"/>
                  </a:schemeClr>
                </a:solidFill>
              </a:defRPr>
            </a:lvl1pPr>
          </a:lstStyle>
          <a:p>
            <a:fld id="{10E295D2-AE44-4374-A884-1A794EA1BC3F}" type="datetimeFigureOut">
              <a:rPr lang="en-US" smtClean="0"/>
              <a:pPr/>
              <a:t>12/14/2017</a:t>
            </a:fld>
            <a:endParaRPr lang="en-US" dirty="0"/>
          </a:p>
        </p:txBody>
      </p:sp>
      <p:sp>
        <p:nvSpPr>
          <p:cNvPr id="6" name="Footer Placeholder 5"/>
          <p:cNvSpPr>
            <a:spLocks noGrp="1"/>
          </p:cNvSpPr>
          <p:nvPr>
            <p:ph type="ftr" sz="quarter" idx="11"/>
          </p:nvPr>
        </p:nvSpPr>
        <p:spPr/>
        <p:txBody>
          <a:bodyPr/>
          <a:lstStyle>
            <a:lvl1pPr>
              <a:defRPr>
                <a:solidFill>
                  <a:schemeClr val="tx1">
                    <a:lumMod val="50000"/>
                    <a:lumOff val="50000"/>
                  </a:schemeClr>
                </a:solidFill>
              </a:defRPr>
            </a:lvl1pPr>
          </a:lstStyle>
          <a:p>
            <a:r>
              <a:rPr lang="en-US" dirty="0" smtClean="0"/>
              <a:t>Youth Business : ALLIANCE</a:t>
            </a:r>
          </a:p>
        </p:txBody>
      </p:sp>
      <p:sp>
        <p:nvSpPr>
          <p:cNvPr id="7" name="Slide Number Placeholder 6"/>
          <p:cNvSpPr>
            <a:spLocks noGrp="1"/>
          </p:cNvSpPr>
          <p:nvPr>
            <p:ph type="sldNum" sz="quarter" idx="12"/>
          </p:nvPr>
        </p:nvSpPr>
        <p:spPr/>
        <p:txBody>
          <a:bodyPr/>
          <a:lstStyle>
            <a:lvl1pPr>
              <a:defRPr>
                <a:solidFill>
                  <a:schemeClr val="tx1">
                    <a:lumMod val="50000"/>
                    <a:lumOff val="50000"/>
                  </a:schemeClr>
                </a:solidFill>
              </a:defRPr>
            </a:lvl1pPr>
          </a:lstStyle>
          <a:p>
            <a:fld id="{83563B19-5B2B-4AAC-A66D-8FF7C83E8865}" type="slidenum">
              <a:rPr lang="en-US" smtClean="0"/>
              <a:pPr/>
              <a:t>‹#›</a:t>
            </a:fld>
            <a:endParaRPr lang="en-US" dirty="0"/>
          </a:p>
        </p:txBody>
      </p:sp>
      <p:sp>
        <p:nvSpPr>
          <p:cNvPr id="9" name="Content Placeholder 8"/>
          <p:cNvSpPr>
            <a:spLocks noGrp="1"/>
          </p:cNvSpPr>
          <p:nvPr>
            <p:ph sz="quarter" idx="13"/>
          </p:nvPr>
        </p:nvSpPr>
        <p:spPr>
          <a:xfrm>
            <a:off x="365760" y="1600200"/>
            <a:ext cx="4041648" cy="452628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lvl1pPr>
              <a:defRPr>
                <a:solidFill>
                  <a:schemeClr val="tx1">
                    <a:lumMod val="50000"/>
                    <a:lumOff val="50000"/>
                  </a:schemeClr>
                </a:solidFill>
              </a:defRPr>
            </a:lvl1pPr>
          </a:lstStyle>
          <a:p>
            <a:fld id="{10E295D2-AE44-4374-A884-1A794EA1BC3F}" type="datetimeFigureOut">
              <a:rPr lang="en-US" smtClean="0"/>
              <a:pPr/>
              <a:t>12/14/2017</a:t>
            </a:fld>
            <a:endParaRPr lang="en-US" dirty="0"/>
          </a:p>
        </p:txBody>
      </p:sp>
      <p:sp>
        <p:nvSpPr>
          <p:cNvPr id="8" name="Footer Placeholder 7"/>
          <p:cNvSpPr>
            <a:spLocks noGrp="1"/>
          </p:cNvSpPr>
          <p:nvPr>
            <p:ph type="ftr" sz="quarter" idx="11"/>
          </p:nvPr>
        </p:nvSpPr>
        <p:spPr/>
        <p:txBody>
          <a:bodyPr/>
          <a:lstStyle>
            <a:lvl1pPr>
              <a:defRPr>
                <a:solidFill>
                  <a:schemeClr val="tx1">
                    <a:lumMod val="50000"/>
                    <a:lumOff val="50000"/>
                  </a:schemeClr>
                </a:solidFill>
              </a:defRPr>
            </a:lvl1pPr>
          </a:lstStyle>
          <a:p>
            <a:r>
              <a:rPr lang="en-US" dirty="0" smtClean="0"/>
              <a:t>Youth Business : ALLIANCE</a:t>
            </a:r>
            <a:endParaRPr lang="en-US" dirty="0"/>
          </a:p>
        </p:txBody>
      </p:sp>
      <p:sp>
        <p:nvSpPr>
          <p:cNvPr id="9" name="Slide Number Placeholder 8"/>
          <p:cNvSpPr>
            <a:spLocks noGrp="1"/>
          </p:cNvSpPr>
          <p:nvPr>
            <p:ph type="sldNum" sz="quarter" idx="12"/>
          </p:nvPr>
        </p:nvSpPr>
        <p:spPr/>
        <p:txBody>
          <a:bodyPr/>
          <a:lstStyle>
            <a:lvl1pPr>
              <a:defRPr>
                <a:solidFill>
                  <a:schemeClr val="tx1">
                    <a:lumMod val="50000"/>
                    <a:lumOff val="50000"/>
                  </a:schemeClr>
                </a:solidFill>
              </a:defRPr>
            </a:lvl1pPr>
          </a:lstStyle>
          <a:p>
            <a:fld id="{83563B19-5B2B-4AAC-A66D-8FF7C83E8865}" type="slidenum">
              <a:rPr lang="en-US" smtClean="0"/>
              <a:pPr/>
              <a:t>‹#›</a:t>
            </a:fld>
            <a:endParaRPr lang="en-US" dirty="0"/>
          </a:p>
        </p:txBody>
      </p:sp>
      <p:sp>
        <p:nvSpPr>
          <p:cNvPr id="11" name="Content Placeholder 10"/>
          <p:cNvSpPr>
            <a:spLocks noGrp="1"/>
          </p:cNvSpPr>
          <p:nvPr>
            <p:ph sz="quarter" idx="13"/>
          </p:nvPr>
        </p:nvSpPr>
        <p:spPr>
          <a:xfrm>
            <a:off x="457200" y="2212848"/>
            <a:ext cx="4041648" cy="391363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lvl1pPr>
              <a:defRPr>
                <a:solidFill>
                  <a:schemeClr val="tx1">
                    <a:lumMod val="50000"/>
                    <a:lumOff val="50000"/>
                  </a:schemeClr>
                </a:solidFill>
              </a:defRPr>
            </a:lvl1pPr>
          </a:lstStyle>
          <a:p>
            <a:fld id="{10E295D2-AE44-4374-A884-1A794EA1BC3F}" type="datetimeFigureOut">
              <a:rPr lang="en-US" smtClean="0"/>
              <a:pPr/>
              <a:t>12/14/2017</a:t>
            </a:fld>
            <a:endParaRPr lang="en-US" dirty="0"/>
          </a:p>
        </p:txBody>
      </p:sp>
      <p:sp>
        <p:nvSpPr>
          <p:cNvPr id="4" name="Footer Placeholder 3"/>
          <p:cNvSpPr>
            <a:spLocks noGrp="1"/>
          </p:cNvSpPr>
          <p:nvPr>
            <p:ph type="ftr" sz="quarter" idx="11"/>
          </p:nvPr>
        </p:nvSpPr>
        <p:spPr/>
        <p:txBody>
          <a:bodyPr/>
          <a:lstStyle>
            <a:lvl1pPr>
              <a:defRPr>
                <a:solidFill>
                  <a:schemeClr val="tx1">
                    <a:lumMod val="50000"/>
                    <a:lumOff val="50000"/>
                  </a:schemeClr>
                </a:solidFill>
              </a:defRPr>
            </a:lvl1pPr>
          </a:lstStyle>
          <a:p>
            <a:r>
              <a:rPr lang="en-US" dirty="0" smtClean="0"/>
              <a:t>Youth Business : ALLIANCE</a:t>
            </a:r>
          </a:p>
        </p:txBody>
      </p:sp>
      <p:sp>
        <p:nvSpPr>
          <p:cNvPr id="5" name="Slide Number Placeholder 4"/>
          <p:cNvSpPr>
            <a:spLocks noGrp="1"/>
          </p:cNvSpPr>
          <p:nvPr>
            <p:ph type="sldNum" sz="quarter" idx="12"/>
          </p:nvPr>
        </p:nvSpPr>
        <p:spPr/>
        <p:txBody>
          <a:bodyPr/>
          <a:lstStyle>
            <a:lvl1pPr>
              <a:defRPr>
                <a:solidFill>
                  <a:schemeClr val="tx1">
                    <a:lumMod val="50000"/>
                    <a:lumOff val="50000"/>
                  </a:schemeClr>
                </a:solidFill>
              </a:defRPr>
            </a:lvl1pPr>
          </a:lstStyle>
          <a:p>
            <a:fld id="{83563B19-5B2B-4AAC-A66D-8FF7C83E8865}"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1">
                    <a:lumMod val="50000"/>
                    <a:lumOff val="50000"/>
                  </a:schemeClr>
                </a:solidFill>
              </a:defRPr>
            </a:lvl1pPr>
          </a:lstStyle>
          <a:p>
            <a:fld id="{10E295D2-AE44-4374-A884-1A794EA1BC3F}" type="datetimeFigureOut">
              <a:rPr lang="en-US" smtClean="0"/>
              <a:pPr/>
              <a:t>12/14/2017</a:t>
            </a:fld>
            <a:endParaRPr lang="en-US" dirty="0"/>
          </a:p>
        </p:txBody>
      </p:sp>
      <p:sp>
        <p:nvSpPr>
          <p:cNvPr id="3" name="Footer Placeholder 2"/>
          <p:cNvSpPr>
            <a:spLocks noGrp="1"/>
          </p:cNvSpPr>
          <p:nvPr>
            <p:ph type="ftr" sz="quarter" idx="11"/>
          </p:nvPr>
        </p:nvSpPr>
        <p:spPr/>
        <p:txBody>
          <a:bodyPr/>
          <a:lstStyle>
            <a:lvl1pPr>
              <a:defRPr>
                <a:solidFill>
                  <a:schemeClr val="tx1">
                    <a:lumMod val="50000"/>
                    <a:lumOff val="50000"/>
                  </a:schemeClr>
                </a:solidFill>
              </a:defRPr>
            </a:lvl1pPr>
          </a:lstStyle>
          <a:p>
            <a:r>
              <a:rPr lang="en-US" dirty="0" smtClean="0"/>
              <a:t>Youth Business : ALLIANCE</a:t>
            </a:r>
            <a:endParaRPr lang="en-US" dirty="0"/>
          </a:p>
        </p:txBody>
      </p:sp>
      <p:sp>
        <p:nvSpPr>
          <p:cNvPr id="4" name="Slide Number Placeholder 3"/>
          <p:cNvSpPr>
            <a:spLocks noGrp="1"/>
          </p:cNvSpPr>
          <p:nvPr>
            <p:ph type="sldNum" sz="quarter" idx="12"/>
          </p:nvPr>
        </p:nvSpPr>
        <p:spPr/>
        <p:txBody>
          <a:bodyPr/>
          <a:lstStyle>
            <a:lvl1pPr>
              <a:defRPr>
                <a:solidFill>
                  <a:schemeClr val="tx1">
                    <a:lumMod val="50000"/>
                    <a:lumOff val="50000"/>
                  </a:schemeClr>
                </a:solidFill>
              </a:defRPr>
            </a:lvl1pPr>
          </a:lstStyle>
          <a:p>
            <a:fld id="{83563B19-5B2B-4AAC-A66D-8FF7C83E8865}"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nchor="b"/>
          <a:lstStyle>
            <a:lvl1pPr algn="ctr">
              <a:lnSpc>
                <a:spcPct val="100000"/>
              </a:lnSpc>
              <a:defRPr sz="2800" b="0">
                <a:effectLst/>
                <a:latin typeface="Avenir Black"/>
                <a:cs typeface="Avenir Black"/>
              </a:defRPr>
            </a:lvl1pPr>
          </a:lstStyle>
          <a:p>
            <a:r>
              <a:rPr lang="en-US" dirty="0" smtClean="0"/>
              <a:t>Click to edit Master title style</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solidFill>
                  <a:schemeClr val="tx1">
                    <a:lumMod val="50000"/>
                    <a:lumOff val="50000"/>
                  </a:schemeClr>
                </a:solidFill>
              </a:defRPr>
            </a:lvl1pPr>
          </a:lstStyle>
          <a:p>
            <a:fld id="{10E295D2-AE44-4374-A884-1A794EA1BC3F}" type="datetimeFigureOut">
              <a:rPr lang="en-US" smtClean="0"/>
              <a:pPr/>
              <a:t>12/14/2017</a:t>
            </a:fld>
            <a:endParaRPr lang="en-US" dirty="0"/>
          </a:p>
        </p:txBody>
      </p:sp>
      <p:sp>
        <p:nvSpPr>
          <p:cNvPr id="6" name="Footer Placeholder 5"/>
          <p:cNvSpPr>
            <a:spLocks noGrp="1"/>
          </p:cNvSpPr>
          <p:nvPr>
            <p:ph type="ftr" sz="quarter" idx="11"/>
          </p:nvPr>
        </p:nvSpPr>
        <p:spPr/>
        <p:txBody>
          <a:bodyPr/>
          <a:lstStyle>
            <a:lvl1pPr>
              <a:defRPr>
                <a:solidFill>
                  <a:schemeClr val="tx1">
                    <a:lumMod val="50000"/>
                    <a:lumOff val="50000"/>
                  </a:schemeClr>
                </a:solidFill>
              </a:defRPr>
            </a:lvl1pPr>
          </a:lstStyle>
          <a:p>
            <a:r>
              <a:rPr lang="en-US" dirty="0" smtClean="0"/>
              <a:t>Youth Business : ALLIANCE</a:t>
            </a:r>
          </a:p>
        </p:txBody>
      </p:sp>
      <p:sp>
        <p:nvSpPr>
          <p:cNvPr id="7" name="Slide Number Placeholder 6"/>
          <p:cNvSpPr>
            <a:spLocks noGrp="1"/>
          </p:cNvSpPr>
          <p:nvPr>
            <p:ph type="sldNum" sz="quarter" idx="12"/>
          </p:nvPr>
        </p:nvSpPr>
        <p:spPr/>
        <p:txBody>
          <a:bodyPr/>
          <a:lstStyle>
            <a:lvl1pPr>
              <a:defRPr>
                <a:solidFill>
                  <a:schemeClr val="tx1">
                    <a:lumMod val="50000"/>
                    <a:lumOff val="50000"/>
                  </a:schemeClr>
                </a:solidFill>
              </a:defRPr>
            </a:lvl1pPr>
          </a:lstStyle>
          <a:p>
            <a:fld id="{83563B19-5B2B-4AAC-A66D-8FF7C83E8865}"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nchor="b"/>
          <a:lstStyle>
            <a:lvl1pPr algn="ctr">
              <a:lnSpc>
                <a:spcPct val="100000"/>
              </a:lnSpc>
              <a:defRPr sz="2800" b="0"/>
            </a:lvl1pPr>
          </a:lstStyle>
          <a:p>
            <a:r>
              <a:rPr lang="en-US" smtClean="0"/>
              <a:t>Click to edit Master title style</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solidFill>
                  <a:schemeClr val="tx1">
                    <a:lumMod val="50000"/>
                    <a:lumOff val="50000"/>
                  </a:schemeClr>
                </a:solidFill>
              </a:defRPr>
            </a:lvl1pPr>
          </a:lstStyle>
          <a:p>
            <a:fld id="{10E295D2-AE44-4374-A884-1A794EA1BC3F}" type="datetimeFigureOut">
              <a:rPr lang="en-US" smtClean="0"/>
              <a:pPr/>
              <a:t>12/14/2017</a:t>
            </a:fld>
            <a:endParaRPr lang="en-US" dirty="0"/>
          </a:p>
        </p:txBody>
      </p:sp>
      <p:sp>
        <p:nvSpPr>
          <p:cNvPr id="6" name="Footer Placeholder 5"/>
          <p:cNvSpPr>
            <a:spLocks noGrp="1"/>
          </p:cNvSpPr>
          <p:nvPr>
            <p:ph type="ftr" sz="quarter" idx="11"/>
          </p:nvPr>
        </p:nvSpPr>
        <p:spPr/>
        <p:txBody>
          <a:bodyPr/>
          <a:lstStyle>
            <a:lvl1pPr>
              <a:defRPr>
                <a:solidFill>
                  <a:schemeClr val="tx1">
                    <a:lumMod val="50000"/>
                    <a:lumOff val="50000"/>
                  </a:schemeClr>
                </a:solidFill>
              </a:defRPr>
            </a:lvl1pPr>
          </a:lstStyle>
          <a:p>
            <a:r>
              <a:rPr lang="en-US" dirty="0" smtClean="0"/>
              <a:t>Youth Business : ALLIANCE</a:t>
            </a:r>
          </a:p>
        </p:txBody>
      </p:sp>
      <p:sp>
        <p:nvSpPr>
          <p:cNvPr id="7" name="Slide Number Placeholder 6"/>
          <p:cNvSpPr>
            <a:spLocks noGrp="1"/>
          </p:cNvSpPr>
          <p:nvPr>
            <p:ph type="sldNum" sz="quarter" idx="12"/>
          </p:nvPr>
        </p:nvSpPr>
        <p:spPr/>
        <p:txBody>
          <a:bodyPr/>
          <a:lstStyle>
            <a:lvl1pPr>
              <a:defRPr>
                <a:solidFill>
                  <a:schemeClr val="tx1">
                    <a:lumMod val="50000"/>
                    <a:lumOff val="50000"/>
                  </a:schemeClr>
                </a:solidFill>
              </a:defRPr>
            </a:lvl1pPr>
          </a:lstStyle>
          <a:p>
            <a:fld id="{83563B19-5B2B-4AAC-A66D-8FF7C83E8865}"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38861"/>
            <a:ext cx="8229600" cy="1322479"/>
          </a:xfrm>
          <a:prstGeom prst="rect">
            <a:avLst/>
          </a:prstGeom>
        </p:spPr>
        <p:txBody>
          <a:bodyPr vert="horz" lIns="91440" tIns="45720" rIns="91440" bIns="45720" rtlCol="0" anchor="b">
            <a:no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4" name="Date Placeholder 3"/>
          <p:cNvSpPr>
            <a:spLocks noGrp="1"/>
          </p:cNvSpPr>
          <p:nvPr>
            <p:ph type="dt" sz="half" idx="2"/>
          </p:nvPr>
        </p:nvSpPr>
        <p:spPr>
          <a:xfrm>
            <a:off x="6363347"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fld id="{10E295D2-AE44-4374-A884-1A794EA1BC3F}" type="datetimeFigureOut">
              <a:rPr lang="en-US" smtClean="0"/>
              <a:pPr/>
              <a:t>12/14/2017</a:t>
            </a:fld>
            <a:endParaRPr lang="en-US" dirty="0"/>
          </a:p>
        </p:txBody>
      </p:sp>
      <p:sp>
        <p:nvSpPr>
          <p:cNvPr id="5" name="Footer Placeholder 4"/>
          <p:cNvSpPr>
            <a:spLocks noGrp="1"/>
          </p:cNvSpPr>
          <p:nvPr>
            <p:ph type="ftr" sz="quarter" idx="3"/>
          </p:nvPr>
        </p:nvSpPr>
        <p:spPr>
          <a:xfrm>
            <a:off x="659165"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endParaRPr lang="en-US" dirty="0"/>
          </a:p>
        </p:txBody>
      </p:sp>
      <p:sp>
        <p:nvSpPr>
          <p:cNvPr id="6" name="Slide Number Placeholder 5"/>
          <p:cNvSpPr>
            <a:spLocks noGrp="1"/>
          </p:cNvSpPr>
          <p:nvPr>
            <p:ph type="sldNum" sz="quarter" idx="4"/>
          </p:nvPr>
        </p:nvSpPr>
        <p:spPr>
          <a:xfrm>
            <a:off x="8543278"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83563B19-5B2B-4AAC-A66D-8FF7C83E8865}" type="slidenum">
              <a:rPr lang="en-US" smtClean="0"/>
              <a:pPr/>
              <a:t>‹#›</a:t>
            </a:fld>
            <a:endParaRPr lang="en-US" dirty="0"/>
          </a:p>
        </p:txBody>
      </p:sp>
      <p:sp>
        <p:nvSpPr>
          <p:cNvPr id="7" name="Oval 6"/>
          <p:cNvSpPr/>
          <p:nvPr/>
        </p:nvSpPr>
        <p:spPr>
          <a:xfrm>
            <a:off x="845776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dirty="0">
              <a:solidFill>
                <a:schemeClr val="lt1"/>
              </a:solidFill>
              <a:latin typeface="+mn-lt"/>
              <a:ea typeface="+mn-ea"/>
              <a:cs typeface="+mn-cs"/>
            </a:endParaRPr>
          </a:p>
        </p:txBody>
      </p:sp>
      <p:sp>
        <p:nvSpPr>
          <p:cNvPr id="8" name="Oval 7"/>
          <p:cNvSpPr/>
          <p:nvPr/>
        </p:nvSpPr>
        <p:spPr>
          <a:xfrm>
            <a:off x="569119"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algn="ctr" defTabSz="914400" rtl="0" eaLnBrk="1" latinLnBrk="0" hangingPunct="1">
        <a:lnSpc>
          <a:spcPts val="5800"/>
        </a:lnSpc>
        <a:spcBef>
          <a:spcPct val="0"/>
        </a:spcBef>
        <a:buNone/>
        <a:defRPr sz="4800" kern="1200" cap="all">
          <a:solidFill>
            <a:srgbClr val="00BAC4"/>
          </a:solidFill>
          <a:effectLst/>
          <a:latin typeface="Avenir Heavy"/>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Avenir Roman"/>
          <a:ea typeface="+mn-ea"/>
          <a:cs typeface="+mn-cs"/>
        </a:defRPr>
      </a:lvl1pPr>
      <a:lvl2pPr marL="742950" indent="-285750" algn="l" defTabSz="914400" rtl="0" eaLnBrk="1" latinLnBrk="0" hangingPunct="1">
        <a:spcBef>
          <a:spcPct val="20000"/>
        </a:spcBef>
        <a:buFont typeface="Courier New" pitchFamily="49" charset="0"/>
        <a:buChar char="o"/>
        <a:defRPr sz="2000" kern="1200">
          <a:solidFill>
            <a:schemeClr val="tx1">
              <a:lumMod val="50000"/>
              <a:lumOff val="50000"/>
            </a:schemeClr>
          </a:solidFill>
          <a:latin typeface="Avenir Roman"/>
          <a:ea typeface="+mn-ea"/>
          <a:cs typeface="+mn-cs"/>
        </a:defRPr>
      </a:lvl2pPr>
      <a:lvl3pPr marL="1143000" indent="-228600" algn="l" defTabSz="914400" rtl="0" eaLnBrk="1" latinLnBrk="0" hangingPunct="1">
        <a:spcBef>
          <a:spcPct val="20000"/>
        </a:spcBef>
        <a:buFont typeface="Arial" pitchFamily="34" charset="0"/>
        <a:buChar char="•"/>
        <a:defRPr sz="2000" kern="1200">
          <a:solidFill>
            <a:schemeClr val="tx1">
              <a:lumMod val="50000"/>
              <a:lumOff val="50000"/>
            </a:schemeClr>
          </a:solidFill>
          <a:latin typeface="Avenir Roman"/>
          <a:ea typeface="+mn-ea"/>
          <a:cs typeface="+mn-cs"/>
        </a:defRPr>
      </a:lvl3pPr>
      <a:lvl4pPr marL="1600200" indent="-228600" algn="l" defTabSz="914400" rtl="0" eaLnBrk="1" latinLnBrk="0" hangingPunct="1">
        <a:spcBef>
          <a:spcPct val="20000"/>
        </a:spcBef>
        <a:buFont typeface="Courier New" pitchFamily="49" charset="0"/>
        <a:buChar char="o"/>
        <a:defRPr sz="2000" kern="1200">
          <a:solidFill>
            <a:schemeClr val="tx1">
              <a:lumMod val="50000"/>
              <a:lumOff val="50000"/>
            </a:schemeClr>
          </a:solidFill>
          <a:latin typeface="Avenir Roman"/>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lumMod val="50000"/>
              <a:lumOff val="50000"/>
            </a:schemeClr>
          </a:solidFill>
          <a:latin typeface="Avenir Roman"/>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hyperlink" Target="https://www.google.com/url?sa=i&amp;rct=j&amp;q=&amp;esrc=s&amp;source=images&amp;cd=&amp;ved=0ahUKEwikj7un_MrUAhVC9mMKHWpkAUYQjRwIBw&amp;url=https://twitter.com/downeyhigh&amp;psig=AFQjCNGMPQ12cr_CNExv2Cga2Vpcojemag&amp;ust=1497998195313699&amp;cad=rjt"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5.jpg"/></Relationships>
</file>

<file path=ppt/slides/_rels/slide5.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p:txBody>
          <a:bodyPr>
            <a:normAutofit fontScale="92500" lnSpcReduction="10000"/>
          </a:bodyPr>
          <a:lstStyle/>
          <a:p>
            <a:pPr algn="ctr"/>
            <a:r>
              <a:rPr lang="en-US" dirty="0" smtClean="0"/>
              <a:t>My name is Robert Burnett and I am 59 years old.</a:t>
            </a:r>
          </a:p>
          <a:p>
            <a:pPr algn="ctr"/>
            <a:endParaRPr lang="en-US" dirty="0" smtClean="0"/>
          </a:p>
          <a:p>
            <a:pPr algn="ctr"/>
            <a:r>
              <a:rPr lang="en-US" dirty="0" smtClean="0"/>
              <a:t>I have worked for Citizens Business Bank (CBB) for 34 years.</a:t>
            </a:r>
          </a:p>
          <a:p>
            <a:pPr algn="ctr"/>
            <a:r>
              <a:rPr lang="en-US" dirty="0" smtClean="0"/>
              <a:t>CBB is the largest financial institution headquartered in the Inland Empire region of California.  The Bank has $8 billion in assets and 52 branches throughout the state. </a:t>
            </a:r>
          </a:p>
          <a:p>
            <a:pPr algn="ctr"/>
            <a:r>
              <a:rPr lang="en-US" dirty="0" smtClean="0"/>
              <a:t>My role at Citizens Business Bank is the Service Manager and </a:t>
            </a:r>
          </a:p>
          <a:p>
            <a:pPr algn="ctr"/>
            <a:r>
              <a:rPr lang="en-US" dirty="0" smtClean="0"/>
              <a:t>Vice President</a:t>
            </a:r>
          </a:p>
          <a:p>
            <a:pPr lvl="1" algn="ctr"/>
            <a:r>
              <a:rPr lang="en-US" dirty="0" smtClean="0"/>
              <a:t>Some of the key areas of activity in my position consist of; customer calls, managing daily center operations, mailing or emailing info to existing business owners, develop new opportunities through my existing customer base, managing staff and customer issues. We provide services that businesses may need to grow or improve.</a:t>
            </a:r>
            <a:endParaRPr lang="en-US" dirty="0"/>
          </a:p>
        </p:txBody>
      </p:sp>
      <p:sp>
        <p:nvSpPr>
          <p:cNvPr id="7" name="Footer Placeholder 6"/>
          <p:cNvSpPr>
            <a:spLocks noGrp="1"/>
          </p:cNvSpPr>
          <p:nvPr>
            <p:ph type="ftr" sz="quarter" idx="11"/>
          </p:nvPr>
        </p:nvSpPr>
        <p:spPr/>
        <p:txBody>
          <a:bodyPr/>
          <a:lstStyle/>
          <a:p>
            <a:r>
              <a:rPr lang="en-US" dirty="0" smtClean="0"/>
              <a:t>Promise Scholars</a:t>
            </a:r>
          </a:p>
        </p:txBody>
      </p:sp>
      <p:sp>
        <p:nvSpPr>
          <p:cNvPr id="8" name="Slide Number Placeholder 7"/>
          <p:cNvSpPr>
            <a:spLocks noGrp="1"/>
          </p:cNvSpPr>
          <p:nvPr>
            <p:ph type="sldNum" sz="quarter" idx="12"/>
          </p:nvPr>
        </p:nvSpPr>
        <p:spPr/>
        <p:txBody>
          <a:bodyPr/>
          <a:lstStyle/>
          <a:p>
            <a:fld id="{83563B19-5B2B-4AAC-A66D-8FF7C83E8865}" type="slidenum">
              <a:rPr lang="en-US" smtClean="0"/>
              <a:pPr/>
              <a:t>1</a:t>
            </a:fld>
            <a:endParaRPr lang="en-US" dirty="0"/>
          </a:p>
        </p:txBody>
      </p:sp>
    </p:spTree>
    <p:extLst>
      <p:ext uri="{BB962C8B-B14F-4D97-AF65-F5344CB8AC3E}">
        <p14:creationId xmlns:p14="http://schemas.microsoft.com/office/powerpoint/2010/main" val="396578305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a:spLocks noGrp="1"/>
          </p:cNvSpPr>
          <p:nvPr>
            <p:ph type="title"/>
          </p:nvPr>
        </p:nvSpPr>
        <p:spPr/>
        <p:txBody>
          <a:bodyPr/>
          <a:lstStyle/>
          <a:p>
            <a:r>
              <a:rPr lang="en-US" dirty="0" smtClean="0"/>
              <a:t>College</a:t>
            </a:r>
            <a:endParaRPr lang="en-US" dirty="0"/>
          </a:p>
        </p:txBody>
      </p:sp>
      <p:sp>
        <p:nvSpPr>
          <p:cNvPr id="3" name="Text Placeholder 2"/>
          <p:cNvSpPr>
            <a:spLocks noGrp="1"/>
          </p:cNvSpPr>
          <p:nvPr>
            <p:ph type="body" idx="1"/>
          </p:nvPr>
        </p:nvSpPr>
        <p:spPr/>
        <p:txBody>
          <a:bodyPr/>
          <a:lstStyle/>
          <a:p>
            <a:pPr algn="l"/>
            <a:r>
              <a:rPr lang="en-US" b="1" dirty="0" smtClean="0"/>
              <a:t>Favorite classes </a:t>
            </a:r>
            <a:endParaRPr lang="en-US" b="1" dirty="0"/>
          </a:p>
        </p:txBody>
      </p:sp>
      <p:sp>
        <p:nvSpPr>
          <p:cNvPr id="5" name="Text Placeholder 4"/>
          <p:cNvSpPr>
            <a:spLocks noGrp="1"/>
          </p:cNvSpPr>
          <p:nvPr>
            <p:ph type="body" sz="quarter" idx="3"/>
          </p:nvPr>
        </p:nvSpPr>
        <p:spPr/>
        <p:txBody>
          <a:bodyPr/>
          <a:lstStyle/>
          <a:p>
            <a:pPr algn="l"/>
            <a:r>
              <a:rPr lang="en-US" b="1" dirty="0" smtClean="0"/>
              <a:t>Least favorite classes</a:t>
            </a:r>
            <a:endParaRPr lang="en-US" b="1" dirty="0"/>
          </a:p>
        </p:txBody>
      </p:sp>
      <p:sp>
        <p:nvSpPr>
          <p:cNvPr id="10" name="Content Placeholder 9"/>
          <p:cNvSpPr>
            <a:spLocks noGrp="1"/>
          </p:cNvSpPr>
          <p:nvPr>
            <p:ph sz="quarter" idx="13"/>
          </p:nvPr>
        </p:nvSpPr>
        <p:spPr/>
        <p:txBody>
          <a:bodyPr/>
          <a:lstStyle/>
          <a:p>
            <a:r>
              <a:rPr lang="en-US" dirty="0"/>
              <a:t> </a:t>
            </a:r>
            <a:r>
              <a:rPr lang="en-US" dirty="0" smtClean="0"/>
              <a:t>Political Science</a:t>
            </a:r>
            <a:endParaRPr lang="en-US" dirty="0"/>
          </a:p>
          <a:p>
            <a:r>
              <a:rPr lang="en-US" dirty="0"/>
              <a:t> </a:t>
            </a:r>
            <a:r>
              <a:rPr lang="en-US" dirty="0" smtClean="0"/>
              <a:t>History</a:t>
            </a:r>
            <a:endParaRPr lang="en-US" dirty="0"/>
          </a:p>
          <a:p>
            <a:r>
              <a:rPr lang="en-US" dirty="0" smtClean="0"/>
              <a:t>Anthropology</a:t>
            </a:r>
          </a:p>
          <a:p>
            <a:r>
              <a:rPr lang="en-US" dirty="0"/>
              <a:t> </a:t>
            </a:r>
            <a:r>
              <a:rPr lang="en-US" dirty="0" smtClean="0"/>
              <a:t>English</a:t>
            </a:r>
          </a:p>
          <a:p>
            <a:r>
              <a:rPr lang="en-US" dirty="0"/>
              <a:t> </a:t>
            </a:r>
            <a:r>
              <a:rPr lang="en-US" dirty="0" smtClean="0"/>
              <a:t>Writing</a:t>
            </a:r>
            <a:endParaRPr lang="en-US" dirty="0"/>
          </a:p>
          <a:p>
            <a:endParaRPr lang="en-US" dirty="0"/>
          </a:p>
        </p:txBody>
      </p:sp>
      <p:sp>
        <p:nvSpPr>
          <p:cNvPr id="11" name="Content Placeholder 10"/>
          <p:cNvSpPr>
            <a:spLocks noGrp="1"/>
          </p:cNvSpPr>
          <p:nvPr>
            <p:ph sz="quarter" idx="14"/>
          </p:nvPr>
        </p:nvSpPr>
        <p:spPr/>
        <p:txBody>
          <a:bodyPr/>
          <a:lstStyle/>
          <a:p>
            <a:r>
              <a:rPr lang="en-US" dirty="0"/>
              <a:t> </a:t>
            </a:r>
            <a:r>
              <a:rPr lang="en-US" dirty="0" smtClean="0"/>
              <a:t>Science</a:t>
            </a:r>
            <a:endParaRPr lang="en-US" dirty="0"/>
          </a:p>
          <a:p>
            <a:r>
              <a:rPr lang="en-US" dirty="0"/>
              <a:t> </a:t>
            </a:r>
            <a:r>
              <a:rPr lang="en-US" dirty="0" smtClean="0"/>
              <a:t>Statistics</a:t>
            </a:r>
          </a:p>
          <a:p>
            <a:r>
              <a:rPr lang="en-US" dirty="0"/>
              <a:t> </a:t>
            </a:r>
            <a:r>
              <a:rPr lang="en-US" dirty="0" smtClean="0"/>
              <a:t>Psychology</a:t>
            </a:r>
          </a:p>
          <a:p>
            <a:r>
              <a:rPr lang="en-US" dirty="0" smtClean="0"/>
              <a:t>Communications</a:t>
            </a:r>
            <a:endParaRPr lang="en-US" dirty="0"/>
          </a:p>
        </p:txBody>
      </p:sp>
      <p:sp>
        <p:nvSpPr>
          <p:cNvPr id="12" name="Footer Placeholder 11"/>
          <p:cNvSpPr>
            <a:spLocks noGrp="1"/>
          </p:cNvSpPr>
          <p:nvPr>
            <p:ph type="ftr" sz="quarter" idx="11"/>
          </p:nvPr>
        </p:nvSpPr>
        <p:spPr/>
        <p:txBody>
          <a:bodyPr/>
          <a:lstStyle/>
          <a:p>
            <a:r>
              <a:rPr lang="en-US" dirty="0" smtClean="0"/>
              <a:t>Youth Business : ALLIANCE</a:t>
            </a:r>
            <a:endParaRPr lang="en-US" dirty="0"/>
          </a:p>
        </p:txBody>
      </p:sp>
      <p:sp>
        <p:nvSpPr>
          <p:cNvPr id="13" name="Slide Number Placeholder 12"/>
          <p:cNvSpPr>
            <a:spLocks noGrp="1"/>
          </p:cNvSpPr>
          <p:nvPr>
            <p:ph type="sldNum" sz="quarter" idx="12"/>
          </p:nvPr>
        </p:nvSpPr>
        <p:spPr/>
        <p:txBody>
          <a:bodyPr/>
          <a:lstStyle/>
          <a:p>
            <a:fld id="{83563B19-5B2B-4AAC-A66D-8FF7C83E8865}" type="slidenum">
              <a:rPr lang="en-US" smtClean="0"/>
              <a:pPr/>
              <a:t>10</a:t>
            </a:fld>
            <a:endParaRPr lang="en-US" dirty="0"/>
          </a:p>
        </p:txBody>
      </p:sp>
    </p:spTree>
    <p:extLst>
      <p:ext uri="{BB962C8B-B14F-4D97-AF65-F5344CB8AC3E}">
        <p14:creationId xmlns:p14="http://schemas.microsoft.com/office/powerpoint/2010/main" val="221046879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p:cNvSpPr>
            <a:spLocks noGrp="1"/>
          </p:cNvSpPr>
          <p:nvPr>
            <p:ph type="title"/>
          </p:nvPr>
        </p:nvSpPr>
        <p:spPr>
          <a:xfrm>
            <a:off x="0" y="138861"/>
            <a:ext cx="9144000" cy="1322479"/>
          </a:xfrm>
        </p:spPr>
        <p:txBody>
          <a:bodyPr/>
          <a:lstStyle/>
          <a:p>
            <a:r>
              <a:rPr lang="en-US" dirty="0" smtClean="0"/>
              <a:t>Getting a job after College</a:t>
            </a:r>
            <a:endParaRPr lang="en-US" dirty="0"/>
          </a:p>
        </p:txBody>
      </p:sp>
      <p:sp>
        <p:nvSpPr>
          <p:cNvPr id="3" name="Content Placeholder 2"/>
          <p:cNvSpPr>
            <a:spLocks noGrp="1"/>
          </p:cNvSpPr>
          <p:nvPr>
            <p:ph idx="1"/>
          </p:nvPr>
        </p:nvSpPr>
        <p:spPr/>
        <p:txBody>
          <a:bodyPr/>
          <a:lstStyle/>
          <a:p>
            <a:r>
              <a:rPr lang="en-US" dirty="0" smtClean="0"/>
              <a:t>The top few things I did to ensure I got a good job after college were:</a:t>
            </a:r>
          </a:p>
          <a:p>
            <a:pPr lvl="1"/>
            <a:r>
              <a:rPr lang="en-US" dirty="0" smtClean="0"/>
              <a:t>Attending continuing education classes and seminars.</a:t>
            </a:r>
          </a:p>
          <a:p>
            <a:pPr lvl="1"/>
            <a:r>
              <a:rPr lang="en-US" dirty="0" smtClean="0"/>
              <a:t>Learn through my experiences and stay in touch with key influential people.</a:t>
            </a:r>
          </a:p>
          <a:p>
            <a:pPr lvl="1"/>
            <a:r>
              <a:rPr lang="en-US" dirty="0" smtClean="0"/>
              <a:t>I became a Volunteer Firefighter/EMT in my community.</a:t>
            </a:r>
          </a:p>
          <a:p>
            <a:endParaRPr lang="en-US" dirty="0" smtClean="0"/>
          </a:p>
          <a:p>
            <a:r>
              <a:rPr lang="en-US" dirty="0" smtClean="0"/>
              <a:t>I knew I enjoyed interacting with and helping people, so I attended and graduated first in my class from the Rio Hondo Fire Academy after college.</a:t>
            </a:r>
            <a:endParaRPr lang="en-US" dirty="0"/>
          </a:p>
        </p:txBody>
      </p:sp>
      <p:sp>
        <p:nvSpPr>
          <p:cNvPr id="6" name="Footer Placeholder 5"/>
          <p:cNvSpPr>
            <a:spLocks noGrp="1"/>
          </p:cNvSpPr>
          <p:nvPr>
            <p:ph type="ftr" sz="quarter" idx="11"/>
          </p:nvPr>
        </p:nvSpPr>
        <p:spPr/>
        <p:txBody>
          <a:bodyPr/>
          <a:lstStyle/>
          <a:p>
            <a:r>
              <a:rPr lang="en-US" dirty="0" smtClean="0"/>
              <a:t>Youth Business : ALLIANCE</a:t>
            </a:r>
          </a:p>
        </p:txBody>
      </p:sp>
      <p:sp>
        <p:nvSpPr>
          <p:cNvPr id="7" name="Slide Number Placeholder 6"/>
          <p:cNvSpPr>
            <a:spLocks noGrp="1"/>
          </p:cNvSpPr>
          <p:nvPr>
            <p:ph type="sldNum" sz="quarter" idx="12"/>
          </p:nvPr>
        </p:nvSpPr>
        <p:spPr/>
        <p:txBody>
          <a:bodyPr/>
          <a:lstStyle/>
          <a:p>
            <a:fld id="{83563B19-5B2B-4AAC-A66D-8FF7C83E8865}" type="slidenum">
              <a:rPr lang="en-US" smtClean="0"/>
              <a:pPr/>
              <a:t>11</a:t>
            </a:fld>
            <a:endParaRPr lang="en-US" dirty="0"/>
          </a:p>
        </p:txBody>
      </p:sp>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172200" y="5181600"/>
            <a:ext cx="1981200" cy="1485900"/>
          </a:xfrm>
          <a:prstGeom prst="rect">
            <a:avLst/>
          </a:prstGeom>
        </p:spPr>
      </p:pic>
    </p:spTree>
    <p:extLst>
      <p:ext uri="{BB962C8B-B14F-4D97-AF65-F5344CB8AC3E}">
        <p14:creationId xmlns:p14="http://schemas.microsoft.com/office/powerpoint/2010/main" val="276473838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p:txBody>
          <a:bodyPr/>
          <a:lstStyle/>
          <a:p>
            <a:r>
              <a:rPr lang="en-US" dirty="0" smtClean="0"/>
              <a:t>This is My Company</a:t>
            </a:r>
            <a:endParaRPr lang="en-US" dirty="0"/>
          </a:p>
        </p:txBody>
      </p:sp>
      <p:sp>
        <p:nvSpPr>
          <p:cNvPr id="12" name="Content Placeholder 2"/>
          <p:cNvSpPr>
            <a:spLocks noGrp="1"/>
          </p:cNvSpPr>
          <p:nvPr>
            <p:ph idx="1"/>
          </p:nvPr>
        </p:nvSpPr>
        <p:spPr/>
        <p:txBody>
          <a:bodyPr/>
          <a:lstStyle/>
          <a:p>
            <a:r>
              <a:rPr lang="en-US" dirty="0" smtClean="0"/>
              <a:t>Every day at my company:</a:t>
            </a:r>
          </a:p>
          <a:p>
            <a:pPr lvl="1"/>
            <a:r>
              <a:rPr lang="en-US" dirty="0" smtClean="0"/>
              <a:t>Citizens Business Bank started in August 1974 with one branch in Chino, CA.  Along the way, and after many years of success and progress, the Bank changed their name from Chino Valley Bank to Citizens Business Bank.  Currently, the Bank employs over 800 individuals and is headquartered in Ontario, CA. </a:t>
            </a:r>
          </a:p>
          <a:p>
            <a:pPr lvl="1"/>
            <a:r>
              <a:rPr lang="en-US" dirty="0" smtClean="0"/>
              <a:t>I work with many Business Owners and local community groups to ensure that we offer, educate and expand our Banking Services and relationships that we serve.  In addition, my job is to provide new products, solutions, deposits and services to Business Owners within the state of California and build new relationships for our bank.</a:t>
            </a:r>
          </a:p>
          <a:p>
            <a:endParaRPr lang="en-US" dirty="0"/>
          </a:p>
        </p:txBody>
      </p:sp>
      <p:sp>
        <p:nvSpPr>
          <p:cNvPr id="4" name="Footer Placeholder 3"/>
          <p:cNvSpPr>
            <a:spLocks noGrp="1"/>
          </p:cNvSpPr>
          <p:nvPr>
            <p:ph type="ftr" sz="quarter" idx="11"/>
          </p:nvPr>
        </p:nvSpPr>
        <p:spPr/>
        <p:txBody>
          <a:bodyPr/>
          <a:lstStyle/>
          <a:p>
            <a:r>
              <a:rPr lang="en-US" dirty="0" smtClean="0"/>
              <a:t>Youth Business : ALLIANCE</a:t>
            </a:r>
          </a:p>
        </p:txBody>
      </p:sp>
      <p:sp>
        <p:nvSpPr>
          <p:cNvPr id="6" name="Slide Number Placeholder 5"/>
          <p:cNvSpPr>
            <a:spLocks noGrp="1"/>
          </p:cNvSpPr>
          <p:nvPr>
            <p:ph type="sldNum" sz="quarter" idx="12"/>
          </p:nvPr>
        </p:nvSpPr>
        <p:spPr/>
        <p:txBody>
          <a:bodyPr/>
          <a:lstStyle/>
          <a:p>
            <a:fld id="{83563B19-5B2B-4AAC-A66D-8FF7C83E8865}" type="slidenum">
              <a:rPr lang="en-US" smtClean="0"/>
              <a:pPr/>
              <a:t>12</a:t>
            </a:fld>
            <a:endParaRPr lang="en-US"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71800" y="5410200"/>
            <a:ext cx="2714625" cy="685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95932814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Group 12"/>
          <p:cNvGrpSpPr/>
          <p:nvPr/>
        </p:nvGrpSpPr>
        <p:grpSpPr>
          <a:xfrm>
            <a:off x="2286000" y="1462864"/>
            <a:ext cx="1785279" cy="4023537"/>
            <a:chOff x="3677828" y="1718071"/>
            <a:chExt cx="1785279" cy="3421857"/>
          </a:xfrm>
        </p:grpSpPr>
        <p:sp>
          <p:nvSpPr>
            <p:cNvPr id="14" name="Freeform 13"/>
            <p:cNvSpPr/>
            <p:nvPr/>
          </p:nvSpPr>
          <p:spPr>
            <a:xfrm>
              <a:off x="4384867" y="2609180"/>
              <a:ext cx="187132" cy="819819"/>
            </a:xfrm>
            <a:custGeom>
              <a:avLst/>
              <a:gdLst/>
              <a:ahLst/>
              <a:cxnLst/>
              <a:rect l="0" t="0" r="0" b="0"/>
              <a:pathLst>
                <a:path>
                  <a:moveTo>
                    <a:pt x="187132" y="0"/>
                  </a:moveTo>
                  <a:lnTo>
                    <a:pt x="187132" y="819819"/>
                  </a:lnTo>
                  <a:lnTo>
                    <a:pt x="0" y="819819"/>
                  </a:lnTo>
                </a:path>
              </a:pathLst>
            </a:custGeom>
            <a:noFill/>
          </p:spPr>
          <p:style>
            <a:lnRef idx="1">
              <a:schemeClr val="accent1">
                <a:shade val="6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sp>
          <p:nvSpPr>
            <p:cNvPr id="16" name="Freeform 15"/>
            <p:cNvSpPr/>
            <p:nvPr/>
          </p:nvSpPr>
          <p:spPr>
            <a:xfrm>
              <a:off x="4526280" y="2609180"/>
              <a:ext cx="91440" cy="1639639"/>
            </a:xfrm>
            <a:custGeom>
              <a:avLst/>
              <a:gdLst/>
              <a:ahLst/>
              <a:cxnLst/>
              <a:rect l="0" t="0" r="0" b="0"/>
              <a:pathLst>
                <a:path>
                  <a:moveTo>
                    <a:pt x="45720" y="0"/>
                  </a:moveTo>
                  <a:lnTo>
                    <a:pt x="45720" y="1639639"/>
                  </a:lnTo>
                </a:path>
              </a:pathLst>
            </a:custGeom>
            <a:noFill/>
          </p:spPr>
          <p:style>
            <a:lnRef idx="1">
              <a:schemeClr val="accent1">
                <a:shade val="6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sp>
          <p:nvSpPr>
            <p:cNvPr id="18" name="Freeform 17"/>
            <p:cNvSpPr/>
            <p:nvPr/>
          </p:nvSpPr>
          <p:spPr>
            <a:xfrm>
              <a:off x="3680891" y="1718071"/>
              <a:ext cx="1782216" cy="891108"/>
            </a:xfrm>
            <a:custGeom>
              <a:avLst/>
              <a:gdLst>
                <a:gd name="connsiteX0" fmla="*/ 0 w 1782216"/>
                <a:gd name="connsiteY0" fmla="*/ 0 h 891108"/>
                <a:gd name="connsiteX1" fmla="*/ 1782216 w 1782216"/>
                <a:gd name="connsiteY1" fmla="*/ 0 h 891108"/>
                <a:gd name="connsiteX2" fmla="*/ 1782216 w 1782216"/>
                <a:gd name="connsiteY2" fmla="*/ 891108 h 891108"/>
                <a:gd name="connsiteX3" fmla="*/ 0 w 1782216"/>
                <a:gd name="connsiteY3" fmla="*/ 891108 h 891108"/>
                <a:gd name="connsiteX4" fmla="*/ 0 w 1782216"/>
                <a:gd name="connsiteY4" fmla="*/ 0 h 89110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82216" h="891108">
                  <a:moveTo>
                    <a:pt x="0" y="0"/>
                  </a:moveTo>
                  <a:lnTo>
                    <a:pt x="1782216" y="0"/>
                  </a:lnTo>
                  <a:lnTo>
                    <a:pt x="1782216" y="891108"/>
                  </a:lnTo>
                  <a:lnTo>
                    <a:pt x="0" y="891108"/>
                  </a:lnTo>
                  <a:lnTo>
                    <a:pt x="0" y="0"/>
                  </a:lnTo>
                  <a:close/>
                </a:path>
              </a:pathLst>
            </a:custGeom>
            <a:solidFill>
              <a:schemeClr val="bg1">
                <a:lumMod val="75000"/>
              </a:schemeClr>
            </a:solidFill>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txBody>
            <a:bodyPr spcFirstLastPara="0" vert="horz" wrap="square" lIns="36195" tIns="36195" rIns="36195" bIns="36195" numCol="1" spcCol="1270" anchor="ctr" anchorCtr="0">
              <a:noAutofit/>
            </a:bodyPr>
            <a:lstStyle/>
            <a:p>
              <a:pPr lvl="0" algn="ctr" defTabSz="2533650">
                <a:lnSpc>
                  <a:spcPct val="90000"/>
                </a:lnSpc>
                <a:spcBef>
                  <a:spcPct val="0"/>
                </a:spcBef>
                <a:spcAft>
                  <a:spcPct val="35000"/>
                </a:spcAft>
              </a:pPr>
              <a:r>
                <a:rPr lang="en-US" sz="5700" kern="1200" dirty="0" smtClean="0"/>
                <a:t>CEO</a:t>
              </a:r>
              <a:endParaRPr lang="en-US" sz="5700" kern="1200" dirty="0"/>
            </a:p>
          </p:txBody>
        </p:sp>
        <p:sp>
          <p:nvSpPr>
            <p:cNvPr id="20" name="Freeform 19"/>
            <p:cNvSpPr/>
            <p:nvPr/>
          </p:nvSpPr>
          <p:spPr>
            <a:xfrm>
              <a:off x="3680891" y="4002940"/>
              <a:ext cx="1782216" cy="1136988"/>
            </a:xfrm>
            <a:custGeom>
              <a:avLst/>
              <a:gdLst>
                <a:gd name="connsiteX0" fmla="*/ 0 w 1782216"/>
                <a:gd name="connsiteY0" fmla="*/ 0 h 891108"/>
                <a:gd name="connsiteX1" fmla="*/ 1782216 w 1782216"/>
                <a:gd name="connsiteY1" fmla="*/ 0 h 891108"/>
                <a:gd name="connsiteX2" fmla="*/ 1782216 w 1782216"/>
                <a:gd name="connsiteY2" fmla="*/ 891108 h 891108"/>
                <a:gd name="connsiteX3" fmla="*/ 0 w 1782216"/>
                <a:gd name="connsiteY3" fmla="*/ 891108 h 891108"/>
                <a:gd name="connsiteX4" fmla="*/ 0 w 1782216"/>
                <a:gd name="connsiteY4" fmla="*/ 0 h 89110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82216" h="891108">
                  <a:moveTo>
                    <a:pt x="0" y="0"/>
                  </a:moveTo>
                  <a:lnTo>
                    <a:pt x="1782216" y="0"/>
                  </a:lnTo>
                  <a:lnTo>
                    <a:pt x="1782216" y="891108"/>
                  </a:lnTo>
                  <a:lnTo>
                    <a:pt x="0" y="891108"/>
                  </a:lnTo>
                  <a:lnTo>
                    <a:pt x="0" y="0"/>
                  </a:lnTo>
                  <a:close/>
                </a:path>
              </a:pathLst>
            </a:custGeom>
            <a:solidFill>
              <a:schemeClr val="tx1">
                <a:lumMod val="85000"/>
                <a:lumOff val="15000"/>
              </a:schemeClr>
            </a:solidFill>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txBody>
            <a:bodyPr spcFirstLastPara="0" vert="horz" wrap="square" lIns="36195" tIns="36195" rIns="36195" bIns="36195" numCol="1" spcCol="1270" anchor="ctr" anchorCtr="0">
              <a:noAutofit/>
            </a:bodyPr>
            <a:lstStyle/>
            <a:p>
              <a:pPr lvl="0" algn="ctr" defTabSz="2533650">
                <a:lnSpc>
                  <a:spcPct val="90000"/>
                </a:lnSpc>
                <a:spcBef>
                  <a:spcPct val="0"/>
                </a:spcBef>
                <a:spcAft>
                  <a:spcPct val="35000"/>
                </a:spcAft>
              </a:pPr>
              <a:r>
                <a:rPr lang="en-US" sz="5700" kern="1200" dirty="0" smtClean="0"/>
                <a:t>SVP RM</a:t>
              </a:r>
              <a:endParaRPr lang="en-US" sz="5700" kern="1200" dirty="0"/>
            </a:p>
          </p:txBody>
        </p:sp>
        <p:sp>
          <p:nvSpPr>
            <p:cNvPr id="22" name="Freeform 21"/>
            <p:cNvSpPr/>
            <p:nvPr/>
          </p:nvSpPr>
          <p:spPr>
            <a:xfrm>
              <a:off x="3677828" y="2742141"/>
              <a:ext cx="1782216" cy="1128230"/>
            </a:xfrm>
            <a:custGeom>
              <a:avLst/>
              <a:gdLst>
                <a:gd name="connsiteX0" fmla="*/ 0 w 1782216"/>
                <a:gd name="connsiteY0" fmla="*/ 0 h 891108"/>
                <a:gd name="connsiteX1" fmla="*/ 1782216 w 1782216"/>
                <a:gd name="connsiteY1" fmla="*/ 0 h 891108"/>
                <a:gd name="connsiteX2" fmla="*/ 1782216 w 1782216"/>
                <a:gd name="connsiteY2" fmla="*/ 891108 h 891108"/>
                <a:gd name="connsiteX3" fmla="*/ 0 w 1782216"/>
                <a:gd name="connsiteY3" fmla="*/ 891108 h 891108"/>
                <a:gd name="connsiteX4" fmla="*/ 0 w 1782216"/>
                <a:gd name="connsiteY4" fmla="*/ 0 h 89110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82216" h="891108">
                  <a:moveTo>
                    <a:pt x="0" y="0"/>
                  </a:moveTo>
                  <a:lnTo>
                    <a:pt x="1782216" y="0"/>
                  </a:lnTo>
                  <a:lnTo>
                    <a:pt x="1782216" y="891108"/>
                  </a:lnTo>
                  <a:lnTo>
                    <a:pt x="0" y="891108"/>
                  </a:lnTo>
                  <a:lnTo>
                    <a:pt x="0" y="0"/>
                  </a:lnTo>
                  <a:close/>
                </a:path>
              </a:pathLst>
            </a:custGeom>
            <a:solidFill>
              <a:schemeClr val="tx1">
                <a:lumMod val="50000"/>
                <a:lumOff val="50000"/>
              </a:schemeClr>
            </a:solidFill>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txBody>
            <a:bodyPr spcFirstLastPara="0" vert="horz" wrap="square" lIns="36195" tIns="36195" rIns="36195" bIns="36195" numCol="1" spcCol="1270" anchor="ctr" anchorCtr="0">
              <a:noAutofit/>
            </a:bodyPr>
            <a:lstStyle/>
            <a:p>
              <a:pPr lvl="0" algn="ctr" defTabSz="2533650">
                <a:lnSpc>
                  <a:spcPct val="90000"/>
                </a:lnSpc>
                <a:spcBef>
                  <a:spcPct val="0"/>
                </a:spcBef>
                <a:spcAft>
                  <a:spcPct val="35000"/>
                </a:spcAft>
              </a:pPr>
              <a:r>
                <a:rPr lang="en-US" sz="5700" kern="1200" dirty="0" smtClean="0"/>
                <a:t>EVP SDM</a:t>
              </a:r>
              <a:endParaRPr lang="en-US" sz="5700" kern="1200" dirty="0"/>
            </a:p>
          </p:txBody>
        </p:sp>
      </p:grpSp>
      <p:sp>
        <p:nvSpPr>
          <p:cNvPr id="5" name="Title 1"/>
          <p:cNvSpPr>
            <a:spLocks noGrp="1"/>
          </p:cNvSpPr>
          <p:nvPr>
            <p:ph type="title"/>
          </p:nvPr>
        </p:nvSpPr>
        <p:spPr/>
        <p:txBody>
          <a:bodyPr/>
          <a:lstStyle/>
          <a:p>
            <a:r>
              <a:rPr lang="en-US" dirty="0" smtClean="0"/>
              <a:t>My role within organization</a:t>
            </a:r>
            <a:endParaRPr lang="en-US" dirty="0"/>
          </a:p>
        </p:txBody>
      </p:sp>
      <p:sp>
        <p:nvSpPr>
          <p:cNvPr id="4" name="Footer Placeholder 3"/>
          <p:cNvSpPr>
            <a:spLocks noGrp="1"/>
          </p:cNvSpPr>
          <p:nvPr>
            <p:ph type="ftr" sz="quarter" idx="11"/>
          </p:nvPr>
        </p:nvSpPr>
        <p:spPr/>
        <p:txBody>
          <a:bodyPr/>
          <a:lstStyle/>
          <a:p>
            <a:r>
              <a:rPr lang="en-US" dirty="0" smtClean="0"/>
              <a:t>Youth Business : ALLIANCE</a:t>
            </a:r>
          </a:p>
        </p:txBody>
      </p:sp>
      <p:sp>
        <p:nvSpPr>
          <p:cNvPr id="7" name="Slide Number Placeholder 6"/>
          <p:cNvSpPr>
            <a:spLocks noGrp="1"/>
          </p:cNvSpPr>
          <p:nvPr>
            <p:ph type="sldNum" sz="quarter" idx="12"/>
          </p:nvPr>
        </p:nvSpPr>
        <p:spPr/>
        <p:txBody>
          <a:bodyPr/>
          <a:lstStyle/>
          <a:p>
            <a:fld id="{83563B19-5B2B-4AAC-A66D-8FF7C83E8865}" type="slidenum">
              <a:rPr lang="en-US" smtClean="0"/>
              <a:pPr/>
              <a:t>13</a:t>
            </a:fld>
            <a:endParaRPr lang="en-US" dirty="0"/>
          </a:p>
        </p:txBody>
      </p:sp>
      <p:sp>
        <p:nvSpPr>
          <p:cNvPr id="12" name="TextBox 11"/>
          <p:cNvSpPr txBox="1"/>
          <p:nvPr/>
        </p:nvSpPr>
        <p:spPr>
          <a:xfrm>
            <a:off x="1195833" y="816404"/>
            <a:ext cx="184666" cy="369332"/>
          </a:xfrm>
          <a:prstGeom prst="rect">
            <a:avLst/>
          </a:prstGeom>
          <a:noFill/>
        </p:spPr>
        <p:txBody>
          <a:bodyPr wrap="none" rtlCol="0">
            <a:spAutoFit/>
          </a:bodyPr>
          <a:lstStyle/>
          <a:p>
            <a:endParaRPr lang="en-US" dirty="0"/>
          </a:p>
        </p:txBody>
      </p:sp>
      <p:sp>
        <p:nvSpPr>
          <p:cNvPr id="23" name="Footer Placeholder 3"/>
          <p:cNvSpPr txBox="1">
            <a:spLocks/>
          </p:cNvSpPr>
          <p:nvPr/>
        </p:nvSpPr>
        <p:spPr>
          <a:xfrm>
            <a:off x="3581400" y="2110853"/>
            <a:ext cx="1945205" cy="860947"/>
          </a:xfrm>
          <a:prstGeom prst="rect">
            <a:avLst/>
          </a:prstGeom>
        </p:spPr>
        <p:txBody>
          <a:bodyPr vert="horz" lIns="45720" tIns="45720" rIns="91440" bIns="45720" rtlCol="0" anchor="ctr"/>
          <a:lstStyle>
            <a:defPPr>
              <a:defRPr lang="en-US"/>
            </a:defPPr>
            <a:lvl1pPr marL="0" algn="l" defTabSz="914400" rtl="0" eaLnBrk="1" latinLnBrk="0" hangingPunct="1">
              <a:defRPr sz="1200" kern="1200">
                <a:solidFill>
                  <a:schemeClr val="tx1">
                    <a:lumMod val="50000"/>
                    <a:lumOff val="50000"/>
                  </a:schemeClr>
                </a:solidFill>
                <a:latin typeface="Century Gothic"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endParaRPr lang="en-US" sz="1800" dirty="0" smtClean="0">
              <a:solidFill>
                <a:srgbClr val="AAEC39"/>
              </a:solidFill>
            </a:endParaRPr>
          </a:p>
        </p:txBody>
      </p:sp>
      <p:sp>
        <p:nvSpPr>
          <p:cNvPr id="24" name="Footer Placeholder 3"/>
          <p:cNvSpPr txBox="1">
            <a:spLocks/>
          </p:cNvSpPr>
          <p:nvPr/>
        </p:nvSpPr>
        <p:spPr>
          <a:xfrm>
            <a:off x="3482645" y="3288543"/>
            <a:ext cx="2057401" cy="860947"/>
          </a:xfrm>
          <a:prstGeom prst="rect">
            <a:avLst/>
          </a:prstGeom>
        </p:spPr>
        <p:txBody>
          <a:bodyPr vert="horz" lIns="45720" tIns="45720" rIns="91440" bIns="45720" rtlCol="0" anchor="ctr"/>
          <a:lstStyle>
            <a:defPPr>
              <a:defRPr lang="en-US"/>
            </a:defPPr>
            <a:lvl1pPr marL="0" algn="l" defTabSz="914400" rtl="0" eaLnBrk="1" latinLnBrk="0" hangingPunct="1">
              <a:defRPr sz="1200" kern="1200">
                <a:solidFill>
                  <a:schemeClr val="tx1">
                    <a:lumMod val="50000"/>
                    <a:lumOff val="50000"/>
                  </a:schemeClr>
                </a:solidFill>
                <a:latin typeface="Century Gothic"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1600" dirty="0" smtClean="0">
                <a:solidFill>
                  <a:srgbClr val="AAEC39"/>
                </a:solidFill>
              </a:rPr>
              <a:t> </a:t>
            </a:r>
          </a:p>
        </p:txBody>
      </p:sp>
      <p:sp>
        <p:nvSpPr>
          <p:cNvPr id="25" name="Footer Placeholder 3"/>
          <p:cNvSpPr txBox="1">
            <a:spLocks/>
          </p:cNvSpPr>
          <p:nvPr/>
        </p:nvSpPr>
        <p:spPr>
          <a:xfrm>
            <a:off x="3581400" y="4625453"/>
            <a:ext cx="1945205" cy="860947"/>
          </a:xfrm>
          <a:prstGeom prst="rect">
            <a:avLst/>
          </a:prstGeom>
        </p:spPr>
        <p:txBody>
          <a:bodyPr vert="horz" lIns="45720" tIns="45720" rIns="91440" bIns="45720" rtlCol="0" anchor="ctr"/>
          <a:lstStyle>
            <a:defPPr>
              <a:defRPr lang="en-US"/>
            </a:defPPr>
            <a:lvl1pPr marL="0" algn="l" defTabSz="914400" rtl="0" eaLnBrk="1" latinLnBrk="0" hangingPunct="1">
              <a:defRPr sz="1200" kern="1200">
                <a:solidFill>
                  <a:schemeClr val="tx1">
                    <a:lumMod val="50000"/>
                    <a:lumOff val="50000"/>
                  </a:schemeClr>
                </a:solidFill>
                <a:latin typeface="Century Gothic"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endParaRPr lang="en-US" sz="2000" dirty="0" smtClean="0">
              <a:solidFill>
                <a:srgbClr val="AAEC39"/>
              </a:solidFill>
            </a:endParaRPr>
          </a:p>
        </p:txBody>
      </p:sp>
      <p:sp>
        <p:nvSpPr>
          <p:cNvPr id="26" name="Footer Placeholder 3"/>
          <p:cNvSpPr txBox="1">
            <a:spLocks/>
          </p:cNvSpPr>
          <p:nvPr/>
        </p:nvSpPr>
        <p:spPr>
          <a:xfrm>
            <a:off x="5750995" y="4625453"/>
            <a:ext cx="1945205" cy="860947"/>
          </a:xfrm>
          <a:prstGeom prst="rect">
            <a:avLst/>
          </a:prstGeom>
        </p:spPr>
        <p:txBody>
          <a:bodyPr vert="horz" lIns="45720" tIns="45720" rIns="91440" bIns="45720" rtlCol="0" anchor="ctr"/>
          <a:lstStyle>
            <a:defPPr>
              <a:defRPr lang="en-US"/>
            </a:defPPr>
            <a:lvl1pPr marL="0" algn="l" defTabSz="914400" rtl="0" eaLnBrk="1" latinLnBrk="0" hangingPunct="1">
              <a:defRPr sz="1200" kern="1200">
                <a:solidFill>
                  <a:schemeClr val="tx1">
                    <a:lumMod val="50000"/>
                    <a:lumOff val="50000"/>
                  </a:schemeClr>
                </a:solidFill>
                <a:latin typeface="Century Gothic"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endParaRPr lang="en-US" sz="2000" dirty="0" smtClean="0">
              <a:solidFill>
                <a:srgbClr val="AAEC39"/>
              </a:solidFill>
            </a:endParaRPr>
          </a:p>
        </p:txBody>
      </p:sp>
      <p:grpSp>
        <p:nvGrpSpPr>
          <p:cNvPr id="17" name="Group 16"/>
          <p:cNvGrpSpPr/>
          <p:nvPr/>
        </p:nvGrpSpPr>
        <p:grpSpPr>
          <a:xfrm>
            <a:off x="4908780" y="1371600"/>
            <a:ext cx="1814817" cy="2910562"/>
            <a:chOff x="3680891" y="1626807"/>
            <a:chExt cx="1814817" cy="2910562"/>
          </a:xfrm>
        </p:grpSpPr>
        <p:sp>
          <p:nvSpPr>
            <p:cNvPr id="19" name="Freeform 18"/>
            <p:cNvSpPr/>
            <p:nvPr/>
          </p:nvSpPr>
          <p:spPr>
            <a:xfrm>
              <a:off x="4384867" y="2609180"/>
              <a:ext cx="187132" cy="819819"/>
            </a:xfrm>
            <a:custGeom>
              <a:avLst/>
              <a:gdLst/>
              <a:ahLst/>
              <a:cxnLst/>
              <a:rect l="0" t="0" r="0" b="0"/>
              <a:pathLst>
                <a:path>
                  <a:moveTo>
                    <a:pt x="187132" y="0"/>
                  </a:moveTo>
                  <a:lnTo>
                    <a:pt x="187132" y="819819"/>
                  </a:lnTo>
                  <a:lnTo>
                    <a:pt x="0" y="819819"/>
                  </a:lnTo>
                </a:path>
              </a:pathLst>
            </a:custGeom>
            <a:noFill/>
          </p:spPr>
          <p:style>
            <a:lnRef idx="1">
              <a:schemeClr val="accent1">
                <a:shade val="6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sp>
          <p:nvSpPr>
            <p:cNvPr id="21" name="Freeform 20"/>
            <p:cNvSpPr/>
            <p:nvPr/>
          </p:nvSpPr>
          <p:spPr>
            <a:xfrm>
              <a:off x="4526280" y="2609180"/>
              <a:ext cx="91440" cy="1639639"/>
            </a:xfrm>
            <a:custGeom>
              <a:avLst/>
              <a:gdLst/>
              <a:ahLst/>
              <a:cxnLst/>
              <a:rect l="0" t="0" r="0" b="0"/>
              <a:pathLst>
                <a:path>
                  <a:moveTo>
                    <a:pt x="45720" y="0"/>
                  </a:moveTo>
                  <a:lnTo>
                    <a:pt x="45720" y="1639639"/>
                  </a:lnTo>
                </a:path>
              </a:pathLst>
            </a:custGeom>
            <a:noFill/>
          </p:spPr>
          <p:style>
            <a:lnRef idx="1">
              <a:schemeClr val="accent1">
                <a:shade val="6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sp>
          <p:nvSpPr>
            <p:cNvPr id="27" name="Freeform 26"/>
            <p:cNvSpPr/>
            <p:nvPr/>
          </p:nvSpPr>
          <p:spPr>
            <a:xfrm>
              <a:off x="3680891" y="1626807"/>
              <a:ext cx="1782216" cy="1295400"/>
            </a:xfrm>
            <a:custGeom>
              <a:avLst/>
              <a:gdLst>
                <a:gd name="connsiteX0" fmla="*/ 0 w 1782216"/>
                <a:gd name="connsiteY0" fmla="*/ 0 h 891108"/>
                <a:gd name="connsiteX1" fmla="*/ 1782216 w 1782216"/>
                <a:gd name="connsiteY1" fmla="*/ 0 h 891108"/>
                <a:gd name="connsiteX2" fmla="*/ 1782216 w 1782216"/>
                <a:gd name="connsiteY2" fmla="*/ 891108 h 891108"/>
                <a:gd name="connsiteX3" fmla="*/ 0 w 1782216"/>
                <a:gd name="connsiteY3" fmla="*/ 891108 h 891108"/>
                <a:gd name="connsiteX4" fmla="*/ 0 w 1782216"/>
                <a:gd name="connsiteY4" fmla="*/ 0 h 89110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82216" h="891108">
                  <a:moveTo>
                    <a:pt x="0" y="0"/>
                  </a:moveTo>
                  <a:lnTo>
                    <a:pt x="1782216" y="0"/>
                  </a:lnTo>
                  <a:lnTo>
                    <a:pt x="1782216" y="891108"/>
                  </a:lnTo>
                  <a:lnTo>
                    <a:pt x="0" y="891108"/>
                  </a:lnTo>
                  <a:lnTo>
                    <a:pt x="0" y="0"/>
                  </a:lnTo>
                  <a:close/>
                </a:path>
              </a:pathLst>
            </a:custGeom>
            <a:solidFill>
              <a:schemeClr val="bg1">
                <a:lumMod val="75000"/>
              </a:schemeClr>
            </a:solidFill>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txBody>
            <a:bodyPr spcFirstLastPara="0" vert="horz" wrap="square" lIns="36195" tIns="36195" rIns="36195" bIns="36195" numCol="1" spcCol="1270" anchor="ctr" anchorCtr="0">
              <a:noAutofit/>
            </a:bodyPr>
            <a:lstStyle/>
            <a:p>
              <a:pPr lvl="0" algn="ctr" defTabSz="2533650">
                <a:lnSpc>
                  <a:spcPct val="90000"/>
                </a:lnSpc>
                <a:spcBef>
                  <a:spcPct val="0"/>
                </a:spcBef>
                <a:spcAft>
                  <a:spcPct val="35000"/>
                </a:spcAft>
              </a:pPr>
              <a:r>
                <a:rPr lang="en-US" sz="5700" kern="1200" dirty="0" smtClean="0"/>
                <a:t>SVP CM</a:t>
              </a:r>
              <a:endParaRPr lang="en-US" sz="5700" kern="1200" dirty="0"/>
            </a:p>
          </p:txBody>
        </p:sp>
        <p:sp>
          <p:nvSpPr>
            <p:cNvPr id="29" name="Freeform 28"/>
            <p:cNvSpPr/>
            <p:nvPr/>
          </p:nvSpPr>
          <p:spPr>
            <a:xfrm>
              <a:off x="3713492" y="3227007"/>
              <a:ext cx="1782216" cy="1310362"/>
            </a:xfrm>
            <a:custGeom>
              <a:avLst/>
              <a:gdLst>
                <a:gd name="connsiteX0" fmla="*/ 0 w 1782216"/>
                <a:gd name="connsiteY0" fmla="*/ 0 h 891108"/>
                <a:gd name="connsiteX1" fmla="*/ 1782216 w 1782216"/>
                <a:gd name="connsiteY1" fmla="*/ 0 h 891108"/>
                <a:gd name="connsiteX2" fmla="*/ 1782216 w 1782216"/>
                <a:gd name="connsiteY2" fmla="*/ 891108 h 891108"/>
                <a:gd name="connsiteX3" fmla="*/ 0 w 1782216"/>
                <a:gd name="connsiteY3" fmla="*/ 891108 h 891108"/>
                <a:gd name="connsiteX4" fmla="*/ 0 w 1782216"/>
                <a:gd name="connsiteY4" fmla="*/ 0 h 89110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82216" h="891108">
                  <a:moveTo>
                    <a:pt x="0" y="0"/>
                  </a:moveTo>
                  <a:lnTo>
                    <a:pt x="1782216" y="0"/>
                  </a:lnTo>
                  <a:lnTo>
                    <a:pt x="1782216" y="891108"/>
                  </a:lnTo>
                  <a:lnTo>
                    <a:pt x="0" y="891108"/>
                  </a:lnTo>
                  <a:lnTo>
                    <a:pt x="0" y="0"/>
                  </a:lnTo>
                  <a:close/>
                </a:path>
              </a:pathLst>
            </a:custGeom>
            <a:solidFill>
              <a:schemeClr val="tx1">
                <a:lumMod val="50000"/>
                <a:lumOff val="50000"/>
              </a:schemeClr>
            </a:solidFill>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txBody>
            <a:bodyPr spcFirstLastPara="0" vert="horz" wrap="square" lIns="36195" tIns="36195" rIns="36195" bIns="36195" numCol="1" spcCol="1270" anchor="ctr" anchorCtr="0">
              <a:noAutofit/>
            </a:bodyPr>
            <a:lstStyle/>
            <a:p>
              <a:pPr lvl="0" algn="ctr" defTabSz="2533650">
                <a:lnSpc>
                  <a:spcPct val="90000"/>
                </a:lnSpc>
                <a:spcBef>
                  <a:spcPct val="0"/>
                </a:spcBef>
                <a:spcAft>
                  <a:spcPct val="35000"/>
                </a:spcAft>
              </a:pPr>
              <a:r>
                <a:rPr lang="en-US" sz="5700" kern="1200" dirty="0" smtClean="0"/>
                <a:t>SM VP</a:t>
              </a:r>
              <a:endParaRPr lang="en-US" sz="5700" kern="1200" dirty="0"/>
            </a:p>
          </p:txBody>
        </p:sp>
      </p:grpSp>
    </p:spTree>
    <p:extLst>
      <p:ext uri="{BB962C8B-B14F-4D97-AF65-F5344CB8AC3E}">
        <p14:creationId xmlns:p14="http://schemas.microsoft.com/office/powerpoint/2010/main" val="176492755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p:txBody>
          <a:bodyPr/>
          <a:lstStyle/>
          <a:p>
            <a:r>
              <a:rPr lang="en-US" dirty="0" smtClean="0"/>
              <a:t>Compensation at my company</a:t>
            </a:r>
            <a:endParaRPr lang="en-US" dirty="0"/>
          </a:p>
        </p:txBody>
      </p:sp>
      <p:grpSp>
        <p:nvGrpSpPr>
          <p:cNvPr id="4" name="Group 3"/>
          <p:cNvGrpSpPr/>
          <p:nvPr/>
        </p:nvGrpSpPr>
        <p:grpSpPr>
          <a:xfrm>
            <a:off x="2309018" y="1600200"/>
            <a:ext cx="4525963" cy="4525963"/>
            <a:chOff x="2309018" y="1600200"/>
            <a:chExt cx="4525963" cy="4525963"/>
          </a:xfrm>
        </p:grpSpPr>
        <p:sp>
          <p:nvSpPr>
            <p:cNvPr id="6" name="Freeform 5"/>
            <p:cNvSpPr/>
            <p:nvPr/>
          </p:nvSpPr>
          <p:spPr>
            <a:xfrm>
              <a:off x="2309018" y="1600200"/>
              <a:ext cx="4525963" cy="4525963"/>
            </a:xfrm>
            <a:custGeom>
              <a:avLst/>
              <a:gdLst>
                <a:gd name="connsiteX0" fmla="*/ 0 w 4525963"/>
                <a:gd name="connsiteY0" fmla="*/ 2262982 h 4525963"/>
                <a:gd name="connsiteX1" fmla="*/ 2262982 w 4525963"/>
                <a:gd name="connsiteY1" fmla="*/ 0 h 4525963"/>
                <a:gd name="connsiteX2" fmla="*/ 4525964 w 4525963"/>
                <a:gd name="connsiteY2" fmla="*/ 2262982 h 4525963"/>
                <a:gd name="connsiteX3" fmla="*/ 2262982 w 4525963"/>
                <a:gd name="connsiteY3" fmla="*/ 4525964 h 4525963"/>
                <a:gd name="connsiteX4" fmla="*/ 0 w 4525963"/>
                <a:gd name="connsiteY4" fmla="*/ 2262982 h 45259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525963" h="4525963">
                  <a:moveTo>
                    <a:pt x="0" y="2262982"/>
                  </a:moveTo>
                  <a:cubicBezTo>
                    <a:pt x="0" y="1013172"/>
                    <a:pt x="1013172" y="0"/>
                    <a:pt x="2262982" y="0"/>
                  </a:cubicBezTo>
                  <a:cubicBezTo>
                    <a:pt x="3512792" y="0"/>
                    <a:pt x="4525964" y="1013172"/>
                    <a:pt x="4525964" y="2262982"/>
                  </a:cubicBezTo>
                  <a:cubicBezTo>
                    <a:pt x="4525964" y="3512792"/>
                    <a:pt x="3512792" y="4525964"/>
                    <a:pt x="2262982" y="4525964"/>
                  </a:cubicBezTo>
                  <a:cubicBezTo>
                    <a:pt x="1013172" y="4525964"/>
                    <a:pt x="0" y="3512792"/>
                    <a:pt x="0" y="2262982"/>
                  </a:cubicBezTo>
                  <a:close/>
                </a:path>
              </a:pathLst>
            </a:custGeom>
            <a:solidFill>
              <a:schemeClr val="tx1">
                <a:lumMod val="75000"/>
                <a:lumOff val="25000"/>
              </a:schemeClr>
            </a:solidFill>
            <a:ln>
              <a:solidFill>
                <a:schemeClr val="tx1">
                  <a:lumMod val="75000"/>
                  <a:lumOff val="25000"/>
                </a:schemeClr>
              </a:solidFill>
            </a:ln>
            <a:scene3d>
              <a:camera prst="orthographicFront"/>
              <a:lightRig rig="flat" dir="t"/>
            </a:scene3d>
            <a:sp3d prstMaterial="dkEdge">
              <a:bevelT w="8200" h="38100"/>
            </a:sp3d>
          </p:spPr>
          <p:style>
            <a:lnRef idx="0">
              <a:schemeClr val="lt1">
                <a:hueOff val="0"/>
                <a:satOff val="0"/>
                <a:lumOff val="0"/>
                <a:alphaOff val="0"/>
              </a:schemeClr>
            </a:lnRef>
            <a:fillRef idx="2">
              <a:schemeClr val="accent1">
                <a:hueOff val="0"/>
                <a:satOff val="0"/>
                <a:lumOff val="0"/>
                <a:alphaOff val="0"/>
              </a:schemeClr>
            </a:fillRef>
            <a:effectRef idx="1">
              <a:schemeClr val="accent1">
                <a:hueOff val="0"/>
                <a:satOff val="0"/>
                <a:lumOff val="0"/>
                <a:alphaOff val="0"/>
              </a:schemeClr>
            </a:effectRef>
            <a:fontRef idx="minor">
              <a:schemeClr val="dk1"/>
            </a:fontRef>
          </p:style>
          <p:txBody>
            <a:bodyPr spcFirstLastPara="0" vert="horz" wrap="square" lIns="1715596" tIns="311642" rIns="1715596" bIns="3706115" numCol="1" spcCol="1270" anchor="ctr" anchorCtr="0">
              <a:noAutofit/>
            </a:bodyPr>
            <a:lstStyle/>
            <a:p>
              <a:pPr lvl="0" algn="ctr" defTabSz="533400">
                <a:lnSpc>
                  <a:spcPct val="90000"/>
                </a:lnSpc>
                <a:spcBef>
                  <a:spcPct val="0"/>
                </a:spcBef>
                <a:spcAft>
                  <a:spcPct val="35000"/>
                </a:spcAft>
              </a:pPr>
              <a:r>
                <a:rPr lang="en-US" sz="1200" kern="1200" dirty="0" smtClean="0">
                  <a:solidFill>
                    <a:schemeClr val="bg1"/>
                  </a:solidFill>
                </a:rPr>
                <a:t>President and Executive </a:t>
              </a:r>
              <a:r>
                <a:rPr lang="en-US" sz="1200" dirty="0" smtClean="0">
                  <a:solidFill>
                    <a:schemeClr val="bg1"/>
                  </a:solidFill>
                </a:rPr>
                <a:t>Vice Presidents</a:t>
              </a:r>
              <a:endParaRPr lang="en-US" sz="1200" kern="1200" dirty="0" smtClean="0">
                <a:solidFill>
                  <a:schemeClr val="bg1"/>
                </a:solidFill>
              </a:endParaRPr>
            </a:p>
            <a:p>
              <a:pPr lvl="0" algn="ctr" defTabSz="533400">
                <a:lnSpc>
                  <a:spcPct val="90000"/>
                </a:lnSpc>
                <a:spcBef>
                  <a:spcPct val="0"/>
                </a:spcBef>
                <a:spcAft>
                  <a:spcPct val="35000"/>
                </a:spcAft>
              </a:pPr>
              <a:r>
                <a:rPr lang="en-US" sz="1200" kern="1200" dirty="0" smtClean="0">
                  <a:solidFill>
                    <a:schemeClr val="bg1"/>
                  </a:solidFill>
                </a:rPr>
                <a:t>($500K - $1M)</a:t>
              </a:r>
              <a:endParaRPr lang="en-US" sz="1200" kern="1200" dirty="0">
                <a:solidFill>
                  <a:schemeClr val="bg1"/>
                </a:solidFill>
              </a:endParaRPr>
            </a:p>
          </p:txBody>
        </p:sp>
        <p:sp>
          <p:nvSpPr>
            <p:cNvPr id="8" name="Freeform 7"/>
            <p:cNvSpPr/>
            <p:nvPr/>
          </p:nvSpPr>
          <p:spPr>
            <a:xfrm>
              <a:off x="2761614" y="2505392"/>
              <a:ext cx="3620770" cy="3620770"/>
            </a:xfrm>
            <a:custGeom>
              <a:avLst/>
              <a:gdLst>
                <a:gd name="connsiteX0" fmla="*/ 0 w 3620770"/>
                <a:gd name="connsiteY0" fmla="*/ 1810385 h 3620770"/>
                <a:gd name="connsiteX1" fmla="*/ 1810385 w 3620770"/>
                <a:gd name="connsiteY1" fmla="*/ 0 h 3620770"/>
                <a:gd name="connsiteX2" fmla="*/ 3620770 w 3620770"/>
                <a:gd name="connsiteY2" fmla="*/ 1810385 h 3620770"/>
                <a:gd name="connsiteX3" fmla="*/ 1810385 w 3620770"/>
                <a:gd name="connsiteY3" fmla="*/ 3620770 h 3620770"/>
                <a:gd name="connsiteX4" fmla="*/ 0 w 3620770"/>
                <a:gd name="connsiteY4" fmla="*/ 1810385 h 362077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20770" h="3620770">
                  <a:moveTo>
                    <a:pt x="0" y="1810385"/>
                  </a:moveTo>
                  <a:cubicBezTo>
                    <a:pt x="0" y="810537"/>
                    <a:pt x="810537" y="0"/>
                    <a:pt x="1810385" y="0"/>
                  </a:cubicBezTo>
                  <a:cubicBezTo>
                    <a:pt x="2810233" y="0"/>
                    <a:pt x="3620770" y="810537"/>
                    <a:pt x="3620770" y="1810385"/>
                  </a:cubicBezTo>
                  <a:cubicBezTo>
                    <a:pt x="3620770" y="2810233"/>
                    <a:pt x="2810233" y="3620770"/>
                    <a:pt x="1810385" y="3620770"/>
                  </a:cubicBezTo>
                  <a:cubicBezTo>
                    <a:pt x="810537" y="3620770"/>
                    <a:pt x="0" y="2810233"/>
                    <a:pt x="0" y="1810385"/>
                  </a:cubicBezTo>
                  <a:close/>
                </a:path>
              </a:pathLst>
            </a:custGeom>
            <a:solidFill>
              <a:schemeClr val="tx1">
                <a:lumMod val="65000"/>
                <a:lumOff val="35000"/>
              </a:schemeClr>
            </a:solidFill>
            <a:scene3d>
              <a:camera prst="orthographicFront"/>
              <a:lightRig rig="flat" dir="t"/>
            </a:scene3d>
            <a:sp3d prstMaterial="dkEdge">
              <a:bevelT w="8200" h="38100"/>
            </a:sp3d>
          </p:spPr>
          <p:style>
            <a:lnRef idx="0">
              <a:schemeClr val="lt1">
                <a:hueOff val="0"/>
                <a:satOff val="0"/>
                <a:lumOff val="0"/>
                <a:alphaOff val="0"/>
              </a:schemeClr>
            </a:lnRef>
            <a:fillRef idx="2">
              <a:schemeClr val="accent1">
                <a:hueOff val="0"/>
                <a:satOff val="0"/>
                <a:lumOff val="0"/>
                <a:alphaOff val="0"/>
              </a:schemeClr>
            </a:fillRef>
            <a:effectRef idx="1">
              <a:schemeClr val="accent1">
                <a:hueOff val="0"/>
                <a:satOff val="0"/>
                <a:lumOff val="0"/>
                <a:alphaOff val="0"/>
              </a:schemeClr>
            </a:effectRef>
            <a:fontRef idx="minor">
              <a:schemeClr val="dk1"/>
            </a:fontRef>
          </p:style>
          <p:txBody>
            <a:bodyPr spcFirstLastPara="0" vert="horz" wrap="square" lIns="1263000" tIns="302590" rIns="1262999" bIns="2837130" numCol="1" spcCol="1270" anchor="ctr" anchorCtr="0">
              <a:noAutofit/>
            </a:bodyPr>
            <a:lstStyle/>
            <a:p>
              <a:pPr lvl="0" algn="ctr" defTabSz="533400">
                <a:lnSpc>
                  <a:spcPct val="90000"/>
                </a:lnSpc>
                <a:spcBef>
                  <a:spcPct val="0"/>
                </a:spcBef>
                <a:spcAft>
                  <a:spcPct val="35000"/>
                </a:spcAft>
              </a:pPr>
              <a:r>
                <a:rPr lang="en-US" sz="1200" kern="1200" dirty="0" smtClean="0">
                  <a:solidFill>
                    <a:schemeClr val="bg1"/>
                  </a:solidFill>
                </a:rPr>
                <a:t>Senior Vice Presidents</a:t>
              </a:r>
            </a:p>
            <a:p>
              <a:pPr lvl="0" algn="ctr" defTabSz="533400">
                <a:lnSpc>
                  <a:spcPct val="90000"/>
                </a:lnSpc>
                <a:spcBef>
                  <a:spcPct val="0"/>
                </a:spcBef>
                <a:spcAft>
                  <a:spcPct val="35000"/>
                </a:spcAft>
              </a:pPr>
              <a:r>
                <a:rPr lang="en-US" sz="1200" kern="1200" dirty="0" smtClean="0">
                  <a:solidFill>
                    <a:schemeClr val="bg1"/>
                  </a:solidFill>
                </a:rPr>
                <a:t>($250K - $400K)</a:t>
              </a:r>
              <a:endParaRPr lang="en-US" sz="1200" kern="1200" dirty="0">
                <a:solidFill>
                  <a:schemeClr val="bg1"/>
                </a:solidFill>
              </a:endParaRPr>
            </a:p>
          </p:txBody>
        </p:sp>
        <p:sp>
          <p:nvSpPr>
            <p:cNvPr id="9" name="Freeform 8"/>
            <p:cNvSpPr/>
            <p:nvPr/>
          </p:nvSpPr>
          <p:spPr>
            <a:xfrm>
              <a:off x="3214211" y="3410585"/>
              <a:ext cx="2715577" cy="2715577"/>
            </a:xfrm>
            <a:custGeom>
              <a:avLst/>
              <a:gdLst>
                <a:gd name="connsiteX0" fmla="*/ 0 w 2715577"/>
                <a:gd name="connsiteY0" fmla="*/ 1357789 h 2715577"/>
                <a:gd name="connsiteX1" fmla="*/ 1357789 w 2715577"/>
                <a:gd name="connsiteY1" fmla="*/ 0 h 2715577"/>
                <a:gd name="connsiteX2" fmla="*/ 2715578 w 2715577"/>
                <a:gd name="connsiteY2" fmla="*/ 1357789 h 2715577"/>
                <a:gd name="connsiteX3" fmla="*/ 1357789 w 2715577"/>
                <a:gd name="connsiteY3" fmla="*/ 2715578 h 2715577"/>
                <a:gd name="connsiteX4" fmla="*/ 0 w 2715577"/>
                <a:gd name="connsiteY4" fmla="*/ 1357789 h 2715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15577" h="2715577">
                  <a:moveTo>
                    <a:pt x="0" y="1357789"/>
                  </a:moveTo>
                  <a:cubicBezTo>
                    <a:pt x="0" y="607903"/>
                    <a:pt x="607903" y="0"/>
                    <a:pt x="1357789" y="0"/>
                  </a:cubicBezTo>
                  <a:cubicBezTo>
                    <a:pt x="2107675" y="0"/>
                    <a:pt x="2715578" y="607903"/>
                    <a:pt x="2715578" y="1357789"/>
                  </a:cubicBezTo>
                  <a:cubicBezTo>
                    <a:pt x="2715578" y="2107675"/>
                    <a:pt x="2107675" y="2715578"/>
                    <a:pt x="1357789" y="2715578"/>
                  </a:cubicBezTo>
                  <a:cubicBezTo>
                    <a:pt x="607903" y="2715578"/>
                    <a:pt x="0" y="2107675"/>
                    <a:pt x="0" y="1357789"/>
                  </a:cubicBezTo>
                  <a:close/>
                </a:path>
              </a:pathLst>
            </a:custGeom>
            <a:solidFill>
              <a:schemeClr val="tx1">
                <a:lumMod val="50000"/>
                <a:lumOff val="50000"/>
              </a:schemeClr>
            </a:solidFill>
            <a:scene3d>
              <a:camera prst="orthographicFront"/>
              <a:lightRig rig="flat" dir="t"/>
            </a:scene3d>
            <a:sp3d prstMaterial="dkEdge">
              <a:bevelT w="8200" h="38100"/>
            </a:sp3d>
          </p:spPr>
          <p:style>
            <a:lnRef idx="0">
              <a:schemeClr val="lt1">
                <a:hueOff val="0"/>
                <a:satOff val="0"/>
                <a:lumOff val="0"/>
                <a:alphaOff val="0"/>
              </a:schemeClr>
            </a:lnRef>
            <a:fillRef idx="2">
              <a:schemeClr val="accent1">
                <a:hueOff val="0"/>
                <a:satOff val="0"/>
                <a:lumOff val="0"/>
                <a:alphaOff val="0"/>
              </a:schemeClr>
            </a:fillRef>
            <a:effectRef idx="1">
              <a:schemeClr val="accent1">
                <a:hueOff val="0"/>
                <a:satOff val="0"/>
                <a:lumOff val="0"/>
                <a:alphaOff val="0"/>
              </a:schemeClr>
            </a:effectRef>
            <a:fontRef idx="minor">
              <a:schemeClr val="dk1"/>
            </a:fontRef>
          </p:style>
          <p:txBody>
            <a:bodyPr spcFirstLastPara="0" vert="horz" wrap="square" lIns="810403" tIns="289012" rIns="810403" bIns="1986248" numCol="1" spcCol="1270" anchor="ctr" anchorCtr="0">
              <a:noAutofit/>
            </a:bodyPr>
            <a:lstStyle/>
            <a:p>
              <a:pPr lvl="0" algn="ctr" defTabSz="533400">
                <a:lnSpc>
                  <a:spcPct val="90000"/>
                </a:lnSpc>
                <a:spcBef>
                  <a:spcPct val="0"/>
                </a:spcBef>
                <a:spcAft>
                  <a:spcPct val="35000"/>
                </a:spcAft>
              </a:pPr>
              <a:r>
                <a:rPr lang="en-US" sz="1200" kern="1200" dirty="0" smtClean="0">
                  <a:solidFill>
                    <a:schemeClr val="bg1"/>
                  </a:solidFill>
                </a:rPr>
                <a:t>Vice Presidents</a:t>
              </a:r>
            </a:p>
            <a:p>
              <a:pPr lvl="0" algn="ctr" defTabSz="533400">
                <a:lnSpc>
                  <a:spcPct val="90000"/>
                </a:lnSpc>
                <a:spcBef>
                  <a:spcPct val="0"/>
                </a:spcBef>
                <a:spcAft>
                  <a:spcPct val="35000"/>
                </a:spcAft>
              </a:pPr>
              <a:r>
                <a:rPr lang="en-US" sz="1200" kern="1200" dirty="0" smtClean="0">
                  <a:solidFill>
                    <a:schemeClr val="bg1"/>
                  </a:solidFill>
                </a:rPr>
                <a:t>($100K - $200K)</a:t>
              </a:r>
              <a:endParaRPr lang="en-US" sz="1200" kern="1200" dirty="0">
                <a:solidFill>
                  <a:schemeClr val="bg1"/>
                </a:solidFill>
              </a:endParaRPr>
            </a:p>
          </p:txBody>
        </p:sp>
        <p:sp>
          <p:nvSpPr>
            <p:cNvPr id="10" name="Freeform 9"/>
            <p:cNvSpPr/>
            <p:nvPr/>
          </p:nvSpPr>
          <p:spPr>
            <a:xfrm>
              <a:off x="3666807" y="4315777"/>
              <a:ext cx="1810385" cy="1810385"/>
            </a:xfrm>
            <a:custGeom>
              <a:avLst/>
              <a:gdLst>
                <a:gd name="connsiteX0" fmla="*/ 0 w 1810385"/>
                <a:gd name="connsiteY0" fmla="*/ 905193 h 1810385"/>
                <a:gd name="connsiteX1" fmla="*/ 905193 w 1810385"/>
                <a:gd name="connsiteY1" fmla="*/ 0 h 1810385"/>
                <a:gd name="connsiteX2" fmla="*/ 1810386 w 1810385"/>
                <a:gd name="connsiteY2" fmla="*/ 905193 h 1810385"/>
                <a:gd name="connsiteX3" fmla="*/ 905193 w 1810385"/>
                <a:gd name="connsiteY3" fmla="*/ 1810386 h 1810385"/>
                <a:gd name="connsiteX4" fmla="*/ 0 w 1810385"/>
                <a:gd name="connsiteY4" fmla="*/ 905193 h 181038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10385" h="1810385">
                  <a:moveTo>
                    <a:pt x="0" y="905193"/>
                  </a:moveTo>
                  <a:cubicBezTo>
                    <a:pt x="0" y="405269"/>
                    <a:pt x="405269" y="0"/>
                    <a:pt x="905193" y="0"/>
                  </a:cubicBezTo>
                  <a:cubicBezTo>
                    <a:pt x="1405117" y="0"/>
                    <a:pt x="1810386" y="405269"/>
                    <a:pt x="1810386" y="905193"/>
                  </a:cubicBezTo>
                  <a:cubicBezTo>
                    <a:pt x="1810386" y="1405117"/>
                    <a:pt x="1405117" y="1810386"/>
                    <a:pt x="905193" y="1810386"/>
                  </a:cubicBezTo>
                  <a:cubicBezTo>
                    <a:pt x="405269" y="1810386"/>
                    <a:pt x="0" y="1405117"/>
                    <a:pt x="0" y="905193"/>
                  </a:cubicBezTo>
                  <a:close/>
                </a:path>
              </a:pathLst>
            </a:custGeom>
            <a:solidFill>
              <a:schemeClr val="bg1">
                <a:lumMod val="65000"/>
              </a:schemeClr>
            </a:solidFill>
            <a:scene3d>
              <a:camera prst="orthographicFront"/>
              <a:lightRig rig="flat" dir="t"/>
            </a:scene3d>
            <a:sp3d prstMaterial="dkEdge">
              <a:bevelT w="8200" h="38100"/>
            </a:sp3d>
          </p:spPr>
          <p:style>
            <a:lnRef idx="0">
              <a:schemeClr val="lt1">
                <a:hueOff val="0"/>
                <a:satOff val="0"/>
                <a:lumOff val="0"/>
                <a:alphaOff val="0"/>
              </a:schemeClr>
            </a:lnRef>
            <a:fillRef idx="2">
              <a:schemeClr val="accent1">
                <a:hueOff val="0"/>
                <a:satOff val="0"/>
                <a:lumOff val="0"/>
                <a:alphaOff val="0"/>
              </a:schemeClr>
            </a:fillRef>
            <a:effectRef idx="1">
              <a:schemeClr val="accent1">
                <a:hueOff val="0"/>
                <a:satOff val="0"/>
                <a:lumOff val="0"/>
                <a:alphaOff val="0"/>
              </a:schemeClr>
            </a:effectRef>
            <a:fontRef idx="minor">
              <a:schemeClr val="dk1"/>
            </a:fontRef>
          </p:style>
          <p:txBody>
            <a:bodyPr spcFirstLastPara="0" vert="horz" wrap="square" lIns="350469" tIns="537941" rIns="350469" bIns="537940" numCol="1" spcCol="1270" anchor="ctr" anchorCtr="0">
              <a:noAutofit/>
            </a:bodyPr>
            <a:lstStyle/>
            <a:p>
              <a:pPr lvl="0" algn="ctr" defTabSz="533400">
                <a:lnSpc>
                  <a:spcPct val="90000"/>
                </a:lnSpc>
                <a:spcBef>
                  <a:spcPct val="0"/>
                </a:spcBef>
                <a:spcAft>
                  <a:spcPct val="35000"/>
                </a:spcAft>
              </a:pPr>
              <a:r>
                <a:rPr lang="en-US" sz="1200" kern="1200" dirty="0" smtClean="0">
                  <a:solidFill>
                    <a:schemeClr val="bg1"/>
                  </a:solidFill>
                </a:rPr>
                <a:t>Entry Level to Non-Officer Positions</a:t>
              </a:r>
            </a:p>
            <a:p>
              <a:pPr lvl="0" algn="ctr" defTabSz="533400">
                <a:lnSpc>
                  <a:spcPct val="90000"/>
                </a:lnSpc>
                <a:spcBef>
                  <a:spcPct val="0"/>
                </a:spcBef>
                <a:spcAft>
                  <a:spcPct val="35000"/>
                </a:spcAft>
              </a:pPr>
              <a:r>
                <a:rPr lang="en-US" sz="1200" kern="1200" dirty="0" smtClean="0">
                  <a:solidFill>
                    <a:schemeClr val="bg1"/>
                  </a:solidFill>
                </a:rPr>
                <a:t>($40K - $75K)</a:t>
              </a:r>
              <a:endParaRPr lang="en-US" sz="1200" kern="1200" dirty="0">
                <a:solidFill>
                  <a:schemeClr val="bg1"/>
                </a:solidFill>
              </a:endParaRPr>
            </a:p>
          </p:txBody>
        </p:sp>
      </p:grpSp>
      <p:sp>
        <p:nvSpPr>
          <p:cNvPr id="11" name="Footer Placeholder 10"/>
          <p:cNvSpPr>
            <a:spLocks noGrp="1"/>
          </p:cNvSpPr>
          <p:nvPr>
            <p:ph type="ftr" sz="quarter" idx="11"/>
          </p:nvPr>
        </p:nvSpPr>
        <p:spPr/>
        <p:txBody>
          <a:bodyPr/>
          <a:lstStyle/>
          <a:p>
            <a:r>
              <a:rPr lang="en-US" dirty="0" smtClean="0"/>
              <a:t>Youth Business : ALLIANCE</a:t>
            </a:r>
          </a:p>
        </p:txBody>
      </p:sp>
      <p:sp>
        <p:nvSpPr>
          <p:cNvPr id="12" name="Slide Number Placeholder 11"/>
          <p:cNvSpPr>
            <a:spLocks noGrp="1"/>
          </p:cNvSpPr>
          <p:nvPr>
            <p:ph type="sldNum" sz="quarter" idx="12"/>
          </p:nvPr>
        </p:nvSpPr>
        <p:spPr/>
        <p:txBody>
          <a:bodyPr/>
          <a:lstStyle/>
          <a:p>
            <a:fld id="{83563B19-5B2B-4AAC-A66D-8FF7C83E8865}" type="slidenum">
              <a:rPr lang="en-US" smtClean="0"/>
              <a:pPr/>
              <a:t>14</a:t>
            </a:fld>
            <a:endParaRPr lang="en-US" dirty="0"/>
          </a:p>
        </p:txBody>
      </p:sp>
    </p:spTree>
    <p:extLst>
      <p:ext uri="{BB962C8B-B14F-4D97-AF65-F5344CB8AC3E}">
        <p14:creationId xmlns:p14="http://schemas.microsoft.com/office/powerpoint/2010/main" val="407489594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p:cNvSpPr>
            <a:spLocks noGrp="1"/>
          </p:cNvSpPr>
          <p:nvPr>
            <p:ph type="title"/>
          </p:nvPr>
        </p:nvSpPr>
        <p:spPr/>
        <p:txBody>
          <a:bodyPr/>
          <a:lstStyle/>
          <a:p>
            <a:r>
              <a:rPr lang="en-US" dirty="0" smtClean="0"/>
              <a:t>More than just work</a:t>
            </a:r>
            <a:endParaRPr lang="en-US" dirty="0"/>
          </a:p>
        </p:txBody>
      </p:sp>
      <p:sp>
        <p:nvSpPr>
          <p:cNvPr id="3" name="Content Placeholder 2"/>
          <p:cNvSpPr>
            <a:spLocks noGrp="1"/>
          </p:cNvSpPr>
          <p:nvPr>
            <p:ph idx="1"/>
          </p:nvPr>
        </p:nvSpPr>
        <p:spPr/>
        <p:txBody>
          <a:bodyPr/>
          <a:lstStyle/>
          <a:p>
            <a:r>
              <a:rPr lang="en-US" dirty="0" smtClean="0"/>
              <a:t>When I am not at work I like to:</a:t>
            </a:r>
          </a:p>
          <a:p>
            <a:pPr lvl="1"/>
            <a:r>
              <a:rPr lang="en-US" dirty="0" smtClean="0"/>
              <a:t>Spend time with my wife and kids.</a:t>
            </a:r>
          </a:p>
          <a:p>
            <a:pPr lvl="1"/>
            <a:r>
              <a:rPr lang="en-US" dirty="0" smtClean="0"/>
              <a:t>Spend time with my parents.</a:t>
            </a:r>
          </a:p>
          <a:p>
            <a:pPr lvl="1"/>
            <a:r>
              <a:rPr lang="en-US" dirty="0" smtClean="0"/>
              <a:t>Hang out with friends.</a:t>
            </a:r>
          </a:p>
          <a:p>
            <a:pPr lvl="1"/>
            <a:r>
              <a:rPr lang="en-US" dirty="0" smtClean="0"/>
              <a:t>Travel. </a:t>
            </a:r>
          </a:p>
          <a:p>
            <a:pPr lvl="1"/>
            <a:r>
              <a:rPr lang="en-US" dirty="0" smtClean="0"/>
              <a:t>Work out.</a:t>
            </a:r>
          </a:p>
          <a:p>
            <a:pPr lvl="1"/>
            <a:r>
              <a:rPr lang="en-US" dirty="0" smtClean="0"/>
              <a:t>Volunteering in my community.</a:t>
            </a:r>
          </a:p>
          <a:p>
            <a:pPr lvl="1"/>
            <a:r>
              <a:rPr lang="en-US" dirty="0" smtClean="0"/>
              <a:t>Enjoy the company of family and friends!</a:t>
            </a:r>
          </a:p>
          <a:p>
            <a:endParaRPr lang="en-US" dirty="0"/>
          </a:p>
        </p:txBody>
      </p:sp>
      <p:sp>
        <p:nvSpPr>
          <p:cNvPr id="6" name="Footer Placeholder 5"/>
          <p:cNvSpPr>
            <a:spLocks noGrp="1"/>
          </p:cNvSpPr>
          <p:nvPr>
            <p:ph type="ftr" sz="quarter" idx="11"/>
          </p:nvPr>
        </p:nvSpPr>
        <p:spPr/>
        <p:txBody>
          <a:bodyPr/>
          <a:lstStyle/>
          <a:p>
            <a:r>
              <a:rPr lang="en-US" dirty="0" smtClean="0"/>
              <a:t>Youth Business : ALLIANCE</a:t>
            </a:r>
          </a:p>
        </p:txBody>
      </p:sp>
      <p:sp>
        <p:nvSpPr>
          <p:cNvPr id="7" name="Slide Number Placeholder 6"/>
          <p:cNvSpPr>
            <a:spLocks noGrp="1"/>
          </p:cNvSpPr>
          <p:nvPr>
            <p:ph type="sldNum" sz="quarter" idx="12"/>
          </p:nvPr>
        </p:nvSpPr>
        <p:spPr/>
        <p:txBody>
          <a:bodyPr/>
          <a:lstStyle/>
          <a:p>
            <a:fld id="{83563B19-5B2B-4AAC-A66D-8FF7C83E8865}" type="slidenum">
              <a:rPr lang="en-US" smtClean="0"/>
              <a:pPr/>
              <a:t>15</a:t>
            </a:fld>
            <a:endParaRPr lang="en-US" dirty="0"/>
          </a:p>
        </p:txBody>
      </p:sp>
    </p:spTree>
    <p:extLst>
      <p:ext uri="{BB962C8B-B14F-4D97-AF65-F5344CB8AC3E}">
        <p14:creationId xmlns:p14="http://schemas.microsoft.com/office/powerpoint/2010/main" val="354411391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p:cNvSpPr>
            <a:spLocks noGrp="1"/>
          </p:cNvSpPr>
          <p:nvPr>
            <p:ph type="title"/>
          </p:nvPr>
        </p:nvSpPr>
        <p:spPr/>
        <p:txBody>
          <a:bodyPr/>
          <a:lstStyle/>
          <a:p>
            <a:r>
              <a:rPr lang="en-US" dirty="0" smtClean="0"/>
              <a:t>Do it all over again?</a:t>
            </a:r>
            <a:endParaRPr lang="en-US" dirty="0"/>
          </a:p>
        </p:txBody>
      </p:sp>
      <p:sp>
        <p:nvSpPr>
          <p:cNvPr id="3" name="Content Placeholder 2"/>
          <p:cNvSpPr>
            <a:spLocks noGrp="1"/>
          </p:cNvSpPr>
          <p:nvPr>
            <p:ph idx="1"/>
          </p:nvPr>
        </p:nvSpPr>
        <p:spPr/>
        <p:txBody>
          <a:bodyPr/>
          <a:lstStyle/>
          <a:p>
            <a:r>
              <a:rPr lang="en-US" dirty="0" smtClean="0"/>
              <a:t>If I could talk to my high school self, what would I say?</a:t>
            </a:r>
          </a:p>
          <a:p>
            <a:pPr lvl="1"/>
            <a:r>
              <a:rPr lang="en-US" dirty="0" smtClean="0"/>
              <a:t>Realize that life is more than just the here and now. Take an eternal perspective of yourself and the people you meet.</a:t>
            </a:r>
          </a:p>
          <a:p>
            <a:pPr lvl="1"/>
            <a:r>
              <a:rPr lang="en-US" dirty="0" smtClean="0"/>
              <a:t>Make new friends, outside my circle.</a:t>
            </a:r>
          </a:p>
          <a:p>
            <a:pPr lvl="1"/>
            <a:r>
              <a:rPr lang="en-US" dirty="0" smtClean="0"/>
              <a:t>Be more involved in activities that were new for me.</a:t>
            </a:r>
          </a:p>
          <a:p>
            <a:pPr lvl="1"/>
            <a:r>
              <a:rPr lang="en-US" dirty="0" smtClean="0"/>
              <a:t>Expand your horizons by trying different activities will lead to personal growth, meeting new people and travel.</a:t>
            </a:r>
          </a:p>
          <a:p>
            <a:pPr lvl="1"/>
            <a:r>
              <a:rPr lang="en-US" dirty="0" smtClean="0"/>
              <a:t>Learn to enjoy each moment no matter where you are at. </a:t>
            </a:r>
          </a:p>
          <a:p>
            <a:pPr lvl="1"/>
            <a:r>
              <a:rPr lang="en-US" dirty="0" smtClean="0"/>
              <a:t>Continue to make goals and take steps to achieve them. However, also take time to enjoy the path to each goal and reward yourself no matter how small the accomplishment.</a:t>
            </a:r>
          </a:p>
          <a:p>
            <a:pPr lvl="1"/>
            <a:r>
              <a:rPr lang="en-US" dirty="0" smtClean="0"/>
              <a:t>Staying away from drugs, tobacco and alcohol.</a:t>
            </a:r>
          </a:p>
          <a:p>
            <a:endParaRPr lang="en-US" dirty="0"/>
          </a:p>
        </p:txBody>
      </p:sp>
      <p:sp>
        <p:nvSpPr>
          <p:cNvPr id="6" name="Footer Placeholder 5"/>
          <p:cNvSpPr>
            <a:spLocks noGrp="1"/>
          </p:cNvSpPr>
          <p:nvPr>
            <p:ph type="ftr" sz="quarter" idx="11"/>
          </p:nvPr>
        </p:nvSpPr>
        <p:spPr/>
        <p:txBody>
          <a:bodyPr/>
          <a:lstStyle/>
          <a:p>
            <a:r>
              <a:rPr lang="en-US" dirty="0" smtClean="0"/>
              <a:t>Youth Business : ALLIANCE</a:t>
            </a:r>
          </a:p>
        </p:txBody>
      </p:sp>
      <p:sp>
        <p:nvSpPr>
          <p:cNvPr id="7" name="Slide Number Placeholder 6"/>
          <p:cNvSpPr>
            <a:spLocks noGrp="1"/>
          </p:cNvSpPr>
          <p:nvPr>
            <p:ph type="sldNum" sz="quarter" idx="12"/>
          </p:nvPr>
        </p:nvSpPr>
        <p:spPr/>
        <p:txBody>
          <a:bodyPr/>
          <a:lstStyle/>
          <a:p>
            <a:fld id="{83563B19-5B2B-4AAC-A66D-8FF7C83E8865}" type="slidenum">
              <a:rPr lang="en-US" smtClean="0"/>
              <a:pPr/>
              <a:t>16</a:t>
            </a:fld>
            <a:endParaRPr lang="en-US" dirty="0"/>
          </a:p>
        </p:txBody>
      </p:sp>
    </p:spTree>
    <p:extLst>
      <p:ext uri="{BB962C8B-B14F-4D97-AF65-F5344CB8AC3E}">
        <p14:creationId xmlns:p14="http://schemas.microsoft.com/office/powerpoint/2010/main" val="125205069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AAEC39"/>
                </a:solidFill>
              </a:rPr>
              <a:t>QUESTION AND ANSWER</a:t>
            </a:r>
            <a:endParaRPr lang="en-US" dirty="0">
              <a:solidFill>
                <a:srgbClr val="AAEC39"/>
              </a:solidFill>
            </a:endParaRPr>
          </a:p>
        </p:txBody>
      </p:sp>
      <p:pic>
        <p:nvPicPr>
          <p:cNvPr id="4098" name="Picture 2" descr="C:\Users\stephen.minix\AppData\Local\Microsoft\Windows\Temporary Internet Files\Content.IE5\H06GTAOS\MC900385446[1].jpg"/>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t="11503" b="11503"/>
          <a:stretch>
            <a:fillRect/>
          </a:stretch>
        </p:blipFill>
        <p:spPr/>
      </p:pic>
      <p:sp>
        <p:nvSpPr>
          <p:cNvPr id="5" name="Footer Placeholder 4"/>
          <p:cNvSpPr>
            <a:spLocks noGrp="1"/>
          </p:cNvSpPr>
          <p:nvPr>
            <p:ph type="ftr" sz="quarter" idx="11"/>
          </p:nvPr>
        </p:nvSpPr>
        <p:spPr/>
        <p:txBody>
          <a:bodyPr/>
          <a:lstStyle/>
          <a:p>
            <a:r>
              <a:rPr lang="en-US" dirty="0" smtClean="0"/>
              <a:t>Youth Business : ALLIANCE</a:t>
            </a:r>
          </a:p>
        </p:txBody>
      </p:sp>
      <p:sp>
        <p:nvSpPr>
          <p:cNvPr id="6" name="Slide Number Placeholder 5"/>
          <p:cNvSpPr>
            <a:spLocks noGrp="1"/>
          </p:cNvSpPr>
          <p:nvPr>
            <p:ph type="sldNum" sz="quarter" idx="12"/>
          </p:nvPr>
        </p:nvSpPr>
        <p:spPr/>
        <p:txBody>
          <a:bodyPr/>
          <a:lstStyle/>
          <a:p>
            <a:fld id="{83563B19-5B2B-4AAC-A66D-8FF7C83E8865}" type="slidenum">
              <a:rPr lang="en-US" smtClean="0"/>
              <a:pPr/>
              <a:t>17</a:t>
            </a:fld>
            <a:endParaRPr lang="en-US" dirty="0"/>
          </a:p>
        </p:txBody>
      </p:sp>
    </p:spTree>
    <p:extLst>
      <p:ext uri="{BB962C8B-B14F-4D97-AF65-F5344CB8AC3E}">
        <p14:creationId xmlns:p14="http://schemas.microsoft.com/office/powerpoint/2010/main" val="136218534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My Family</a:t>
            </a:r>
            <a:endParaRPr lang="en-US" dirty="0"/>
          </a:p>
        </p:txBody>
      </p:sp>
      <p:sp>
        <p:nvSpPr>
          <p:cNvPr id="9" name="Content Placeholder 2"/>
          <p:cNvSpPr txBox="1">
            <a:spLocks/>
          </p:cNvSpPr>
          <p:nvPr/>
        </p:nvSpPr>
        <p:spPr>
          <a:xfrm>
            <a:off x="457200" y="1477928"/>
            <a:ext cx="8229600" cy="1112871"/>
          </a:xfrm>
          <a:prstGeom prst="rect">
            <a:avLst/>
          </a:prstGeom>
        </p:spPr>
        <p:txBody>
          <a:bodyPr vert="horz" lIns="91440" tIns="45720" rIns="91440" bIns="45720" rtlCol="0">
            <a:normAutofit lnSpcReduction="10000"/>
          </a:bodyPr>
          <a:lstStyle>
            <a:lvl1pPr marL="342900" indent="-34290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9pPr>
          </a:lstStyle>
          <a:p>
            <a:r>
              <a:rPr lang="en-US" sz="2400" dirty="0" smtClean="0">
                <a:solidFill>
                  <a:schemeClr val="tx1">
                    <a:lumMod val="50000"/>
                    <a:lumOff val="50000"/>
                  </a:schemeClr>
                </a:solidFill>
                <a:latin typeface="Avenir Roman"/>
                <a:cs typeface="Avenir Roman"/>
              </a:rPr>
              <a:t>I was born in Pasadena, CA and grew up in Arcadia , CA which is approximate 20 miles northeast of downtown L.A. I </a:t>
            </a:r>
            <a:r>
              <a:rPr lang="en-US" sz="2400" dirty="0">
                <a:solidFill>
                  <a:schemeClr val="tx1">
                    <a:lumMod val="50000"/>
                    <a:lumOff val="50000"/>
                  </a:schemeClr>
                </a:solidFill>
                <a:latin typeface="Avenir Roman"/>
                <a:cs typeface="Avenir Roman"/>
              </a:rPr>
              <a:t>have </a:t>
            </a:r>
            <a:r>
              <a:rPr lang="en-US" sz="2400" dirty="0" smtClean="0">
                <a:solidFill>
                  <a:schemeClr val="tx1">
                    <a:lumMod val="50000"/>
                    <a:lumOff val="50000"/>
                  </a:schemeClr>
                </a:solidFill>
                <a:latin typeface="Avenir Roman"/>
                <a:cs typeface="Avenir Roman"/>
              </a:rPr>
              <a:t>a beautiful wife and two incredible daughters. </a:t>
            </a:r>
            <a:endParaRPr lang="en-US" sz="2400" dirty="0">
              <a:solidFill>
                <a:schemeClr val="tx1">
                  <a:lumMod val="50000"/>
                  <a:lumOff val="50000"/>
                </a:schemeClr>
              </a:solidFill>
              <a:latin typeface="Avenir Roman"/>
              <a:cs typeface="Avenir Roman"/>
            </a:endParaRPr>
          </a:p>
        </p:txBody>
      </p:sp>
      <p:sp>
        <p:nvSpPr>
          <p:cNvPr id="13" name="Footer Placeholder 12"/>
          <p:cNvSpPr>
            <a:spLocks noGrp="1"/>
          </p:cNvSpPr>
          <p:nvPr>
            <p:ph type="ftr" sz="quarter" idx="11"/>
          </p:nvPr>
        </p:nvSpPr>
        <p:spPr/>
        <p:txBody>
          <a:bodyPr/>
          <a:lstStyle/>
          <a:p>
            <a:r>
              <a:rPr lang="en-US" dirty="0" smtClean="0"/>
              <a:t>Promise Scholars</a:t>
            </a:r>
          </a:p>
        </p:txBody>
      </p:sp>
      <p:sp>
        <p:nvSpPr>
          <p:cNvPr id="14" name="Slide Number Placeholder 13"/>
          <p:cNvSpPr>
            <a:spLocks noGrp="1"/>
          </p:cNvSpPr>
          <p:nvPr>
            <p:ph type="sldNum" sz="quarter" idx="12"/>
          </p:nvPr>
        </p:nvSpPr>
        <p:spPr/>
        <p:txBody>
          <a:bodyPr/>
          <a:lstStyle/>
          <a:p>
            <a:fld id="{83563B19-5B2B-4AAC-A66D-8FF7C83E8865}" type="slidenum">
              <a:rPr lang="en-US" smtClean="0"/>
              <a:pPr/>
              <a:t>2</a:t>
            </a:fld>
            <a:endParaRPr lang="en-US" dirty="0"/>
          </a:p>
        </p:txBody>
      </p:sp>
      <p:pic>
        <p:nvPicPr>
          <p:cNvPr id="10" name="Picture 3"/>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914400" y="3094375"/>
            <a:ext cx="3886200" cy="2913817"/>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2"/>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5410200" y="3447321"/>
            <a:ext cx="2943901" cy="2207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9175316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8861"/>
            <a:ext cx="8229600" cy="1004139"/>
          </a:xfrm>
        </p:spPr>
        <p:txBody>
          <a:bodyPr/>
          <a:lstStyle/>
          <a:p>
            <a:r>
              <a:rPr lang="en-US" dirty="0" smtClean="0"/>
              <a:t>My family</a:t>
            </a:r>
            <a:endParaRPr lang="en-US" dirty="0"/>
          </a:p>
        </p:txBody>
      </p:sp>
      <p:sp>
        <p:nvSpPr>
          <p:cNvPr id="8" name="Content Placeholder 2"/>
          <p:cNvSpPr txBox="1">
            <a:spLocks/>
          </p:cNvSpPr>
          <p:nvPr/>
        </p:nvSpPr>
        <p:spPr>
          <a:xfrm>
            <a:off x="4640826" y="2011928"/>
            <a:ext cx="4038600" cy="45259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9pPr>
          </a:lstStyle>
          <a:p>
            <a:endParaRPr lang="en-US" dirty="0" smtClean="0"/>
          </a:p>
          <a:p>
            <a:endParaRPr lang="en-US" dirty="0" smtClean="0"/>
          </a:p>
          <a:p>
            <a:endParaRPr lang="en-US" dirty="0" smtClean="0"/>
          </a:p>
          <a:p>
            <a:endParaRPr lang="en-US" dirty="0" smtClean="0"/>
          </a:p>
          <a:p>
            <a:pPr marL="0" indent="0">
              <a:buNone/>
            </a:pPr>
            <a:endParaRPr lang="en-US" dirty="0" smtClean="0"/>
          </a:p>
          <a:p>
            <a:endParaRPr lang="en-US" dirty="0" smtClean="0"/>
          </a:p>
          <a:p>
            <a:endParaRPr lang="en-US" dirty="0" smtClean="0"/>
          </a:p>
          <a:p>
            <a:endParaRPr lang="en-US" dirty="0" smtClean="0"/>
          </a:p>
          <a:p>
            <a:pPr marL="0" indent="0">
              <a:buFont typeface="Arial" pitchFamily="34" charset="0"/>
              <a:buNone/>
            </a:pPr>
            <a:endParaRPr lang="en-US" dirty="0" smtClean="0"/>
          </a:p>
          <a:p>
            <a:pPr marL="0" indent="0">
              <a:buFont typeface="Arial" pitchFamily="34" charset="0"/>
              <a:buNone/>
            </a:pPr>
            <a:endParaRPr lang="en-US" dirty="0" smtClean="0"/>
          </a:p>
          <a:p>
            <a:pPr marL="0" indent="0">
              <a:buFont typeface="Arial" pitchFamily="34" charset="0"/>
              <a:buNone/>
            </a:pPr>
            <a:endParaRPr lang="en-US" dirty="0" smtClean="0"/>
          </a:p>
          <a:p>
            <a:pPr marL="0" indent="0">
              <a:buFont typeface="Arial" pitchFamily="34" charset="0"/>
              <a:buNone/>
            </a:pPr>
            <a:endParaRPr lang="en-US" dirty="0" smtClean="0"/>
          </a:p>
        </p:txBody>
      </p:sp>
      <p:sp>
        <p:nvSpPr>
          <p:cNvPr id="9" name="Content Placeholder 2"/>
          <p:cNvSpPr txBox="1">
            <a:spLocks/>
          </p:cNvSpPr>
          <p:nvPr/>
        </p:nvSpPr>
        <p:spPr>
          <a:xfrm>
            <a:off x="609600" y="1295400"/>
            <a:ext cx="8534400" cy="182880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9pPr>
          </a:lstStyle>
          <a:p>
            <a:r>
              <a:rPr lang="en-US" sz="2400" dirty="0" smtClean="0">
                <a:solidFill>
                  <a:schemeClr val="tx1">
                    <a:lumMod val="50000"/>
                    <a:lumOff val="50000"/>
                  </a:schemeClr>
                </a:solidFill>
                <a:latin typeface="Avenir Roman"/>
                <a:cs typeface="Avenir Roman"/>
              </a:rPr>
              <a:t>A little about my family…</a:t>
            </a:r>
          </a:p>
          <a:p>
            <a:pPr lvl="1"/>
            <a:r>
              <a:rPr lang="en-US" sz="1800" dirty="0" smtClean="0">
                <a:solidFill>
                  <a:schemeClr val="tx1">
                    <a:lumMod val="50000"/>
                    <a:lumOff val="50000"/>
                  </a:schemeClr>
                </a:solidFill>
                <a:latin typeface="Avenir Roman"/>
                <a:cs typeface="Avenir Roman"/>
              </a:rPr>
              <a:t>My parents and my brother were born here in the U.S.  My wife is 1 of 10 children growing up in Southern California also.  My mom and dad live about 1 mile from my wife and I. My oldest daughter works at a large hospital and my other daughter will graduate from college this spring.</a:t>
            </a:r>
          </a:p>
          <a:p>
            <a:pPr marL="0" indent="0">
              <a:buFont typeface="Arial" pitchFamily="34" charset="0"/>
              <a:buNone/>
            </a:pPr>
            <a:endParaRPr lang="en-US" sz="2400" dirty="0">
              <a:solidFill>
                <a:schemeClr val="tx1">
                  <a:lumMod val="50000"/>
                  <a:lumOff val="50000"/>
                </a:schemeClr>
              </a:solidFill>
              <a:latin typeface="Avenir Roman"/>
              <a:cs typeface="Avenir Roman"/>
            </a:endParaRPr>
          </a:p>
        </p:txBody>
      </p:sp>
      <p:sp>
        <p:nvSpPr>
          <p:cNvPr id="15" name="Footer Placeholder 14"/>
          <p:cNvSpPr>
            <a:spLocks noGrp="1"/>
          </p:cNvSpPr>
          <p:nvPr>
            <p:ph type="ftr" sz="quarter" idx="11"/>
          </p:nvPr>
        </p:nvSpPr>
        <p:spPr/>
        <p:txBody>
          <a:bodyPr/>
          <a:lstStyle/>
          <a:p>
            <a:r>
              <a:rPr lang="en-US" dirty="0" smtClean="0"/>
              <a:t>Promise Scholars</a:t>
            </a:r>
          </a:p>
        </p:txBody>
      </p:sp>
      <p:sp>
        <p:nvSpPr>
          <p:cNvPr id="16" name="Slide Number Placeholder 15"/>
          <p:cNvSpPr>
            <a:spLocks noGrp="1"/>
          </p:cNvSpPr>
          <p:nvPr>
            <p:ph type="sldNum" sz="quarter" idx="12"/>
          </p:nvPr>
        </p:nvSpPr>
        <p:spPr/>
        <p:txBody>
          <a:bodyPr/>
          <a:lstStyle/>
          <a:p>
            <a:fld id="{83563B19-5B2B-4AAC-A66D-8FF7C83E8865}" type="slidenum">
              <a:rPr lang="en-US" smtClean="0"/>
              <a:pPr/>
              <a:t>3</a:t>
            </a:fld>
            <a:endParaRPr lang="en-US" dirty="0"/>
          </a:p>
        </p:txBody>
      </p:sp>
      <p:pic>
        <p:nvPicPr>
          <p:cNvPr id="1029" name="Picture 5"/>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3123397" y="3256948"/>
            <a:ext cx="3506804" cy="263010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5411183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a:spLocks noGrp="1"/>
          </p:cNvSpPr>
          <p:nvPr>
            <p:ph type="title"/>
          </p:nvPr>
        </p:nvSpPr>
        <p:spPr/>
        <p:txBody>
          <a:bodyPr/>
          <a:lstStyle/>
          <a:p>
            <a:r>
              <a:rPr lang="en-US" dirty="0" smtClean="0"/>
              <a:t>MY HIGH SCHOOL</a:t>
            </a:r>
            <a:endParaRPr lang="en-US" dirty="0"/>
          </a:p>
        </p:txBody>
      </p:sp>
      <p:sp>
        <p:nvSpPr>
          <p:cNvPr id="3" name="Content Placeholder 2"/>
          <p:cNvSpPr>
            <a:spLocks noGrp="1"/>
          </p:cNvSpPr>
          <p:nvPr>
            <p:ph idx="1"/>
          </p:nvPr>
        </p:nvSpPr>
        <p:spPr>
          <a:xfrm>
            <a:off x="304800" y="1600200"/>
            <a:ext cx="8382000" cy="4525963"/>
          </a:xfrm>
        </p:spPr>
        <p:txBody>
          <a:bodyPr/>
          <a:lstStyle/>
          <a:p>
            <a:pPr algn="ctr"/>
            <a:r>
              <a:rPr lang="en-US" dirty="0" smtClean="0"/>
              <a:t>I attended Arcadia High School in Arcadia, CA. </a:t>
            </a:r>
            <a:endParaRPr lang="en-US" dirty="0"/>
          </a:p>
        </p:txBody>
      </p:sp>
      <p:sp>
        <p:nvSpPr>
          <p:cNvPr id="11" name="Footer Placeholder 10"/>
          <p:cNvSpPr>
            <a:spLocks noGrp="1"/>
          </p:cNvSpPr>
          <p:nvPr>
            <p:ph type="ftr" sz="quarter" idx="11"/>
          </p:nvPr>
        </p:nvSpPr>
        <p:spPr/>
        <p:txBody>
          <a:bodyPr/>
          <a:lstStyle/>
          <a:p>
            <a:r>
              <a:rPr lang="en-US" dirty="0" smtClean="0"/>
              <a:t>Promise Scholars</a:t>
            </a:r>
          </a:p>
        </p:txBody>
      </p:sp>
      <p:sp>
        <p:nvSpPr>
          <p:cNvPr id="12" name="Slide Number Placeholder 11"/>
          <p:cNvSpPr>
            <a:spLocks noGrp="1"/>
          </p:cNvSpPr>
          <p:nvPr>
            <p:ph type="sldNum" sz="quarter" idx="12"/>
          </p:nvPr>
        </p:nvSpPr>
        <p:spPr/>
        <p:txBody>
          <a:bodyPr/>
          <a:lstStyle/>
          <a:p>
            <a:fld id="{83563B19-5B2B-4AAC-A66D-8FF7C83E8865}" type="slidenum">
              <a:rPr lang="en-US" smtClean="0"/>
              <a:pPr/>
              <a:t>4</a:t>
            </a:fld>
            <a:endParaRPr lang="en-US" dirty="0"/>
          </a:p>
        </p:txBody>
      </p:sp>
      <p:sp>
        <p:nvSpPr>
          <p:cNvPr id="2" name="AutoShape 5" descr="Image result for pictures of downey high school mascot">
            <a:hlinkClick r:id="rId3"/>
          </p:cNvPr>
          <p:cNvSpPr>
            <a:spLocks noChangeAspect="1" noChangeArrowheads="1"/>
          </p:cNvSpPr>
          <p:nvPr/>
        </p:nvSpPr>
        <p:spPr bwMode="auto">
          <a:xfrm>
            <a:off x="38100" y="-2376488"/>
            <a:ext cx="3543300" cy="49530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4" name="AutoShape 7" descr="Image result for pictures of downey high school mascot">
            <a:hlinkClick r:id="rId3"/>
          </p:cNvPr>
          <p:cNvSpPr>
            <a:spLocks noChangeAspect="1" noChangeArrowheads="1"/>
          </p:cNvSpPr>
          <p:nvPr/>
        </p:nvSpPr>
        <p:spPr bwMode="auto">
          <a:xfrm>
            <a:off x="190500" y="-2224088"/>
            <a:ext cx="3543300" cy="49530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5" name="AutoShape 9" descr="Image result for pictures of downey high school mascot">
            <a:hlinkClick r:id="rId3"/>
          </p:cNvPr>
          <p:cNvSpPr>
            <a:spLocks noChangeAspect="1" noChangeArrowheads="1"/>
          </p:cNvSpPr>
          <p:nvPr/>
        </p:nvSpPr>
        <p:spPr bwMode="auto">
          <a:xfrm>
            <a:off x="342900" y="-2071688"/>
            <a:ext cx="3543300" cy="49530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pic>
        <p:nvPicPr>
          <p:cNvPr id="2052" name="Picture 4"/>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3733800" y="2871787"/>
            <a:ext cx="1685925" cy="1685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67416506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p:cNvSpPr>
            <a:spLocks noGrp="1"/>
          </p:cNvSpPr>
          <p:nvPr>
            <p:ph type="title"/>
          </p:nvPr>
        </p:nvSpPr>
        <p:spPr/>
        <p:txBody>
          <a:bodyPr/>
          <a:lstStyle/>
          <a:p>
            <a:r>
              <a:rPr lang="en-US" dirty="0" smtClean="0"/>
              <a:t>High School</a:t>
            </a:r>
            <a:endParaRPr lang="en-US" dirty="0"/>
          </a:p>
        </p:txBody>
      </p:sp>
      <p:sp>
        <p:nvSpPr>
          <p:cNvPr id="3" name="Content Placeholder 2"/>
          <p:cNvSpPr>
            <a:spLocks noGrp="1"/>
          </p:cNvSpPr>
          <p:nvPr>
            <p:ph idx="1"/>
          </p:nvPr>
        </p:nvSpPr>
        <p:spPr/>
        <p:txBody>
          <a:bodyPr/>
          <a:lstStyle/>
          <a:p>
            <a:r>
              <a:rPr lang="en-US" dirty="0" smtClean="0"/>
              <a:t>As a high school student I was very social.  I loved sports and I made the High </a:t>
            </a:r>
            <a:r>
              <a:rPr lang="en-US" dirty="0"/>
              <a:t>S</a:t>
            </a:r>
            <a:r>
              <a:rPr lang="en-US" dirty="0" smtClean="0"/>
              <a:t>chool Varsity tennis team for all 3 years. I was involved in several clubs and this was a great way of meeting new friends.  ……………………………………………………………….</a:t>
            </a:r>
          </a:p>
          <a:p>
            <a:endParaRPr lang="en-US" dirty="0"/>
          </a:p>
        </p:txBody>
      </p:sp>
      <p:sp>
        <p:nvSpPr>
          <p:cNvPr id="10" name="Footer Placeholder 9"/>
          <p:cNvSpPr>
            <a:spLocks noGrp="1"/>
          </p:cNvSpPr>
          <p:nvPr>
            <p:ph type="ftr" sz="quarter" idx="11"/>
          </p:nvPr>
        </p:nvSpPr>
        <p:spPr/>
        <p:txBody>
          <a:bodyPr/>
          <a:lstStyle/>
          <a:p>
            <a:r>
              <a:rPr lang="en-US" dirty="0" smtClean="0"/>
              <a:t>Promise Scholars</a:t>
            </a:r>
          </a:p>
        </p:txBody>
      </p:sp>
      <p:sp>
        <p:nvSpPr>
          <p:cNvPr id="11" name="Slide Number Placeholder 10"/>
          <p:cNvSpPr>
            <a:spLocks noGrp="1"/>
          </p:cNvSpPr>
          <p:nvPr>
            <p:ph type="sldNum" sz="quarter" idx="12"/>
          </p:nvPr>
        </p:nvSpPr>
        <p:spPr/>
        <p:txBody>
          <a:bodyPr/>
          <a:lstStyle/>
          <a:p>
            <a:fld id="{83563B19-5B2B-4AAC-A66D-8FF7C83E8865}" type="slidenum">
              <a:rPr lang="en-US" smtClean="0"/>
              <a:pPr/>
              <a:t>5</a:t>
            </a:fld>
            <a:endParaRPr lang="en-US" dirty="0"/>
          </a:p>
        </p:txBody>
      </p:sp>
      <p:pic>
        <p:nvPicPr>
          <p:cNvPr id="6" name="Picture 3"/>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3431524" y="3581400"/>
            <a:ext cx="1857901" cy="185790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95641675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p:cNvSpPr>
            <a:spLocks noGrp="1"/>
          </p:cNvSpPr>
          <p:nvPr>
            <p:ph type="title"/>
          </p:nvPr>
        </p:nvSpPr>
        <p:spPr/>
        <p:txBody>
          <a:bodyPr/>
          <a:lstStyle/>
          <a:p>
            <a:r>
              <a:rPr lang="en-US" dirty="0" smtClean="0"/>
              <a:t>High School</a:t>
            </a:r>
            <a:endParaRPr lang="en-US" dirty="0"/>
          </a:p>
        </p:txBody>
      </p:sp>
      <p:sp>
        <p:nvSpPr>
          <p:cNvPr id="3" name="Content Placeholder 2"/>
          <p:cNvSpPr>
            <a:spLocks noGrp="1"/>
          </p:cNvSpPr>
          <p:nvPr>
            <p:ph idx="1"/>
          </p:nvPr>
        </p:nvSpPr>
        <p:spPr/>
        <p:txBody>
          <a:bodyPr>
            <a:normAutofit/>
          </a:bodyPr>
          <a:lstStyle/>
          <a:p>
            <a:r>
              <a:rPr lang="en-US" dirty="0" smtClean="0"/>
              <a:t>Things that I really liked in High School were:</a:t>
            </a:r>
          </a:p>
          <a:p>
            <a:pPr lvl="1"/>
            <a:r>
              <a:rPr lang="en-US" dirty="0" smtClean="0"/>
              <a:t>Classes: History, Political Science,  Civics, English.</a:t>
            </a:r>
          </a:p>
          <a:p>
            <a:pPr lvl="1"/>
            <a:r>
              <a:rPr lang="en-US" dirty="0" smtClean="0"/>
              <a:t>Playing sports. </a:t>
            </a:r>
          </a:p>
          <a:p>
            <a:pPr lvl="1"/>
            <a:r>
              <a:rPr lang="en-US" dirty="0" smtClean="0"/>
              <a:t>I was a member of several clubs including the Key Club; Civics Club; and the Honor Senior Men’s Club, an academic honor roll service club. </a:t>
            </a:r>
          </a:p>
          <a:p>
            <a:pPr lvl="1"/>
            <a:r>
              <a:rPr lang="en-US" dirty="0" smtClean="0"/>
              <a:t>Staying out of trouble.  My parents made sure that I followed the rules, both at home and at school.  Sports and the Service Clubs kept me very busy and out of trouble.  I think when I did get in trouble it was because my friends and I really didn’t think things through at the time.  Being involved and active in high school activities kept me focused and on the right track. </a:t>
            </a:r>
            <a:endParaRPr lang="en-US" dirty="0"/>
          </a:p>
        </p:txBody>
      </p:sp>
      <p:sp>
        <p:nvSpPr>
          <p:cNvPr id="6" name="Footer Placeholder 5"/>
          <p:cNvSpPr>
            <a:spLocks noGrp="1"/>
          </p:cNvSpPr>
          <p:nvPr>
            <p:ph type="ftr" sz="quarter" idx="11"/>
          </p:nvPr>
        </p:nvSpPr>
        <p:spPr/>
        <p:txBody>
          <a:bodyPr/>
          <a:lstStyle/>
          <a:p>
            <a:r>
              <a:rPr lang="en-US" dirty="0" smtClean="0"/>
              <a:t>Promise Scholars</a:t>
            </a:r>
          </a:p>
        </p:txBody>
      </p:sp>
      <p:sp>
        <p:nvSpPr>
          <p:cNvPr id="7" name="Slide Number Placeholder 6"/>
          <p:cNvSpPr>
            <a:spLocks noGrp="1"/>
          </p:cNvSpPr>
          <p:nvPr>
            <p:ph type="sldNum" sz="quarter" idx="12"/>
          </p:nvPr>
        </p:nvSpPr>
        <p:spPr/>
        <p:txBody>
          <a:bodyPr/>
          <a:lstStyle/>
          <a:p>
            <a:fld id="{83563B19-5B2B-4AAC-A66D-8FF7C83E8865}" type="slidenum">
              <a:rPr lang="en-US" smtClean="0"/>
              <a:pPr/>
              <a:t>6</a:t>
            </a:fld>
            <a:endParaRPr lang="en-US" dirty="0"/>
          </a:p>
        </p:txBody>
      </p:sp>
    </p:spTree>
    <p:extLst>
      <p:ext uri="{BB962C8B-B14F-4D97-AF65-F5344CB8AC3E}">
        <p14:creationId xmlns:p14="http://schemas.microsoft.com/office/powerpoint/2010/main" val="22787804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p:cNvSpPr>
            <a:spLocks noGrp="1"/>
          </p:cNvSpPr>
          <p:nvPr>
            <p:ph type="title"/>
          </p:nvPr>
        </p:nvSpPr>
        <p:spPr/>
        <p:txBody>
          <a:bodyPr/>
          <a:lstStyle/>
          <a:p>
            <a:r>
              <a:rPr lang="en-US" dirty="0" smtClean="0"/>
              <a:t>High School</a:t>
            </a:r>
            <a:endParaRPr lang="en-US" dirty="0"/>
          </a:p>
        </p:txBody>
      </p:sp>
      <p:sp>
        <p:nvSpPr>
          <p:cNvPr id="3" name="Content Placeholder 2"/>
          <p:cNvSpPr>
            <a:spLocks noGrp="1"/>
          </p:cNvSpPr>
          <p:nvPr>
            <p:ph idx="1"/>
          </p:nvPr>
        </p:nvSpPr>
        <p:spPr/>
        <p:txBody>
          <a:bodyPr/>
          <a:lstStyle/>
          <a:p>
            <a:r>
              <a:rPr lang="en-US" dirty="0" smtClean="0"/>
              <a:t>Things that were difficult or challenging for me while I was in High School were:</a:t>
            </a:r>
          </a:p>
          <a:p>
            <a:pPr lvl="1"/>
            <a:r>
              <a:rPr lang="en-US" dirty="0" smtClean="0"/>
              <a:t>Science, geometry, and calculus.</a:t>
            </a:r>
          </a:p>
          <a:p>
            <a:pPr lvl="1"/>
            <a:r>
              <a:rPr lang="en-US" dirty="0"/>
              <a:t> </a:t>
            </a:r>
            <a:r>
              <a:rPr lang="en-US" dirty="0" smtClean="0"/>
              <a:t>Focusing on homework and completing it in a timely manner.</a:t>
            </a:r>
          </a:p>
          <a:p>
            <a:pPr lvl="1"/>
            <a:r>
              <a:rPr lang="en-US" dirty="0" smtClean="0"/>
              <a:t>Regret not making friends or acquaintances outside my circle of friends or activities</a:t>
            </a:r>
            <a:r>
              <a:rPr lang="en-US" dirty="0"/>
              <a:t>.</a:t>
            </a:r>
            <a:endParaRPr lang="en-US" dirty="0" smtClean="0"/>
          </a:p>
          <a:p>
            <a:pPr lvl="1"/>
            <a:r>
              <a:rPr lang="en-US" dirty="0" smtClean="0"/>
              <a:t>Speaking in Public or having all the attention at the moment, like winning an award and having to walk up to some stage.</a:t>
            </a:r>
          </a:p>
          <a:p>
            <a:pPr lvl="1"/>
            <a:endParaRPr lang="en-US" dirty="0" smtClean="0"/>
          </a:p>
          <a:p>
            <a:pPr lvl="1"/>
            <a:endParaRPr lang="en-US" dirty="0" smtClean="0"/>
          </a:p>
          <a:p>
            <a:endParaRPr lang="en-US" dirty="0"/>
          </a:p>
        </p:txBody>
      </p:sp>
      <p:sp>
        <p:nvSpPr>
          <p:cNvPr id="6" name="Footer Placeholder 5"/>
          <p:cNvSpPr>
            <a:spLocks noGrp="1"/>
          </p:cNvSpPr>
          <p:nvPr>
            <p:ph type="ftr" sz="quarter" idx="11"/>
          </p:nvPr>
        </p:nvSpPr>
        <p:spPr>
          <a:xfrm>
            <a:off x="-10886" y="6324600"/>
            <a:ext cx="2847975" cy="365125"/>
          </a:xfrm>
        </p:spPr>
        <p:txBody>
          <a:bodyPr/>
          <a:lstStyle/>
          <a:p>
            <a:r>
              <a:rPr lang="en-US" dirty="0" smtClean="0"/>
              <a:t>Youth Business : ALLIANCE</a:t>
            </a:r>
          </a:p>
        </p:txBody>
      </p:sp>
      <p:sp>
        <p:nvSpPr>
          <p:cNvPr id="7" name="Slide Number Placeholder 6"/>
          <p:cNvSpPr>
            <a:spLocks noGrp="1"/>
          </p:cNvSpPr>
          <p:nvPr>
            <p:ph type="sldNum" sz="quarter" idx="12"/>
          </p:nvPr>
        </p:nvSpPr>
        <p:spPr/>
        <p:txBody>
          <a:bodyPr/>
          <a:lstStyle/>
          <a:p>
            <a:fld id="{83563B19-5B2B-4AAC-A66D-8FF7C83E8865}" type="slidenum">
              <a:rPr lang="en-US" smtClean="0"/>
              <a:pPr/>
              <a:t>7</a:t>
            </a:fld>
            <a:endParaRPr lang="en-US" dirty="0"/>
          </a:p>
        </p:txBody>
      </p:sp>
    </p:spTree>
    <p:extLst>
      <p:ext uri="{BB962C8B-B14F-4D97-AF65-F5344CB8AC3E}">
        <p14:creationId xmlns:p14="http://schemas.microsoft.com/office/powerpoint/2010/main" val="184805614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p:cNvSpPr>
            <a:spLocks noGrp="1"/>
          </p:cNvSpPr>
          <p:nvPr>
            <p:ph type="title"/>
          </p:nvPr>
        </p:nvSpPr>
        <p:spPr/>
        <p:txBody>
          <a:bodyPr/>
          <a:lstStyle/>
          <a:p>
            <a:r>
              <a:rPr lang="en-US" dirty="0" smtClean="0"/>
              <a:t>Getting in to College</a:t>
            </a:r>
            <a:endParaRPr lang="en-US" dirty="0"/>
          </a:p>
        </p:txBody>
      </p:sp>
      <p:sp>
        <p:nvSpPr>
          <p:cNvPr id="3" name="Content Placeholder 2"/>
          <p:cNvSpPr>
            <a:spLocks noGrp="1"/>
          </p:cNvSpPr>
          <p:nvPr>
            <p:ph idx="1"/>
          </p:nvPr>
        </p:nvSpPr>
        <p:spPr/>
        <p:txBody>
          <a:bodyPr/>
          <a:lstStyle/>
          <a:p>
            <a:r>
              <a:rPr lang="en-US" dirty="0" smtClean="0"/>
              <a:t>The top few things I did to ensure I continue my education:</a:t>
            </a:r>
          </a:p>
          <a:p>
            <a:pPr lvl="1"/>
            <a:r>
              <a:rPr lang="en-US" dirty="0" smtClean="0"/>
              <a:t>Applied to a few different colleges (Cal Poly San Luis Obispo, Cal Berkley, San Diego State, Santa Clara University.)</a:t>
            </a:r>
          </a:p>
          <a:p>
            <a:pPr lvl="1"/>
            <a:r>
              <a:rPr lang="en-US" dirty="0" smtClean="0"/>
              <a:t>Was accepted and attended California Polytechnic State University at San Luis Obispo, graduating with a Bachelor of Arts</a:t>
            </a:r>
          </a:p>
          <a:p>
            <a:pPr lvl="1"/>
            <a:r>
              <a:rPr lang="en-US" dirty="0" smtClean="0"/>
              <a:t>I made sure I kept my visits with my Counselors to stay on track.</a:t>
            </a:r>
          </a:p>
          <a:p>
            <a:pPr lvl="1"/>
            <a:r>
              <a:rPr lang="en-US" dirty="0" smtClean="0"/>
              <a:t>Like many of you, I didn’t know what I wanted to do. So I kept going to school, doing some graduate work.</a:t>
            </a:r>
            <a:endParaRPr lang="en-US" dirty="0"/>
          </a:p>
        </p:txBody>
      </p:sp>
      <p:sp>
        <p:nvSpPr>
          <p:cNvPr id="6" name="Footer Placeholder 5"/>
          <p:cNvSpPr>
            <a:spLocks noGrp="1"/>
          </p:cNvSpPr>
          <p:nvPr>
            <p:ph type="ftr" sz="quarter" idx="11"/>
          </p:nvPr>
        </p:nvSpPr>
        <p:spPr/>
        <p:txBody>
          <a:bodyPr/>
          <a:lstStyle/>
          <a:p>
            <a:r>
              <a:rPr lang="en-US" dirty="0" smtClean="0"/>
              <a:t>Youth Business : ALLIANCE</a:t>
            </a:r>
          </a:p>
        </p:txBody>
      </p:sp>
      <p:sp>
        <p:nvSpPr>
          <p:cNvPr id="7" name="Slide Number Placeholder 6"/>
          <p:cNvSpPr>
            <a:spLocks noGrp="1"/>
          </p:cNvSpPr>
          <p:nvPr>
            <p:ph type="sldNum" sz="quarter" idx="12"/>
          </p:nvPr>
        </p:nvSpPr>
        <p:spPr/>
        <p:txBody>
          <a:bodyPr/>
          <a:lstStyle/>
          <a:p>
            <a:fld id="{83563B19-5B2B-4AAC-A66D-8FF7C83E8865}" type="slidenum">
              <a:rPr lang="en-US" smtClean="0"/>
              <a:pPr/>
              <a:t>8</a:t>
            </a:fld>
            <a:endParaRPr lang="en-US" dirty="0"/>
          </a:p>
        </p:txBody>
      </p:sp>
      <p:pic>
        <p:nvPicPr>
          <p:cNvPr id="4098" name="Picture 2"/>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3421541" y="4876800"/>
            <a:ext cx="2453315" cy="1243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9495032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a:spLocks noGrp="1"/>
          </p:cNvSpPr>
          <p:nvPr>
            <p:ph type="title"/>
          </p:nvPr>
        </p:nvSpPr>
        <p:spPr/>
        <p:txBody>
          <a:bodyPr/>
          <a:lstStyle/>
          <a:p>
            <a:r>
              <a:rPr lang="en-US" dirty="0" smtClean="0"/>
              <a:t>College</a:t>
            </a:r>
            <a:endParaRPr lang="en-US" dirty="0"/>
          </a:p>
        </p:txBody>
      </p:sp>
      <p:sp>
        <p:nvSpPr>
          <p:cNvPr id="3" name="Text Placeholder 2"/>
          <p:cNvSpPr>
            <a:spLocks noGrp="1"/>
          </p:cNvSpPr>
          <p:nvPr>
            <p:ph type="body" idx="1"/>
          </p:nvPr>
        </p:nvSpPr>
        <p:spPr/>
        <p:txBody>
          <a:bodyPr/>
          <a:lstStyle/>
          <a:p>
            <a:r>
              <a:rPr lang="en-US" dirty="0" smtClean="0"/>
              <a:t>Things I enjoyed</a:t>
            </a:r>
          </a:p>
          <a:p>
            <a:r>
              <a:rPr lang="en-US" dirty="0" smtClean="0"/>
              <a:t> in College</a:t>
            </a:r>
            <a:endParaRPr lang="en-US" dirty="0"/>
          </a:p>
        </p:txBody>
      </p:sp>
      <p:sp>
        <p:nvSpPr>
          <p:cNvPr id="5" name="Text Placeholder 4"/>
          <p:cNvSpPr>
            <a:spLocks noGrp="1"/>
          </p:cNvSpPr>
          <p:nvPr>
            <p:ph type="body" sz="quarter" idx="3"/>
          </p:nvPr>
        </p:nvSpPr>
        <p:spPr/>
        <p:txBody>
          <a:bodyPr/>
          <a:lstStyle/>
          <a:p>
            <a:r>
              <a:rPr lang="en-US" dirty="0" smtClean="0"/>
              <a:t>Things I didn’t enjoy in College</a:t>
            </a:r>
            <a:endParaRPr lang="en-US" dirty="0"/>
          </a:p>
        </p:txBody>
      </p:sp>
      <p:sp>
        <p:nvSpPr>
          <p:cNvPr id="10" name="Content Placeholder 9"/>
          <p:cNvSpPr>
            <a:spLocks noGrp="1"/>
          </p:cNvSpPr>
          <p:nvPr>
            <p:ph sz="quarter" idx="13"/>
          </p:nvPr>
        </p:nvSpPr>
        <p:spPr/>
        <p:txBody>
          <a:bodyPr>
            <a:normAutofit lnSpcReduction="10000"/>
          </a:bodyPr>
          <a:lstStyle/>
          <a:p>
            <a:r>
              <a:rPr lang="en-US" dirty="0" smtClean="0"/>
              <a:t>Making new friends</a:t>
            </a:r>
          </a:p>
          <a:p>
            <a:r>
              <a:rPr lang="en-US" dirty="0" smtClean="0"/>
              <a:t>Playing Intermural Sports and participating in several college clubs including Model United Nations and PAC</a:t>
            </a:r>
          </a:p>
          <a:p>
            <a:r>
              <a:rPr lang="en-US" dirty="0" smtClean="0"/>
              <a:t>Exploring the campus and surrounding areas close to school</a:t>
            </a:r>
          </a:p>
          <a:p>
            <a:r>
              <a:rPr lang="en-US" dirty="0" smtClean="0"/>
              <a:t>Free time</a:t>
            </a:r>
          </a:p>
          <a:p>
            <a:endParaRPr lang="en-US" dirty="0" smtClean="0"/>
          </a:p>
          <a:p>
            <a:endParaRPr lang="en-US" dirty="0"/>
          </a:p>
        </p:txBody>
      </p:sp>
      <p:sp>
        <p:nvSpPr>
          <p:cNvPr id="11" name="Content Placeholder 10"/>
          <p:cNvSpPr>
            <a:spLocks noGrp="1"/>
          </p:cNvSpPr>
          <p:nvPr>
            <p:ph sz="quarter" idx="14"/>
          </p:nvPr>
        </p:nvSpPr>
        <p:spPr/>
        <p:txBody>
          <a:bodyPr/>
          <a:lstStyle/>
          <a:p>
            <a:r>
              <a:rPr lang="en-US" dirty="0" smtClean="0"/>
              <a:t>Studying for mid-term and final examinations</a:t>
            </a:r>
          </a:p>
          <a:p>
            <a:r>
              <a:rPr lang="en-US" dirty="0" smtClean="0"/>
              <a:t>Staying up late to finish term papers or homework</a:t>
            </a:r>
          </a:p>
          <a:p>
            <a:endParaRPr lang="en-US" dirty="0" smtClean="0"/>
          </a:p>
          <a:p>
            <a:endParaRPr lang="en-US" dirty="0"/>
          </a:p>
        </p:txBody>
      </p:sp>
      <p:sp>
        <p:nvSpPr>
          <p:cNvPr id="12" name="Footer Placeholder 11"/>
          <p:cNvSpPr>
            <a:spLocks noGrp="1"/>
          </p:cNvSpPr>
          <p:nvPr>
            <p:ph type="ftr" sz="quarter" idx="11"/>
          </p:nvPr>
        </p:nvSpPr>
        <p:spPr/>
        <p:txBody>
          <a:bodyPr/>
          <a:lstStyle/>
          <a:p>
            <a:r>
              <a:rPr lang="en-US" dirty="0" smtClean="0"/>
              <a:t>Youth Business : ALLIANCE</a:t>
            </a:r>
            <a:endParaRPr lang="en-US" dirty="0"/>
          </a:p>
        </p:txBody>
      </p:sp>
      <p:sp>
        <p:nvSpPr>
          <p:cNvPr id="13" name="Slide Number Placeholder 12"/>
          <p:cNvSpPr>
            <a:spLocks noGrp="1"/>
          </p:cNvSpPr>
          <p:nvPr>
            <p:ph type="sldNum" sz="quarter" idx="12"/>
          </p:nvPr>
        </p:nvSpPr>
        <p:spPr/>
        <p:txBody>
          <a:bodyPr/>
          <a:lstStyle/>
          <a:p>
            <a:fld id="{83563B19-5B2B-4AAC-A66D-8FF7C83E8865}" type="slidenum">
              <a:rPr lang="en-US" smtClean="0"/>
              <a:pPr/>
              <a:t>9</a:t>
            </a:fld>
            <a:endParaRPr lang="en-US" dirty="0"/>
          </a:p>
        </p:txBody>
      </p:sp>
    </p:spTree>
    <p:extLst>
      <p:ext uri="{BB962C8B-B14F-4D97-AF65-F5344CB8AC3E}">
        <p14:creationId xmlns:p14="http://schemas.microsoft.com/office/powerpoint/2010/main" val="304526029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xecutive">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Executive</Template>
  <TotalTime>1023</TotalTime>
  <Words>1258</Words>
  <Application>Microsoft Office PowerPoint</Application>
  <PresentationFormat>On-screen Show (4:3)</PresentationFormat>
  <Paragraphs>162</Paragraphs>
  <Slides>17</Slides>
  <Notes>12</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Executive</vt:lpstr>
      <vt:lpstr>INTRODUCTION</vt:lpstr>
      <vt:lpstr>My Family</vt:lpstr>
      <vt:lpstr>My family</vt:lpstr>
      <vt:lpstr>MY HIGH SCHOOL</vt:lpstr>
      <vt:lpstr>High School</vt:lpstr>
      <vt:lpstr>High School</vt:lpstr>
      <vt:lpstr>High School</vt:lpstr>
      <vt:lpstr>Getting in to College</vt:lpstr>
      <vt:lpstr>College</vt:lpstr>
      <vt:lpstr>College</vt:lpstr>
      <vt:lpstr>Getting a job after College</vt:lpstr>
      <vt:lpstr>This is My Company</vt:lpstr>
      <vt:lpstr>My role within organization</vt:lpstr>
      <vt:lpstr>Compensation at my company</vt:lpstr>
      <vt:lpstr>More than just work</vt:lpstr>
      <vt:lpstr>Do it all over again?</vt:lpstr>
      <vt:lpstr>QUESTION AND ANSWER</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YBA GUEST RESOURCE TEMPLATE</dc:title>
  <dc:creator>Stephen Minix</dc:creator>
  <cp:lastModifiedBy>Associate</cp:lastModifiedBy>
  <cp:revision>107</cp:revision>
  <cp:lastPrinted>2017-11-08T00:55:46Z</cp:lastPrinted>
  <dcterms:created xsi:type="dcterms:W3CDTF">2013-01-02T21:12:08Z</dcterms:created>
  <dcterms:modified xsi:type="dcterms:W3CDTF">2017-12-14T18:37:23Z</dcterms:modified>
</cp:coreProperties>
</file>