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9378F-FCD7-42FD-942D-F7270C31C1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Riadh Hamdi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698C19-506C-4BDB-BFCA-0D4F973C5D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Author / Entrepreneur / Speaker</a:t>
            </a:r>
          </a:p>
          <a:p>
            <a:r>
              <a:rPr lang="en-US" sz="4000" dirty="0"/>
              <a:t>The </a:t>
            </a:r>
            <a:r>
              <a:rPr lang="en-US" sz="4000" dirty="0">
                <a:solidFill>
                  <a:schemeClr val="accent6"/>
                </a:solidFill>
              </a:rPr>
              <a:t>$2 </a:t>
            </a:r>
            <a:r>
              <a:rPr lang="en-US" sz="4000" dirty="0"/>
              <a:t>American Dream</a:t>
            </a:r>
          </a:p>
        </p:txBody>
      </p:sp>
    </p:spTree>
    <p:extLst>
      <p:ext uri="{BB962C8B-B14F-4D97-AF65-F5344CB8AC3E}">
        <p14:creationId xmlns:p14="http://schemas.microsoft.com/office/powerpoint/2010/main" val="3411948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8C173-0109-4684-B58A-ABA9BC280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7ED3D-577D-4F1C-ADD5-DC46B6D0E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Team 3 –  Human Resources</a:t>
            </a:r>
          </a:p>
          <a:p>
            <a:r>
              <a:rPr lang="en-US" sz="3600" dirty="0">
                <a:solidFill>
                  <a:schemeClr val="tx1"/>
                </a:solidFill>
              </a:rPr>
              <a:t>Write an employment ad for the ultimate smoothie artist and where would you post it?</a:t>
            </a:r>
          </a:p>
        </p:txBody>
      </p:sp>
    </p:spTree>
    <p:extLst>
      <p:ext uri="{BB962C8B-B14F-4D97-AF65-F5344CB8AC3E}">
        <p14:creationId xmlns:p14="http://schemas.microsoft.com/office/powerpoint/2010/main" val="2002604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8A5D7-0A58-4379-997B-00F363387B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Exercise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5469EF-E296-4F0F-94DB-2DEE693546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60 second presentation for each team.</a:t>
            </a:r>
          </a:p>
        </p:txBody>
      </p:sp>
    </p:spTree>
    <p:extLst>
      <p:ext uri="{BB962C8B-B14F-4D97-AF65-F5344CB8AC3E}">
        <p14:creationId xmlns:p14="http://schemas.microsoft.com/office/powerpoint/2010/main" val="2606474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A64D0-E8D2-4347-AD35-960707352C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en-US" sz="20000" dirty="0"/>
            </a:br>
            <a:br>
              <a:rPr lang="en-US" sz="20000" dirty="0"/>
            </a:br>
            <a:r>
              <a:rPr lang="en-US" sz="15000" dirty="0"/>
              <a:t>Q &amp; 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095995-9583-4CDA-9D45-45569777C9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469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C3079-F2D5-47DD-8F2B-AB53047085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906449"/>
            <a:ext cx="8001000" cy="3641697"/>
          </a:xfrm>
        </p:spPr>
        <p:txBody>
          <a:bodyPr>
            <a:noAutofit/>
          </a:bodyPr>
          <a:lstStyle/>
          <a:p>
            <a:r>
              <a:rPr lang="en-US" dirty="0"/>
              <a:t>My purpose in life is to empower People to </a:t>
            </a:r>
            <a:br>
              <a:rPr lang="en-US" dirty="0"/>
            </a:br>
            <a:r>
              <a:rPr lang="en-US" dirty="0"/>
              <a:t>“Dream all Day, </a:t>
            </a:r>
            <a:br>
              <a:rPr lang="en-US" dirty="0"/>
            </a:br>
            <a:r>
              <a:rPr lang="en-US" dirty="0"/>
              <a:t>Not only in the night.”</a:t>
            </a:r>
            <a:br>
              <a:rPr lang="en-US" dirty="0"/>
            </a:br>
            <a:r>
              <a:rPr lang="en-US" dirty="0"/>
              <a:t>                Riadh Hamdi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C85CC7-A5AA-4288-86C9-59CB1D318F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4675367"/>
            <a:ext cx="6400800" cy="1115833"/>
          </a:xfrm>
        </p:spPr>
        <p:txBody>
          <a:bodyPr>
            <a:normAutofit/>
          </a:bodyPr>
          <a:lstStyle/>
          <a:p>
            <a:r>
              <a:rPr lang="en-US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621619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99DCC-7A19-4564-AA10-798F663448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3504538"/>
          </a:xfrm>
        </p:spPr>
        <p:txBody>
          <a:bodyPr>
            <a:normAutofit fontScale="90000"/>
          </a:bodyPr>
          <a:lstStyle/>
          <a:p>
            <a:r>
              <a:rPr lang="en-US" sz="6000" dirty="0"/>
              <a:t>Where you were born does </a:t>
            </a:r>
            <a:r>
              <a:rPr lang="en-US" sz="6000" dirty="0" err="1"/>
              <a:t>noT</a:t>
            </a:r>
            <a:r>
              <a:rPr lang="en-US" sz="6000" dirty="0"/>
              <a:t> Define who you are,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83E97A-1A5C-465B-BAD9-DCD0ABAF14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4349363"/>
            <a:ext cx="6400800" cy="1441837"/>
          </a:xfrm>
        </p:spPr>
        <p:txBody>
          <a:bodyPr>
            <a:noAutofit/>
          </a:bodyPr>
          <a:lstStyle/>
          <a:p>
            <a:endParaRPr lang="en-US" sz="3600" dirty="0">
              <a:solidFill>
                <a:schemeClr val="tx1"/>
              </a:solidFill>
            </a:endParaRPr>
          </a:p>
          <a:p>
            <a:r>
              <a:rPr lang="en-US" sz="3600" dirty="0">
                <a:solidFill>
                  <a:schemeClr val="tx1"/>
                </a:solidFill>
              </a:rPr>
              <a:t>or what you can become.</a:t>
            </a:r>
          </a:p>
        </p:txBody>
      </p:sp>
    </p:spTree>
    <p:extLst>
      <p:ext uri="{BB962C8B-B14F-4D97-AF65-F5344CB8AC3E}">
        <p14:creationId xmlns:p14="http://schemas.microsoft.com/office/powerpoint/2010/main" val="2959974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C5D2C-F7CC-4FD1-8FE8-EE5BD7EA76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struggle you are in today is the strength for tomorrow.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848DBD-5FD0-4978-A880-BC9287A406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4400" dirty="0">
                <a:solidFill>
                  <a:schemeClr val="tx1"/>
                </a:solidFill>
              </a:rPr>
              <a:t>What is your struggle?</a:t>
            </a:r>
          </a:p>
        </p:txBody>
      </p:sp>
    </p:spTree>
    <p:extLst>
      <p:ext uri="{BB962C8B-B14F-4D97-AF65-F5344CB8AC3E}">
        <p14:creationId xmlns:p14="http://schemas.microsoft.com/office/powerpoint/2010/main" val="190339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9E13A-030B-4E55-AC6B-633AC8C513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If opportunity does not knock build a Door.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F50088-690D-4459-A23A-CC84DA68F4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sz="4400" dirty="0">
                <a:solidFill>
                  <a:schemeClr val="tx1"/>
                </a:solidFill>
              </a:rPr>
              <a:t>Do you ever feel stuck?</a:t>
            </a:r>
          </a:p>
        </p:txBody>
      </p:sp>
    </p:spTree>
    <p:extLst>
      <p:ext uri="{BB962C8B-B14F-4D97-AF65-F5344CB8AC3E}">
        <p14:creationId xmlns:p14="http://schemas.microsoft.com/office/powerpoint/2010/main" val="1695496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C7B38-27A8-4684-8BB7-A9AFC1F026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600" dirty="0"/>
              <a:t>Expect hard work to be part of the journey.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2A8E4E-9922-4AA7-8E87-DF7CEF593C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sz="4000" dirty="0">
              <a:solidFill>
                <a:schemeClr val="tx1"/>
              </a:solidFill>
            </a:endParaRPr>
          </a:p>
          <a:p>
            <a:r>
              <a:rPr lang="en-US" sz="4000" dirty="0">
                <a:solidFill>
                  <a:schemeClr val="tx1"/>
                </a:solidFill>
              </a:rPr>
              <a:t>When do shortcuts ever pay off?</a:t>
            </a:r>
          </a:p>
        </p:txBody>
      </p:sp>
    </p:spTree>
    <p:extLst>
      <p:ext uri="{BB962C8B-B14F-4D97-AF65-F5344CB8AC3E}">
        <p14:creationId xmlns:p14="http://schemas.microsoft.com/office/powerpoint/2010/main" val="3653153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BD7CE-34DF-4A1D-B77C-D6F9D40E06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600" dirty="0"/>
              <a:t>Dream It</a:t>
            </a:r>
            <a:br>
              <a:rPr lang="en-US" sz="6600" dirty="0"/>
            </a:br>
            <a:r>
              <a:rPr lang="en-US" sz="6600" dirty="0"/>
              <a:t>Believe It</a:t>
            </a:r>
            <a:br>
              <a:rPr lang="en-US" sz="6600" dirty="0"/>
            </a:br>
            <a:r>
              <a:rPr lang="en-US" sz="6600" dirty="0"/>
              <a:t>Achieve 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0E382E-96E7-45F2-A6B8-581600B213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600" dirty="0">
              <a:solidFill>
                <a:schemeClr val="tx1"/>
              </a:solidFill>
            </a:endParaRPr>
          </a:p>
          <a:p>
            <a:r>
              <a:rPr lang="en-US" sz="3600" dirty="0">
                <a:solidFill>
                  <a:schemeClr val="tx1"/>
                </a:solidFill>
              </a:rPr>
              <a:t>Everyone has greatness within.</a:t>
            </a:r>
          </a:p>
        </p:txBody>
      </p:sp>
    </p:spTree>
    <p:extLst>
      <p:ext uri="{BB962C8B-B14F-4D97-AF65-F5344CB8AC3E}">
        <p14:creationId xmlns:p14="http://schemas.microsoft.com/office/powerpoint/2010/main" val="1988969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50B11-4AE6-4FEB-B8AC-1FF712D467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Creativity</a:t>
            </a:r>
            <a:br>
              <a:rPr lang="en-US" sz="8000" dirty="0"/>
            </a:br>
            <a:r>
              <a:rPr lang="en-US" sz="8000" dirty="0"/>
              <a:t>Exercises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D201DD-04D4-4921-A3DE-D997B25808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4400" dirty="0">
                <a:solidFill>
                  <a:schemeClr val="tx1"/>
                </a:solidFill>
              </a:rPr>
              <a:t>Think outside the box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0333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8C173-0109-4684-B58A-ABA9BC280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7ED3D-577D-4F1C-ADD5-DC46B6D0E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Team 1 – MARKETING</a:t>
            </a:r>
          </a:p>
          <a:p>
            <a:r>
              <a:rPr lang="en-US" sz="4000" dirty="0">
                <a:solidFill>
                  <a:schemeClr val="tx1"/>
                </a:solidFill>
              </a:rPr>
              <a:t>Brainstorm ideas and make a plan how to attract new customers to the juice bar.</a:t>
            </a:r>
          </a:p>
        </p:txBody>
      </p:sp>
    </p:spTree>
    <p:extLst>
      <p:ext uri="{BB962C8B-B14F-4D97-AF65-F5344CB8AC3E}">
        <p14:creationId xmlns:p14="http://schemas.microsoft.com/office/powerpoint/2010/main" val="1277954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8C173-0109-4684-B58A-ABA9BC280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7ED3D-577D-4F1C-ADD5-DC46B6D0E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Team 2 – Research &amp; Development</a:t>
            </a:r>
          </a:p>
          <a:p>
            <a:r>
              <a:rPr lang="en-US" sz="4000" dirty="0">
                <a:solidFill>
                  <a:schemeClr val="tx1"/>
                </a:solidFill>
              </a:rPr>
              <a:t>Brainstorm ideas and ingredients to make a new best selling smoothie flavor and name it.</a:t>
            </a:r>
          </a:p>
        </p:txBody>
      </p:sp>
    </p:spTree>
    <p:extLst>
      <p:ext uri="{BB962C8B-B14F-4D97-AF65-F5344CB8AC3E}">
        <p14:creationId xmlns:p14="http://schemas.microsoft.com/office/powerpoint/2010/main" val="2955191849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71</TotalTime>
  <Words>181</Words>
  <Application>Microsoft Office PowerPoint</Application>
  <PresentationFormat>Widescreen</PresentationFormat>
  <Paragraphs>36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Century Gothic</vt:lpstr>
      <vt:lpstr>Wingdings 3</vt:lpstr>
      <vt:lpstr>Slice</vt:lpstr>
      <vt:lpstr>Riadh Hamdi </vt:lpstr>
      <vt:lpstr>Where you were born does noT Define who you are,</vt:lpstr>
      <vt:lpstr>The struggle you are in today is the strength for tomorrow.</vt:lpstr>
      <vt:lpstr>If opportunity does not knock build a Door.</vt:lpstr>
      <vt:lpstr>Expect hard work to be part of the journey.</vt:lpstr>
      <vt:lpstr>Dream It Believe It Achieve It</vt:lpstr>
      <vt:lpstr>Creativity Exercises</vt:lpstr>
      <vt:lpstr>5 minutes</vt:lpstr>
      <vt:lpstr>5 minutes</vt:lpstr>
      <vt:lpstr>5 minutes</vt:lpstr>
      <vt:lpstr>Exercise Review</vt:lpstr>
      <vt:lpstr>  Q &amp; A</vt:lpstr>
      <vt:lpstr>My purpose in life is to empower People to  “Dream all Day,  Not only in the night.”                 Riadh Hamdi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Riadh Hamdi</dc:title>
  <dc:creator>Riadh Hamdi</dc:creator>
  <cp:lastModifiedBy>Riadh Hamdi</cp:lastModifiedBy>
  <cp:revision>6</cp:revision>
  <dcterms:created xsi:type="dcterms:W3CDTF">2017-11-14T02:46:32Z</dcterms:created>
  <dcterms:modified xsi:type="dcterms:W3CDTF">2017-11-14T03:57:41Z</dcterms:modified>
</cp:coreProperties>
</file>