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6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7" name="Image"/>
          <p:cNvSpPr/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Image"/>
          <p:cNvSpPr/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Image"/>
          <p:cNvSpPr/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0" name="Title Text"/>
          <p:cNvSpPr txBox="1"/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1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0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1" name="Image"/>
          <p:cNvSpPr/>
          <p:nvPr>
            <p:ph type="pic" idx="13"/>
          </p:nvPr>
        </p:nvSpPr>
        <p:spPr>
          <a:xfrm>
            <a:off x="368899" y="368300"/>
            <a:ext cx="122682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2400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Type a quote here.”"/>
          <p:cNvSpPr txBox="1"/>
          <p:nvPr>
            <p:ph type="body" sz="quarter" idx="13"/>
          </p:nvPr>
        </p:nvSpPr>
        <p:spPr>
          <a:xfrm>
            <a:off x="1270000" y="4292600"/>
            <a:ext cx="104648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42" name="–Johnny Appleseed"/>
          <p:cNvSpPr txBox="1"/>
          <p:nvPr>
            <p:ph type="body" sz="quarter" idx="14"/>
          </p:nvPr>
        </p:nvSpPr>
        <p:spPr>
          <a:xfrm>
            <a:off x="1270000" y="6362699"/>
            <a:ext cx="10464800" cy="52344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i="1"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Line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Line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" name="NAME"/>
          <p:cNvSpPr txBox="1"/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6" name="PROJECT"/>
          <p:cNvSpPr txBox="1"/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PROJECT</a:t>
            </a:r>
          </a:p>
        </p:txBody>
      </p:sp>
      <p:sp>
        <p:nvSpPr>
          <p:cNvPr id="27" name="DATE"/>
          <p:cNvSpPr txBox="1"/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8" name="Client"/>
          <p:cNvSpPr txBox="1"/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29" name="DATE"/>
          <p:cNvSpPr txBox="1"/>
          <p:nvPr>
            <p:ph type="body" sz="quarter" idx="17"/>
          </p:nvPr>
        </p:nvSpPr>
        <p:spPr>
          <a:xfrm>
            <a:off x="1422400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30" name="Image"/>
          <p:cNvSpPr/>
          <p:nvPr>
            <p:ph type="pic" idx="18"/>
          </p:nvPr>
        </p:nvSpPr>
        <p:spPr>
          <a:xfrm>
            <a:off x="368300" y="355600"/>
            <a:ext cx="122682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4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Line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Line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" name="NAME"/>
          <p:cNvSpPr txBox="1"/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5" name="PROJECT"/>
          <p:cNvSpPr txBox="1"/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PROJECT</a:t>
            </a:r>
          </a:p>
        </p:txBody>
      </p:sp>
      <p:sp>
        <p:nvSpPr>
          <p:cNvPr id="46" name="DATE"/>
          <p:cNvSpPr txBox="1"/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7" name="Client"/>
          <p:cNvSpPr txBox="1"/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z="1800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Client</a:t>
            </a:r>
          </a:p>
        </p:txBody>
      </p:sp>
      <p:sp>
        <p:nvSpPr>
          <p:cNvPr id="48" name="DATE"/>
          <p:cNvSpPr txBox="1"/>
          <p:nvPr>
            <p:ph type="body" sz="quarter" idx="17"/>
          </p:nvPr>
        </p:nvSpPr>
        <p:spPr>
          <a:xfrm>
            <a:off x="1419408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49" name="Image"/>
          <p:cNvSpPr/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0" name="Image"/>
          <p:cNvSpPr/>
          <p:nvPr>
            <p:ph type="pic" sz="quarter" idx="19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Image"/>
          <p:cNvSpPr/>
          <p:nvPr>
            <p:ph type="pic" sz="quarter" idx="20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Image"/>
          <p:cNvSpPr/>
          <p:nvPr>
            <p:ph type="pic" sz="half" idx="21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cap="all" sz="42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 sz="4500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/>
          <p:nvPr>
            <p:ph type="pic" sz="half" idx="13"/>
          </p:nvPr>
        </p:nvSpPr>
        <p:spPr>
          <a:xfrm>
            <a:off x="6921500" y="1354541"/>
            <a:ext cx="5156200" cy="703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cap="all" sz="6500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quarter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76454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52743" y="9476689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thebucknergroupca.com" TargetMode="External"/><Relationship Id="rId3" Type="http://schemas.openxmlformats.org/officeDocument/2006/relationships/image" Target="../media/image3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hyperlink" Target="http://www.soulpurposefoundation.com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www.modelbynature.com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hyperlink" Target="http://WWW.THEPARENTASSISTANT.COM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hyperlink" Target="http://www.SDHIPHOP5k.com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Kristina Buckner"/>
          <p:cNvSpPr txBox="1"/>
          <p:nvPr>
            <p:ph type="ctrTitle"/>
          </p:nvPr>
        </p:nvSpPr>
        <p:spPr>
          <a:xfrm>
            <a:off x="2948300" y="3254036"/>
            <a:ext cx="11013332" cy="2746699"/>
          </a:xfrm>
          <a:prstGeom prst="rect">
            <a:avLst/>
          </a:prstGeom>
        </p:spPr>
        <p:txBody>
          <a:bodyPr/>
          <a:lstStyle/>
          <a:p>
            <a:pPr/>
            <a:r>
              <a:t>Kristina Buckner</a:t>
            </a:r>
          </a:p>
        </p:txBody>
      </p:sp>
      <p:sp>
        <p:nvSpPr>
          <p:cNvPr id="168" name="TIMS &amp; Dean Holdings, ceo"/>
          <p:cNvSpPr txBox="1"/>
          <p:nvPr>
            <p:ph type="subTitle" idx="1"/>
          </p:nvPr>
        </p:nvSpPr>
        <p:spPr>
          <a:xfrm>
            <a:off x="3975104" y="5829077"/>
            <a:ext cx="15855255" cy="3834303"/>
          </a:xfrm>
          <a:prstGeom prst="rect">
            <a:avLst/>
          </a:prstGeom>
        </p:spPr>
        <p:txBody>
          <a:bodyPr/>
          <a:lstStyle/>
          <a:p>
            <a:pPr/>
            <a:r>
              <a:t>TIMS &amp; Dean Holdings, ceo</a:t>
            </a:r>
          </a:p>
          <a:p>
            <a:pPr/>
          </a:p>
        </p:txBody>
      </p:sp>
      <p:sp>
        <p:nvSpPr>
          <p:cNvPr id="169" name="SPORTS &amp; ENTERTAINMENT PRESENTS:…"/>
          <p:cNvSpPr txBox="1"/>
          <p:nvPr/>
        </p:nvSpPr>
        <p:spPr>
          <a:xfrm>
            <a:off x="1985014" y="6922795"/>
            <a:ext cx="9034772" cy="23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SPORTS &amp; ENTERTAINMENT PRESENTS: </a:t>
            </a:r>
          </a:p>
          <a:p>
            <a:pPr/>
            <a:r>
              <a:t>The  Buckner Group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www.thebucknergroupca.com</a:t>
            </a:r>
          </a:p>
          <a:p>
            <a:pPr/>
            <a:r>
              <a:t>(619) 807-8946</a:t>
            </a:r>
          </a:p>
        </p:txBody>
      </p:sp>
      <p:pic>
        <p:nvPicPr>
          <p:cNvPr id="170" name="29961140-9D06-473D-9A4B-09BCCB8CA830-L0-001.jpeg" descr="29961140-9D06-473D-9A4B-09BCCB8CA830-L0-001.jpeg"/>
          <p:cNvPicPr>
            <a:picLocks noChangeAspect="1"/>
          </p:cNvPicPr>
          <p:nvPr/>
        </p:nvPicPr>
        <p:blipFill>
          <a:blip r:embed="rId3">
            <a:extLst/>
          </a:blip>
          <a:srcRect l="41391" t="0" r="0" b="14741"/>
          <a:stretch>
            <a:fillRect/>
          </a:stretch>
        </p:blipFill>
        <p:spPr>
          <a:xfrm>
            <a:off x="3246635" y="724791"/>
            <a:ext cx="6511676" cy="3868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MY CHILDHOOD"/>
          <p:cNvSpPr txBox="1"/>
          <p:nvPr>
            <p:ph type="title"/>
          </p:nvPr>
        </p:nvSpPr>
        <p:spPr>
          <a:xfrm>
            <a:off x="2942377" y="3382191"/>
            <a:ext cx="10922001" cy="2438401"/>
          </a:xfrm>
          <a:prstGeom prst="rect">
            <a:avLst/>
          </a:prstGeom>
        </p:spPr>
        <p:txBody>
          <a:bodyPr/>
          <a:lstStyle/>
          <a:p>
            <a:pPr/>
            <a:r>
              <a:t>MY CHILDHOOD</a:t>
            </a:r>
          </a:p>
        </p:txBody>
      </p:sp>
      <p:sp>
        <p:nvSpPr>
          <p:cNvPr id="207" name="The good, the bad and the ugly...."/>
          <p:cNvSpPr txBox="1"/>
          <p:nvPr/>
        </p:nvSpPr>
        <p:spPr>
          <a:xfrm>
            <a:off x="581604" y="6913847"/>
            <a:ext cx="5698618" cy="12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good, the bad and the ugly....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MY TEENAGE YEARS"/>
          <p:cNvSpPr txBox="1"/>
          <p:nvPr>
            <p:ph type="title"/>
          </p:nvPr>
        </p:nvSpPr>
        <p:spPr>
          <a:xfrm>
            <a:off x="1939083" y="3329386"/>
            <a:ext cx="10922001" cy="2438401"/>
          </a:xfrm>
          <a:prstGeom prst="rect">
            <a:avLst/>
          </a:prstGeom>
        </p:spPr>
        <p:txBody>
          <a:bodyPr/>
          <a:lstStyle/>
          <a:p>
            <a:pPr/>
            <a:r>
              <a:t>MY TEENAGE YEARS</a:t>
            </a:r>
          </a:p>
        </p:txBody>
      </p:sp>
      <p:sp>
        <p:nvSpPr>
          <p:cNvPr id="210" name="Can I hide???"/>
          <p:cNvSpPr txBox="1"/>
          <p:nvPr/>
        </p:nvSpPr>
        <p:spPr>
          <a:xfrm>
            <a:off x="749" y="7351662"/>
            <a:ext cx="5681018" cy="64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Can I hide???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HIGH-SCHOOL…"/>
          <p:cNvSpPr txBox="1"/>
          <p:nvPr>
            <p:ph type="title"/>
          </p:nvPr>
        </p:nvSpPr>
        <p:spPr>
          <a:xfrm>
            <a:off x="1041399" y="2541125"/>
            <a:ext cx="10922001" cy="7120439"/>
          </a:xfrm>
          <a:prstGeom prst="rect">
            <a:avLst/>
          </a:prstGeom>
        </p:spPr>
        <p:txBody>
          <a:bodyPr/>
          <a:lstStyle/>
          <a:p>
            <a:pPr/>
            <a:r>
              <a:t>        HIGH-SCHOOL </a:t>
            </a:r>
          </a:p>
          <a:p>
            <a:pPr/>
            <a:r>
              <a:t>                   &amp;</a:t>
            </a:r>
          </a:p>
          <a:p>
            <a:pPr/>
            <a:r>
              <a:t>            COLLEGE</a:t>
            </a:r>
          </a:p>
          <a:p>
            <a:pPr/>
          </a:p>
          <a:p>
            <a:pPr/>
          </a:p>
        </p:txBody>
      </p:sp>
      <p:sp>
        <p:nvSpPr>
          <p:cNvPr id="213" name="It gets better!"/>
          <p:cNvSpPr txBox="1"/>
          <p:nvPr/>
        </p:nvSpPr>
        <p:spPr>
          <a:xfrm>
            <a:off x="-2921124" y="8249346"/>
            <a:ext cx="10134233" cy="64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It gets better!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727FEE8C-83B4-416A-851A-7E8EEFAB15E9-L0-001.jpeg" descr="727FEE8C-83B4-416A-851A-7E8EEFAB15E9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783671" y="320305"/>
            <a:ext cx="6873506" cy="9328192"/>
          </a:xfrm>
          <a:prstGeom prst="rect">
            <a:avLst/>
          </a:prstGeom>
        </p:spPr>
      </p:pic>
      <p:sp>
        <p:nvSpPr>
          <p:cNvPr id="216" name="Football m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Football mom</a:t>
            </a:r>
          </a:p>
        </p:txBody>
      </p:sp>
      <p:sp>
        <p:nvSpPr>
          <p:cNvPr id="217" name="Team manager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Team manager </a:t>
            </a:r>
          </a:p>
          <a:p>
            <a:pPr/>
            <a:r>
              <a:t>Fundraising </a:t>
            </a:r>
          </a:p>
          <a:p>
            <a:pPr/>
            <a:r>
              <a:t>Sponsorships</a:t>
            </a:r>
          </a:p>
          <a:p>
            <a:pPr/>
            <a:r>
              <a:t>Recruiting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75A7385B-BD60-4B27-A6F4-1A8A346E8147-L0-001.jpeg" descr="75A7385B-BD60-4B27-A6F4-1A8A346E8147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21171" r="0" b="28873"/>
          <a:stretch>
            <a:fillRect/>
          </a:stretch>
        </p:blipFill>
        <p:spPr>
          <a:xfrm>
            <a:off x="4" y="-17066"/>
            <a:ext cx="13004801" cy="97878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8E93153E-8979-4F53-9EDA-30E1C267DA61-L0-001.jpeg" descr="8E93153E-8979-4F53-9EDA-30E1C267DA61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708" r="0" b="17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2" name="NFL alumni San Diego &amp; Marshall Faul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3780"/>
            </a:lvl1pPr>
          </a:lstStyle>
          <a:p>
            <a:pPr/>
            <a:r>
              <a:t>NFL alumni San Diego &amp; Marshall Faulk </a:t>
            </a:r>
          </a:p>
        </p:txBody>
      </p:sp>
      <p:sp>
        <p:nvSpPr>
          <p:cNvPr id="223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2112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ED3B3255-795C-4A09-81CE-D557217EEB00-L0-001.jpeg" descr="ED3B3255-795C-4A09-81CE-D557217EEB00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793006" y="1010795"/>
            <a:ext cx="7413188" cy="7732010"/>
          </a:xfrm>
          <a:prstGeom prst="rect">
            <a:avLst/>
          </a:prstGeom>
        </p:spPr>
      </p:pic>
      <p:sp>
        <p:nvSpPr>
          <p:cNvPr id="226" name="Jerry r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Jerry rice </a:t>
            </a:r>
          </a:p>
        </p:txBody>
      </p:sp>
      <p:sp>
        <p:nvSpPr>
          <p:cNvPr id="227" name="Celebrity nfl even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Celebrity nfl event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8923144E-F5AD-4DF6-98BF-CB3DF729E403-L0-001.jpeg" descr="8923144E-F5AD-4DF6-98BF-CB3DF729E403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137463" y="-212036"/>
            <a:ext cx="7514662" cy="10203071"/>
          </a:xfrm>
          <a:prstGeom prst="rect">
            <a:avLst/>
          </a:prstGeom>
        </p:spPr>
      </p:pic>
      <p:sp>
        <p:nvSpPr>
          <p:cNvPr id="230" name="TONY JEFFErson"/>
          <p:cNvSpPr txBox="1"/>
          <p:nvPr>
            <p:ph type="title"/>
          </p:nvPr>
        </p:nvSpPr>
        <p:spPr>
          <a:xfrm>
            <a:off x="1041400" y="1189397"/>
            <a:ext cx="5334000" cy="4030303"/>
          </a:xfrm>
          <a:prstGeom prst="rect">
            <a:avLst/>
          </a:prstGeom>
        </p:spPr>
        <p:txBody>
          <a:bodyPr/>
          <a:lstStyle/>
          <a:p>
            <a:pPr/>
            <a:r>
              <a:t> TONY JEFFErson</a:t>
            </a:r>
          </a:p>
        </p:txBody>
      </p:sp>
      <p:sp>
        <p:nvSpPr>
          <p:cNvPr id="231" name="NFL…"/>
          <p:cNvSpPr txBox="1"/>
          <p:nvPr/>
        </p:nvSpPr>
        <p:spPr>
          <a:xfrm>
            <a:off x="1684401" y="5937300"/>
            <a:ext cx="2719392" cy="17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NFL </a:t>
            </a:r>
          </a:p>
          <a:p>
            <a:pPr/>
            <a:r>
              <a:t>Baltimore Ravens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769CB10D-FDFD-4EAE-A1B1-AF75CEB4CC0B-L0-001.jpeg" descr="769CB10D-FDFD-4EAE-A1B1-AF75CEB4CC0B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4597" r="0" b="459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BF964F1-9EF2-4A3D-AE8E-4C1801BDA831-L0-001.jpeg" descr="CBF964F1-9EF2-4A3D-AE8E-4C1801BDA831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019342" y="284343"/>
            <a:ext cx="6787118" cy="9210314"/>
          </a:xfrm>
          <a:prstGeom prst="rect">
            <a:avLst/>
          </a:prstGeom>
        </p:spPr>
      </p:pic>
      <p:sp>
        <p:nvSpPr>
          <p:cNvPr id="236" name="Jamelle hi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Jamelle hill</a:t>
            </a:r>
          </a:p>
        </p:txBody>
      </p:sp>
      <p:sp>
        <p:nvSpPr>
          <p:cNvPr id="237" name="Espn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Espn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BCD13C7F-C69A-4CAE-8EED-A296DD7D4ABD-L0-001.jpeg" descr="BCD13C7F-C69A-4CAE-8EED-A296DD7D4ABD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845300" y="1291041"/>
            <a:ext cx="5295900" cy="7175501"/>
          </a:xfrm>
          <a:prstGeom prst="rect">
            <a:avLst/>
          </a:prstGeom>
        </p:spPr>
      </p:pic>
      <p:sp>
        <p:nvSpPr>
          <p:cNvPr id="173" name="Kristina Buckn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Kristina Buckner </a:t>
            </a:r>
          </a:p>
        </p:txBody>
      </p:sp>
      <p:sp>
        <p:nvSpPr>
          <p:cNvPr id="174" name="Assistant secretar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Assistant secretary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377B339D-548F-4376-9204-90841D9AF043-L0-001.jpeg" descr="377B339D-548F-4376-9204-90841D9AF043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127768" y="-52320"/>
            <a:ext cx="7564353" cy="10270877"/>
          </a:xfrm>
          <a:prstGeom prst="rect">
            <a:avLst/>
          </a:prstGeom>
        </p:spPr>
      </p:pic>
      <p:sp>
        <p:nvSpPr>
          <p:cNvPr id="240" name="Kusi new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Kusi news</a:t>
            </a:r>
          </a:p>
          <a:p>
            <a:pPr/>
            <a:r>
              <a:t>Sports  </a:t>
            </a:r>
          </a:p>
        </p:txBody>
      </p:sp>
      <p:sp>
        <p:nvSpPr>
          <p:cNvPr id="241" name="Guest host"/>
          <p:cNvSpPr txBox="1"/>
          <p:nvPr>
            <p:ph type="body" sz="quarter" idx="1"/>
          </p:nvPr>
        </p:nvSpPr>
        <p:spPr>
          <a:xfrm>
            <a:off x="1041400" y="6527123"/>
            <a:ext cx="5334000" cy="3225801"/>
          </a:xfrm>
          <a:prstGeom prst="rect">
            <a:avLst/>
          </a:prstGeom>
        </p:spPr>
        <p:txBody>
          <a:bodyPr/>
          <a:lstStyle/>
          <a:p>
            <a:pPr/>
            <a:r>
              <a:t>Guest host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B2D144FF-4820-4FA0-977E-A9B4EF15DE5B-L0-001.jpeg" descr="B2D144FF-4820-4FA0-977E-A9B4EF15DE5B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4425" t="5955" r="0" b="0"/>
          <a:stretch>
            <a:fillRect/>
          </a:stretch>
        </p:blipFill>
        <p:spPr>
          <a:xfrm>
            <a:off x="387236" y="290512"/>
            <a:ext cx="12588535" cy="917274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B1958FA3-E030-4FA9-902C-BB1585CEC415-L0-001.jpeg" descr="B1958FA3-E030-4FA9-902C-BB1585CEC415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193924" y="288139"/>
            <a:ext cx="6611353" cy="8970477"/>
          </a:xfrm>
          <a:prstGeom prst="rect">
            <a:avLst/>
          </a:prstGeom>
        </p:spPr>
      </p:pic>
      <p:sp>
        <p:nvSpPr>
          <p:cNvPr id="246" name="Dr “j” Julius…"/>
          <p:cNvSpPr txBox="1"/>
          <p:nvPr>
            <p:ph type="title"/>
          </p:nvPr>
        </p:nvSpPr>
        <p:spPr>
          <a:xfrm>
            <a:off x="1041400" y="1295400"/>
            <a:ext cx="5334000" cy="3937000"/>
          </a:xfrm>
          <a:prstGeom prst="rect">
            <a:avLst/>
          </a:prstGeom>
        </p:spPr>
        <p:txBody>
          <a:bodyPr/>
          <a:lstStyle/>
          <a:p>
            <a:pPr/>
            <a:r>
              <a:t>Dr “j” Julius </a:t>
            </a:r>
          </a:p>
          <a:p>
            <a:pPr/>
            <a:r>
              <a:t>Erving</a:t>
            </a:r>
          </a:p>
        </p:txBody>
      </p:sp>
      <p:sp>
        <p:nvSpPr>
          <p:cNvPr id="247" name="Nba vet"/>
          <p:cNvSpPr txBox="1"/>
          <p:nvPr>
            <p:ph type="body" sz="quarter" idx="1"/>
          </p:nvPr>
        </p:nvSpPr>
        <p:spPr>
          <a:xfrm>
            <a:off x="1041400" y="5207000"/>
            <a:ext cx="5334000" cy="1450971"/>
          </a:xfrm>
          <a:prstGeom prst="rect">
            <a:avLst/>
          </a:prstGeom>
        </p:spPr>
        <p:txBody>
          <a:bodyPr/>
          <a:lstStyle/>
          <a:p>
            <a:pPr/>
            <a:r>
              <a:t>Nba vet</a:t>
            </a:r>
          </a:p>
        </p:txBody>
      </p:sp>
      <p:sp>
        <p:nvSpPr>
          <p:cNvPr id="248" name="Big 3 GAMES"/>
          <p:cNvSpPr txBox="1"/>
          <p:nvPr/>
        </p:nvSpPr>
        <p:spPr>
          <a:xfrm>
            <a:off x="-76730" y="7334450"/>
            <a:ext cx="4601989" cy="64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Big 3 GAMES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0F7EFD68-B9B7-4581-A5A3-09D9B1435EB6-L0-001.jpeg" descr="0F7EFD68-B9B7-4581-A5A3-09D9B1435EB6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785128" y="-153553"/>
            <a:ext cx="7428944" cy="10086106"/>
          </a:xfrm>
          <a:prstGeom prst="rect">
            <a:avLst/>
          </a:prstGeom>
        </p:spPr>
      </p:pic>
      <p:sp>
        <p:nvSpPr>
          <p:cNvPr id="251" name="KYLE kuzma"/>
          <p:cNvSpPr txBox="1"/>
          <p:nvPr>
            <p:ph type="title"/>
          </p:nvPr>
        </p:nvSpPr>
        <p:spPr>
          <a:xfrm>
            <a:off x="460545" y="1301750"/>
            <a:ext cx="5334001" cy="3924300"/>
          </a:xfrm>
          <a:prstGeom prst="rect">
            <a:avLst/>
          </a:prstGeom>
        </p:spPr>
        <p:txBody>
          <a:bodyPr/>
          <a:lstStyle/>
          <a:p>
            <a:pPr/>
            <a:r>
              <a:t>KYLE kuzma</a:t>
            </a:r>
          </a:p>
        </p:txBody>
      </p:sp>
      <p:sp>
        <p:nvSpPr>
          <p:cNvPr id="252" name="Laker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Lakers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E082F77E-7E6F-41AC-BBCA-71B8269EA5DD-L0-001.jpeg" descr="E082F77E-7E6F-41AC-BBCA-71B8269EA5DD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4285" r="0" b="4285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927AC6A9-4934-40DF-84BC-935493267EB5-L0-001.jpeg" descr="927AC6A9-4934-40DF-84BC-935493267EB5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348001" y="990235"/>
            <a:ext cx="6832666" cy="8171774"/>
          </a:xfrm>
          <a:prstGeom prst="rect">
            <a:avLst/>
          </a:prstGeom>
        </p:spPr>
      </p:pic>
      <p:sp>
        <p:nvSpPr>
          <p:cNvPr id="257" name="Kareem Abdul -jAbar"/>
          <p:cNvSpPr txBox="1"/>
          <p:nvPr>
            <p:ph type="title"/>
          </p:nvPr>
        </p:nvSpPr>
        <p:spPr>
          <a:xfrm>
            <a:off x="212171" y="237837"/>
            <a:ext cx="5334001" cy="3924301"/>
          </a:xfrm>
          <a:prstGeom prst="rect">
            <a:avLst/>
          </a:prstGeom>
        </p:spPr>
        <p:txBody>
          <a:bodyPr/>
          <a:lstStyle/>
          <a:p>
            <a:pPr/>
            <a:r>
              <a:t>Kareem Abdul -jAbar</a:t>
            </a:r>
          </a:p>
        </p:txBody>
      </p:sp>
      <p:sp>
        <p:nvSpPr>
          <p:cNvPr id="258" name="Event host"/>
          <p:cNvSpPr txBox="1"/>
          <p:nvPr>
            <p:ph type="body" sz="quarter" idx="1"/>
          </p:nvPr>
        </p:nvSpPr>
        <p:spPr>
          <a:xfrm>
            <a:off x="784186" y="7273219"/>
            <a:ext cx="5334001" cy="3225801"/>
          </a:xfrm>
          <a:prstGeom prst="rect">
            <a:avLst/>
          </a:prstGeom>
        </p:spPr>
        <p:txBody>
          <a:bodyPr/>
          <a:lstStyle/>
          <a:p>
            <a:pPr/>
            <a:r>
              <a:t>Event host </a:t>
            </a:r>
          </a:p>
        </p:txBody>
      </p:sp>
      <p:sp>
        <p:nvSpPr>
          <p:cNvPr id="259" name="NBA VET"/>
          <p:cNvSpPr txBox="1"/>
          <p:nvPr/>
        </p:nvSpPr>
        <p:spPr>
          <a:xfrm>
            <a:off x="-1237166" y="4076180"/>
            <a:ext cx="5244264" cy="64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NBA VET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E4732F8D-DA66-48E6-916E-D2E737752997-L0-001.jpeg" descr="E4732F8D-DA66-48E6-916E-D2E737752997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867496" y="514709"/>
            <a:ext cx="8516483" cy="8724181"/>
          </a:xfrm>
          <a:prstGeom prst="rect">
            <a:avLst/>
          </a:prstGeom>
        </p:spPr>
      </p:pic>
      <p:sp>
        <p:nvSpPr>
          <p:cNvPr id="262" name="JIM…"/>
          <p:cNvSpPr txBox="1"/>
          <p:nvPr>
            <p:ph type="title"/>
          </p:nvPr>
        </p:nvSpPr>
        <p:spPr>
          <a:xfrm>
            <a:off x="1016937" y="1301750"/>
            <a:ext cx="4143950" cy="3924300"/>
          </a:xfrm>
          <a:prstGeom prst="rect">
            <a:avLst/>
          </a:prstGeom>
        </p:spPr>
        <p:txBody>
          <a:bodyPr/>
          <a:lstStyle/>
          <a:p>
            <a:pPr defTabSz="479044">
              <a:defRPr sz="5330"/>
            </a:pPr>
            <a:r>
              <a:t>JIM</a:t>
            </a:r>
          </a:p>
          <a:p>
            <a:pPr defTabSz="479044">
              <a:defRPr sz="5330"/>
            </a:pPr>
            <a:r>
              <a:t>Jackson</a:t>
            </a:r>
          </a:p>
          <a:p>
            <a:pPr defTabSz="479044">
              <a:defRPr sz="5330"/>
            </a:pPr>
            <a:r>
              <a:t> </a:t>
            </a:r>
          </a:p>
          <a:p>
            <a:pPr defTabSz="479044">
              <a:defRPr sz="5330"/>
            </a:pPr>
            <a:r>
              <a:t>Moochie </a:t>
            </a:r>
          </a:p>
          <a:p>
            <a:pPr defTabSz="479044">
              <a:defRPr sz="5330"/>
            </a:pPr>
            <a:r>
              <a:t>Norris </a:t>
            </a:r>
          </a:p>
        </p:txBody>
      </p:sp>
      <p:sp>
        <p:nvSpPr>
          <p:cNvPr id="263" name="NBA GOLF EVENT HOST"/>
          <p:cNvSpPr txBox="1"/>
          <p:nvPr/>
        </p:nvSpPr>
        <p:spPr>
          <a:xfrm>
            <a:off x="436474" y="5857749"/>
            <a:ext cx="4158306" cy="120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NBA GOLF EVENT HOST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132B1727-6D39-486C-B8F1-0672195EE9BC-L0-001.jpeg" descr="132B1727-6D39-486C-B8F1-0672195EE9BC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0" r="5264" b="0"/>
          <a:stretch>
            <a:fillRect/>
          </a:stretch>
        </p:blipFill>
        <p:spPr>
          <a:xfrm>
            <a:off x="17602" y="648376"/>
            <a:ext cx="12987198" cy="84568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994656DC-3DDA-44C9-85D0-0DB99CA7029F-L0-001.jpeg" descr="994656DC-3DDA-44C9-85D0-0DB99CA7029F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530060" y="1511908"/>
            <a:ext cx="7105459" cy="6310719"/>
          </a:xfrm>
          <a:prstGeom prst="rect">
            <a:avLst/>
          </a:prstGeom>
        </p:spPr>
      </p:pic>
      <p:sp>
        <p:nvSpPr>
          <p:cNvPr id="268" name="Sir Patrick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Sir Patrick </a:t>
            </a:r>
          </a:p>
          <a:p>
            <a:pPr/>
            <a:r>
              <a:t>Stuart</a:t>
            </a:r>
          </a:p>
        </p:txBody>
      </p:sp>
      <p:sp>
        <p:nvSpPr>
          <p:cNvPr id="269" name="Actor"/>
          <p:cNvSpPr txBox="1"/>
          <p:nvPr>
            <p:ph type="body" sz="quarter" idx="1"/>
          </p:nvPr>
        </p:nvSpPr>
        <p:spPr>
          <a:xfrm>
            <a:off x="1252619" y="5207000"/>
            <a:ext cx="5334001" cy="3225800"/>
          </a:xfrm>
          <a:prstGeom prst="rect">
            <a:avLst/>
          </a:prstGeom>
        </p:spPr>
        <p:txBody>
          <a:bodyPr/>
          <a:lstStyle/>
          <a:p>
            <a:pPr/>
            <a:r>
              <a:t>Actor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7BE7EC60-55F9-46E9-B220-4B46214D39DC-L0-001.jpeg" descr="7BE7EC60-55F9-46E9-B220-4B46214D39DC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61513" y="1074879"/>
            <a:ext cx="6180304" cy="8382298"/>
          </a:xfrm>
          <a:prstGeom prst="rect">
            <a:avLst/>
          </a:prstGeom>
        </p:spPr>
      </p:pic>
      <p:sp>
        <p:nvSpPr>
          <p:cNvPr id="272" name="Jamie fox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Jamie foxx</a:t>
            </a:r>
          </a:p>
        </p:txBody>
      </p:sp>
      <p:sp>
        <p:nvSpPr>
          <p:cNvPr id="273" name="Product launch events"/>
          <p:cNvSpPr txBox="1"/>
          <p:nvPr>
            <p:ph type="body" sz="quarter" idx="1"/>
          </p:nvPr>
        </p:nvSpPr>
        <p:spPr>
          <a:xfrm>
            <a:off x="830180" y="7372002"/>
            <a:ext cx="5334001" cy="3225801"/>
          </a:xfrm>
          <a:prstGeom prst="rect">
            <a:avLst/>
          </a:prstGeom>
        </p:spPr>
        <p:txBody>
          <a:bodyPr/>
          <a:lstStyle/>
          <a:p>
            <a:pPr/>
            <a:r>
              <a:t>Product launch events </a:t>
            </a:r>
          </a:p>
        </p:txBody>
      </p:sp>
      <p:sp>
        <p:nvSpPr>
          <p:cNvPr id="274" name="ENTERTAINER"/>
          <p:cNvSpPr txBox="1"/>
          <p:nvPr/>
        </p:nvSpPr>
        <p:spPr>
          <a:xfrm>
            <a:off x="971232" y="5347700"/>
            <a:ext cx="3883545" cy="64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ENTERTAINER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96C271B9-1270-4A30-AE54-05212BAB739E-L0-001.jpeg" descr="96C271B9-1270-4A30-AE54-05212BAB739E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 rot="35944">
            <a:off x="240378" y="301684"/>
            <a:ext cx="12314901" cy="4714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"/>
                </a:moveTo>
                <a:lnTo>
                  <a:pt x="0" y="21600"/>
                </a:lnTo>
                <a:lnTo>
                  <a:pt x="21600" y="21599"/>
                </a:lnTo>
                <a:lnTo>
                  <a:pt x="21600" y="0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77" name="Radio show produc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3780"/>
            </a:lvl1pPr>
          </a:lstStyle>
          <a:p>
            <a:pPr/>
            <a:r>
              <a:t>Radio show producer</a:t>
            </a:r>
          </a:p>
        </p:txBody>
      </p:sp>
      <p:sp>
        <p:nvSpPr>
          <p:cNvPr id="178" name="Streaming network  &amp; radio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2112"/>
            </a:lvl1pPr>
          </a:lstStyle>
          <a:p>
            <a:pPr/>
            <a:r>
              <a:t>Streaming network  &amp; radio </a:t>
            </a:r>
          </a:p>
        </p:txBody>
      </p:sp>
      <p:pic>
        <p:nvPicPr>
          <p:cNvPr id="179" name="9847D093-F8C7-4A1F-AD4D-2EE6894A7383-L0-001.jpeg" descr="9847D093-F8C7-4A1F-AD4D-2EE6894A738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9808" y="5140959"/>
            <a:ext cx="6887624" cy="3220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8BE95FB6-6B20-4B35-B9D2-A301C0C7596D-L0-001.jpeg" descr="8BE95FB6-6B20-4B35-B9D2-A301C0C7596D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290626" y="322951"/>
            <a:ext cx="6405248" cy="8689241"/>
          </a:xfrm>
          <a:prstGeom prst="rect">
            <a:avLst/>
          </a:prstGeom>
        </p:spPr>
      </p:pic>
      <p:sp>
        <p:nvSpPr>
          <p:cNvPr id="277" name="Don Benjamin"/>
          <p:cNvSpPr txBox="1"/>
          <p:nvPr>
            <p:ph type="title"/>
          </p:nvPr>
        </p:nvSpPr>
        <p:spPr>
          <a:xfrm>
            <a:off x="1041400" y="586238"/>
            <a:ext cx="5334000" cy="3924301"/>
          </a:xfrm>
          <a:prstGeom prst="rect">
            <a:avLst/>
          </a:prstGeom>
        </p:spPr>
        <p:txBody>
          <a:bodyPr/>
          <a:lstStyle/>
          <a:p>
            <a:pPr/>
            <a:r>
              <a:t>Don Benjamin </a:t>
            </a:r>
          </a:p>
        </p:txBody>
      </p:sp>
      <p:sp>
        <p:nvSpPr>
          <p:cNvPr id="278" name="Social media influencer"/>
          <p:cNvSpPr txBox="1"/>
          <p:nvPr>
            <p:ph type="body" sz="quarter" idx="1"/>
          </p:nvPr>
        </p:nvSpPr>
        <p:spPr>
          <a:xfrm>
            <a:off x="1041400" y="4467730"/>
            <a:ext cx="5334000" cy="3225801"/>
          </a:xfrm>
          <a:prstGeom prst="rect">
            <a:avLst/>
          </a:prstGeom>
        </p:spPr>
        <p:txBody>
          <a:bodyPr/>
          <a:lstStyle/>
          <a:p>
            <a:pPr/>
            <a:r>
              <a:t>Social media influencer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E8D7E9BC-163D-45FF-AEF9-1E46D865C802-L0-001.jpeg" descr="E8D7E9BC-163D-45FF-AEF9-1E46D865C802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1401" r="0" b="183"/>
          <a:stretch>
            <a:fillRect/>
          </a:stretch>
        </p:blipFill>
        <p:spPr>
          <a:xfrm>
            <a:off x="0" y="-1443335"/>
            <a:ext cx="13004800" cy="127986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A49F42A8-FA65-4DC7-A343-B3DB3EDEC62E-L0-001.jpeg" descr="A49F42A8-FA65-4DC7-A343-B3DB3EDEC62E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401965" y="306303"/>
            <a:ext cx="6739236" cy="9144978"/>
          </a:xfrm>
          <a:prstGeom prst="rect">
            <a:avLst/>
          </a:prstGeom>
        </p:spPr>
      </p:pic>
      <p:sp>
        <p:nvSpPr>
          <p:cNvPr id="283" name="Celebrity ev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Celebrity events</a:t>
            </a:r>
          </a:p>
        </p:txBody>
      </p:sp>
      <p:sp>
        <p:nvSpPr>
          <p:cNvPr id="284" name="Host"/>
          <p:cNvSpPr txBox="1"/>
          <p:nvPr>
            <p:ph type="body" sz="quarter" idx="1"/>
          </p:nvPr>
        </p:nvSpPr>
        <p:spPr>
          <a:xfrm>
            <a:off x="1041400" y="6685538"/>
            <a:ext cx="5334000" cy="3225801"/>
          </a:xfrm>
          <a:prstGeom prst="rect">
            <a:avLst/>
          </a:prstGeom>
        </p:spPr>
        <p:txBody>
          <a:bodyPr/>
          <a:lstStyle/>
          <a:p>
            <a:pPr/>
            <a:r>
              <a:t>Host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073CD840-9EE8-4C7B-B2ED-1FF772D03554-L0-001.jpeg" descr="073CD840-9EE8-4C7B-B2ED-1FF772D03554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226792" y="436411"/>
            <a:ext cx="6545617" cy="8880778"/>
          </a:xfrm>
          <a:prstGeom prst="rect">
            <a:avLst/>
          </a:prstGeom>
        </p:spPr>
      </p:pic>
      <p:sp>
        <p:nvSpPr>
          <p:cNvPr id="287" name="NAACP image  awar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NAACP image  awards</a:t>
            </a:r>
          </a:p>
        </p:txBody>
      </p:sp>
      <p:sp>
        <p:nvSpPr>
          <p:cNvPr id="288" name="Espn red carpet host"/>
          <p:cNvSpPr txBox="1"/>
          <p:nvPr>
            <p:ph type="body" sz="quarter" idx="1"/>
          </p:nvPr>
        </p:nvSpPr>
        <p:spPr>
          <a:xfrm>
            <a:off x="1041400" y="6421513"/>
            <a:ext cx="5334000" cy="3225801"/>
          </a:xfrm>
          <a:prstGeom prst="rect">
            <a:avLst/>
          </a:prstGeom>
        </p:spPr>
        <p:txBody>
          <a:bodyPr/>
          <a:lstStyle/>
          <a:p>
            <a:pPr/>
            <a:r>
              <a:t>Espn red carpet host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1F9592A7-3FEC-4082-A012-829A7FCC7428-L0-001.jpeg" descr="1F9592A7-3FEC-4082-A012-829A7FCC7428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9522" r="0" b="5055"/>
          <a:stretch>
            <a:fillRect/>
          </a:stretch>
        </p:blipFill>
        <p:spPr>
          <a:xfrm>
            <a:off x="0" y="-387236"/>
            <a:ext cx="13004800" cy="111089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894B5DB9-C12D-46EC-BEE8-82E2EE50779B-L0-001.jpeg" descr="894B5DB9-C12D-46EC-BEE8-82E2EE50779B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60E5DAE8-194E-41DD-96A4-25C04B1589CC-L0-001.jpeg" descr="60E5DAE8-194E-41DD-96A4-25C04B1589CC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5326" r="0" b="0"/>
          <a:stretch>
            <a:fillRect/>
          </a:stretch>
        </p:blipFill>
        <p:spPr>
          <a:xfrm>
            <a:off x="-1" y="-2569840"/>
            <a:ext cx="13004801" cy="123120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Questions??"/>
          <p:cNvSpPr txBox="1"/>
          <p:nvPr>
            <p:ph type="title"/>
          </p:nvPr>
        </p:nvSpPr>
        <p:spPr>
          <a:xfrm>
            <a:off x="3681646" y="3276581"/>
            <a:ext cx="10922001" cy="2438401"/>
          </a:xfrm>
          <a:prstGeom prst="rect">
            <a:avLst/>
          </a:prstGeom>
        </p:spPr>
        <p:txBody>
          <a:bodyPr/>
          <a:lstStyle/>
          <a:p>
            <a:pPr/>
            <a:r>
              <a:t>Questions??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ROJECT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</a:t>
            </a:r>
          </a:p>
        </p:txBody>
      </p:sp>
      <p:sp>
        <p:nvSpPr>
          <p:cNvPr id="182" name="DATE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DATE</a:t>
            </a:r>
          </a:p>
        </p:txBody>
      </p:sp>
      <p:sp>
        <p:nvSpPr>
          <p:cNvPr id="183" name="Client"/>
          <p:cNvSpPr txBox="1"/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Client</a:t>
            </a:r>
          </a:p>
        </p:txBody>
      </p:sp>
      <p:pic>
        <p:nvPicPr>
          <p:cNvPr id="184" name="AC75757D-FE41-45FC-907C-24214FA2502B-L0-001.jpeg" descr="AC75757D-FE41-45FC-907C-24214FA2502B-L0-001.jpeg"/>
          <p:cNvPicPr>
            <a:picLocks noChangeAspect="1"/>
          </p:cNvPicPr>
          <p:nvPr>
            <p:ph type="pic" idx="18"/>
          </p:nvPr>
        </p:nvPicPr>
        <p:blipFill>
          <a:blip r:embed="rId2">
            <a:extLst/>
          </a:blip>
          <a:srcRect l="0" t="13423" r="0" b="134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5" name="www.soulpurposefoundation.c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z="5472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www.soulpurposefoundation.com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ROJECT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</a:t>
            </a:r>
          </a:p>
        </p:txBody>
      </p:sp>
      <p:sp>
        <p:nvSpPr>
          <p:cNvPr id="188" name="DATE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DATE</a:t>
            </a:r>
          </a:p>
        </p:txBody>
      </p:sp>
      <p:sp>
        <p:nvSpPr>
          <p:cNvPr id="189" name="Client"/>
          <p:cNvSpPr txBox="1"/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Client</a:t>
            </a:r>
          </a:p>
        </p:txBody>
      </p:sp>
      <p:pic>
        <p:nvPicPr>
          <p:cNvPr id="190" name="E14235E1-6619-4649-98E7-C0FBEF39D9FE-L0-001.jpeg" descr="E14235E1-6619-4649-98E7-C0FBEF39D9FE-L0-001.jpeg"/>
          <p:cNvPicPr>
            <a:picLocks noChangeAspect="1"/>
          </p:cNvPicPr>
          <p:nvPr>
            <p:ph type="pic" idx="18"/>
          </p:nvPr>
        </p:nvPicPr>
        <p:blipFill>
          <a:blip r:embed="rId2">
            <a:extLst/>
          </a:blip>
          <a:srcRect l="1246" t="0" r="124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1" name="www.modelbynature.c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048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www.modelbynature.com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ROJECT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</a:t>
            </a:r>
          </a:p>
        </p:txBody>
      </p:sp>
      <p:sp>
        <p:nvSpPr>
          <p:cNvPr id="194" name="DATE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DATE</a:t>
            </a:r>
          </a:p>
        </p:txBody>
      </p:sp>
      <p:pic>
        <p:nvPicPr>
          <p:cNvPr id="195" name="0B1ED2CB-2108-4853-95D6-63A36612745A-L0-001.jpeg" descr="0B1ED2CB-2108-4853-95D6-63A36612745A-L0-001.jpeg"/>
          <p:cNvPicPr>
            <a:picLocks noChangeAspect="1"/>
          </p:cNvPicPr>
          <p:nvPr>
            <p:ph type="pic" idx="18"/>
          </p:nvPr>
        </p:nvPicPr>
        <p:blipFill>
          <a:blip r:embed="rId2">
            <a:extLst/>
          </a:blip>
          <a:srcRect l="0" t="27733" r="0" b="27733"/>
          <a:stretch>
            <a:fillRect/>
          </a:stretch>
        </p:blipFill>
        <p:spPr>
          <a:xfrm>
            <a:off x="238629" y="276098"/>
            <a:ext cx="12846919" cy="7048517"/>
          </a:xfrm>
          <a:prstGeom prst="rect">
            <a:avLst/>
          </a:prstGeom>
        </p:spPr>
      </p:pic>
      <p:sp>
        <p:nvSpPr>
          <p:cNvPr id="196" name="WWW.THEPARENTASSISTANT.COM"/>
          <p:cNvSpPr txBox="1"/>
          <p:nvPr/>
        </p:nvSpPr>
        <p:spPr>
          <a:xfrm>
            <a:off x="2652844" y="7715301"/>
            <a:ext cx="8602890" cy="64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WWW.THEPARENTASSISTANT.COM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3A596361-58D7-4603-B57B-9811FEB2BED9-L0-001.jpeg" descr="3A596361-58D7-4603-B57B-9811FEB2BED9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13674" t="0" r="1367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9" name="www.SDHIPHOP5k.com"/>
          <p:cNvSpPr txBox="1"/>
          <p:nvPr/>
        </p:nvSpPr>
        <p:spPr>
          <a:xfrm>
            <a:off x="5038609" y="7637077"/>
            <a:ext cx="5645813" cy="64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www.SDHIPHOP5k.com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97D96B11-E40F-401D-AA9E-51756383D010-L0-001.jpeg" descr="97D96B11-E40F-401D-AA9E-51756383D010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26214" r="0" b="0"/>
          <a:stretch>
            <a:fillRect/>
          </a:stretch>
        </p:blipFill>
        <p:spPr>
          <a:xfrm>
            <a:off x="0" y="-35205"/>
            <a:ext cx="13004800" cy="985105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MY FAMILY"/>
          <p:cNvSpPr txBox="1"/>
          <p:nvPr>
            <p:ph type="title"/>
          </p:nvPr>
        </p:nvSpPr>
        <p:spPr>
          <a:xfrm>
            <a:off x="4051281" y="3329386"/>
            <a:ext cx="10922001" cy="2438401"/>
          </a:xfrm>
          <a:prstGeom prst="rect">
            <a:avLst/>
          </a:prstGeom>
        </p:spPr>
        <p:txBody>
          <a:bodyPr/>
          <a:lstStyle/>
          <a:p>
            <a:pPr/>
            <a:r>
              <a:t>MY FAMILY </a:t>
            </a:r>
          </a:p>
        </p:txBody>
      </p:sp>
      <p:sp>
        <p:nvSpPr>
          <p:cNvPr id="204" name="My WHY"/>
          <p:cNvSpPr txBox="1"/>
          <p:nvPr/>
        </p:nvSpPr>
        <p:spPr>
          <a:xfrm>
            <a:off x="898433" y="7034832"/>
            <a:ext cx="5364187" cy="64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My WHY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