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7777A-4114-467A-9D6A-6757C340DAC8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5D8F6-DEB4-48D1-BF25-EDC4841C3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75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7777A-4114-467A-9D6A-6757C340DAC8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5D8F6-DEB4-48D1-BF25-EDC4841C3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878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7777A-4114-467A-9D6A-6757C340DAC8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5D8F6-DEB4-48D1-BF25-EDC4841C3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74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7777A-4114-467A-9D6A-6757C340DAC8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5D8F6-DEB4-48D1-BF25-EDC4841C3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70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7777A-4114-467A-9D6A-6757C340DAC8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5D8F6-DEB4-48D1-BF25-EDC4841C3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22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7777A-4114-467A-9D6A-6757C340DAC8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5D8F6-DEB4-48D1-BF25-EDC4841C3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78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7777A-4114-467A-9D6A-6757C340DAC8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5D8F6-DEB4-48D1-BF25-EDC4841C3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891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7777A-4114-467A-9D6A-6757C340DAC8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5D8F6-DEB4-48D1-BF25-EDC4841C3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68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7777A-4114-467A-9D6A-6757C340DAC8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5D8F6-DEB4-48D1-BF25-EDC4841C3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87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7777A-4114-467A-9D6A-6757C340DAC8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5D8F6-DEB4-48D1-BF25-EDC4841C3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90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7777A-4114-467A-9D6A-6757C340DAC8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5D8F6-DEB4-48D1-BF25-EDC4841C3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28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7777A-4114-467A-9D6A-6757C340DAC8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5D8F6-DEB4-48D1-BF25-EDC4841C3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23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bTxLAGchWnA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c_performance_graphic[3]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190666" cy="6858000"/>
          </a:xfrm>
          <a:prstGeom prst="rect">
            <a:avLst/>
          </a:prstGeom>
        </p:spPr>
      </p:pic>
      <p:pic>
        <p:nvPicPr>
          <p:cNvPr id="5" name="Picture 4" descr="noc_white_PNG.png"/>
          <p:cNvPicPr>
            <a:picLocks noChangeAspect="1"/>
          </p:cNvPicPr>
          <p:nvPr/>
        </p:nvPicPr>
        <p:blipFill>
          <a:blip r:embed="rId3" cstate="print"/>
          <a:srcRect l="2146" r="3456"/>
          <a:stretch>
            <a:fillRect/>
          </a:stretch>
        </p:blipFill>
        <p:spPr>
          <a:xfrm>
            <a:off x="1119189" y="3209770"/>
            <a:ext cx="1928683" cy="5698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88832" y="330846"/>
            <a:ext cx="574273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Ashley Yeung</a:t>
            </a:r>
          </a:p>
          <a:p>
            <a:r>
              <a:rPr lang="en-US" sz="2000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Cost &amp; Schedule Analyst</a:t>
            </a:r>
          </a:p>
          <a:p>
            <a:endParaRPr lang="en-US" sz="2000" dirty="0" smtClean="0">
              <a:solidFill>
                <a:srgbClr val="0070C0"/>
              </a:solidFill>
              <a:latin typeface="Baskerville Old Face" panose="02020602080505020303" pitchFamily="18" charset="0"/>
            </a:endParaRPr>
          </a:p>
          <a:p>
            <a:r>
              <a:rPr lang="en-US" sz="2000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Singer, Dancer/Choreographer, Photographer, Emcee</a:t>
            </a:r>
            <a:endParaRPr lang="en-US" sz="2000" dirty="0">
              <a:solidFill>
                <a:srgbClr val="0070C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7" name="Picture 2" descr="Image result for UC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994" y="3779625"/>
            <a:ext cx="3177071" cy="300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"/>
          <a:stretch/>
        </p:blipFill>
        <p:spPr>
          <a:xfrm>
            <a:off x="3126568" y="3883530"/>
            <a:ext cx="2549531" cy="27079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615" y="1939363"/>
            <a:ext cx="3621237" cy="271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84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70"/>
          <a:stretch/>
        </p:blipFill>
        <p:spPr>
          <a:xfrm>
            <a:off x="0" y="4087697"/>
            <a:ext cx="4578932" cy="27282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12026"/>
          <a:stretch/>
        </p:blipFill>
        <p:spPr>
          <a:xfrm>
            <a:off x="6655006" y="2420759"/>
            <a:ext cx="2864544" cy="1839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4298" r="22956" b="21988"/>
          <a:stretch/>
        </p:blipFill>
        <p:spPr>
          <a:xfrm>
            <a:off x="9716" y="2207059"/>
            <a:ext cx="2333940" cy="2160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906" y="-1"/>
            <a:ext cx="3382744" cy="24207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1725" y="-1"/>
            <a:ext cx="2840276" cy="42872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1571" y="2207058"/>
            <a:ext cx="1907859" cy="21605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0"/>
          <a:stretch/>
        </p:blipFill>
        <p:spPr>
          <a:xfrm>
            <a:off x="9716" y="18161"/>
            <a:ext cx="2315606" cy="21888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893" y="-1"/>
            <a:ext cx="2396241" cy="42599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946" y="4257226"/>
            <a:ext cx="3838055" cy="25587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60" y="256342"/>
            <a:ext cx="1934629" cy="17125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8932" y="4257226"/>
            <a:ext cx="3785577" cy="254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3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93376"/>
            <a:ext cx="4921315" cy="4084351"/>
            <a:chOff x="3326969" y="3179407"/>
            <a:chExt cx="4473423" cy="360394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969" y="3248334"/>
              <a:ext cx="4473423" cy="3535021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523455" y="3179407"/>
              <a:ext cx="4090607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James Webb Space Telescope</a:t>
              </a:r>
              <a:endParaRPr lang="en-US" sz="2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390" y="71067"/>
            <a:ext cx="5146610" cy="67012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15" y="4365046"/>
            <a:ext cx="2521318" cy="25213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5901"/>
            <a:ext cx="4921315" cy="31704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450" y="1278545"/>
            <a:ext cx="2682939" cy="214312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64215" y="1278545"/>
            <a:ext cx="232179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Hubble</a:t>
            </a:r>
            <a:endParaRPr lang="en-US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2136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31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04" y="0"/>
            <a:ext cx="10611992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931684" y="6488668"/>
            <a:ext cx="3260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https://youtu.be/bTxLAGchWnA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41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2" t="-3064" r="2402" b="13333"/>
          <a:stretch/>
        </p:blipFill>
        <p:spPr>
          <a:xfrm>
            <a:off x="4581525" y="-160434"/>
            <a:ext cx="7610475" cy="455145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76784" y="-7518"/>
            <a:ext cx="5067884" cy="3990168"/>
            <a:chOff x="7800392" y="1427582"/>
            <a:chExt cx="4214714" cy="33123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647" y="1427583"/>
              <a:ext cx="4140459" cy="331236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800392" y="1427582"/>
              <a:ext cx="413682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Advanced Extremely High Frequency</a:t>
              </a:r>
              <a:endParaRPr lang="en-US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7" y="3982650"/>
            <a:ext cx="4869598" cy="2609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45" y="4391024"/>
            <a:ext cx="3308228" cy="2201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762" y="4525353"/>
            <a:ext cx="1932817" cy="19328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260" y="4669155"/>
            <a:ext cx="1759087" cy="158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56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391486"/>
            <a:ext cx="3588172" cy="24108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2" b="26046"/>
          <a:stretch/>
        </p:blipFill>
        <p:spPr>
          <a:xfrm>
            <a:off x="0" y="-8602"/>
            <a:ext cx="9144000" cy="2000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1649"/>
            <a:ext cx="5715000" cy="3810000"/>
          </a:xfrm>
          <a:prstGeom prst="rect">
            <a:avLst/>
          </a:prstGeom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5" cstate="print"/>
          <a:srcRect l="31812" t="24601" r="22356" b="56454"/>
          <a:stretch>
            <a:fillRect/>
          </a:stretch>
        </p:blipFill>
        <p:spPr bwMode="auto">
          <a:xfrm>
            <a:off x="8394244" y="4389605"/>
            <a:ext cx="3797756" cy="965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5801649"/>
            <a:ext cx="4157662" cy="10325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137" y="1989768"/>
            <a:ext cx="6519863" cy="24017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44000" y="7129"/>
            <a:ext cx="277177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B-2 Bomber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381765" y="1589658"/>
            <a:ext cx="153401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Global Hawk</a:t>
            </a:r>
            <a:endParaRPr lang="en-US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57710" y="4796135"/>
            <a:ext cx="1828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FA-18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0452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c_blue_AI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55577" y="2598421"/>
            <a:ext cx="7595096" cy="211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931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30</Words>
  <Application>Microsoft Office PowerPoint</Application>
  <PresentationFormat>Widescreen</PresentationFormat>
  <Paragraphs>11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Baskerville Old Face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Northrop Grumman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Yeung, Ashley N (AS)</dc:creator>
  <cp:lastModifiedBy>Yeung, Ashley N (AS)</cp:lastModifiedBy>
  <cp:revision>16</cp:revision>
  <dcterms:created xsi:type="dcterms:W3CDTF">2017-11-01T19:48:32Z</dcterms:created>
  <dcterms:modified xsi:type="dcterms:W3CDTF">2017-11-02T19:36:35Z</dcterms:modified>
</cp:coreProperties>
</file>